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293" r:id="rId17"/>
    <p:sldId id="264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66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/>
      <dgm:spPr/>
      <dgm:t>
        <a:bodyPr/>
        <a:lstStyle/>
        <a:p>
          <a:r>
            <a:rPr lang="es-AR" dirty="0" smtClean="0"/>
            <a:t>Definición al comienzo del sprint</a:t>
          </a:r>
          <a:endParaRPr lang="en-US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/>
        </a:p>
      </dgm:t>
    </dgm:pt>
    <dgm:pt modelId="{2076058A-1651-48DA-8FEF-87A804D0B168}" type="sibTrans" cxnId="{34222FA7-B9B9-474F-A4CC-C7997DD13B33}">
      <dgm:prSet/>
      <dgm:spPr/>
      <dgm:t>
        <a:bodyPr/>
        <a:lstStyle/>
        <a:p>
          <a:endParaRPr lang="en-US"/>
        </a:p>
      </dgm:t>
    </dgm:pt>
    <dgm:pt modelId="{BE8F12A1-5913-4991-A976-7E5D01474B2F}">
      <dgm:prSet phldrT="[Texto]"/>
      <dgm:spPr/>
      <dgm:t>
        <a:bodyPr/>
        <a:lstStyle/>
        <a:p>
          <a:r>
            <a:rPr lang="es-AR" dirty="0" smtClean="0"/>
            <a:t>Validación con el cliente en reunión informal</a:t>
          </a:r>
          <a:endParaRPr lang="en-US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/>
        </a:p>
      </dgm:t>
    </dgm:pt>
    <dgm:pt modelId="{8184659C-7AC7-4E48-A03B-724859B320E3}" type="sibTrans" cxnId="{7CD81DF4-113E-486C-BAAB-1B0B83905F47}">
      <dgm:prSet/>
      <dgm:spPr/>
      <dgm:t>
        <a:bodyPr/>
        <a:lstStyle/>
        <a:p>
          <a:endParaRPr lang="en-US"/>
        </a:p>
      </dgm:t>
    </dgm:pt>
    <dgm:pt modelId="{64D16823-4C25-4CB7-B1E8-442086E3F17C}">
      <dgm:prSet phldrT="[Texto]"/>
      <dgm:spPr/>
      <dgm:t>
        <a:bodyPr/>
        <a:lstStyle/>
        <a:p>
          <a:r>
            <a:rPr lang="es-AR" dirty="0" smtClean="0"/>
            <a:t>Verificación del cliente en reunión formal</a:t>
          </a:r>
          <a:endParaRPr lang="en-US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Definición al comienzo del sprint</a:t>
          </a:r>
          <a:endParaRPr lang="en-US" sz="2200" kern="1200" dirty="0"/>
        </a:p>
      </dsp:txBody>
      <dsp:txXfrm>
        <a:off x="0" y="0"/>
        <a:ext cx="3627777" cy="1123324"/>
      </dsp:txXfrm>
    </dsp:sp>
    <dsp:sp modelId="{2B04FF30-D00D-401E-96FA-6A9307E8887F}">
      <dsp:nvSpPr>
        <dsp:cNvPr id="0" name=""/>
        <dsp:cNvSpPr/>
      </dsp:nvSpPr>
      <dsp:spPr>
        <a:xfrm>
          <a:off x="421246" y="1310545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Validación con el cliente en reunión informal</a:t>
          </a:r>
          <a:endParaRPr lang="en-US" sz="2200" kern="1200" dirty="0"/>
        </a:p>
      </dsp:txBody>
      <dsp:txXfrm>
        <a:off x="421246" y="1310545"/>
        <a:ext cx="3622722" cy="1123324"/>
      </dsp:txXfrm>
    </dsp:sp>
    <dsp:sp modelId="{49AB87C6-0C0C-427C-B09A-1FD1EC7BF601}">
      <dsp:nvSpPr>
        <dsp:cNvPr id="0" name=""/>
        <dsp:cNvSpPr/>
      </dsp:nvSpPr>
      <dsp:spPr>
        <a:xfrm>
          <a:off x="842493" y="2621091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Verificación del cliente en reunión formal</a:t>
          </a:r>
          <a:endParaRPr lang="en-US" sz="2200" kern="1200" dirty="0"/>
        </a:p>
      </dsp:txBody>
      <dsp:txXfrm>
        <a:off x="842493" y="2621091"/>
        <a:ext cx="3622722" cy="1123324"/>
      </dsp:txXfrm>
    </dsp:sp>
    <dsp:sp modelId="{8717C3D6-AEB4-43BC-8C14-00EF8DABA0F1}">
      <dsp:nvSpPr>
        <dsp:cNvPr id="0" name=""/>
        <dsp:cNvSpPr/>
      </dsp:nvSpPr>
      <dsp:spPr>
        <a:xfrm>
          <a:off x="4043969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043969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4465216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465216" y="2154911"/>
        <a:ext cx="730161" cy="730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772816"/>
            <a:ext cx="6928964" cy="4752528"/>
            <a:chOff x="1403648" y="1772816"/>
            <a:chExt cx="6928964" cy="475252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58326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overage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276872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Múltiples supervisores</a:t>
            </a:r>
            <a:endParaRPr lang="es-AR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sp>
        <p:nvSpPr>
          <p:cNvPr id="3" name="2 Botón de acción: Hacia delante o Siguiente">
            <a:hlinkClick r:id="" action="ppaction://noaction" highlightClick="1"/>
          </p:cNvPr>
          <p:cNvSpPr/>
          <p:nvPr/>
        </p:nvSpPr>
        <p:spPr bwMode="auto">
          <a:xfrm>
            <a:off x="3851920" y="3140968"/>
            <a:ext cx="1872208" cy="1872208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403648" y="1898162"/>
            <a:ext cx="5161186" cy="1962886"/>
            <a:chOff x="1211014" y="1673497"/>
            <a:chExt cx="5161186" cy="1962886"/>
          </a:xfrm>
        </p:grpSpPr>
        <p:pic>
          <p:nvPicPr>
            <p:cNvPr id="4" name="3 Imagen" descr="who-what-wh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969" y="1673497"/>
              <a:ext cx="2726231" cy="19628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1211014" y="2463279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08212" y="4256961"/>
            <a:ext cx="5392180" cy="2340391"/>
            <a:chOff x="2013360" y="4221087"/>
            <a:chExt cx="5392180" cy="2340391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19672" y="1916832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619672" y="2708920"/>
          <a:ext cx="561662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3178</TotalTime>
  <Words>241</Words>
  <Application>Microsoft Office PowerPoint</Application>
  <PresentationFormat>Presentación en pantalla (4:3)</PresentationFormat>
  <Paragraphs>91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</vt:lpstr>
      <vt:lpstr>Diapositiva 16</vt:lpstr>
      <vt:lpstr>Diapositiva 17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User</cp:lastModifiedBy>
  <cp:revision>539</cp:revision>
  <dcterms:created xsi:type="dcterms:W3CDTF">2006-12-03T18:41:32Z</dcterms:created>
  <dcterms:modified xsi:type="dcterms:W3CDTF">2010-11-27T19:28:34Z</dcterms:modified>
</cp:coreProperties>
</file>