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400"/>
    <a:srgbClr val="C194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5797" autoAdjust="0"/>
  </p:normalViewPr>
  <p:slideViewPr>
    <p:cSldViewPr>
      <p:cViewPr>
        <p:scale>
          <a:sx n="100" d="100"/>
          <a:sy n="100" d="100"/>
        </p:scale>
        <p:origin x="-16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452B-2B06-40E4-8131-23B4E9F7CAFE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3356-F6DE-4E7C-8EDF-3CFA8EB7D1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alpha val="65000"/>
              </a:schemeClr>
            </a:gs>
            <a:gs pos="47000">
              <a:schemeClr val="bg1">
                <a:lumMod val="95000"/>
              </a:schemeClr>
            </a:gs>
            <a:gs pos="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4BF9-AD90-4BE2-827F-6345EF96212B}" type="datetimeFigureOut">
              <a:rPr lang="es-AR" smtClean="0"/>
              <a:pPr/>
              <a:t>04/09/2010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991-98E9-463A-9464-E4BFDFD3F19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43 Grupo"/>
          <p:cNvGrpSpPr/>
          <p:nvPr/>
        </p:nvGrpSpPr>
        <p:grpSpPr>
          <a:xfrm>
            <a:off x="1714540" y="2845316"/>
            <a:ext cx="3959986" cy="1388901"/>
            <a:chOff x="1714540" y="2845316"/>
            <a:chExt cx="3959986" cy="1388901"/>
          </a:xfrm>
        </p:grpSpPr>
        <p:grpSp>
          <p:nvGrpSpPr>
            <p:cNvPr id="41" name="40 Grupo"/>
            <p:cNvGrpSpPr/>
            <p:nvPr/>
          </p:nvGrpSpPr>
          <p:grpSpPr>
            <a:xfrm>
              <a:off x="1714540" y="2845316"/>
              <a:ext cx="3959986" cy="1388901"/>
              <a:chOff x="1248519" y="2734549"/>
              <a:chExt cx="3959986" cy="1388901"/>
            </a:xfrm>
          </p:grpSpPr>
          <p:sp>
            <p:nvSpPr>
              <p:cNvPr id="7" name="6 Flecha curvada hacia arriba"/>
              <p:cNvSpPr/>
              <p:nvPr/>
            </p:nvSpPr>
            <p:spPr>
              <a:xfrm>
                <a:off x="1353323" y="3475378"/>
                <a:ext cx="3855182" cy="648072"/>
              </a:xfrm>
              <a:prstGeom prst="curvedUpArrow">
                <a:avLst/>
              </a:prstGeom>
              <a:solidFill>
                <a:schemeClr val="bg2">
                  <a:lumMod val="25000"/>
                </a:schemeClr>
              </a:solidFill>
              <a:ln w="24130">
                <a:solidFill>
                  <a:schemeClr val="bg2">
                    <a:lumMod val="25000"/>
                  </a:schemeClr>
                </a:solidFill>
              </a:ln>
              <a:effectLst>
                <a:outerShdw blurRad="25400" dist="1905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balanced" dir="t"/>
              </a:scene3d>
              <a:sp3d prstMaterial="dkEdge"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8 Flecha curvada hacia arriba"/>
              <p:cNvSpPr/>
              <p:nvPr/>
            </p:nvSpPr>
            <p:spPr>
              <a:xfrm rot="10800000">
                <a:off x="1248519" y="2734549"/>
                <a:ext cx="3855182" cy="648072"/>
              </a:xfrm>
              <a:prstGeom prst="curvedUpArrow">
                <a:avLst/>
              </a:prstGeom>
              <a:solidFill>
                <a:schemeClr val="bg2">
                  <a:lumMod val="25000"/>
                </a:schemeClr>
              </a:solidFill>
              <a:ln w="24130">
                <a:solidFill>
                  <a:schemeClr val="bg2">
                    <a:lumMod val="25000"/>
                  </a:schemeClr>
                </a:solidFill>
              </a:ln>
              <a:effectLst>
                <a:outerShdw blurRad="25400" dist="19050" dir="5400000" rotWithShape="0">
                  <a:srgbClr val="000000">
                    <a:alpha val="30000"/>
                  </a:srgbClr>
                </a:outerShdw>
              </a:effectLst>
              <a:scene3d>
                <a:camera prst="orthographicFront"/>
                <a:lightRig rig="balanced" dir="t"/>
              </a:scene3d>
              <a:sp3d prstMaterial="dkEdge"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" name="39 Grupo"/>
            <p:cNvGrpSpPr/>
            <p:nvPr/>
          </p:nvGrpSpPr>
          <p:grpSpPr>
            <a:xfrm>
              <a:off x="1975584" y="3206714"/>
              <a:ext cx="3600400" cy="588122"/>
              <a:chOff x="1509563" y="3095947"/>
              <a:chExt cx="3600400" cy="588122"/>
            </a:xfrm>
          </p:grpSpPr>
          <p:sp>
            <p:nvSpPr>
              <p:cNvPr id="16" name="15 CuadroTexto"/>
              <p:cNvSpPr txBox="1"/>
              <p:nvPr/>
            </p:nvSpPr>
            <p:spPr>
              <a:xfrm>
                <a:off x="1509563" y="3095947"/>
                <a:ext cx="3600400" cy="523220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pperplate Gothic Light" pitchFamily="34" charset="0"/>
                    <a:ea typeface="Cambria Math" pitchFamily="18" charset="0"/>
                  </a:rPr>
                  <a:t>Self</a:t>
                </a:r>
                <a:r>
                  <a:rPr lang="en-US" sz="2700" b="1" dirty="0" err="1" smtClean="0">
                    <a:solidFill>
                      <a:srgbClr val="C19400"/>
                    </a:solidFill>
                    <a:latin typeface="Copperplate Gothic Light" pitchFamily="34" charset="0"/>
                    <a:ea typeface="Cambria Math" pitchFamily="18" charset="0"/>
                  </a:rPr>
                  <a:t>Management</a:t>
                </a:r>
                <a:endParaRPr lang="en-US" sz="2700" b="1" dirty="0">
                  <a:solidFill>
                    <a:srgbClr val="C19400"/>
                  </a:solidFill>
                  <a:latin typeface="Copperplate Gothic Light" pitchFamily="34" charset="0"/>
                  <a:ea typeface="Cambria Math" pitchFamily="18" charset="0"/>
                </a:endParaRPr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4192908" y="3434016"/>
                <a:ext cx="892602" cy="249675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5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itchFamily="34" charset="0"/>
                    <a:ea typeface="Cambria Math" pitchFamily="18" charset="0"/>
                  </a:rPr>
                  <a:t>PAYROLL</a:t>
                </a:r>
                <a:endParaRPr lang="en-US" sz="1150" b="1" i="1" dirty="0">
                  <a:solidFill>
                    <a:srgbClr val="C19400"/>
                  </a:solidFill>
                  <a:latin typeface="Candara" pitchFamily="34" charset="0"/>
                  <a:ea typeface="Cambria Math" pitchFamily="18" charset="0"/>
                </a:endParaRPr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1563538" y="3434394"/>
                <a:ext cx="964800" cy="249675"/>
              </a:xfrm>
              <a:prstGeom prst="rect">
                <a:avLst/>
              </a:prstGeom>
              <a:noFill/>
              <a:effectLst>
                <a:outerShdw blurRad="63500" dist="25400" dir="24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15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itchFamily="34" charset="0"/>
                    <a:ea typeface="Cambria Math" pitchFamily="18" charset="0"/>
                  </a:rPr>
                  <a:t>CALLCENTER</a:t>
                </a:r>
                <a:endParaRPr lang="en-US" sz="1150" b="1" i="1" dirty="0">
                  <a:solidFill>
                    <a:srgbClr val="C19400"/>
                  </a:solidFill>
                  <a:latin typeface="Candara" pitchFamily="34" charset="0"/>
                  <a:ea typeface="Cambria Math" pitchFamily="18" charset="0"/>
                </a:endParaRPr>
              </a:p>
            </p:txBody>
          </p:sp>
          <p:grpSp>
            <p:nvGrpSpPr>
              <p:cNvPr id="39" name="38 Grupo"/>
              <p:cNvGrpSpPr/>
              <p:nvPr/>
            </p:nvGrpSpPr>
            <p:grpSpPr>
              <a:xfrm>
                <a:off x="2392284" y="3534257"/>
                <a:ext cx="1816948" cy="57600"/>
                <a:chOff x="2393069" y="3522284"/>
                <a:chExt cx="1812812" cy="64953"/>
              </a:xfrm>
              <a:effectLst>
                <a:outerShdw blurRad="38100" dist="25400" dir="2700000" sx="98000" sy="98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4" name="33 Trapecio"/>
                <p:cNvSpPr/>
                <p:nvPr/>
              </p:nvSpPr>
              <p:spPr>
                <a:xfrm rot="10800000">
                  <a:off x="3179552" y="3522284"/>
                  <a:ext cx="1026329" cy="64800"/>
                </a:xfrm>
                <a:prstGeom prst="trapezoid">
                  <a:avLst>
                    <a:gd name="adj" fmla="val 944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37 Trapecio"/>
                <p:cNvSpPr/>
                <p:nvPr/>
              </p:nvSpPr>
              <p:spPr>
                <a:xfrm>
                  <a:off x="2393069" y="3522437"/>
                  <a:ext cx="1026329" cy="64800"/>
                </a:xfrm>
                <a:prstGeom prst="trapezoid">
                  <a:avLst>
                    <a:gd name="adj" fmla="val 944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847</TotalTime>
  <Words>4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SelfManagement Logo</dc:title>
  <dc:creator>Mariano Converti</dc:creator>
  <cp:lastModifiedBy>Mariano Converti</cp:lastModifiedBy>
  <cp:revision>136</cp:revision>
  <dcterms:created xsi:type="dcterms:W3CDTF">2010-03-18T20:26:24Z</dcterms:created>
  <dcterms:modified xsi:type="dcterms:W3CDTF">2010-09-04T19:38:49Z</dcterms:modified>
</cp:coreProperties>
</file>