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95" r:id="rId5"/>
    <p:sldId id="291" r:id="rId6"/>
    <p:sldId id="273" r:id="rId7"/>
    <p:sldId id="272" r:id="rId8"/>
    <p:sldId id="279" r:id="rId9"/>
    <p:sldId id="298" r:id="rId10"/>
    <p:sldId id="299" r:id="rId11"/>
    <p:sldId id="297" r:id="rId12"/>
    <p:sldId id="276" r:id="rId13"/>
    <p:sldId id="296" r:id="rId14"/>
    <p:sldId id="278" r:id="rId15"/>
    <p:sldId id="286" r:id="rId16"/>
    <p:sldId id="300" r:id="rId17"/>
    <p:sldId id="301" r:id="rId18"/>
    <p:sldId id="293" r:id="rId19"/>
    <p:sldId id="26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72899" autoAdjust="0"/>
  </p:normalViewPr>
  <p:slideViewPr>
    <p:cSldViewPr>
      <p:cViewPr>
        <p:scale>
          <a:sx n="66" d="100"/>
          <a:sy n="66" d="100"/>
        </p:scale>
        <p:origin x="-166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D967BBBD-6B61-4FA6-B424-9F659F9A0EEA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59BB79-353F-4574-AB13-A476C9F6F7D1}" type="parTrans" cxnId="{C772746E-4D21-4C4A-8F62-BDDADC63B78D}">
      <dgm:prSet/>
      <dgm:spPr/>
      <dgm:t>
        <a:bodyPr/>
        <a:lstStyle/>
        <a:p>
          <a:endParaRPr lang="es-AR"/>
        </a:p>
      </dgm:t>
    </dgm:pt>
    <dgm:pt modelId="{B93CF391-FAF7-4C76-AA09-6E6E5F857191}" type="sibTrans" cxnId="{C772746E-4D21-4C4A-8F62-BDDADC63B78D}">
      <dgm:prSet/>
      <dgm:spPr/>
      <dgm:t>
        <a:bodyPr/>
        <a:lstStyle/>
        <a:p>
          <a:endParaRPr lang="es-AR"/>
        </a:p>
      </dgm:t>
    </dgm:pt>
    <dgm:pt modelId="{276B09E2-9CFB-41D1-B08B-52C3D1E6C218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71050B0F-A8A7-438F-88B1-13EE51F0C9C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337A923D-BFC0-4FD8-B327-D19C9CD0A99B}" type="parTrans" cxnId="{83DCF8BF-4098-4D98-83CD-2A31B2F5072B}">
      <dgm:prSet/>
      <dgm:spPr/>
      <dgm:t>
        <a:bodyPr/>
        <a:lstStyle/>
        <a:p>
          <a:endParaRPr lang="es-AR"/>
        </a:p>
      </dgm:t>
    </dgm:pt>
    <dgm:pt modelId="{8AF7930B-17B6-4FF4-9DDB-17740AB5A48D}" type="sibTrans" cxnId="{83DCF8BF-4098-4D98-83CD-2A31B2F5072B}">
      <dgm:prSet/>
      <dgm:spPr/>
      <dgm:t>
        <a:bodyPr/>
        <a:lstStyle/>
        <a:p>
          <a:endParaRPr lang="es-AR"/>
        </a:p>
      </dgm:t>
    </dgm:pt>
    <dgm:pt modelId="{664E4F2D-9E3F-49DF-88F6-A77CFBE65E92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96E7F62A-7924-45F1-9218-F0FC3AAF800E}" type="parTrans" cxnId="{EDC84D78-B0A1-4EB8-96A5-084B49550ECD}">
      <dgm:prSet/>
      <dgm:spPr/>
      <dgm:t>
        <a:bodyPr/>
        <a:lstStyle/>
        <a:p>
          <a:endParaRPr lang="es-AR"/>
        </a:p>
      </dgm:t>
    </dgm:pt>
    <dgm:pt modelId="{7A7A8678-D28E-4043-8CA0-F20C55738D28}" type="sibTrans" cxnId="{EDC84D78-B0A1-4EB8-96A5-084B49550ECD}">
      <dgm:prSet/>
      <dgm:spPr/>
      <dgm:t>
        <a:bodyPr/>
        <a:lstStyle/>
        <a:p>
          <a:endParaRPr lang="es-AR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4D3E70-0E1D-4E39-9E28-4FC903769D70}" type="pres">
      <dgm:prSet presAssocID="{AF2AE2BE-3904-4B73-87A6-083F0D0EC88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244CBF-9CCB-4E02-9743-A2D5DEDB5459}" type="pres">
      <dgm:prSet presAssocID="{7E66EEB9-8069-41C6-96C3-FFF530D10CA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1D3C46-3216-4752-A26D-976FCB3F5F12}" type="pres">
      <dgm:prSet presAssocID="{6D18EE4E-E1F8-43B6-AF00-4467118E47E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F184ED-9C79-4A09-8734-90C5E03A93C1}" type="pres">
      <dgm:prSet presAssocID="{276B09E2-9CFB-41D1-B08B-52C3D1E6C21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B0E08-DE57-4EDA-8D55-B195596A651B}" type="pres">
      <dgm:prSet presAssocID="{C934652D-048E-4796-8B80-14CEDD0B974D}" presName="sp" presStyleCnt="0"/>
      <dgm:spPr/>
    </dgm:pt>
    <dgm:pt modelId="{FC140987-603D-4FC5-B683-01B66264F81A}" type="pres">
      <dgm:prSet presAssocID="{71050B0F-A8A7-438F-88B1-13EE51F0C9C1}" presName="linNode" presStyleCnt="0"/>
      <dgm:spPr/>
    </dgm:pt>
    <dgm:pt modelId="{458CB32D-D699-49F4-A1BA-B897420AC197}" type="pres">
      <dgm:prSet presAssocID="{71050B0F-A8A7-438F-88B1-13EE51F0C9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A29485-5738-4011-AF6F-A7441D6222A8}" type="pres">
      <dgm:prSet presAssocID="{71050B0F-A8A7-438F-88B1-13EE51F0C9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C84D78-B0A1-4EB8-96A5-084B49550ECD}" srcId="{71050B0F-A8A7-438F-88B1-13EE51F0C9C1}" destId="{664E4F2D-9E3F-49DF-88F6-A77CFBE65E92}" srcOrd="0" destOrd="0" parTransId="{96E7F62A-7924-45F1-9218-F0FC3AAF800E}" sibTransId="{7A7A8678-D28E-4043-8CA0-F20C55738D28}"/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7FA45002-CBD4-4493-8409-058B38A42EF9}" type="presOf" srcId="{664E4F2D-9E3F-49DF-88F6-A77CFBE65E92}" destId="{85A29485-5738-4011-AF6F-A7441D6222A8}" srcOrd="0" destOrd="0" presId="urn:microsoft.com/office/officeart/2005/8/layout/vList5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59597979-D048-4834-B778-77FCC0C7BDBE}" type="presOf" srcId="{D967BBBD-6B61-4FA6-B424-9F659F9A0EEA}" destId="{324D3E70-0E1D-4E39-9E28-4FC903769D70}" srcOrd="0" destOrd="1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D500A368-F3A8-401F-9E67-3DF64480872A}" type="presOf" srcId="{71050B0F-A8A7-438F-88B1-13EE51F0C9C1}" destId="{458CB32D-D699-49F4-A1BA-B897420AC197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C772746E-4D21-4C4A-8F62-BDDADC63B78D}" srcId="{AF2AE2BE-3904-4B73-87A6-083F0D0EC880}" destId="{D967BBBD-6B61-4FA6-B424-9F659F9A0EEA}" srcOrd="1" destOrd="0" parTransId="{CC59BB79-353F-4574-AB13-A476C9F6F7D1}" sibTransId="{B93CF391-FAF7-4C76-AA09-6E6E5F857191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83DCF8BF-4098-4D98-83CD-2A31B2F5072B}" srcId="{56EFAF2F-2C65-48DD-B838-D264F89F321A}" destId="{71050B0F-A8A7-438F-88B1-13EE51F0C9C1}" srcOrd="4" destOrd="0" parTransId="{337A923D-BFC0-4FD8-B327-D19C9CD0A99B}" sibTransId="{8AF7930B-17B6-4FF4-9DDB-17740AB5A48D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  <dgm:cxn modelId="{D480EECF-DC33-4539-9B71-C5776CC97933}" type="presParOf" srcId="{203E1504-2C0E-460F-A9D0-B69F5D22DCB8}" destId="{C0AB0E08-DE57-4EDA-8D55-B195596A651B}" srcOrd="7" destOrd="0" presId="urn:microsoft.com/office/officeart/2005/8/layout/vList5"/>
    <dgm:cxn modelId="{1E9C8C22-0B15-4D66-81CB-7141AF85496C}" type="presParOf" srcId="{203E1504-2C0E-460F-A9D0-B69F5D22DCB8}" destId="{FC140987-603D-4FC5-B683-01B66264F81A}" srcOrd="8" destOrd="0" presId="urn:microsoft.com/office/officeart/2005/8/layout/vList5"/>
    <dgm:cxn modelId="{D7A34703-CED4-49D1-80D2-BFF3594D71A8}" type="presParOf" srcId="{FC140987-603D-4FC5-B683-01B66264F81A}" destId="{458CB32D-D699-49F4-A1BA-B897420AC197}" srcOrd="0" destOrd="0" presId="urn:microsoft.com/office/officeart/2005/8/layout/vList5"/>
    <dgm:cxn modelId="{E1F7F101-C63D-4F6F-845E-3D9276EACFDA}" type="presParOf" srcId="{FC140987-603D-4FC5-B683-01B66264F81A}" destId="{85A29485-5738-4011-AF6F-A7441D622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97F69-233F-4599-A160-B5B337546797}" type="doc">
      <dgm:prSet loTypeId="urn:microsoft.com/office/officeart/2005/8/layout/vProcess5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BB3C32-03F3-4D9E-8DED-E2906F4061A5}">
      <dgm:prSet phldrT="[Texto]"/>
      <dgm:spPr/>
      <dgm:t>
        <a:bodyPr/>
        <a:lstStyle/>
        <a:p>
          <a:r>
            <a:rPr lang="es-AR" dirty="0" smtClean="0"/>
            <a:t>Definición al comienzo del sprint</a:t>
          </a:r>
          <a:endParaRPr lang="en-US" dirty="0"/>
        </a:p>
      </dgm:t>
    </dgm:pt>
    <dgm:pt modelId="{82A6A707-282C-4704-9775-7448B63CAF02}" type="parTrans" cxnId="{34222FA7-B9B9-474F-A4CC-C7997DD13B33}">
      <dgm:prSet/>
      <dgm:spPr/>
      <dgm:t>
        <a:bodyPr/>
        <a:lstStyle/>
        <a:p>
          <a:endParaRPr lang="en-US"/>
        </a:p>
      </dgm:t>
    </dgm:pt>
    <dgm:pt modelId="{2076058A-1651-48DA-8FEF-87A804D0B168}" type="sibTrans" cxnId="{34222FA7-B9B9-474F-A4CC-C7997DD13B33}">
      <dgm:prSet/>
      <dgm:spPr/>
      <dgm:t>
        <a:bodyPr/>
        <a:lstStyle/>
        <a:p>
          <a:endParaRPr lang="en-US"/>
        </a:p>
      </dgm:t>
    </dgm:pt>
    <dgm:pt modelId="{BE8F12A1-5913-4991-A976-7E5D01474B2F}">
      <dgm:prSet phldrT="[Texto]"/>
      <dgm:spPr/>
      <dgm:t>
        <a:bodyPr/>
        <a:lstStyle/>
        <a:p>
          <a:r>
            <a:rPr lang="es-AR" dirty="0" smtClean="0"/>
            <a:t>Validación con el cliente en reunión informal</a:t>
          </a:r>
          <a:endParaRPr lang="en-US" dirty="0"/>
        </a:p>
      </dgm:t>
    </dgm:pt>
    <dgm:pt modelId="{3151C337-5FD3-437F-B87F-6F3174928DED}" type="parTrans" cxnId="{7CD81DF4-113E-486C-BAAB-1B0B83905F47}">
      <dgm:prSet/>
      <dgm:spPr/>
      <dgm:t>
        <a:bodyPr/>
        <a:lstStyle/>
        <a:p>
          <a:endParaRPr lang="en-US"/>
        </a:p>
      </dgm:t>
    </dgm:pt>
    <dgm:pt modelId="{8184659C-7AC7-4E48-A03B-724859B320E3}" type="sibTrans" cxnId="{7CD81DF4-113E-486C-BAAB-1B0B83905F47}">
      <dgm:prSet/>
      <dgm:spPr/>
      <dgm:t>
        <a:bodyPr/>
        <a:lstStyle/>
        <a:p>
          <a:endParaRPr lang="en-US"/>
        </a:p>
      </dgm:t>
    </dgm:pt>
    <dgm:pt modelId="{64D16823-4C25-4CB7-B1E8-442086E3F17C}">
      <dgm:prSet phldrT="[Texto]"/>
      <dgm:spPr/>
      <dgm:t>
        <a:bodyPr/>
        <a:lstStyle/>
        <a:p>
          <a:r>
            <a:rPr lang="es-AR" dirty="0" smtClean="0"/>
            <a:t>Verificación del cliente en reunión formal</a:t>
          </a:r>
          <a:endParaRPr lang="en-US" dirty="0"/>
        </a:p>
      </dgm:t>
    </dgm:pt>
    <dgm:pt modelId="{EA27519D-1DBC-4739-97D0-8DFCF202BF2B}" type="parTrans" cxnId="{00C30C50-D757-4756-9034-A5817220D6A3}">
      <dgm:prSet/>
      <dgm:spPr/>
      <dgm:t>
        <a:bodyPr/>
        <a:lstStyle/>
        <a:p>
          <a:endParaRPr lang="en-US"/>
        </a:p>
      </dgm:t>
    </dgm:pt>
    <dgm:pt modelId="{7A1CC3DA-B2B9-48BC-A483-FF958F6C9BF7}" type="sibTrans" cxnId="{00C30C50-D757-4756-9034-A5817220D6A3}">
      <dgm:prSet/>
      <dgm:spPr/>
      <dgm:t>
        <a:bodyPr/>
        <a:lstStyle/>
        <a:p>
          <a:endParaRPr lang="en-US"/>
        </a:p>
      </dgm:t>
    </dgm:pt>
    <dgm:pt modelId="{690FA3B4-EC90-439A-8655-2A32100600FB}" type="pres">
      <dgm:prSet presAssocID="{E8897F69-233F-4599-A160-B5B33754679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64E5-5707-451D-8E4B-2EB8914748FF}" type="pres">
      <dgm:prSet presAssocID="{E8897F69-233F-4599-A160-B5B337546797}" presName="dummyMaxCanvas" presStyleCnt="0">
        <dgm:presLayoutVars/>
      </dgm:prSet>
      <dgm:spPr/>
    </dgm:pt>
    <dgm:pt modelId="{890CD38B-303D-4AF9-A9E6-14557519AF81}" type="pres">
      <dgm:prSet presAssocID="{E8897F69-233F-4599-A160-B5B33754679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FF30-D00D-401E-96FA-6A9307E8887F}" type="pres">
      <dgm:prSet presAssocID="{E8897F69-233F-4599-A160-B5B33754679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87C6-0C0C-427C-B09A-1FD1EC7BF601}" type="pres">
      <dgm:prSet presAssocID="{E8897F69-233F-4599-A160-B5B33754679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C3D6-AEB4-43BC-8C14-00EF8DABA0F1}" type="pres">
      <dgm:prSet presAssocID="{E8897F69-233F-4599-A160-B5B33754679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1F7E-6E09-4309-A88A-AB28D75F1864}" type="pres">
      <dgm:prSet presAssocID="{E8897F69-233F-4599-A160-B5B33754679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2E359-3DAC-471E-AC4C-AA5277438353}" type="pres">
      <dgm:prSet presAssocID="{E8897F69-233F-4599-A160-B5B33754679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CB511-D260-4C43-BDD2-A74EBA98B2DF}" type="pres">
      <dgm:prSet presAssocID="{E8897F69-233F-4599-A160-B5B33754679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E921-31DD-43FA-A99F-7AEA303BD24B}" type="pres">
      <dgm:prSet presAssocID="{E8897F69-233F-4599-A160-B5B33754679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C173B-CB8C-4476-9973-9D6A3B496E9B}" type="presOf" srcId="{BE8F12A1-5913-4991-A976-7E5D01474B2F}" destId="{2B04FF30-D00D-401E-96FA-6A9307E8887F}" srcOrd="0" destOrd="0" presId="urn:microsoft.com/office/officeart/2005/8/layout/vProcess5"/>
    <dgm:cxn modelId="{980E680F-8AD3-4EBC-8549-E751A4BCA2D0}" type="presOf" srcId="{BE8F12A1-5913-4991-A976-7E5D01474B2F}" destId="{5ABCB511-D260-4C43-BDD2-A74EBA98B2DF}" srcOrd="1" destOrd="0" presId="urn:microsoft.com/office/officeart/2005/8/layout/vProcess5"/>
    <dgm:cxn modelId="{927BE9BE-09FE-4A0C-915B-06524C23E069}" type="presOf" srcId="{6ABB3C32-03F3-4D9E-8DED-E2906F4061A5}" destId="{890CD38B-303D-4AF9-A9E6-14557519AF81}" srcOrd="0" destOrd="0" presId="urn:microsoft.com/office/officeart/2005/8/layout/vProcess5"/>
    <dgm:cxn modelId="{CCE0375C-F0CB-4B71-9676-2956AD1ACFB2}" type="presOf" srcId="{64D16823-4C25-4CB7-B1E8-442086E3F17C}" destId="{C83BE921-31DD-43FA-A99F-7AEA303BD24B}" srcOrd="1" destOrd="0" presId="urn:microsoft.com/office/officeart/2005/8/layout/vProcess5"/>
    <dgm:cxn modelId="{00C30C50-D757-4756-9034-A5817220D6A3}" srcId="{E8897F69-233F-4599-A160-B5B337546797}" destId="{64D16823-4C25-4CB7-B1E8-442086E3F17C}" srcOrd="2" destOrd="0" parTransId="{EA27519D-1DBC-4739-97D0-8DFCF202BF2B}" sibTransId="{7A1CC3DA-B2B9-48BC-A483-FF958F6C9BF7}"/>
    <dgm:cxn modelId="{105CC195-D4C4-46F7-9934-923A5B97D3C2}" type="presOf" srcId="{2076058A-1651-48DA-8FEF-87A804D0B168}" destId="{8717C3D6-AEB4-43BC-8C14-00EF8DABA0F1}" srcOrd="0" destOrd="0" presId="urn:microsoft.com/office/officeart/2005/8/layout/vProcess5"/>
    <dgm:cxn modelId="{7CD81DF4-113E-486C-BAAB-1B0B83905F47}" srcId="{E8897F69-233F-4599-A160-B5B337546797}" destId="{BE8F12A1-5913-4991-A976-7E5D01474B2F}" srcOrd="1" destOrd="0" parTransId="{3151C337-5FD3-437F-B87F-6F3174928DED}" sibTransId="{8184659C-7AC7-4E48-A03B-724859B320E3}"/>
    <dgm:cxn modelId="{34222FA7-B9B9-474F-A4CC-C7997DD13B33}" srcId="{E8897F69-233F-4599-A160-B5B337546797}" destId="{6ABB3C32-03F3-4D9E-8DED-E2906F4061A5}" srcOrd="0" destOrd="0" parTransId="{82A6A707-282C-4704-9775-7448B63CAF02}" sibTransId="{2076058A-1651-48DA-8FEF-87A804D0B168}"/>
    <dgm:cxn modelId="{6FC9DFF8-318D-4E59-8692-EBD0BC5B930F}" type="presOf" srcId="{8184659C-7AC7-4E48-A03B-724859B320E3}" destId="{9E141F7E-6E09-4309-A88A-AB28D75F1864}" srcOrd="0" destOrd="0" presId="urn:microsoft.com/office/officeart/2005/8/layout/vProcess5"/>
    <dgm:cxn modelId="{B46EEA8A-310B-4889-A3F2-CD233667B76E}" type="presOf" srcId="{6ABB3C32-03F3-4D9E-8DED-E2906F4061A5}" destId="{2732E359-3DAC-471E-AC4C-AA5277438353}" srcOrd="1" destOrd="0" presId="urn:microsoft.com/office/officeart/2005/8/layout/vProcess5"/>
    <dgm:cxn modelId="{B07B814C-81F2-43A8-9E8C-35D2E604CCC7}" type="presOf" srcId="{64D16823-4C25-4CB7-B1E8-442086E3F17C}" destId="{49AB87C6-0C0C-427C-B09A-1FD1EC7BF601}" srcOrd="0" destOrd="0" presId="urn:microsoft.com/office/officeart/2005/8/layout/vProcess5"/>
    <dgm:cxn modelId="{5B0A86C8-D6C8-4F06-A725-29D09B1EAC42}" type="presOf" srcId="{E8897F69-233F-4599-A160-B5B337546797}" destId="{690FA3B4-EC90-439A-8655-2A32100600FB}" srcOrd="0" destOrd="0" presId="urn:microsoft.com/office/officeart/2005/8/layout/vProcess5"/>
    <dgm:cxn modelId="{4FC3D7C8-595A-4AFF-B0D2-B2DDAF606C13}" type="presParOf" srcId="{690FA3B4-EC90-439A-8655-2A32100600FB}" destId="{1BFC64E5-5707-451D-8E4B-2EB8914748FF}" srcOrd="0" destOrd="0" presId="urn:microsoft.com/office/officeart/2005/8/layout/vProcess5"/>
    <dgm:cxn modelId="{A1E9BCB9-E098-4734-9D93-65A26C8018B1}" type="presParOf" srcId="{690FA3B4-EC90-439A-8655-2A32100600FB}" destId="{890CD38B-303D-4AF9-A9E6-14557519AF81}" srcOrd="1" destOrd="0" presId="urn:microsoft.com/office/officeart/2005/8/layout/vProcess5"/>
    <dgm:cxn modelId="{08C0D9A2-03FD-4D11-985C-EC6FA3DE63DC}" type="presParOf" srcId="{690FA3B4-EC90-439A-8655-2A32100600FB}" destId="{2B04FF30-D00D-401E-96FA-6A9307E8887F}" srcOrd="2" destOrd="0" presId="urn:microsoft.com/office/officeart/2005/8/layout/vProcess5"/>
    <dgm:cxn modelId="{DAE9B2E9-62E3-401E-8F39-C7D3A63EFC8D}" type="presParOf" srcId="{690FA3B4-EC90-439A-8655-2A32100600FB}" destId="{49AB87C6-0C0C-427C-B09A-1FD1EC7BF601}" srcOrd="3" destOrd="0" presId="urn:microsoft.com/office/officeart/2005/8/layout/vProcess5"/>
    <dgm:cxn modelId="{327C6396-690F-499E-B966-D3E46F95992D}" type="presParOf" srcId="{690FA3B4-EC90-439A-8655-2A32100600FB}" destId="{8717C3D6-AEB4-43BC-8C14-00EF8DABA0F1}" srcOrd="4" destOrd="0" presId="urn:microsoft.com/office/officeart/2005/8/layout/vProcess5"/>
    <dgm:cxn modelId="{DCB80AF9-8AFF-4266-9F33-F5956083450B}" type="presParOf" srcId="{690FA3B4-EC90-439A-8655-2A32100600FB}" destId="{9E141F7E-6E09-4309-A88A-AB28D75F1864}" srcOrd="5" destOrd="0" presId="urn:microsoft.com/office/officeart/2005/8/layout/vProcess5"/>
    <dgm:cxn modelId="{6E0FA2A0-5F2A-42C7-9BC1-273612E3F53B}" type="presParOf" srcId="{690FA3B4-EC90-439A-8655-2A32100600FB}" destId="{2732E359-3DAC-471E-AC4C-AA5277438353}" srcOrd="6" destOrd="0" presId="urn:microsoft.com/office/officeart/2005/8/layout/vProcess5"/>
    <dgm:cxn modelId="{B3CCEA93-EAAF-43C7-8543-1DFFFF4DED18}" type="presParOf" srcId="{690FA3B4-EC90-439A-8655-2A32100600FB}" destId="{5ABCB511-D260-4C43-BDD2-A74EBA98B2DF}" srcOrd="7" destOrd="0" presId="urn:microsoft.com/office/officeart/2005/8/layout/vProcess5"/>
    <dgm:cxn modelId="{B2C0BB50-3DAF-42E9-A4CE-BB0417BC6FAC}" type="presParOf" srcId="{690FA3B4-EC90-439A-8655-2A32100600FB}" destId="{C83BE921-31DD-43FA-A99F-7AEA303BD2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AE730-7ACC-41AC-9A96-A7DAF402C243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7FC5F5-C507-42D3-9895-2F9F73CEC34F}">
      <dgm:prSet phldrT="[Texto]" custT="1"/>
      <dgm:spPr/>
      <dgm:t>
        <a:bodyPr/>
        <a:lstStyle/>
        <a:p>
          <a:r>
            <a:rPr lang="es-AR" sz="2000" dirty="0" smtClean="0"/>
            <a:t>Estimación errónea</a:t>
          </a:r>
          <a:endParaRPr lang="en-US" sz="2000" dirty="0"/>
        </a:p>
      </dgm:t>
    </dgm:pt>
    <dgm:pt modelId="{F69CFC13-C39A-41F1-9A5E-D1487D91C713}" type="parTrans" cxnId="{BC265463-E2D8-4EF0-90C2-8506EACAFFA8}">
      <dgm:prSet/>
      <dgm:spPr/>
      <dgm:t>
        <a:bodyPr/>
        <a:lstStyle/>
        <a:p>
          <a:endParaRPr lang="en-US" sz="2000"/>
        </a:p>
      </dgm:t>
    </dgm:pt>
    <dgm:pt modelId="{1B608440-9F80-43EC-8837-2D0407915F8B}" type="sibTrans" cxnId="{BC265463-E2D8-4EF0-90C2-8506EACAFFA8}">
      <dgm:prSet/>
      <dgm:spPr/>
      <dgm:t>
        <a:bodyPr/>
        <a:lstStyle/>
        <a:p>
          <a:endParaRPr lang="en-US" sz="2000"/>
        </a:p>
      </dgm:t>
    </dgm:pt>
    <dgm:pt modelId="{FF2CDA73-FB39-4ECE-B49B-2073DFBF20DA}">
      <dgm:prSet phldrT="[Texto]" custT="1"/>
      <dgm:spPr/>
      <dgm:t>
        <a:bodyPr/>
        <a:lstStyle/>
        <a:p>
          <a:r>
            <a:rPr lang="es-AR" sz="2000" dirty="0" smtClean="0"/>
            <a:t>Poco control de horas reales</a:t>
          </a:r>
          <a:endParaRPr lang="en-US" sz="2000" dirty="0"/>
        </a:p>
      </dgm:t>
    </dgm:pt>
    <dgm:pt modelId="{C575DB8E-50EF-4EC4-90B9-E15EAABB8D16}" type="parTrans" cxnId="{A00C968B-E9D3-44AC-ADC3-A3D124767948}">
      <dgm:prSet/>
      <dgm:spPr/>
      <dgm:t>
        <a:bodyPr/>
        <a:lstStyle/>
        <a:p>
          <a:endParaRPr lang="en-US" sz="2000"/>
        </a:p>
      </dgm:t>
    </dgm:pt>
    <dgm:pt modelId="{D2E06355-6B61-4BCB-AD00-5F66A2300C26}" type="sibTrans" cxnId="{A00C968B-E9D3-44AC-ADC3-A3D124767948}">
      <dgm:prSet/>
      <dgm:spPr/>
      <dgm:t>
        <a:bodyPr/>
        <a:lstStyle/>
        <a:p>
          <a:endParaRPr lang="en-US" sz="2000"/>
        </a:p>
      </dgm:t>
    </dgm:pt>
    <dgm:pt modelId="{9350D9A4-7014-4240-9CD1-8C66F2412107}">
      <dgm:prSet phldrT="[Texto]" custT="1"/>
      <dgm:spPr/>
      <dgm:t>
        <a:bodyPr/>
        <a:lstStyle/>
        <a:p>
          <a:r>
            <a:rPr lang="es-AR" sz="2000" dirty="0" smtClean="0"/>
            <a:t>Actualización de horas planificadas</a:t>
          </a:r>
          <a:endParaRPr lang="en-US" sz="2000" dirty="0"/>
        </a:p>
      </dgm:t>
    </dgm:pt>
    <dgm:pt modelId="{E95B2B7C-1040-47C0-8263-D7CBDA7554A1}" type="parTrans" cxnId="{0A36971D-B38F-479D-9741-EAE342061D4C}">
      <dgm:prSet/>
      <dgm:spPr/>
      <dgm:t>
        <a:bodyPr/>
        <a:lstStyle/>
        <a:p>
          <a:endParaRPr lang="en-US" sz="2000"/>
        </a:p>
      </dgm:t>
    </dgm:pt>
    <dgm:pt modelId="{0ACE3162-D077-4644-AEEC-EC7366C89EE1}" type="sibTrans" cxnId="{0A36971D-B38F-479D-9741-EAE342061D4C}">
      <dgm:prSet/>
      <dgm:spPr/>
      <dgm:t>
        <a:bodyPr/>
        <a:lstStyle/>
        <a:p>
          <a:endParaRPr lang="en-US" sz="2000"/>
        </a:p>
      </dgm:t>
    </dgm:pt>
    <dgm:pt modelId="{CDD00681-29A1-4C9D-9C07-7192BAFCDB68}" type="pres">
      <dgm:prSet presAssocID="{F8BAE730-7ACC-41AC-9A96-A7DAF402C243}" presName="diagram" presStyleCnt="0">
        <dgm:presLayoutVars>
          <dgm:dir/>
          <dgm:resizeHandles val="exact"/>
        </dgm:presLayoutVars>
      </dgm:prSet>
      <dgm:spPr/>
    </dgm:pt>
    <dgm:pt modelId="{BDC8FC93-55F3-42CA-9630-F3D0AEDB332B}" type="pres">
      <dgm:prSet presAssocID="{337FC5F5-C507-42D3-9895-2F9F73CEC3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80E55-DA4D-4BA0-9356-8227B67F101E}" type="pres">
      <dgm:prSet presAssocID="{1B608440-9F80-43EC-8837-2D0407915F8B}" presName="sibTrans" presStyleCnt="0"/>
      <dgm:spPr/>
    </dgm:pt>
    <dgm:pt modelId="{B3472502-75B4-4278-A8C7-45CCF2FD979B}" type="pres">
      <dgm:prSet presAssocID="{FF2CDA73-FB39-4ECE-B49B-2073DFBF20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6161A-79F5-486B-B305-C76F7EE03FAF}" type="pres">
      <dgm:prSet presAssocID="{D2E06355-6B61-4BCB-AD00-5F66A2300C26}" presName="sibTrans" presStyleCnt="0"/>
      <dgm:spPr/>
    </dgm:pt>
    <dgm:pt modelId="{E804E072-BE71-453A-B5DB-446E67B97AEA}" type="pres">
      <dgm:prSet presAssocID="{9350D9A4-7014-4240-9CD1-8C66F24121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0C968B-E9D3-44AC-ADC3-A3D124767948}" srcId="{F8BAE730-7ACC-41AC-9A96-A7DAF402C243}" destId="{FF2CDA73-FB39-4ECE-B49B-2073DFBF20DA}" srcOrd="1" destOrd="0" parTransId="{C575DB8E-50EF-4EC4-90B9-E15EAABB8D16}" sibTransId="{D2E06355-6B61-4BCB-AD00-5F66A2300C26}"/>
    <dgm:cxn modelId="{F5513D9F-179F-4F1B-89E2-D93A34F4A274}" type="presOf" srcId="{337FC5F5-C507-42D3-9895-2F9F73CEC34F}" destId="{BDC8FC93-55F3-42CA-9630-F3D0AEDB332B}" srcOrd="0" destOrd="0" presId="urn:microsoft.com/office/officeart/2005/8/layout/default"/>
    <dgm:cxn modelId="{4C715BB7-4764-4CB8-8B9F-5FD2FBACCD5E}" type="presOf" srcId="{FF2CDA73-FB39-4ECE-B49B-2073DFBF20DA}" destId="{B3472502-75B4-4278-A8C7-45CCF2FD979B}" srcOrd="0" destOrd="0" presId="urn:microsoft.com/office/officeart/2005/8/layout/default"/>
    <dgm:cxn modelId="{A9239CE3-2563-49C3-B954-ACE046BC5F5C}" type="presOf" srcId="{F8BAE730-7ACC-41AC-9A96-A7DAF402C243}" destId="{CDD00681-29A1-4C9D-9C07-7192BAFCDB68}" srcOrd="0" destOrd="0" presId="urn:microsoft.com/office/officeart/2005/8/layout/default"/>
    <dgm:cxn modelId="{8F16E27E-E963-423D-A083-CCA060443281}" type="presOf" srcId="{9350D9A4-7014-4240-9CD1-8C66F2412107}" destId="{E804E072-BE71-453A-B5DB-446E67B97AEA}" srcOrd="0" destOrd="0" presId="urn:microsoft.com/office/officeart/2005/8/layout/default"/>
    <dgm:cxn modelId="{0A36971D-B38F-479D-9741-EAE342061D4C}" srcId="{F8BAE730-7ACC-41AC-9A96-A7DAF402C243}" destId="{9350D9A4-7014-4240-9CD1-8C66F2412107}" srcOrd="2" destOrd="0" parTransId="{E95B2B7C-1040-47C0-8263-D7CBDA7554A1}" sibTransId="{0ACE3162-D077-4644-AEEC-EC7366C89EE1}"/>
    <dgm:cxn modelId="{BC265463-E2D8-4EF0-90C2-8506EACAFFA8}" srcId="{F8BAE730-7ACC-41AC-9A96-A7DAF402C243}" destId="{337FC5F5-C507-42D3-9895-2F9F73CEC34F}" srcOrd="0" destOrd="0" parTransId="{F69CFC13-C39A-41F1-9A5E-D1487D91C713}" sibTransId="{1B608440-9F80-43EC-8837-2D0407915F8B}"/>
    <dgm:cxn modelId="{F58AFF3F-D43F-4A31-82A2-3B0B32185303}" type="presParOf" srcId="{CDD00681-29A1-4C9D-9C07-7192BAFCDB68}" destId="{BDC8FC93-55F3-42CA-9630-F3D0AEDB332B}" srcOrd="0" destOrd="0" presId="urn:microsoft.com/office/officeart/2005/8/layout/default"/>
    <dgm:cxn modelId="{CB7CD2FE-5CE3-4611-A36C-235BB0A29F34}" type="presParOf" srcId="{CDD00681-29A1-4C9D-9C07-7192BAFCDB68}" destId="{FD880E55-DA4D-4BA0-9356-8227B67F101E}" srcOrd="1" destOrd="0" presId="urn:microsoft.com/office/officeart/2005/8/layout/default"/>
    <dgm:cxn modelId="{8792A8C5-662A-4CD4-9D0B-0178CDBF08A6}" type="presParOf" srcId="{CDD00681-29A1-4C9D-9C07-7192BAFCDB68}" destId="{B3472502-75B4-4278-A8C7-45CCF2FD979B}" srcOrd="2" destOrd="0" presId="urn:microsoft.com/office/officeart/2005/8/layout/default"/>
    <dgm:cxn modelId="{199B0983-A8FE-4CFA-9127-A6507786F1D9}" type="presParOf" srcId="{CDD00681-29A1-4C9D-9C07-7192BAFCDB68}" destId="{0E16161A-79F5-486B-B305-C76F7EE03FAF}" srcOrd="3" destOrd="0" presId="urn:microsoft.com/office/officeart/2005/8/layout/default"/>
    <dgm:cxn modelId="{9C35DD3B-1CE8-4FA3-A883-4140A01686BD}" type="presParOf" srcId="{CDD00681-29A1-4C9D-9C07-7192BAFCDB68}" destId="{E804E072-BE71-453A-B5DB-446E67B97AE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D3E70-0E1D-4E39-9E28-4FC903769D70}">
      <dsp:nvSpPr>
        <dsp:cNvPr id="0" name=""/>
        <dsp:cNvSpPr/>
      </dsp:nvSpPr>
      <dsp:spPr>
        <a:xfrm rot="5400000">
          <a:off x="3363200" y="-127204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1272044"/>
        <a:ext cx="791303" cy="3537743"/>
      </dsp:txXfrm>
    </dsp:sp>
    <dsp:sp modelId="{60BCF3BE-E09F-4ACB-AC1E-70B1FF89EAFF}">
      <dsp:nvSpPr>
        <dsp:cNvPr id="0" name=""/>
        <dsp:cNvSpPr/>
      </dsp:nvSpPr>
      <dsp:spPr>
        <a:xfrm>
          <a:off x="0" y="2262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262"/>
        <a:ext cx="1989980" cy="989129"/>
      </dsp:txXfrm>
    </dsp:sp>
    <dsp:sp modelId="{CC244CBF-9CCB-4E02-9743-A2D5DEDB5459}">
      <dsp:nvSpPr>
        <dsp:cNvPr id="0" name=""/>
        <dsp:cNvSpPr/>
      </dsp:nvSpPr>
      <dsp:spPr>
        <a:xfrm rot="5400000">
          <a:off x="3363200" y="-23345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233458"/>
        <a:ext cx="791303" cy="3537743"/>
      </dsp:txXfrm>
    </dsp:sp>
    <dsp:sp modelId="{2CB32E70-3A12-4333-BC10-3300AB4103C5}">
      <dsp:nvSpPr>
        <dsp:cNvPr id="0" name=""/>
        <dsp:cNvSpPr/>
      </dsp:nvSpPr>
      <dsp:spPr>
        <a:xfrm>
          <a:off x="0" y="1040848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1040848"/>
        <a:ext cx="1989980" cy="989129"/>
      </dsp:txXfrm>
    </dsp:sp>
    <dsp:sp modelId="{B21D3C46-3216-4752-A26D-976FCB3F5F12}">
      <dsp:nvSpPr>
        <dsp:cNvPr id="0" name=""/>
        <dsp:cNvSpPr/>
      </dsp:nvSpPr>
      <dsp:spPr>
        <a:xfrm rot="5400000">
          <a:off x="3363200" y="80512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805128"/>
        <a:ext cx="791303" cy="3537743"/>
      </dsp:txXfrm>
    </dsp:sp>
    <dsp:sp modelId="{FAD7FE8E-A8EA-4A09-AE84-B84491A977C5}">
      <dsp:nvSpPr>
        <dsp:cNvPr id="0" name=""/>
        <dsp:cNvSpPr/>
      </dsp:nvSpPr>
      <dsp:spPr>
        <a:xfrm>
          <a:off x="0" y="2079435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079435"/>
        <a:ext cx="1989980" cy="989129"/>
      </dsp:txXfrm>
    </dsp:sp>
    <dsp:sp modelId="{17F184ED-9C79-4A09-8734-90C5E03A93C1}">
      <dsp:nvSpPr>
        <dsp:cNvPr id="0" name=""/>
        <dsp:cNvSpPr/>
      </dsp:nvSpPr>
      <dsp:spPr>
        <a:xfrm rot="5400000">
          <a:off x="3363200" y="184371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1843714"/>
        <a:ext cx="791303" cy="3537743"/>
      </dsp:txXfrm>
    </dsp:sp>
    <dsp:sp modelId="{04D01959-7D1D-4C71-B92F-130BAEB91BD7}">
      <dsp:nvSpPr>
        <dsp:cNvPr id="0" name=""/>
        <dsp:cNvSpPr/>
      </dsp:nvSpPr>
      <dsp:spPr>
        <a:xfrm>
          <a:off x="0" y="3118021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3118021"/>
        <a:ext cx="1989980" cy="989129"/>
      </dsp:txXfrm>
    </dsp:sp>
    <dsp:sp modelId="{85A29485-5738-4011-AF6F-A7441D6222A8}">
      <dsp:nvSpPr>
        <dsp:cNvPr id="0" name=""/>
        <dsp:cNvSpPr/>
      </dsp:nvSpPr>
      <dsp:spPr>
        <a:xfrm rot="5400000">
          <a:off x="3363200" y="2882301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2882301"/>
        <a:ext cx="791303" cy="3537743"/>
      </dsp:txXfrm>
    </dsp:sp>
    <dsp:sp modelId="{458CB32D-D699-49F4-A1BA-B897420AC197}">
      <dsp:nvSpPr>
        <dsp:cNvPr id="0" name=""/>
        <dsp:cNvSpPr/>
      </dsp:nvSpPr>
      <dsp:spPr>
        <a:xfrm>
          <a:off x="0" y="4156607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4156607"/>
        <a:ext cx="1989980" cy="9891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CD38B-303D-4AF9-A9E6-14557519AF81}">
      <dsp:nvSpPr>
        <dsp:cNvPr id="0" name=""/>
        <dsp:cNvSpPr/>
      </dsp:nvSpPr>
      <dsp:spPr>
        <a:xfrm>
          <a:off x="0" y="0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Definición al comienzo del sprint</a:t>
          </a:r>
          <a:endParaRPr lang="en-US" sz="2200" kern="1200" dirty="0"/>
        </a:p>
      </dsp:txBody>
      <dsp:txXfrm>
        <a:off x="0" y="0"/>
        <a:ext cx="3627777" cy="1123324"/>
      </dsp:txXfrm>
    </dsp:sp>
    <dsp:sp modelId="{2B04FF30-D00D-401E-96FA-6A9307E8887F}">
      <dsp:nvSpPr>
        <dsp:cNvPr id="0" name=""/>
        <dsp:cNvSpPr/>
      </dsp:nvSpPr>
      <dsp:spPr>
        <a:xfrm>
          <a:off x="421246" y="1310545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Validación con el cliente en reunión informal</a:t>
          </a:r>
          <a:endParaRPr lang="en-US" sz="2200" kern="1200" dirty="0"/>
        </a:p>
      </dsp:txBody>
      <dsp:txXfrm>
        <a:off x="421246" y="1310545"/>
        <a:ext cx="3622722" cy="1123324"/>
      </dsp:txXfrm>
    </dsp:sp>
    <dsp:sp modelId="{49AB87C6-0C0C-427C-B09A-1FD1EC7BF601}">
      <dsp:nvSpPr>
        <dsp:cNvPr id="0" name=""/>
        <dsp:cNvSpPr/>
      </dsp:nvSpPr>
      <dsp:spPr>
        <a:xfrm>
          <a:off x="842493" y="2621091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Verificación del cliente en reunión formal</a:t>
          </a:r>
          <a:endParaRPr lang="en-US" sz="2200" kern="1200" dirty="0"/>
        </a:p>
      </dsp:txBody>
      <dsp:txXfrm>
        <a:off x="842493" y="2621091"/>
        <a:ext cx="3622722" cy="1123324"/>
      </dsp:txXfrm>
    </dsp:sp>
    <dsp:sp modelId="{8717C3D6-AEB4-43BC-8C14-00EF8DABA0F1}">
      <dsp:nvSpPr>
        <dsp:cNvPr id="0" name=""/>
        <dsp:cNvSpPr/>
      </dsp:nvSpPr>
      <dsp:spPr>
        <a:xfrm>
          <a:off x="4043969" y="851854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043969" y="851854"/>
        <a:ext cx="730161" cy="730161"/>
      </dsp:txXfrm>
    </dsp:sp>
    <dsp:sp modelId="{9E141F7E-6E09-4309-A88A-AB28D75F1864}">
      <dsp:nvSpPr>
        <dsp:cNvPr id="0" name=""/>
        <dsp:cNvSpPr/>
      </dsp:nvSpPr>
      <dsp:spPr>
        <a:xfrm>
          <a:off x="4465216" y="2154911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465216" y="2154911"/>
        <a:ext cx="730161" cy="73016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C8FC93-55F3-42CA-9630-F3D0AEDB332B}">
      <dsp:nvSpPr>
        <dsp:cNvPr id="0" name=""/>
        <dsp:cNvSpPr/>
      </dsp:nvSpPr>
      <dsp:spPr>
        <a:xfrm>
          <a:off x="72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Estimación errónea</a:t>
          </a:r>
          <a:endParaRPr lang="en-US" sz="2000" kern="1200" dirty="0"/>
        </a:p>
      </dsp:txBody>
      <dsp:txXfrm>
        <a:off x="720" y="141033"/>
        <a:ext cx="2811054" cy="1686632"/>
      </dsp:txXfrm>
    </dsp:sp>
    <dsp:sp modelId="{B3472502-75B4-4278-A8C7-45CCF2FD979B}">
      <dsp:nvSpPr>
        <dsp:cNvPr id="0" name=""/>
        <dsp:cNvSpPr/>
      </dsp:nvSpPr>
      <dsp:spPr>
        <a:xfrm>
          <a:off x="309288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Poco control de horas reales</a:t>
          </a:r>
          <a:endParaRPr lang="en-US" sz="2000" kern="1200" dirty="0"/>
        </a:p>
      </dsp:txBody>
      <dsp:txXfrm>
        <a:off x="3092880" y="141033"/>
        <a:ext cx="2811054" cy="1686632"/>
      </dsp:txXfrm>
    </dsp:sp>
    <dsp:sp modelId="{E804E072-BE71-453A-B5DB-446E67B97AEA}">
      <dsp:nvSpPr>
        <dsp:cNvPr id="0" name=""/>
        <dsp:cNvSpPr/>
      </dsp:nvSpPr>
      <dsp:spPr>
        <a:xfrm>
          <a:off x="1546800" y="2108771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Actualización de horas planificadas</a:t>
          </a:r>
          <a:endParaRPr lang="en-US" sz="2000" kern="1200" dirty="0"/>
        </a:p>
      </dsp:txBody>
      <dsp:txXfrm>
        <a:off x="1546800" y="2108771"/>
        <a:ext cx="2811054" cy="168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i="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lsamiq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 smtClean="0">
                <a:latin typeface="Calibri" pitchFamily="34" charset="0"/>
              </a:rPr>
              <a:t>Equipo:</a:t>
            </a:r>
            <a:endParaRPr lang="es-ES" sz="2800" dirty="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014" y="89345"/>
            <a:ext cx="4071966" cy="646331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75.47</a:t>
            </a:r>
          </a:p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Taller de Desarrollo de Proyectos II</a:t>
            </a:r>
            <a:endParaRPr lang="es-AR" b="1" dirty="0"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30" y="131146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3295" y="1518692"/>
            <a:ext cx="5384425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71600" y="2132856"/>
            <a:ext cx="7805330" cy="4536504"/>
            <a:chOff x="971600" y="2132856"/>
            <a:chExt cx="7805330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164288" y="2132856"/>
              <a:ext cx="16126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Costo en horas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3074" name="Gráfico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2564033"/>
              <a:ext cx="7632924" cy="4105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Desvíos No Planificados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403648" y="1772816"/>
            <a:ext cx="6928964" cy="4752528"/>
            <a:chOff x="1403648" y="1772816"/>
            <a:chExt cx="6928964" cy="4752528"/>
          </a:xfrm>
        </p:grpSpPr>
        <p:sp>
          <p:nvSpPr>
            <p:cNvPr id="11" name="TextBox 24"/>
            <p:cNvSpPr txBox="1">
              <a:spLocks noChangeArrowheads="1"/>
            </p:cNvSpPr>
            <p:nvPr/>
          </p:nvSpPr>
          <p:spPr bwMode="auto">
            <a:xfrm>
              <a:off x="1403648" y="1772816"/>
              <a:ext cx="58326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Code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Coverage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6" name="5 Imagen" descr="CodeCoverag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2276872"/>
              <a:ext cx="6856956" cy="424847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Cambios de Alcance</a:t>
            </a: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1403648" y="1988840"/>
            <a:ext cx="5832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Múltiples supervisores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DEMO</a:t>
            </a:r>
          </a:p>
        </p:txBody>
      </p:sp>
      <p:sp>
        <p:nvSpPr>
          <p:cNvPr id="3" name="2 Botón de acción: Hacia delante o Siguiente">
            <a:hlinkClick r:id="" action="ppaction://noaction" highlightClick="1"/>
          </p:cNvPr>
          <p:cNvSpPr/>
          <p:nvPr/>
        </p:nvSpPr>
        <p:spPr bwMode="auto">
          <a:xfrm>
            <a:off x="3851920" y="3140968"/>
            <a:ext cx="1872208" cy="1872208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Trazabilidad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1403648" y="1898162"/>
            <a:ext cx="5161186" cy="1962886"/>
            <a:chOff x="1211014" y="1673497"/>
            <a:chExt cx="5161186" cy="1962886"/>
          </a:xfrm>
        </p:grpSpPr>
        <p:pic>
          <p:nvPicPr>
            <p:cNvPr id="4" name="3 Imagen" descr="who-what-wh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5969" y="1673497"/>
              <a:ext cx="2726231" cy="19628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1211014" y="2463279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708212" y="4256961"/>
            <a:ext cx="5392180" cy="2340391"/>
            <a:chOff x="2013360" y="4221087"/>
            <a:chExt cx="5392180" cy="2340391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13360" y="4221087"/>
              <a:ext cx="3007512" cy="2340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4476602" y="5013176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Entregables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  <p:pic>
        <p:nvPicPr>
          <p:cNvPr id="4" name="3 Imagen" descr="CostosRe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36244"/>
            <a:ext cx="7923665" cy="3943448"/>
          </a:xfrm>
          <a:prstGeom prst="rect">
            <a:avLst/>
          </a:prstGeom>
        </p:spPr>
      </p:pic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72816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  <a:endParaRPr lang="es-AR" sz="2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72816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  <a:endParaRPr lang="es-AR" sz="2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aphicFrame>
        <p:nvGraphicFramePr>
          <p:cNvPr id="6" name="5 Diagrama"/>
          <p:cNvGraphicFramePr/>
          <p:nvPr/>
        </p:nvGraphicFramePr>
        <p:xfrm>
          <a:off x="2051720" y="2636912"/>
          <a:ext cx="5904656" cy="393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Aprendidas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72816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??</a:t>
            </a:r>
            <a:endParaRPr lang="es-AR" sz="2800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547664" y="2276872"/>
            <a:ext cx="6121400" cy="2649476"/>
            <a:chOff x="1547664" y="2276872"/>
            <a:chExt cx="6121400" cy="2649476"/>
          </a:xfrm>
        </p:grpSpPr>
        <p:sp>
          <p:nvSpPr>
            <p:cNvPr id="24579" name="Text Box 6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6121400" cy="8239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AR" sz="4800" dirty="0" smtClean="0">
                  <a:solidFill>
                    <a:schemeClr val="tx2">
                      <a:lumMod val="50000"/>
                    </a:schemeClr>
                  </a:solidFill>
                  <a:latin typeface="Copperplate Gothic Bold" pitchFamily="34" charset="0"/>
                </a:rPr>
                <a:t>¿Preguntas?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endParaRPr>
            </a:p>
          </p:txBody>
        </p:sp>
        <p:pic>
          <p:nvPicPr>
            <p:cNvPr id="5" name="Picture 2" descr="C:\Users\Familia Compaq\Documents\Disenio\Icons - Illustrations\_WINDOWS VISTA ICONS\Help Question mar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19672" y="2852936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rPr>
              <a:t>Gracias</a:t>
            </a:r>
            <a:endParaRPr lang="es-AR" dirty="0">
              <a:solidFill>
                <a:schemeClr val="tx2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4797152"/>
            <a:ext cx="72728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Metodología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de 2 semanas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Equipo de pares de 4 integrantes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Planning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Reuniones formales de la materia</a:t>
            </a:r>
            <a:endParaRPr lang="es-E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>
                <a:latin typeface="Copperplate Gothic Bold" pitchFamily="34" charset="0"/>
              </a:rPr>
              <a:t>Desarrollo del Proyecto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3347864" y="1830310"/>
            <a:ext cx="5297154" cy="3038851"/>
            <a:chOff x="3347864" y="1830310"/>
            <a:chExt cx="5297154" cy="3038851"/>
          </a:xfrm>
        </p:grpSpPr>
        <p:pic>
          <p:nvPicPr>
            <p:cNvPr id="5" name="4 Imagen" descr="wolof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9550" y="2276873"/>
              <a:ext cx="5245468" cy="2592288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3347864" y="1830310"/>
              <a:ext cx="28814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ts val="1600"/>
                </a:spcBef>
                <a:buClr>
                  <a:schemeClr val="tx2"/>
                </a:buClr>
                <a:buSzPct val="70000"/>
                <a:defRPr/>
              </a:pPr>
              <a:r>
                <a:rPr lang="es-ES" sz="22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Administración: </a:t>
              </a:r>
              <a:r>
                <a:rPr lang="es-ES" sz="22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Wolof</a:t>
              </a:r>
              <a:endPara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132508" y="1666900"/>
          <a:ext cx="5527724" cy="51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59104" y="2653928"/>
            <a:ext cx="972000" cy="1066423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6876257" y="4774592"/>
            <a:ext cx="2093767" cy="995955"/>
            <a:chOff x="5613027" y="4771718"/>
            <a:chExt cx="3235793" cy="1539191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3027" y="4771718"/>
              <a:ext cx="1669262" cy="1539191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3580" y="5059855"/>
              <a:ext cx="1455240" cy="10846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8156" y="170080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67748" y="382294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" descr="I:\Desktop\task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9796" y="5881465"/>
            <a:ext cx="1296000" cy="8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ACEPTACION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19672" y="1916832"/>
            <a:ext cx="674054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36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UATs</a:t>
            </a:r>
            <a:endParaRPr lang="es-ES" sz="36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Calibri" pitchFamily="34" charset="0"/>
            </a:endParaRPr>
          </a:p>
        </p:txBody>
      </p:sp>
      <p:graphicFrame>
        <p:nvGraphicFramePr>
          <p:cNvPr id="16" name="15 Diagrama"/>
          <p:cNvGraphicFramePr/>
          <p:nvPr/>
        </p:nvGraphicFramePr>
        <p:xfrm>
          <a:off x="1619672" y="2708920"/>
          <a:ext cx="561662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Análisis y Diseño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080716" y="1873852"/>
            <a:ext cx="4801942" cy="2315298"/>
            <a:chOff x="1080716" y="1873852"/>
            <a:chExt cx="4801942" cy="2315298"/>
          </a:xfrm>
        </p:grpSpPr>
        <p:grpSp>
          <p:nvGrpSpPr>
            <p:cNvPr id="17" name="16 Grupo"/>
            <p:cNvGrpSpPr/>
            <p:nvPr/>
          </p:nvGrpSpPr>
          <p:grpSpPr>
            <a:xfrm>
              <a:off x="1080716" y="1873852"/>
              <a:ext cx="4801942" cy="2211040"/>
              <a:chOff x="937692" y="1988840"/>
              <a:chExt cx="4801942" cy="2211040"/>
            </a:xfrm>
          </p:grpSpPr>
          <p:pic>
            <p:nvPicPr>
              <p:cNvPr id="1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400" y="1988840"/>
                <a:ext cx="4404234" cy="19059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937692" y="3191768"/>
                <a:ext cx="1008112" cy="1008112"/>
              </a:xfrm>
              <a:prstGeom prst="rect">
                <a:avLst/>
              </a:prstGeom>
              <a:noFill/>
            </p:spPr>
          </p:pic>
        </p:grpSp>
        <p:sp>
          <p:nvSpPr>
            <p:cNvPr id="24" name="23 Rectángulo"/>
            <p:cNvSpPr/>
            <p:nvPr/>
          </p:nvSpPr>
          <p:spPr>
            <a:xfrm>
              <a:off x="2961021" y="3789040"/>
              <a:ext cx="1508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User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Stories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098120" y="2766976"/>
            <a:ext cx="2673582" cy="2908786"/>
            <a:chOff x="6098120" y="2766976"/>
            <a:chExt cx="2673582" cy="2908786"/>
          </a:xfrm>
        </p:grpSpPr>
        <p:grpSp>
          <p:nvGrpSpPr>
            <p:cNvPr id="21" name="20 Grupo"/>
            <p:cNvGrpSpPr/>
            <p:nvPr/>
          </p:nvGrpSpPr>
          <p:grpSpPr>
            <a:xfrm>
              <a:off x="6107406" y="3214673"/>
              <a:ext cx="2664296" cy="2461089"/>
              <a:chOff x="6107406" y="3214673"/>
              <a:chExt cx="2664296" cy="2461089"/>
            </a:xfrm>
          </p:grpSpPr>
          <p:pic>
            <p:nvPicPr>
              <p:cNvPr id="409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36151" y="3214673"/>
                <a:ext cx="2573616" cy="216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107406" y="5337208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latin typeface="Cambria" pitchFamily="18" charset="0"/>
                    <a:hlinkClick r:id="rId6"/>
                  </a:rPr>
                  <a:t>http://www.balsamiq.com/</a:t>
                </a:r>
                <a:endParaRPr lang="es-AR" sz="1600" dirty="0">
                  <a:latin typeface="Cambria" pitchFamily="18" charset="0"/>
                </a:endParaRPr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6098120" y="2766976"/>
              <a:ext cx="25922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Mockups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de Pantallas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Arquitectura</a:t>
            </a:r>
          </a:p>
        </p:txBody>
      </p:sp>
      <p:grpSp>
        <p:nvGrpSpPr>
          <p:cNvPr id="5" name="4 Grupo"/>
          <p:cNvGrpSpPr>
            <a:grpSpLocks noChangeAspect="1"/>
          </p:cNvGrpSpPr>
          <p:nvPr/>
        </p:nvGrpSpPr>
        <p:grpSpPr>
          <a:xfrm>
            <a:off x="338042" y="1541716"/>
            <a:ext cx="8820473" cy="5328000"/>
            <a:chOff x="482058" y="1556230"/>
            <a:chExt cx="8654537" cy="5119803"/>
          </a:xfrm>
        </p:grpSpPr>
        <p:pic>
          <p:nvPicPr>
            <p:cNvPr id="4" name="3 Imagen" descr="diagrama_arquitectu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58" y="1556230"/>
              <a:ext cx="8654537" cy="5112048"/>
            </a:xfrm>
            <a:prstGeom prst="rect">
              <a:avLst/>
            </a:prstGeom>
          </p:spPr>
        </p:pic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3347864" y="6309320"/>
              <a:ext cx="2714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Mapas de Arquitectura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Tecnologías</a:t>
            </a: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204864"/>
            <a:ext cx="2852908" cy="730911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157191"/>
            <a:ext cx="1572775" cy="1021283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4686426" y="5108036"/>
            <a:ext cx="4004808" cy="1044120"/>
            <a:chOff x="4686426" y="4955682"/>
            <a:chExt cx="4004808" cy="1044120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26840" b="28427"/>
            <a:stretch>
              <a:fillRect/>
            </a:stretch>
          </p:blipFill>
          <p:spPr bwMode="auto">
            <a:xfrm>
              <a:off x="4686426" y="4955682"/>
              <a:ext cx="371475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6905284" y="5661248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2822" y="2089876"/>
            <a:ext cx="4257290" cy="1143008"/>
          </a:xfrm>
          <a:prstGeom prst="rect">
            <a:avLst/>
          </a:prstGeom>
        </p:spPr>
      </p:pic>
      <p:pic>
        <p:nvPicPr>
          <p:cNvPr id="22" name="21 Imagen" descr="WIF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0330" y="3684568"/>
            <a:ext cx="4386276" cy="824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2124290" y="2132856"/>
            <a:ext cx="6696182" cy="4475798"/>
            <a:chOff x="2124290" y="2132856"/>
            <a:chExt cx="6696182" cy="4475798"/>
          </a:xfrm>
        </p:grpSpPr>
        <p:pic>
          <p:nvPicPr>
            <p:cNvPr id="1026" name="Gráfico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4290" y="2492895"/>
              <a:ext cx="6518534" cy="41157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020272" y="2132856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Burndown</a:t>
              </a:r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 chart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547664" y="2132856"/>
            <a:ext cx="7100326" cy="4536504"/>
            <a:chOff x="1547664" y="2132856"/>
            <a:chExt cx="7100326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4803100" y="2132856"/>
              <a:ext cx="38448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Cobertura de la prueba basado en </a:t>
              </a:r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UATs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2050" name="Gráfico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537302"/>
              <a:ext cx="7056859" cy="41320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3190</TotalTime>
  <Words>269</Words>
  <Application>Microsoft Office PowerPoint</Application>
  <PresentationFormat>Presentación en pantalla (4:3)</PresentationFormat>
  <Paragraphs>103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Diseño predeterminado</vt:lpstr>
      <vt:lpstr>Diapositiva 1</vt:lpstr>
      <vt:lpstr>Desarrollo del Proyecto</vt:lpstr>
      <vt:lpstr>Planificación</vt:lpstr>
      <vt:lpstr>ACEPTACION</vt:lpstr>
      <vt:lpstr>Análisis y Diseño</vt:lpstr>
      <vt:lpstr>Arquitectura</vt:lpstr>
      <vt:lpstr>Tecnologías</vt:lpstr>
      <vt:lpstr>Seguimiento y Control</vt:lpstr>
      <vt:lpstr>Seguimiento y Control</vt:lpstr>
      <vt:lpstr>Seguimiento y Control</vt:lpstr>
      <vt:lpstr>Desvíos No Planificados</vt:lpstr>
      <vt:lpstr>Cambios de Alcance</vt:lpstr>
      <vt:lpstr>DEMO</vt:lpstr>
      <vt:lpstr>Trazabilidad</vt:lpstr>
      <vt:lpstr>Lecciones Aprendidas</vt:lpstr>
      <vt:lpstr>Lecciones Aprendidas</vt:lpstr>
      <vt:lpstr>Lecciones Aprendidas</vt:lpstr>
      <vt:lpstr>Diapositiva 18</vt:lpstr>
      <vt:lpstr>Diapositiva 19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User</cp:lastModifiedBy>
  <cp:revision>545</cp:revision>
  <dcterms:created xsi:type="dcterms:W3CDTF">2006-12-03T18:41:32Z</dcterms:created>
  <dcterms:modified xsi:type="dcterms:W3CDTF">2010-11-27T23:32:02Z</dcterms:modified>
</cp:coreProperties>
</file>