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 custT="1"/>
      <dgm:spPr/>
      <dgm:t>
        <a:bodyPr/>
        <a:lstStyle/>
        <a:p>
          <a:r>
            <a:rPr lang="es-AR" sz="2200" b="0" dirty="0" smtClean="0"/>
            <a:t>Definición al comienzo del sprint</a:t>
          </a:r>
          <a:endParaRPr lang="en-US" sz="2200" b="0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 sz="2200" b="0"/>
        </a:p>
      </dgm:t>
    </dgm:pt>
    <dgm:pt modelId="{2076058A-1651-48DA-8FEF-87A804D0B168}" type="sibTrans" cxnId="{34222FA7-B9B9-474F-A4CC-C7997DD13B33}">
      <dgm:prSet custT="1"/>
      <dgm:spPr/>
      <dgm:t>
        <a:bodyPr/>
        <a:lstStyle/>
        <a:p>
          <a:endParaRPr lang="en-US" sz="2200" b="0"/>
        </a:p>
      </dgm:t>
    </dgm:pt>
    <dgm:pt modelId="{BE8F12A1-5913-4991-A976-7E5D01474B2F}">
      <dgm:prSet phldrT="[Texto]" custT="1"/>
      <dgm:spPr/>
      <dgm:t>
        <a:bodyPr/>
        <a:lstStyle/>
        <a:p>
          <a:r>
            <a:rPr lang="es-AR" sz="2200" b="0" dirty="0" smtClean="0"/>
            <a:t>Validación con el cliente en reunión informal</a:t>
          </a:r>
          <a:endParaRPr lang="en-US" sz="2200" b="0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 sz="2200" b="0"/>
        </a:p>
      </dgm:t>
    </dgm:pt>
    <dgm:pt modelId="{8184659C-7AC7-4E48-A03B-724859B320E3}" type="sibTrans" cxnId="{7CD81DF4-113E-486C-BAAB-1B0B83905F47}">
      <dgm:prSet custT="1"/>
      <dgm:spPr/>
      <dgm:t>
        <a:bodyPr/>
        <a:lstStyle/>
        <a:p>
          <a:endParaRPr lang="en-US" sz="2200" b="0"/>
        </a:p>
      </dgm:t>
    </dgm:pt>
    <dgm:pt modelId="{64D16823-4C25-4CB7-B1E8-442086E3F17C}">
      <dgm:prSet phldrT="[Texto]" custT="1"/>
      <dgm:spPr/>
      <dgm:t>
        <a:bodyPr/>
        <a:lstStyle/>
        <a:p>
          <a:r>
            <a:rPr lang="es-AR" sz="2200" b="0" dirty="0" smtClean="0"/>
            <a:t>Verificación del cliente en reunión formal</a:t>
          </a:r>
          <a:endParaRPr lang="en-US" sz="2200" b="0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 sz="2200" b="0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 sz="2200" b="0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38578-62EC-4408-AB0A-5C8C430D1086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</dgm:pt>
    <dgm:pt modelId="{F94C1B4F-8FAF-4F74-AEEE-A83F294D788B}">
      <dgm:prSet phldrT="[Texto]" custT="1"/>
      <dgm:spPr/>
      <dgm:t>
        <a:bodyPr/>
        <a:lstStyle/>
        <a:p>
          <a:r>
            <a:rPr lang="es-AR" sz="1800" dirty="0" smtClean="0"/>
            <a:t>Agregado de nuevas </a:t>
          </a:r>
          <a:r>
            <a:rPr lang="es-AR" sz="1800" dirty="0" err="1" smtClean="0"/>
            <a:t>stories</a:t>
          </a:r>
          <a:endParaRPr lang="en-US" sz="1800" dirty="0"/>
        </a:p>
      </dgm:t>
    </dgm:pt>
    <dgm:pt modelId="{3E67BB20-19EB-4709-86F5-BFCECAC4623E}" type="parTrans" cxnId="{347A0563-3B4B-49FD-9B3C-EF5CF1B6BBE2}">
      <dgm:prSet/>
      <dgm:spPr/>
      <dgm:t>
        <a:bodyPr/>
        <a:lstStyle/>
        <a:p>
          <a:endParaRPr lang="en-US" sz="1800"/>
        </a:p>
      </dgm:t>
    </dgm:pt>
    <dgm:pt modelId="{F347E4E1-32C2-4ADD-86D3-636ADCF8C776}" type="sibTrans" cxnId="{347A0563-3B4B-49FD-9B3C-EF5CF1B6BBE2}">
      <dgm:prSet/>
      <dgm:spPr/>
      <dgm:t>
        <a:bodyPr/>
        <a:lstStyle/>
        <a:p>
          <a:endParaRPr lang="en-US" sz="1800"/>
        </a:p>
      </dgm:t>
    </dgm:pt>
    <dgm:pt modelId="{3C98A1BB-FE60-4B5F-A789-F5A90F690E4C}">
      <dgm:prSet phldrT="[Texto]" custT="1"/>
      <dgm:spPr/>
      <dgm:t>
        <a:bodyPr/>
        <a:lstStyle/>
        <a:p>
          <a:r>
            <a:rPr lang="es-AR" sz="1800" dirty="0" err="1" smtClean="0"/>
            <a:t>Repriorización</a:t>
          </a:r>
          <a:r>
            <a:rPr lang="es-AR" sz="1800" dirty="0" smtClean="0"/>
            <a:t> del </a:t>
          </a:r>
          <a:r>
            <a:rPr lang="es-AR" sz="1800" dirty="0" err="1" smtClean="0"/>
            <a:t>backlog</a:t>
          </a:r>
          <a:endParaRPr lang="en-US" sz="1800" dirty="0"/>
        </a:p>
      </dgm:t>
    </dgm:pt>
    <dgm:pt modelId="{785F86F0-3433-44A4-9FDB-551F22637C6F}" type="parTrans" cxnId="{2AC4E09B-1668-4E15-99D8-AA344E248800}">
      <dgm:prSet/>
      <dgm:spPr/>
      <dgm:t>
        <a:bodyPr/>
        <a:lstStyle/>
        <a:p>
          <a:endParaRPr lang="en-US" sz="1800"/>
        </a:p>
      </dgm:t>
    </dgm:pt>
    <dgm:pt modelId="{95638AF9-C5BA-4E06-969F-00394F314752}" type="sibTrans" cxnId="{2AC4E09B-1668-4E15-99D8-AA344E248800}">
      <dgm:prSet/>
      <dgm:spPr/>
      <dgm:t>
        <a:bodyPr/>
        <a:lstStyle/>
        <a:p>
          <a:endParaRPr lang="en-US" sz="1800"/>
        </a:p>
      </dgm:t>
    </dgm:pt>
    <dgm:pt modelId="{6BAA3BE8-3327-4A36-911F-F2A1BFA87217}">
      <dgm:prSet phldrT="[Texto]" custT="1"/>
      <dgm:spPr/>
      <dgm:t>
        <a:bodyPr/>
        <a:lstStyle/>
        <a:p>
          <a:r>
            <a:rPr lang="es-AR" sz="1800" dirty="0" smtClean="0"/>
            <a:t>Implementación de nuevas </a:t>
          </a:r>
          <a:r>
            <a:rPr lang="es-AR" sz="1800" dirty="0" err="1" smtClean="0"/>
            <a:t>stories</a:t>
          </a:r>
          <a:r>
            <a:rPr lang="es-AR" sz="1800" dirty="0" smtClean="0"/>
            <a:t> en Sprint 2</a:t>
          </a:r>
          <a:endParaRPr lang="en-US" sz="1800" dirty="0"/>
        </a:p>
      </dgm:t>
    </dgm:pt>
    <dgm:pt modelId="{DFFF0857-20A3-42BF-88DC-109FE2B67C90}" type="parTrans" cxnId="{C7575360-AAEC-4D8A-8712-7D455617A66F}">
      <dgm:prSet/>
      <dgm:spPr/>
      <dgm:t>
        <a:bodyPr/>
        <a:lstStyle/>
        <a:p>
          <a:endParaRPr lang="en-US" sz="1800"/>
        </a:p>
      </dgm:t>
    </dgm:pt>
    <dgm:pt modelId="{BDA766D3-F451-48AE-96EB-55C09C979673}" type="sibTrans" cxnId="{C7575360-AAEC-4D8A-8712-7D455617A66F}">
      <dgm:prSet/>
      <dgm:spPr/>
      <dgm:t>
        <a:bodyPr/>
        <a:lstStyle/>
        <a:p>
          <a:endParaRPr lang="en-US" sz="1800"/>
        </a:p>
      </dgm:t>
    </dgm:pt>
    <dgm:pt modelId="{D6904062-EAEA-4E45-92DB-E8EA43D5B7D0}" type="pres">
      <dgm:prSet presAssocID="{42038578-62EC-4408-AB0A-5C8C430D1086}" presName="CompostProcess" presStyleCnt="0">
        <dgm:presLayoutVars>
          <dgm:dir/>
          <dgm:resizeHandles val="exact"/>
        </dgm:presLayoutVars>
      </dgm:prSet>
      <dgm:spPr/>
    </dgm:pt>
    <dgm:pt modelId="{B3E6B583-9654-4E7F-892D-8908B1435FF6}" type="pres">
      <dgm:prSet presAssocID="{42038578-62EC-4408-AB0A-5C8C430D1086}" presName="arrow" presStyleLbl="bgShp" presStyleIdx="0" presStyleCnt="1"/>
      <dgm:spPr/>
    </dgm:pt>
    <dgm:pt modelId="{41663A19-6A67-402D-837B-69987EC74ED0}" type="pres">
      <dgm:prSet presAssocID="{42038578-62EC-4408-AB0A-5C8C430D1086}" presName="linearProcess" presStyleCnt="0"/>
      <dgm:spPr/>
    </dgm:pt>
    <dgm:pt modelId="{C9C6AA2F-F6CE-4F9A-A0A0-A4FB364B78E4}" type="pres">
      <dgm:prSet presAssocID="{F94C1B4F-8FAF-4F74-AEEE-A83F294D788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A95758A-2237-4356-B9A1-2725CF38A041}" type="pres">
      <dgm:prSet presAssocID="{F347E4E1-32C2-4ADD-86D3-636ADCF8C776}" presName="sibTrans" presStyleCnt="0"/>
      <dgm:spPr/>
    </dgm:pt>
    <dgm:pt modelId="{89E31B8C-B1F1-4ACF-9FA6-A908EB5B54AA}" type="pres">
      <dgm:prSet presAssocID="{3C98A1BB-FE60-4B5F-A789-F5A90F690E4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A669E2-4FE4-4A76-A003-7F81253E9070}" type="pres">
      <dgm:prSet presAssocID="{95638AF9-C5BA-4E06-969F-00394F314752}" presName="sibTrans" presStyleCnt="0"/>
      <dgm:spPr/>
    </dgm:pt>
    <dgm:pt modelId="{31A8DE1E-3226-437D-9608-072DF772CBF1}" type="pres">
      <dgm:prSet presAssocID="{6BAA3BE8-3327-4A36-911F-F2A1BFA87217}" presName="textNode" presStyleLbl="node1" presStyleIdx="2" presStyleCnt="3" custScaleX="1111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C7628F3-19AE-40EF-BFD4-14F1E19BC245}" type="presOf" srcId="{42038578-62EC-4408-AB0A-5C8C430D1086}" destId="{D6904062-EAEA-4E45-92DB-E8EA43D5B7D0}" srcOrd="0" destOrd="0" presId="urn:microsoft.com/office/officeart/2005/8/layout/hProcess9"/>
    <dgm:cxn modelId="{1E207F17-42AF-4A73-9EAF-3CFB06708F06}" type="presOf" srcId="{6BAA3BE8-3327-4A36-911F-F2A1BFA87217}" destId="{31A8DE1E-3226-437D-9608-072DF772CBF1}" srcOrd="0" destOrd="0" presId="urn:microsoft.com/office/officeart/2005/8/layout/hProcess9"/>
    <dgm:cxn modelId="{7870EA32-0051-43EB-A449-FE2CDBE48E24}" type="presOf" srcId="{3C98A1BB-FE60-4B5F-A789-F5A90F690E4C}" destId="{89E31B8C-B1F1-4ACF-9FA6-A908EB5B54AA}" srcOrd="0" destOrd="0" presId="urn:microsoft.com/office/officeart/2005/8/layout/hProcess9"/>
    <dgm:cxn modelId="{7BF0655F-DF6B-42D9-8B33-6007A368E810}" type="presOf" srcId="{F94C1B4F-8FAF-4F74-AEEE-A83F294D788B}" destId="{C9C6AA2F-F6CE-4F9A-A0A0-A4FB364B78E4}" srcOrd="0" destOrd="0" presId="urn:microsoft.com/office/officeart/2005/8/layout/hProcess9"/>
    <dgm:cxn modelId="{C7575360-AAEC-4D8A-8712-7D455617A66F}" srcId="{42038578-62EC-4408-AB0A-5C8C430D1086}" destId="{6BAA3BE8-3327-4A36-911F-F2A1BFA87217}" srcOrd="2" destOrd="0" parTransId="{DFFF0857-20A3-42BF-88DC-109FE2B67C90}" sibTransId="{BDA766D3-F451-48AE-96EB-55C09C979673}"/>
    <dgm:cxn modelId="{347A0563-3B4B-49FD-9B3C-EF5CF1B6BBE2}" srcId="{42038578-62EC-4408-AB0A-5C8C430D1086}" destId="{F94C1B4F-8FAF-4F74-AEEE-A83F294D788B}" srcOrd="0" destOrd="0" parTransId="{3E67BB20-19EB-4709-86F5-BFCECAC4623E}" sibTransId="{F347E4E1-32C2-4ADD-86D3-636ADCF8C776}"/>
    <dgm:cxn modelId="{2AC4E09B-1668-4E15-99D8-AA344E248800}" srcId="{42038578-62EC-4408-AB0A-5C8C430D1086}" destId="{3C98A1BB-FE60-4B5F-A789-F5A90F690E4C}" srcOrd="1" destOrd="0" parTransId="{785F86F0-3433-44A4-9FDB-551F22637C6F}" sibTransId="{95638AF9-C5BA-4E06-969F-00394F314752}"/>
    <dgm:cxn modelId="{D4D8669B-7A82-4844-B55B-7764A32E5933}" type="presParOf" srcId="{D6904062-EAEA-4E45-92DB-E8EA43D5B7D0}" destId="{B3E6B583-9654-4E7F-892D-8908B1435FF6}" srcOrd="0" destOrd="0" presId="urn:microsoft.com/office/officeart/2005/8/layout/hProcess9"/>
    <dgm:cxn modelId="{876E72B9-0FBD-4D0B-B69E-FC5D2AEE8A52}" type="presParOf" srcId="{D6904062-EAEA-4E45-92DB-E8EA43D5B7D0}" destId="{41663A19-6A67-402D-837B-69987EC74ED0}" srcOrd="1" destOrd="0" presId="urn:microsoft.com/office/officeart/2005/8/layout/hProcess9"/>
    <dgm:cxn modelId="{AD923447-825C-49C1-9F80-3A4AB57ABBB9}" type="presParOf" srcId="{41663A19-6A67-402D-837B-69987EC74ED0}" destId="{C9C6AA2F-F6CE-4F9A-A0A0-A4FB364B78E4}" srcOrd="0" destOrd="0" presId="urn:microsoft.com/office/officeart/2005/8/layout/hProcess9"/>
    <dgm:cxn modelId="{EB0DEF8A-4A1F-4294-BC47-C0B722A79601}" type="presParOf" srcId="{41663A19-6A67-402D-837B-69987EC74ED0}" destId="{BA95758A-2237-4356-B9A1-2725CF38A041}" srcOrd="1" destOrd="0" presId="urn:microsoft.com/office/officeart/2005/8/layout/hProcess9"/>
    <dgm:cxn modelId="{E3E296B9-0731-489D-971E-2879957CEA82}" type="presParOf" srcId="{41663A19-6A67-402D-837B-69987EC74ED0}" destId="{89E31B8C-B1F1-4ACF-9FA6-A908EB5B54AA}" srcOrd="2" destOrd="0" presId="urn:microsoft.com/office/officeart/2005/8/layout/hProcess9"/>
    <dgm:cxn modelId="{8B7BDA68-968B-497B-B72F-E0D2C42D0FEB}" type="presParOf" srcId="{41663A19-6A67-402D-837B-69987EC74ED0}" destId="{8BA669E2-4FE4-4A76-A003-7F81253E9070}" srcOrd="3" destOrd="0" presId="urn:microsoft.com/office/officeart/2005/8/layout/hProcess9"/>
    <dgm:cxn modelId="{9EF01DF1-DAB8-4FC2-A192-C7CAE514705C}" type="presParOf" srcId="{41663A19-6A67-402D-837B-69987EC74ED0}" destId="{31A8DE1E-3226-437D-9608-072DF772CB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Definición al comienzo del sprint</a:t>
          </a:r>
          <a:endParaRPr lang="en-US" sz="2200" b="0" kern="1200" dirty="0"/>
        </a:p>
      </dsp:txBody>
      <dsp:txXfrm>
        <a:off x="0" y="0"/>
        <a:ext cx="4974327" cy="1123324"/>
      </dsp:txXfrm>
    </dsp:sp>
    <dsp:sp modelId="{2B04FF30-D00D-401E-96FA-6A9307E8887F}">
      <dsp:nvSpPr>
        <dsp:cNvPr id="0" name=""/>
        <dsp:cNvSpPr/>
      </dsp:nvSpPr>
      <dsp:spPr>
        <a:xfrm>
          <a:off x="540059" y="1310545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Validación con el cliente en reunión informal</a:t>
          </a:r>
          <a:endParaRPr lang="en-US" sz="2200" b="0" kern="1200" dirty="0"/>
        </a:p>
      </dsp:txBody>
      <dsp:txXfrm>
        <a:off x="540059" y="1310545"/>
        <a:ext cx="4850458" cy="1123324"/>
      </dsp:txXfrm>
    </dsp:sp>
    <dsp:sp modelId="{49AB87C6-0C0C-427C-B09A-1FD1EC7BF601}">
      <dsp:nvSpPr>
        <dsp:cNvPr id="0" name=""/>
        <dsp:cNvSpPr/>
      </dsp:nvSpPr>
      <dsp:spPr>
        <a:xfrm>
          <a:off x="1080119" y="2621091"/>
          <a:ext cx="612068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b="0" kern="1200" dirty="0" smtClean="0"/>
            <a:t>Verificación del cliente en reunión formal</a:t>
          </a:r>
          <a:endParaRPr lang="en-US" sz="2200" b="0" kern="1200" dirty="0"/>
        </a:p>
      </dsp:txBody>
      <dsp:txXfrm>
        <a:off x="1080119" y="2621091"/>
        <a:ext cx="4850458" cy="1123324"/>
      </dsp:txXfrm>
    </dsp:sp>
    <dsp:sp modelId="{8717C3D6-AEB4-43BC-8C14-00EF8DABA0F1}">
      <dsp:nvSpPr>
        <dsp:cNvPr id="0" name=""/>
        <dsp:cNvSpPr/>
      </dsp:nvSpPr>
      <dsp:spPr>
        <a:xfrm>
          <a:off x="5390518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0" kern="1200"/>
        </a:p>
      </dsp:txBody>
      <dsp:txXfrm>
        <a:off x="5390518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5930578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0" kern="1200"/>
        </a:p>
      </dsp:txBody>
      <dsp:txXfrm>
        <a:off x="5930578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6B583-9654-4E7F-892D-8908B1435FF6}">
      <dsp:nvSpPr>
        <dsp:cNvPr id="0" name=""/>
        <dsp:cNvSpPr/>
      </dsp:nvSpPr>
      <dsp:spPr>
        <a:xfrm>
          <a:off x="561662" y="0"/>
          <a:ext cx="6365507" cy="424847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C6AA2F-F6CE-4F9A-A0A0-A4FB364B78E4}">
      <dsp:nvSpPr>
        <dsp:cNvPr id="0" name=""/>
        <dsp:cNvSpPr/>
      </dsp:nvSpPr>
      <dsp:spPr>
        <a:xfrm>
          <a:off x="2702" y="1274541"/>
          <a:ext cx="2172053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Agregado de nuevas </a:t>
          </a:r>
          <a:r>
            <a:rPr lang="es-AR" sz="1800" kern="1200" dirty="0" err="1" smtClean="0"/>
            <a:t>stories</a:t>
          </a:r>
          <a:endParaRPr lang="en-US" sz="1800" kern="1200" dirty="0"/>
        </a:p>
      </dsp:txBody>
      <dsp:txXfrm>
        <a:off x="2702" y="1274541"/>
        <a:ext cx="2172053" cy="1699388"/>
      </dsp:txXfrm>
    </dsp:sp>
    <dsp:sp modelId="{89E31B8C-B1F1-4ACF-9FA6-A908EB5B54AA}">
      <dsp:nvSpPr>
        <dsp:cNvPr id="0" name=""/>
        <dsp:cNvSpPr/>
      </dsp:nvSpPr>
      <dsp:spPr>
        <a:xfrm>
          <a:off x="2536764" y="1274541"/>
          <a:ext cx="2172053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Repriorización</a:t>
          </a:r>
          <a:r>
            <a:rPr lang="es-AR" sz="1800" kern="1200" dirty="0" smtClean="0"/>
            <a:t> del </a:t>
          </a:r>
          <a:r>
            <a:rPr lang="es-AR" sz="1800" kern="1200" dirty="0" err="1" smtClean="0"/>
            <a:t>backlog</a:t>
          </a:r>
          <a:endParaRPr lang="en-US" sz="1800" kern="1200" dirty="0"/>
        </a:p>
      </dsp:txBody>
      <dsp:txXfrm>
        <a:off x="2536764" y="1274541"/>
        <a:ext cx="2172053" cy="1699388"/>
      </dsp:txXfrm>
    </dsp:sp>
    <dsp:sp modelId="{31A8DE1E-3226-437D-9608-072DF772CBF1}">
      <dsp:nvSpPr>
        <dsp:cNvPr id="0" name=""/>
        <dsp:cNvSpPr/>
      </dsp:nvSpPr>
      <dsp:spPr>
        <a:xfrm>
          <a:off x="5070827" y="1274541"/>
          <a:ext cx="2415302" cy="169938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Implementación de nuevas </a:t>
          </a:r>
          <a:r>
            <a:rPr lang="es-AR" sz="1800" kern="1200" dirty="0" err="1" smtClean="0"/>
            <a:t>stories</a:t>
          </a:r>
          <a:r>
            <a:rPr lang="es-AR" sz="1800" kern="1200" dirty="0" smtClean="0"/>
            <a:t> en Sprint 2</a:t>
          </a:r>
          <a:endParaRPr lang="en-US" sz="1800" kern="1200" dirty="0"/>
        </a:p>
      </dsp:txBody>
      <dsp:txXfrm>
        <a:off x="5070827" y="1274541"/>
        <a:ext cx="2415302" cy="169938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</a:p>
          <a:p>
            <a:pPr eaLnBrk="1" hangingPunct="1"/>
            <a:endParaRPr lang="es-AR" b="1" baseline="0" dirty="0" smtClean="0"/>
          </a:p>
          <a:p>
            <a:pPr eaLnBrk="1" hangingPunct="1"/>
            <a:r>
              <a:rPr lang="es-AR" dirty="0" smtClean="0"/>
              <a:t>Utilizamos</a:t>
            </a:r>
            <a:r>
              <a:rPr lang="es-AR" baseline="0" dirty="0" smtClean="0"/>
              <a:t> etiquetas y links a archivos en los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para realizar la trazabilidad.</a:t>
            </a:r>
          </a:p>
          <a:p>
            <a:pPr eaLnBrk="1" hangingPunct="1"/>
            <a:endParaRPr lang="es-AR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UATs</a:t>
            </a:r>
            <a:r>
              <a:rPr lang="es-AR" dirty="0" smtClean="0"/>
              <a:t> indicadas</a:t>
            </a:r>
            <a:r>
              <a:rPr lang="es-AR" baseline="0" dirty="0" smtClean="0"/>
              <a:t> para cada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.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aseline="0" smtClean="0"/>
              <a:t>En </a:t>
            </a:r>
            <a:r>
              <a:rPr lang="es-AR" baseline="0" dirty="0" smtClean="0"/>
              <a:t>cada </a:t>
            </a:r>
            <a:r>
              <a:rPr lang="es-AR" baseline="0" dirty="0" err="1" smtClean="0"/>
              <a:t>commit</a:t>
            </a:r>
            <a:r>
              <a:rPr lang="es-AR" baseline="0" dirty="0" smtClean="0"/>
              <a:t> se mencionaba la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 involucrada.</a:t>
            </a:r>
          </a:p>
          <a:p>
            <a:pPr eaLnBrk="1" hangingPunct="1"/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643314"/>
            <a:ext cx="6928964" cy="4954038"/>
            <a:chOff x="1403648" y="1643314"/>
            <a:chExt cx="6928964" cy="495403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643314"/>
              <a:ext cx="58326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8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8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8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8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348880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696158"/>
            <a:ext cx="71287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Comienzo Sprint 2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  <a:sym typeface="Wingdings" pitchFamily="2" charset="2"/>
              </a:rPr>
              <a:t>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Múltiples supervisores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1259632" y="2420888"/>
          <a:ext cx="748883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3E6B583-9654-4E7F-892D-8908B1435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9C6AA2F-F6CE-4F9A-A0A0-A4FB364B7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9E31B8C-B1F1-4ACF-9FA6-A908EB5B5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31A8DE1E-3226-437D-9608-072DF772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6195" y="1873852"/>
            <a:ext cx="6276522" cy="442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pic>
        <p:nvPicPr>
          <p:cNvPr id="4" name="Picture 3" descr="C:\Users\sixdemons\AppData\Local\Microsoft\Windows\Temporary Internet Files\Content.IE5\07ASDV69\MCj02157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941168"/>
            <a:ext cx="1584000" cy="2241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1259632" y="1714488"/>
            <a:ext cx="7416824" cy="1962886"/>
            <a:chOff x="1259632" y="1714488"/>
            <a:chExt cx="7416824" cy="1962886"/>
          </a:xfrm>
        </p:grpSpPr>
        <p:grpSp>
          <p:nvGrpSpPr>
            <p:cNvPr id="8" name="7 Grupo"/>
            <p:cNvGrpSpPr/>
            <p:nvPr/>
          </p:nvGrpSpPr>
          <p:grpSpPr>
            <a:xfrm>
              <a:off x="1259632" y="1714488"/>
              <a:ext cx="4795290" cy="1962886"/>
              <a:chOff x="1576910" y="1673497"/>
              <a:chExt cx="4795290" cy="1962886"/>
            </a:xfrm>
          </p:grpSpPr>
          <p:pic>
            <p:nvPicPr>
              <p:cNvPr id="4" name="3 Imagen" descr="who-what-wh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45969" y="1673497"/>
                <a:ext cx="2726231" cy="196288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TextBox 20"/>
              <p:cNvSpPr txBox="1">
                <a:spLocks noChangeArrowheads="1"/>
              </p:cNvSpPr>
              <p:nvPr/>
            </p:nvSpPr>
            <p:spPr bwMode="auto">
              <a:xfrm>
                <a:off x="1576910" y="2034373"/>
                <a:ext cx="1656184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User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</a:t>
                </a:r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Stories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y</a:t>
                </a:r>
              </a:p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UATs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asociadas</a:t>
                </a:r>
              </a:p>
            </p:txBody>
          </p:sp>
        </p:grpSp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6251574" y="2428868"/>
              <a:ext cx="242488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 y</a:t>
              </a:r>
            </a:p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archivos  asociados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036612" y="4214818"/>
            <a:ext cx="8207488" cy="2411829"/>
            <a:chOff x="1036612" y="4214818"/>
            <a:chExt cx="8207488" cy="2411829"/>
          </a:xfrm>
        </p:grpSpPr>
        <p:grpSp>
          <p:nvGrpSpPr>
            <p:cNvPr id="10" name="9 Grupo"/>
            <p:cNvGrpSpPr/>
            <p:nvPr/>
          </p:nvGrpSpPr>
          <p:grpSpPr>
            <a:xfrm>
              <a:off x="3851920" y="4286256"/>
              <a:ext cx="5392180" cy="2340391"/>
              <a:chOff x="2013360" y="4221087"/>
              <a:chExt cx="5392180" cy="234039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13360" y="4221087"/>
                <a:ext cx="3007512" cy="2340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4476602" y="5013176"/>
                <a:ext cx="292893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Entregables</a:t>
                </a:r>
                <a:endParaRPr lang="es-AR" sz="24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endParaRPr>
              </a:p>
            </p:txBody>
          </p:sp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1036612" y="4214818"/>
              <a:ext cx="28575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indicados en los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commits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(1)</a:t>
            </a: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14760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(2)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403648" y="1714760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 (3)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214414" y="2285992"/>
            <a:ext cx="77153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Comunicación fluida con 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Asegurar que los requisitos sean precisos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Verificar el alcance con 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Avisar con anticipación al no finalizar algo en un sprint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Importancia de mantener una trazabilidad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714488"/>
            <a:ext cx="1995311" cy="14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03648" y="1772816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403648" y="2564904"/>
          <a:ext cx="720080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 t="33075" b="33075"/>
          <a:stretch>
            <a:fillRect/>
          </a:stretch>
        </p:blipFill>
        <p:spPr bwMode="auto">
          <a:xfrm>
            <a:off x="3419872" y="3645024"/>
            <a:ext cx="25527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403648" y="1657266"/>
            <a:ext cx="4033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8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3244</TotalTime>
  <Words>375</Words>
  <Application>Microsoft Office PowerPoint</Application>
  <PresentationFormat>Presentación en pantalla (4:3)</PresentationFormat>
  <Paragraphs>120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 (1)</vt:lpstr>
      <vt:lpstr>Lecciones Aprendidas (2)</vt:lpstr>
      <vt:lpstr>Lecciones Aprendidas (3)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Mariano Converti</cp:lastModifiedBy>
  <cp:revision>563</cp:revision>
  <dcterms:created xsi:type="dcterms:W3CDTF">2006-12-03T18:41:32Z</dcterms:created>
  <dcterms:modified xsi:type="dcterms:W3CDTF">2010-11-28T16:43:17Z</dcterms:modified>
</cp:coreProperties>
</file>