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6" r:id="rId4"/>
    <p:sldId id="295" r:id="rId5"/>
    <p:sldId id="291" r:id="rId6"/>
    <p:sldId id="273" r:id="rId7"/>
    <p:sldId id="272" r:id="rId8"/>
    <p:sldId id="279" r:id="rId9"/>
    <p:sldId id="298" r:id="rId10"/>
    <p:sldId id="299" r:id="rId11"/>
    <p:sldId id="297" r:id="rId12"/>
    <p:sldId id="276" r:id="rId13"/>
    <p:sldId id="296" r:id="rId14"/>
    <p:sldId id="278" r:id="rId15"/>
    <p:sldId id="286" r:id="rId16"/>
    <p:sldId id="300" r:id="rId17"/>
    <p:sldId id="301" r:id="rId18"/>
    <p:sldId id="293" r:id="rId19"/>
    <p:sldId id="264" r:id="rId2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05" autoAdjust="0"/>
    <p:restoredTop sz="72899" autoAdjust="0"/>
  </p:normalViewPr>
  <p:slideViewPr>
    <p:cSldViewPr>
      <p:cViewPr>
        <p:scale>
          <a:sx n="66" d="100"/>
          <a:sy n="66" d="100"/>
        </p:scale>
        <p:origin x="-174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AF2F-2C65-48DD-B838-D264F89F321A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F2AE2BE-3904-4B73-87A6-083F0D0EC880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1C8F5086-AD9B-41DF-97C5-F9204C936A1A}" type="parTrans" cxnId="{F4994E65-E5DF-40E5-82BE-01F7DBEB9C2E}">
      <dgm:prSet/>
      <dgm:spPr/>
      <dgm:t>
        <a:bodyPr/>
        <a:lstStyle/>
        <a:p>
          <a:endParaRPr lang="es-ES"/>
        </a:p>
      </dgm:t>
    </dgm:pt>
    <dgm:pt modelId="{F7EB25DC-9F59-4F50-920E-4AEDBE2DB05D}" type="sibTrans" cxnId="{F4994E65-E5DF-40E5-82BE-01F7DBEB9C2E}">
      <dgm:prSet/>
      <dgm:spPr/>
      <dgm:t>
        <a:bodyPr/>
        <a:lstStyle/>
        <a:p>
          <a:endParaRPr lang="es-ES"/>
        </a:p>
      </dgm:t>
    </dgm:pt>
    <dgm:pt modelId="{5E1F52FE-4748-4DBA-9FE0-CBADD7B6586E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350AC9-DF79-459D-896F-70A754EEF075}" type="parTrans" cxnId="{DD9A2045-6CAE-4592-8795-B72C81BDD938}">
      <dgm:prSet/>
      <dgm:spPr/>
      <dgm:t>
        <a:bodyPr/>
        <a:lstStyle/>
        <a:p>
          <a:endParaRPr lang="es-ES"/>
        </a:p>
      </dgm:t>
    </dgm:pt>
    <dgm:pt modelId="{850D6697-5B2D-4E41-A2DB-4C64967A0CA6}" type="sibTrans" cxnId="{DD9A2045-6CAE-4592-8795-B72C81BDD938}">
      <dgm:prSet/>
      <dgm:spPr/>
      <dgm:t>
        <a:bodyPr/>
        <a:lstStyle/>
        <a:p>
          <a:endParaRPr lang="es-ES"/>
        </a:p>
      </dgm:t>
    </dgm:pt>
    <dgm:pt modelId="{7E66EEB9-8069-41C6-96C3-FFF530D10CA9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FF5B3658-5AB7-4E5F-AB51-976CC31AD900}" type="parTrans" cxnId="{EDFDB75B-72AE-4AA3-9E2F-C729298328E2}">
      <dgm:prSet/>
      <dgm:spPr/>
      <dgm:t>
        <a:bodyPr/>
        <a:lstStyle/>
        <a:p>
          <a:endParaRPr lang="es-ES"/>
        </a:p>
      </dgm:t>
    </dgm:pt>
    <dgm:pt modelId="{F568E413-6106-4749-9320-E7EC8B45B452}" type="sibTrans" cxnId="{EDFDB75B-72AE-4AA3-9E2F-C729298328E2}">
      <dgm:prSet/>
      <dgm:spPr/>
      <dgm:t>
        <a:bodyPr/>
        <a:lstStyle/>
        <a:p>
          <a:endParaRPr lang="es-ES"/>
        </a:p>
      </dgm:t>
    </dgm:pt>
    <dgm:pt modelId="{BBB1456E-C659-4C2D-AF52-A2972257CEF0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81FD2942-D196-4FF1-9CDE-D16C9E7275E3}" type="parTrans" cxnId="{3E7D5BCF-210B-4AA1-A5E5-BDDE2201ECAE}">
      <dgm:prSet/>
      <dgm:spPr/>
      <dgm:t>
        <a:bodyPr/>
        <a:lstStyle/>
        <a:p>
          <a:endParaRPr lang="es-ES"/>
        </a:p>
      </dgm:t>
    </dgm:pt>
    <dgm:pt modelId="{43AF8EE6-E994-4492-A81C-36216AFFA4ED}" type="sibTrans" cxnId="{3E7D5BCF-210B-4AA1-A5E5-BDDE2201ECAE}">
      <dgm:prSet/>
      <dgm:spPr/>
      <dgm:t>
        <a:bodyPr/>
        <a:lstStyle/>
        <a:p>
          <a:endParaRPr lang="es-ES"/>
        </a:p>
      </dgm:t>
    </dgm:pt>
    <dgm:pt modelId="{6D18EE4E-E1F8-43B6-AF00-4467118E47E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A58D0B3F-A1A6-4244-AA6B-5893405B7F8B}" type="parTrans" cxnId="{0CFF52F4-774C-44A7-B1B0-E5F79F0AC476}">
      <dgm:prSet/>
      <dgm:spPr/>
      <dgm:t>
        <a:bodyPr/>
        <a:lstStyle/>
        <a:p>
          <a:endParaRPr lang="es-ES"/>
        </a:p>
      </dgm:t>
    </dgm:pt>
    <dgm:pt modelId="{C999C91E-C0E9-4BC6-A1F8-5F2B4A1BA1FB}" type="sibTrans" cxnId="{0CFF52F4-774C-44A7-B1B0-E5F79F0AC476}">
      <dgm:prSet/>
      <dgm:spPr/>
      <dgm:t>
        <a:bodyPr/>
        <a:lstStyle/>
        <a:p>
          <a:endParaRPr lang="es-ES"/>
        </a:p>
      </dgm:t>
    </dgm:pt>
    <dgm:pt modelId="{E5979834-0D99-47F4-838F-4DB1AB7EEB86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0BEDD5D3-32F9-4F38-B15F-DD1A209994CF}" type="parTrans" cxnId="{03F7F166-2DEB-4305-96B8-F7FFC0436304}">
      <dgm:prSet/>
      <dgm:spPr/>
      <dgm:t>
        <a:bodyPr/>
        <a:lstStyle/>
        <a:p>
          <a:endParaRPr lang="es-ES"/>
        </a:p>
      </dgm:t>
    </dgm:pt>
    <dgm:pt modelId="{3350CE72-B90F-4C47-9D44-3A8849A49861}" type="sibTrans" cxnId="{03F7F166-2DEB-4305-96B8-F7FFC0436304}">
      <dgm:prSet/>
      <dgm:spPr/>
      <dgm:t>
        <a:bodyPr/>
        <a:lstStyle/>
        <a:p>
          <a:endParaRPr lang="es-ES"/>
        </a:p>
      </dgm:t>
    </dgm:pt>
    <dgm:pt modelId="{7869D8F3-29CC-496F-BC7F-F01B87DD48ED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3A6DABBE-37EA-43A2-B064-5D823CC7F775}" type="parTrans" cxnId="{6C589687-4EB7-4F49-A144-B717DD23838E}">
      <dgm:prSet/>
      <dgm:spPr/>
      <dgm:t>
        <a:bodyPr/>
        <a:lstStyle/>
        <a:p>
          <a:endParaRPr lang="es-ES"/>
        </a:p>
      </dgm:t>
    </dgm:pt>
    <dgm:pt modelId="{8500ED34-2580-48C5-9F74-CEBD55C27A94}" type="sibTrans" cxnId="{6C589687-4EB7-4F49-A144-B717DD23838E}">
      <dgm:prSet/>
      <dgm:spPr/>
      <dgm:t>
        <a:bodyPr/>
        <a:lstStyle/>
        <a:p>
          <a:endParaRPr lang="es-ES"/>
        </a:p>
      </dgm:t>
    </dgm:pt>
    <dgm:pt modelId="{5D7E576F-EC55-47B8-80A7-75D78D5D3D8E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113395FF-B69A-40D7-B0BD-D3006571A395}" type="parTrans" cxnId="{3A399BBB-7304-49F1-A94A-0F6A2DADB005}">
      <dgm:prSet/>
      <dgm:spPr/>
      <dgm:t>
        <a:bodyPr/>
        <a:lstStyle/>
        <a:p>
          <a:endParaRPr lang="es-ES"/>
        </a:p>
      </dgm:t>
    </dgm:pt>
    <dgm:pt modelId="{E506218D-4E39-47C2-9C0A-655ED6D468C5}" type="sibTrans" cxnId="{3A399BBB-7304-49F1-A94A-0F6A2DADB005}">
      <dgm:prSet/>
      <dgm:spPr/>
      <dgm:t>
        <a:bodyPr/>
        <a:lstStyle/>
        <a:p>
          <a:endParaRPr lang="es-ES"/>
        </a:p>
      </dgm:t>
    </dgm:pt>
    <dgm:pt modelId="{D967BBBD-6B61-4FA6-B424-9F659F9A0EEA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59BB79-353F-4574-AB13-A476C9F6F7D1}" type="parTrans" cxnId="{C772746E-4D21-4C4A-8F62-BDDADC63B78D}">
      <dgm:prSet/>
      <dgm:spPr/>
      <dgm:t>
        <a:bodyPr/>
        <a:lstStyle/>
        <a:p>
          <a:endParaRPr lang="es-AR"/>
        </a:p>
      </dgm:t>
    </dgm:pt>
    <dgm:pt modelId="{B93CF391-FAF7-4C76-AA09-6E6E5F857191}" type="sibTrans" cxnId="{C772746E-4D21-4C4A-8F62-BDDADC63B78D}">
      <dgm:prSet/>
      <dgm:spPr/>
      <dgm:t>
        <a:bodyPr/>
        <a:lstStyle/>
        <a:p>
          <a:endParaRPr lang="es-AR"/>
        </a:p>
      </dgm:t>
    </dgm:pt>
    <dgm:pt modelId="{276B09E2-9CFB-41D1-B08B-52C3D1E6C218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C934652D-048E-4796-8B80-14CEDD0B974D}" type="sibTrans" cxnId="{DEE520C1-CEFD-404C-A4D8-E6364A74D49C}">
      <dgm:prSet/>
      <dgm:spPr/>
      <dgm:t>
        <a:bodyPr/>
        <a:lstStyle/>
        <a:p>
          <a:endParaRPr lang="es-ES"/>
        </a:p>
      </dgm:t>
    </dgm:pt>
    <dgm:pt modelId="{72F6BAE7-B7CF-44BB-A58B-C57FE5BCC13F}" type="parTrans" cxnId="{DEE520C1-CEFD-404C-A4D8-E6364A74D49C}">
      <dgm:prSet/>
      <dgm:spPr/>
      <dgm:t>
        <a:bodyPr/>
        <a:lstStyle/>
        <a:p>
          <a:endParaRPr lang="es-ES"/>
        </a:p>
      </dgm:t>
    </dgm:pt>
    <dgm:pt modelId="{71050B0F-A8A7-438F-88B1-13EE51F0C9C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337A923D-BFC0-4FD8-B327-D19C9CD0A99B}" type="parTrans" cxnId="{83DCF8BF-4098-4D98-83CD-2A31B2F5072B}">
      <dgm:prSet/>
      <dgm:spPr/>
      <dgm:t>
        <a:bodyPr/>
        <a:lstStyle/>
        <a:p>
          <a:endParaRPr lang="es-AR"/>
        </a:p>
      </dgm:t>
    </dgm:pt>
    <dgm:pt modelId="{8AF7930B-17B6-4FF4-9DDB-17740AB5A48D}" type="sibTrans" cxnId="{83DCF8BF-4098-4D98-83CD-2A31B2F5072B}">
      <dgm:prSet/>
      <dgm:spPr/>
      <dgm:t>
        <a:bodyPr/>
        <a:lstStyle/>
        <a:p>
          <a:endParaRPr lang="es-AR"/>
        </a:p>
      </dgm:t>
    </dgm:pt>
    <dgm:pt modelId="{664E4F2D-9E3F-49DF-88F6-A77CFBE65E92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96E7F62A-7924-45F1-9218-F0FC3AAF800E}" type="parTrans" cxnId="{EDC84D78-B0A1-4EB8-96A5-084B49550ECD}">
      <dgm:prSet/>
      <dgm:spPr/>
      <dgm:t>
        <a:bodyPr/>
        <a:lstStyle/>
        <a:p>
          <a:endParaRPr lang="es-AR"/>
        </a:p>
      </dgm:t>
    </dgm:pt>
    <dgm:pt modelId="{7A7A8678-D28E-4043-8CA0-F20C55738D28}" type="sibTrans" cxnId="{EDC84D78-B0A1-4EB8-96A5-084B49550ECD}">
      <dgm:prSet/>
      <dgm:spPr/>
      <dgm:t>
        <a:bodyPr/>
        <a:lstStyle/>
        <a:p>
          <a:endParaRPr lang="es-AR"/>
        </a:p>
      </dgm:t>
    </dgm:pt>
    <dgm:pt modelId="{203E1504-2C0E-460F-A9D0-B69F5D22DCB8}" type="pres">
      <dgm:prSet presAssocID="{56EFAF2F-2C65-48DD-B838-D264F89F32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E1BC0D6-1951-4FA3-846E-E27A0C0B203B}" type="pres">
      <dgm:prSet presAssocID="{AF2AE2BE-3904-4B73-87A6-083F0D0EC880}" presName="linNode" presStyleCnt="0"/>
      <dgm:spPr/>
    </dgm:pt>
    <dgm:pt modelId="{60BCF3BE-E09F-4ACB-AC1E-70B1FF89EAFF}" type="pres">
      <dgm:prSet presAssocID="{AF2AE2BE-3904-4B73-87A6-083F0D0EC88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4D3E70-0E1D-4E39-9E28-4FC903769D70}" type="pres">
      <dgm:prSet presAssocID="{AF2AE2BE-3904-4B73-87A6-083F0D0EC88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E0BFC7-9438-4D35-B891-3BA01A7E7124}" type="pres">
      <dgm:prSet presAssocID="{F7EB25DC-9F59-4F50-920E-4AEDBE2DB05D}" presName="sp" presStyleCnt="0"/>
      <dgm:spPr/>
    </dgm:pt>
    <dgm:pt modelId="{97FECECE-F97C-4066-B996-DF8E1689D3A9}" type="pres">
      <dgm:prSet presAssocID="{7E66EEB9-8069-41C6-96C3-FFF530D10CA9}" presName="linNode" presStyleCnt="0"/>
      <dgm:spPr/>
    </dgm:pt>
    <dgm:pt modelId="{2CB32E70-3A12-4333-BC10-3300AB4103C5}" type="pres">
      <dgm:prSet presAssocID="{7E66EEB9-8069-41C6-96C3-FFF530D10CA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C244CBF-9CCB-4E02-9743-A2D5DEDB5459}" type="pres">
      <dgm:prSet presAssocID="{7E66EEB9-8069-41C6-96C3-FFF530D10CA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282A3A-5DEA-408A-8132-2C9F134C9ECA}" type="pres">
      <dgm:prSet presAssocID="{F568E413-6106-4749-9320-E7EC8B45B452}" presName="sp" presStyleCnt="0"/>
      <dgm:spPr/>
    </dgm:pt>
    <dgm:pt modelId="{EFB22378-F584-47AF-9D9C-0DFCA3178CE1}" type="pres">
      <dgm:prSet presAssocID="{6D18EE4E-E1F8-43B6-AF00-4467118E47E1}" presName="linNode" presStyleCnt="0"/>
      <dgm:spPr/>
    </dgm:pt>
    <dgm:pt modelId="{FAD7FE8E-A8EA-4A09-AE84-B84491A977C5}" type="pres">
      <dgm:prSet presAssocID="{6D18EE4E-E1F8-43B6-AF00-4467118E47E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1D3C46-3216-4752-A26D-976FCB3F5F12}" type="pres">
      <dgm:prSet presAssocID="{6D18EE4E-E1F8-43B6-AF00-4467118E47E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09D711-5A8E-435F-923E-C052DC4B4ACE}" type="pres">
      <dgm:prSet presAssocID="{C999C91E-C0E9-4BC6-A1F8-5F2B4A1BA1FB}" presName="sp" presStyleCnt="0"/>
      <dgm:spPr/>
    </dgm:pt>
    <dgm:pt modelId="{CEF52776-E232-4EF8-A2E3-4E2265AF3F01}" type="pres">
      <dgm:prSet presAssocID="{276B09E2-9CFB-41D1-B08B-52C3D1E6C218}" presName="linNode" presStyleCnt="0"/>
      <dgm:spPr/>
    </dgm:pt>
    <dgm:pt modelId="{04D01959-7D1D-4C71-B92F-130BAEB91BD7}" type="pres">
      <dgm:prSet presAssocID="{276B09E2-9CFB-41D1-B08B-52C3D1E6C21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F184ED-9C79-4A09-8734-90C5E03A93C1}" type="pres">
      <dgm:prSet presAssocID="{276B09E2-9CFB-41D1-B08B-52C3D1E6C21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B0E08-DE57-4EDA-8D55-B195596A651B}" type="pres">
      <dgm:prSet presAssocID="{C934652D-048E-4796-8B80-14CEDD0B974D}" presName="sp" presStyleCnt="0"/>
      <dgm:spPr/>
    </dgm:pt>
    <dgm:pt modelId="{FC140987-603D-4FC5-B683-01B66264F81A}" type="pres">
      <dgm:prSet presAssocID="{71050B0F-A8A7-438F-88B1-13EE51F0C9C1}" presName="linNode" presStyleCnt="0"/>
      <dgm:spPr/>
    </dgm:pt>
    <dgm:pt modelId="{458CB32D-D699-49F4-A1BA-B897420AC197}" type="pres">
      <dgm:prSet presAssocID="{71050B0F-A8A7-438F-88B1-13EE51F0C9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A29485-5738-4011-AF6F-A7441D6222A8}" type="pres">
      <dgm:prSet presAssocID="{71050B0F-A8A7-438F-88B1-13EE51F0C9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DC84D78-B0A1-4EB8-96A5-084B49550ECD}" srcId="{71050B0F-A8A7-438F-88B1-13EE51F0C9C1}" destId="{664E4F2D-9E3F-49DF-88F6-A77CFBE65E92}" srcOrd="0" destOrd="0" parTransId="{96E7F62A-7924-45F1-9218-F0FC3AAF800E}" sibTransId="{7A7A8678-D28E-4043-8CA0-F20C55738D28}"/>
    <dgm:cxn modelId="{3A399BBB-7304-49F1-A94A-0F6A2DADB005}" srcId="{276B09E2-9CFB-41D1-B08B-52C3D1E6C218}" destId="{5D7E576F-EC55-47B8-80A7-75D78D5D3D8E}" srcOrd="0" destOrd="0" parTransId="{113395FF-B69A-40D7-B0BD-D3006571A395}" sibTransId="{E506218D-4E39-47C2-9C0A-655ED6D468C5}"/>
    <dgm:cxn modelId="{29A9F676-8923-428C-8836-836A98CC6799}" type="presOf" srcId="{7869D8F3-29CC-496F-BC7F-F01B87DD48ED}" destId="{17F184ED-9C79-4A09-8734-90C5E03A93C1}" srcOrd="0" destOrd="1" presId="urn:microsoft.com/office/officeart/2005/8/layout/vList5"/>
    <dgm:cxn modelId="{B6A2E794-DEB4-4FC1-9991-6BB3D892035C}" type="presOf" srcId="{56EFAF2F-2C65-48DD-B838-D264F89F321A}" destId="{203E1504-2C0E-460F-A9D0-B69F5D22DCB8}" srcOrd="0" destOrd="0" presId="urn:microsoft.com/office/officeart/2005/8/layout/vList5"/>
    <dgm:cxn modelId="{7FA45002-CBD4-4493-8409-058B38A42EF9}" type="presOf" srcId="{664E4F2D-9E3F-49DF-88F6-A77CFBE65E92}" destId="{85A29485-5738-4011-AF6F-A7441D6222A8}" srcOrd="0" destOrd="0" presId="urn:microsoft.com/office/officeart/2005/8/layout/vList5"/>
    <dgm:cxn modelId="{09988C49-2F1A-4CC3-BD5A-796AD2699FAC}" type="presOf" srcId="{BBB1456E-C659-4C2D-AF52-A2972257CEF0}" destId="{CC244CBF-9CCB-4E02-9743-A2D5DEDB5459}" srcOrd="0" destOrd="0" presId="urn:microsoft.com/office/officeart/2005/8/layout/vList5"/>
    <dgm:cxn modelId="{BD92F2B3-413F-45F0-8752-7D5A03AD20DF}" type="presOf" srcId="{5E1F52FE-4748-4DBA-9FE0-CBADD7B6586E}" destId="{324D3E70-0E1D-4E39-9E28-4FC903769D70}" srcOrd="0" destOrd="0" presId="urn:microsoft.com/office/officeart/2005/8/layout/vList5"/>
    <dgm:cxn modelId="{2E7F391B-7390-4371-A48E-EE0F78C46DB8}" type="presOf" srcId="{5D7E576F-EC55-47B8-80A7-75D78D5D3D8E}" destId="{17F184ED-9C79-4A09-8734-90C5E03A93C1}" srcOrd="0" destOrd="0" presId="urn:microsoft.com/office/officeart/2005/8/layout/vList5"/>
    <dgm:cxn modelId="{59597979-D048-4834-B778-77FCC0C7BDBE}" type="presOf" srcId="{D967BBBD-6B61-4FA6-B424-9F659F9A0EEA}" destId="{324D3E70-0E1D-4E39-9E28-4FC903769D70}" srcOrd="0" destOrd="1" presId="urn:microsoft.com/office/officeart/2005/8/layout/vList5"/>
    <dgm:cxn modelId="{3E7D5BCF-210B-4AA1-A5E5-BDDE2201ECAE}" srcId="{7E66EEB9-8069-41C6-96C3-FFF530D10CA9}" destId="{BBB1456E-C659-4C2D-AF52-A2972257CEF0}" srcOrd="0" destOrd="0" parTransId="{81FD2942-D196-4FF1-9CDE-D16C9E7275E3}" sibTransId="{43AF8EE6-E994-4492-A81C-36216AFFA4ED}"/>
    <dgm:cxn modelId="{DD9A2045-6CAE-4592-8795-B72C81BDD938}" srcId="{AF2AE2BE-3904-4B73-87A6-083F0D0EC880}" destId="{5E1F52FE-4748-4DBA-9FE0-CBADD7B6586E}" srcOrd="0" destOrd="0" parTransId="{CC350AC9-DF79-459D-896F-70A754EEF075}" sibTransId="{850D6697-5B2D-4E41-A2DB-4C64967A0CA6}"/>
    <dgm:cxn modelId="{569771A3-9D30-48DA-A3EF-552A11ED9F32}" type="presOf" srcId="{E5979834-0D99-47F4-838F-4DB1AB7EEB86}" destId="{B21D3C46-3216-4752-A26D-976FCB3F5F12}" srcOrd="0" destOrd="0" presId="urn:microsoft.com/office/officeart/2005/8/layout/vList5"/>
    <dgm:cxn modelId="{EDFDB75B-72AE-4AA3-9E2F-C729298328E2}" srcId="{56EFAF2F-2C65-48DD-B838-D264F89F321A}" destId="{7E66EEB9-8069-41C6-96C3-FFF530D10CA9}" srcOrd="1" destOrd="0" parTransId="{FF5B3658-5AB7-4E5F-AB51-976CC31AD900}" sibTransId="{F568E413-6106-4749-9320-E7EC8B45B452}"/>
    <dgm:cxn modelId="{D500A368-F3A8-401F-9E67-3DF64480872A}" type="presOf" srcId="{71050B0F-A8A7-438F-88B1-13EE51F0C9C1}" destId="{458CB32D-D699-49F4-A1BA-B897420AC197}" srcOrd="0" destOrd="0" presId="urn:microsoft.com/office/officeart/2005/8/layout/vList5"/>
    <dgm:cxn modelId="{2BF64524-5924-4857-830B-FBA312292CD4}" type="presOf" srcId="{AF2AE2BE-3904-4B73-87A6-083F0D0EC880}" destId="{60BCF3BE-E09F-4ACB-AC1E-70B1FF89EAFF}" srcOrd="0" destOrd="0" presId="urn:microsoft.com/office/officeart/2005/8/layout/vList5"/>
    <dgm:cxn modelId="{0CFF52F4-774C-44A7-B1B0-E5F79F0AC476}" srcId="{56EFAF2F-2C65-48DD-B838-D264F89F321A}" destId="{6D18EE4E-E1F8-43B6-AF00-4467118E47E1}" srcOrd="2" destOrd="0" parTransId="{A58D0B3F-A1A6-4244-AA6B-5893405B7F8B}" sibTransId="{C999C91E-C0E9-4BC6-A1F8-5F2B4A1BA1FB}"/>
    <dgm:cxn modelId="{C0E04515-81D5-44F9-B7CD-0025248E6EED}" type="presOf" srcId="{6D18EE4E-E1F8-43B6-AF00-4467118E47E1}" destId="{FAD7FE8E-A8EA-4A09-AE84-B84491A977C5}" srcOrd="0" destOrd="0" presId="urn:microsoft.com/office/officeart/2005/8/layout/vList5"/>
    <dgm:cxn modelId="{6C589687-4EB7-4F49-A144-B717DD23838E}" srcId="{276B09E2-9CFB-41D1-B08B-52C3D1E6C218}" destId="{7869D8F3-29CC-496F-BC7F-F01B87DD48ED}" srcOrd="1" destOrd="0" parTransId="{3A6DABBE-37EA-43A2-B064-5D823CC7F775}" sibTransId="{8500ED34-2580-48C5-9F74-CEBD55C27A94}"/>
    <dgm:cxn modelId="{C772746E-4D21-4C4A-8F62-BDDADC63B78D}" srcId="{AF2AE2BE-3904-4B73-87A6-083F0D0EC880}" destId="{D967BBBD-6B61-4FA6-B424-9F659F9A0EEA}" srcOrd="1" destOrd="0" parTransId="{CC59BB79-353F-4574-AB13-A476C9F6F7D1}" sibTransId="{B93CF391-FAF7-4C76-AA09-6E6E5F857191}"/>
    <dgm:cxn modelId="{DEE520C1-CEFD-404C-A4D8-E6364A74D49C}" srcId="{56EFAF2F-2C65-48DD-B838-D264F89F321A}" destId="{276B09E2-9CFB-41D1-B08B-52C3D1E6C218}" srcOrd="3" destOrd="0" parTransId="{72F6BAE7-B7CF-44BB-A58B-C57FE5BCC13F}" sibTransId="{C934652D-048E-4796-8B80-14CEDD0B974D}"/>
    <dgm:cxn modelId="{6F88137D-E3A1-4E42-9A47-3D21C02F391B}" type="presOf" srcId="{7E66EEB9-8069-41C6-96C3-FFF530D10CA9}" destId="{2CB32E70-3A12-4333-BC10-3300AB4103C5}" srcOrd="0" destOrd="0" presId="urn:microsoft.com/office/officeart/2005/8/layout/vList5"/>
    <dgm:cxn modelId="{6FE520FE-E5CF-407E-A8D2-CD04CE94709F}" type="presOf" srcId="{276B09E2-9CFB-41D1-B08B-52C3D1E6C218}" destId="{04D01959-7D1D-4C71-B92F-130BAEB91BD7}" srcOrd="0" destOrd="0" presId="urn:microsoft.com/office/officeart/2005/8/layout/vList5"/>
    <dgm:cxn modelId="{83DCF8BF-4098-4D98-83CD-2A31B2F5072B}" srcId="{56EFAF2F-2C65-48DD-B838-D264F89F321A}" destId="{71050B0F-A8A7-438F-88B1-13EE51F0C9C1}" srcOrd="4" destOrd="0" parTransId="{337A923D-BFC0-4FD8-B327-D19C9CD0A99B}" sibTransId="{8AF7930B-17B6-4FF4-9DDB-17740AB5A48D}"/>
    <dgm:cxn modelId="{03F7F166-2DEB-4305-96B8-F7FFC0436304}" srcId="{6D18EE4E-E1F8-43B6-AF00-4467118E47E1}" destId="{E5979834-0D99-47F4-838F-4DB1AB7EEB86}" srcOrd="0" destOrd="0" parTransId="{0BEDD5D3-32F9-4F38-B15F-DD1A209994CF}" sibTransId="{3350CE72-B90F-4C47-9D44-3A8849A49861}"/>
    <dgm:cxn modelId="{F4994E65-E5DF-40E5-82BE-01F7DBEB9C2E}" srcId="{56EFAF2F-2C65-48DD-B838-D264F89F321A}" destId="{AF2AE2BE-3904-4B73-87A6-083F0D0EC880}" srcOrd="0" destOrd="0" parTransId="{1C8F5086-AD9B-41DF-97C5-F9204C936A1A}" sibTransId="{F7EB25DC-9F59-4F50-920E-4AEDBE2DB05D}"/>
    <dgm:cxn modelId="{443A4A26-9881-43F7-978C-A3993836B1C1}" type="presParOf" srcId="{203E1504-2C0E-460F-A9D0-B69F5D22DCB8}" destId="{DE1BC0D6-1951-4FA3-846E-E27A0C0B203B}" srcOrd="0" destOrd="0" presId="urn:microsoft.com/office/officeart/2005/8/layout/vList5"/>
    <dgm:cxn modelId="{3CD75B18-4B27-48A5-BA40-7D4068B7AC5E}" type="presParOf" srcId="{DE1BC0D6-1951-4FA3-846E-E27A0C0B203B}" destId="{60BCF3BE-E09F-4ACB-AC1E-70B1FF89EAFF}" srcOrd="0" destOrd="0" presId="urn:microsoft.com/office/officeart/2005/8/layout/vList5"/>
    <dgm:cxn modelId="{3D913E4C-A0E5-4C01-84F8-8047AF7B828A}" type="presParOf" srcId="{DE1BC0D6-1951-4FA3-846E-E27A0C0B203B}" destId="{324D3E70-0E1D-4E39-9E28-4FC903769D70}" srcOrd="1" destOrd="0" presId="urn:microsoft.com/office/officeart/2005/8/layout/vList5"/>
    <dgm:cxn modelId="{D65DE6B0-145A-4FD2-AA25-C3539C3FB63C}" type="presParOf" srcId="{203E1504-2C0E-460F-A9D0-B69F5D22DCB8}" destId="{B8E0BFC7-9438-4D35-B891-3BA01A7E7124}" srcOrd="1" destOrd="0" presId="urn:microsoft.com/office/officeart/2005/8/layout/vList5"/>
    <dgm:cxn modelId="{79772FF3-669D-4EAB-B188-34FA4C574841}" type="presParOf" srcId="{203E1504-2C0E-460F-A9D0-B69F5D22DCB8}" destId="{97FECECE-F97C-4066-B996-DF8E1689D3A9}" srcOrd="2" destOrd="0" presId="urn:microsoft.com/office/officeart/2005/8/layout/vList5"/>
    <dgm:cxn modelId="{65E19BF3-EB9D-434C-ADED-03D497DDE244}" type="presParOf" srcId="{97FECECE-F97C-4066-B996-DF8E1689D3A9}" destId="{2CB32E70-3A12-4333-BC10-3300AB4103C5}" srcOrd="0" destOrd="0" presId="urn:microsoft.com/office/officeart/2005/8/layout/vList5"/>
    <dgm:cxn modelId="{9E06E101-5093-47D3-881B-9268050EA475}" type="presParOf" srcId="{97FECECE-F97C-4066-B996-DF8E1689D3A9}" destId="{CC244CBF-9CCB-4E02-9743-A2D5DEDB5459}" srcOrd="1" destOrd="0" presId="urn:microsoft.com/office/officeart/2005/8/layout/vList5"/>
    <dgm:cxn modelId="{F307C953-8DEB-4833-8CFF-E9B8BD384510}" type="presParOf" srcId="{203E1504-2C0E-460F-A9D0-B69F5D22DCB8}" destId="{27282A3A-5DEA-408A-8132-2C9F134C9ECA}" srcOrd="3" destOrd="0" presId="urn:microsoft.com/office/officeart/2005/8/layout/vList5"/>
    <dgm:cxn modelId="{7165DB2D-7D8B-4DCF-9A7A-91E37381FDA3}" type="presParOf" srcId="{203E1504-2C0E-460F-A9D0-B69F5D22DCB8}" destId="{EFB22378-F584-47AF-9D9C-0DFCA3178CE1}" srcOrd="4" destOrd="0" presId="urn:microsoft.com/office/officeart/2005/8/layout/vList5"/>
    <dgm:cxn modelId="{B883F63A-0FAC-47D6-BB74-0F86BE31F387}" type="presParOf" srcId="{EFB22378-F584-47AF-9D9C-0DFCA3178CE1}" destId="{FAD7FE8E-A8EA-4A09-AE84-B84491A977C5}" srcOrd="0" destOrd="0" presId="urn:microsoft.com/office/officeart/2005/8/layout/vList5"/>
    <dgm:cxn modelId="{D94D717D-D9D8-4A42-8A14-D7437DA48AFA}" type="presParOf" srcId="{EFB22378-F584-47AF-9D9C-0DFCA3178CE1}" destId="{B21D3C46-3216-4752-A26D-976FCB3F5F12}" srcOrd="1" destOrd="0" presId="urn:microsoft.com/office/officeart/2005/8/layout/vList5"/>
    <dgm:cxn modelId="{8731C815-D4E1-46AD-ACC0-D2F4FCC54C7D}" type="presParOf" srcId="{203E1504-2C0E-460F-A9D0-B69F5D22DCB8}" destId="{4809D711-5A8E-435F-923E-C052DC4B4ACE}" srcOrd="5" destOrd="0" presId="urn:microsoft.com/office/officeart/2005/8/layout/vList5"/>
    <dgm:cxn modelId="{1F84D451-B582-4BDF-B6B3-787482FA3456}" type="presParOf" srcId="{203E1504-2C0E-460F-A9D0-B69F5D22DCB8}" destId="{CEF52776-E232-4EF8-A2E3-4E2265AF3F01}" srcOrd="6" destOrd="0" presId="urn:microsoft.com/office/officeart/2005/8/layout/vList5"/>
    <dgm:cxn modelId="{04DEB609-C1E0-4212-AB7E-A5166D25B8E4}" type="presParOf" srcId="{CEF52776-E232-4EF8-A2E3-4E2265AF3F01}" destId="{04D01959-7D1D-4C71-B92F-130BAEB91BD7}" srcOrd="0" destOrd="0" presId="urn:microsoft.com/office/officeart/2005/8/layout/vList5"/>
    <dgm:cxn modelId="{BBADC957-CA5E-4E43-BA6A-C09C229B63E3}" type="presParOf" srcId="{CEF52776-E232-4EF8-A2E3-4E2265AF3F01}" destId="{17F184ED-9C79-4A09-8734-90C5E03A93C1}" srcOrd="1" destOrd="0" presId="urn:microsoft.com/office/officeart/2005/8/layout/vList5"/>
    <dgm:cxn modelId="{D480EECF-DC33-4539-9B71-C5776CC97933}" type="presParOf" srcId="{203E1504-2C0E-460F-A9D0-B69F5D22DCB8}" destId="{C0AB0E08-DE57-4EDA-8D55-B195596A651B}" srcOrd="7" destOrd="0" presId="urn:microsoft.com/office/officeart/2005/8/layout/vList5"/>
    <dgm:cxn modelId="{1E9C8C22-0B15-4D66-81CB-7141AF85496C}" type="presParOf" srcId="{203E1504-2C0E-460F-A9D0-B69F5D22DCB8}" destId="{FC140987-603D-4FC5-B683-01B66264F81A}" srcOrd="8" destOrd="0" presId="urn:microsoft.com/office/officeart/2005/8/layout/vList5"/>
    <dgm:cxn modelId="{D7A34703-CED4-49D1-80D2-BFF3594D71A8}" type="presParOf" srcId="{FC140987-603D-4FC5-B683-01B66264F81A}" destId="{458CB32D-D699-49F4-A1BA-B897420AC197}" srcOrd="0" destOrd="0" presId="urn:microsoft.com/office/officeart/2005/8/layout/vList5"/>
    <dgm:cxn modelId="{E1F7F101-C63D-4F6F-845E-3D9276EACFDA}" type="presParOf" srcId="{FC140987-603D-4FC5-B683-01B66264F81A}" destId="{85A29485-5738-4011-AF6F-A7441D6222A8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97F69-233F-4599-A160-B5B337546797}" type="doc">
      <dgm:prSet loTypeId="urn:microsoft.com/office/officeart/2005/8/layout/vProcess5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BB3C32-03F3-4D9E-8DED-E2906F4061A5}">
      <dgm:prSet phldrT="[Texto]"/>
      <dgm:spPr/>
      <dgm:t>
        <a:bodyPr/>
        <a:lstStyle/>
        <a:p>
          <a:r>
            <a:rPr lang="es-AR" dirty="0" smtClean="0"/>
            <a:t>Definición al comienzo del sprint</a:t>
          </a:r>
          <a:endParaRPr lang="en-US" dirty="0"/>
        </a:p>
      </dgm:t>
    </dgm:pt>
    <dgm:pt modelId="{82A6A707-282C-4704-9775-7448B63CAF02}" type="parTrans" cxnId="{34222FA7-B9B9-474F-A4CC-C7997DD13B33}">
      <dgm:prSet/>
      <dgm:spPr/>
      <dgm:t>
        <a:bodyPr/>
        <a:lstStyle/>
        <a:p>
          <a:endParaRPr lang="en-US"/>
        </a:p>
      </dgm:t>
    </dgm:pt>
    <dgm:pt modelId="{2076058A-1651-48DA-8FEF-87A804D0B168}" type="sibTrans" cxnId="{34222FA7-B9B9-474F-A4CC-C7997DD13B33}">
      <dgm:prSet/>
      <dgm:spPr/>
      <dgm:t>
        <a:bodyPr/>
        <a:lstStyle/>
        <a:p>
          <a:endParaRPr lang="en-US"/>
        </a:p>
      </dgm:t>
    </dgm:pt>
    <dgm:pt modelId="{BE8F12A1-5913-4991-A976-7E5D01474B2F}">
      <dgm:prSet phldrT="[Texto]"/>
      <dgm:spPr/>
      <dgm:t>
        <a:bodyPr/>
        <a:lstStyle/>
        <a:p>
          <a:r>
            <a:rPr lang="es-AR" dirty="0" smtClean="0"/>
            <a:t>Validación con el cliente en reunión informal</a:t>
          </a:r>
          <a:endParaRPr lang="en-US" dirty="0"/>
        </a:p>
      </dgm:t>
    </dgm:pt>
    <dgm:pt modelId="{3151C337-5FD3-437F-B87F-6F3174928DED}" type="parTrans" cxnId="{7CD81DF4-113E-486C-BAAB-1B0B83905F47}">
      <dgm:prSet/>
      <dgm:spPr/>
      <dgm:t>
        <a:bodyPr/>
        <a:lstStyle/>
        <a:p>
          <a:endParaRPr lang="en-US"/>
        </a:p>
      </dgm:t>
    </dgm:pt>
    <dgm:pt modelId="{8184659C-7AC7-4E48-A03B-724859B320E3}" type="sibTrans" cxnId="{7CD81DF4-113E-486C-BAAB-1B0B83905F47}">
      <dgm:prSet/>
      <dgm:spPr/>
      <dgm:t>
        <a:bodyPr/>
        <a:lstStyle/>
        <a:p>
          <a:endParaRPr lang="en-US"/>
        </a:p>
      </dgm:t>
    </dgm:pt>
    <dgm:pt modelId="{64D16823-4C25-4CB7-B1E8-442086E3F17C}">
      <dgm:prSet phldrT="[Texto]"/>
      <dgm:spPr/>
      <dgm:t>
        <a:bodyPr/>
        <a:lstStyle/>
        <a:p>
          <a:r>
            <a:rPr lang="es-AR" dirty="0" smtClean="0"/>
            <a:t>Verificación del cliente en reunión formal</a:t>
          </a:r>
          <a:endParaRPr lang="en-US" dirty="0"/>
        </a:p>
      </dgm:t>
    </dgm:pt>
    <dgm:pt modelId="{EA27519D-1DBC-4739-97D0-8DFCF202BF2B}" type="parTrans" cxnId="{00C30C50-D757-4756-9034-A5817220D6A3}">
      <dgm:prSet/>
      <dgm:spPr/>
      <dgm:t>
        <a:bodyPr/>
        <a:lstStyle/>
        <a:p>
          <a:endParaRPr lang="en-US"/>
        </a:p>
      </dgm:t>
    </dgm:pt>
    <dgm:pt modelId="{7A1CC3DA-B2B9-48BC-A483-FF958F6C9BF7}" type="sibTrans" cxnId="{00C30C50-D757-4756-9034-A5817220D6A3}">
      <dgm:prSet/>
      <dgm:spPr/>
      <dgm:t>
        <a:bodyPr/>
        <a:lstStyle/>
        <a:p>
          <a:endParaRPr lang="en-US"/>
        </a:p>
      </dgm:t>
    </dgm:pt>
    <dgm:pt modelId="{690FA3B4-EC90-439A-8655-2A32100600FB}" type="pres">
      <dgm:prSet presAssocID="{E8897F69-233F-4599-A160-B5B33754679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C64E5-5707-451D-8E4B-2EB8914748FF}" type="pres">
      <dgm:prSet presAssocID="{E8897F69-233F-4599-A160-B5B337546797}" presName="dummyMaxCanvas" presStyleCnt="0">
        <dgm:presLayoutVars/>
      </dgm:prSet>
      <dgm:spPr/>
    </dgm:pt>
    <dgm:pt modelId="{890CD38B-303D-4AF9-A9E6-14557519AF81}" type="pres">
      <dgm:prSet presAssocID="{E8897F69-233F-4599-A160-B5B33754679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4FF30-D00D-401E-96FA-6A9307E8887F}" type="pres">
      <dgm:prSet presAssocID="{E8897F69-233F-4599-A160-B5B33754679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87C6-0C0C-427C-B09A-1FD1EC7BF601}" type="pres">
      <dgm:prSet presAssocID="{E8897F69-233F-4599-A160-B5B33754679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7C3D6-AEB4-43BC-8C14-00EF8DABA0F1}" type="pres">
      <dgm:prSet presAssocID="{E8897F69-233F-4599-A160-B5B33754679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41F7E-6E09-4309-A88A-AB28D75F1864}" type="pres">
      <dgm:prSet presAssocID="{E8897F69-233F-4599-A160-B5B33754679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2E359-3DAC-471E-AC4C-AA5277438353}" type="pres">
      <dgm:prSet presAssocID="{E8897F69-233F-4599-A160-B5B33754679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CB511-D260-4C43-BDD2-A74EBA98B2DF}" type="pres">
      <dgm:prSet presAssocID="{E8897F69-233F-4599-A160-B5B33754679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E921-31DD-43FA-A99F-7AEA303BD24B}" type="pres">
      <dgm:prSet presAssocID="{E8897F69-233F-4599-A160-B5B33754679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EC173B-CB8C-4476-9973-9D6A3B496E9B}" type="presOf" srcId="{BE8F12A1-5913-4991-A976-7E5D01474B2F}" destId="{2B04FF30-D00D-401E-96FA-6A9307E8887F}" srcOrd="0" destOrd="0" presId="urn:microsoft.com/office/officeart/2005/8/layout/vProcess5"/>
    <dgm:cxn modelId="{980E680F-8AD3-4EBC-8549-E751A4BCA2D0}" type="presOf" srcId="{BE8F12A1-5913-4991-A976-7E5D01474B2F}" destId="{5ABCB511-D260-4C43-BDD2-A74EBA98B2DF}" srcOrd="1" destOrd="0" presId="urn:microsoft.com/office/officeart/2005/8/layout/vProcess5"/>
    <dgm:cxn modelId="{927BE9BE-09FE-4A0C-915B-06524C23E069}" type="presOf" srcId="{6ABB3C32-03F3-4D9E-8DED-E2906F4061A5}" destId="{890CD38B-303D-4AF9-A9E6-14557519AF81}" srcOrd="0" destOrd="0" presId="urn:microsoft.com/office/officeart/2005/8/layout/vProcess5"/>
    <dgm:cxn modelId="{CCE0375C-F0CB-4B71-9676-2956AD1ACFB2}" type="presOf" srcId="{64D16823-4C25-4CB7-B1E8-442086E3F17C}" destId="{C83BE921-31DD-43FA-A99F-7AEA303BD24B}" srcOrd="1" destOrd="0" presId="urn:microsoft.com/office/officeart/2005/8/layout/vProcess5"/>
    <dgm:cxn modelId="{00C30C50-D757-4756-9034-A5817220D6A3}" srcId="{E8897F69-233F-4599-A160-B5B337546797}" destId="{64D16823-4C25-4CB7-B1E8-442086E3F17C}" srcOrd="2" destOrd="0" parTransId="{EA27519D-1DBC-4739-97D0-8DFCF202BF2B}" sibTransId="{7A1CC3DA-B2B9-48BC-A483-FF958F6C9BF7}"/>
    <dgm:cxn modelId="{105CC195-D4C4-46F7-9934-923A5B97D3C2}" type="presOf" srcId="{2076058A-1651-48DA-8FEF-87A804D0B168}" destId="{8717C3D6-AEB4-43BC-8C14-00EF8DABA0F1}" srcOrd="0" destOrd="0" presId="urn:microsoft.com/office/officeart/2005/8/layout/vProcess5"/>
    <dgm:cxn modelId="{7CD81DF4-113E-486C-BAAB-1B0B83905F47}" srcId="{E8897F69-233F-4599-A160-B5B337546797}" destId="{BE8F12A1-5913-4991-A976-7E5D01474B2F}" srcOrd="1" destOrd="0" parTransId="{3151C337-5FD3-437F-B87F-6F3174928DED}" sibTransId="{8184659C-7AC7-4E48-A03B-724859B320E3}"/>
    <dgm:cxn modelId="{34222FA7-B9B9-474F-A4CC-C7997DD13B33}" srcId="{E8897F69-233F-4599-A160-B5B337546797}" destId="{6ABB3C32-03F3-4D9E-8DED-E2906F4061A5}" srcOrd="0" destOrd="0" parTransId="{82A6A707-282C-4704-9775-7448B63CAF02}" sibTransId="{2076058A-1651-48DA-8FEF-87A804D0B168}"/>
    <dgm:cxn modelId="{6FC9DFF8-318D-4E59-8692-EBD0BC5B930F}" type="presOf" srcId="{8184659C-7AC7-4E48-A03B-724859B320E3}" destId="{9E141F7E-6E09-4309-A88A-AB28D75F1864}" srcOrd="0" destOrd="0" presId="urn:microsoft.com/office/officeart/2005/8/layout/vProcess5"/>
    <dgm:cxn modelId="{B46EEA8A-310B-4889-A3F2-CD233667B76E}" type="presOf" srcId="{6ABB3C32-03F3-4D9E-8DED-E2906F4061A5}" destId="{2732E359-3DAC-471E-AC4C-AA5277438353}" srcOrd="1" destOrd="0" presId="urn:microsoft.com/office/officeart/2005/8/layout/vProcess5"/>
    <dgm:cxn modelId="{B07B814C-81F2-43A8-9E8C-35D2E604CCC7}" type="presOf" srcId="{64D16823-4C25-4CB7-B1E8-442086E3F17C}" destId="{49AB87C6-0C0C-427C-B09A-1FD1EC7BF601}" srcOrd="0" destOrd="0" presId="urn:microsoft.com/office/officeart/2005/8/layout/vProcess5"/>
    <dgm:cxn modelId="{5B0A86C8-D6C8-4F06-A725-29D09B1EAC42}" type="presOf" srcId="{E8897F69-233F-4599-A160-B5B337546797}" destId="{690FA3B4-EC90-439A-8655-2A32100600FB}" srcOrd="0" destOrd="0" presId="urn:microsoft.com/office/officeart/2005/8/layout/vProcess5"/>
    <dgm:cxn modelId="{4FC3D7C8-595A-4AFF-B0D2-B2DDAF606C13}" type="presParOf" srcId="{690FA3B4-EC90-439A-8655-2A32100600FB}" destId="{1BFC64E5-5707-451D-8E4B-2EB8914748FF}" srcOrd="0" destOrd="0" presId="urn:microsoft.com/office/officeart/2005/8/layout/vProcess5"/>
    <dgm:cxn modelId="{A1E9BCB9-E098-4734-9D93-65A26C8018B1}" type="presParOf" srcId="{690FA3B4-EC90-439A-8655-2A32100600FB}" destId="{890CD38B-303D-4AF9-A9E6-14557519AF81}" srcOrd="1" destOrd="0" presId="urn:microsoft.com/office/officeart/2005/8/layout/vProcess5"/>
    <dgm:cxn modelId="{08C0D9A2-03FD-4D11-985C-EC6FA3DE63DC}" type="presParOf" srcId="{690FA3B4-EC90-439A-8655-2A32100600FB}" destId="{2B04FF30-D00D-401E-96FA-6A9307E8887F}" srcOrd="2" destOrd="0" presId="urn:microsoft.com/office/officeart/2005/8/layout/vProcess5"/>
    <dgm:cxn modelId="{DAE9B2E9-62E3-401E-8F39-C7D3A63EFC8D}" type="presParOf" srcId="{690FA3B4-EC90-439A-8655-2A32100600FB}" destId="{49AB87C6-0C0C-427C-B09A-1FD1EC7BF601}" srcOrd="3" destOrd="0" presId="urn:microsoft.com/office/officeart/2005/8/layout/vProcess5"/>
    <dgm:cxn modelId="{327C6396-690F-499E-B966-D3E46F95992D}" type="presParOf" srcId="{690FA3B4-EC90-439A-8655-2A32100600FB}" destId="{8717C3D6-AEB4-43BC-8C14-00EF8DABA0F1}" srcOrd="4" destOrd="0" presId="urn:microsoft.com/office/officeart/2005/8/layout/vProcess5"/>
    <dgm:cxn modelId="{DCB80AF9-8AFF-4266-9F33-F5956083450B}" type="presParOf" srcId="{690FA3B4-EC90-439A-8655-2A32100600FB}" destId="{9E141F7E-6E09-4309-A88A-AB28D75F1864}" srcOrd="5" destOrd="0" presId="urn:microsoft.com/office/officeart/2005/8/layout/vProcess5"/>
    <dgm:cxn modelId="{6E0FA2A0-5F2A-42C7-9BC1-273612E3F53B}" type="presParOf" srcId="{690FA3B4-EC90-439A-8655-2A32100600FB}" destId="{2732E359-3DAC-471E-AC4C-AA5277438353}" srcOrd="6" destOrd="0" presId="urn:microsoft.com/office/officeart/2005/8/layout/vProcess5"/>
    <dgm:cxn modelId="{B3CCEA93-EAAF-43C7-8543-1DFFFF4DED18}" type="presParOf" srcId="{690FA3B4-EC90-439A-8655-2A32100600FB}" destId="{5ABCB511-D260-4C43-BDD2-A74EBA98B2DF}" srcOrd="7" destOrd="0" presId="urn:microsoft.com/office/officeart/2005/8/layout/vProcess5"/>
    <dgm:cxn modelId="{B2C0BB50-3DAF-42E9-A4CE-BB0417BC6FAC}" type="presParOf" srcId="{690FA3B4-EC90-439A-8655-2A32100600FB}" destId="{C83BE921-31DD-43FA-A99F-7AEA303BD24B}" srcOrd="8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BAE730-7ACC-41AC-9A96-A7DAF402C243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37FC5F5-C507-42D3-9895-2F9F73CEC34F}">
      <dgm:prSet phldrT="[Texto]" custT="1"/>
      <dgm:spPr/>
      <dgm:t>
        <a:bodyPr/>
        <a:lstStyle/>
        <a:p>
          <a:r>
            <a:rPr lang="es-AR" sz="2000" dirty="0" smtClean="0"/>
            <a:t>Estimación errónea</a:t>
          </a:r>
          <a:endParaRPr lang="en-US" sz="2000" dirty="0"/>
        </a:p>
      </dgm:t>
    </dgm:pt>
    <dgm:pt modelId="{F69CFC13-C39A-41F1-9A5E-D1487D91C713}" type="parTrans" cxnId="{BC265463-E2D8-4EF0-90C2-8506EACAFFA8}">
      <dgm:prSet/>
      <dgm:spPr/>
      <dgm:t>
        <a:bodyPr/>
        <a:lstStyle/>
        <a:p>
          <a:endParaRPr lang="en-US" sz="2000"/>
        </a:p>
      </dgm:t>
    </dgm:pt>
    <dgm:pt modelId="{1B608440-9F80-43EC-8837-2D0407915F8B}" type="sibTrans" cxnId="{BC265463-E2D8-4EF0-90C2-8506EACAFFA8}">
      <dgm:prSet/>
      <dgm:spPr/>
      <dgm:t>
        <a:bodyPr/>
        <a:lstStyle/>
        <a:p>
          <a:endParaRPr lang="en-US" sz="2000"/>
        </a:p>
      </dgm:t>
    </dgm:pt>
    <dgm:pt modelId="{FF2CDA73-FB39-4ECE-B49B-2073DFBF20DA}">
      <dgm:prSet phldrT="[Texto]" custT="1"/>
      <dgm:spPr/>
      <dgm:t>
        <a:bodyPr/>
        <a:lstStyle/>
        <a:p>
          <a:r>
            <a:rPr lang="es-AR" sz="2000" dirty="0" smtClean="0"/>
            <a:t>Poco control de horas reales</a:t>
          </a:r>
          <a:endParaRPr lang="en-US" sz="2000" dirty="0"/>
        </a:p>
      </dgm:t>
    </dgm:pt>
    <dgm:pt modelId="{C575DB8E-50EF-4EC4-90B9-E15EAABB8D16}" type="parTrans" cxnId="{A00C968B-E9D3-44AC-ADC3-A3D124767948}">
      <dgm:prSet/>
      <dgm:spPr/>
      <dgm:t>
        <a:bodyPr/>
        <a:lstStyle/>
        <a:p>
          <a:endParaRPr lang="en-US" sz="2000"/>
        </a:p>
      </dgm:t>
    </dgm:pt>
    <dgm:pt modelId="{D2E06355-6B61-4BCB-AD00-5F66A2300C26}" type="sibTrans" cxnId="{A00C968B-E9D3-44AC-ADC3-A3D124767948}">
      <dgm:prSet/>
      <dgm:spPr/>
      <dgm:t>
        <a:bodyPr/>
        <a:lstStyle/>
        <a:p>
          <a:endParaRPr lang="en-US" sz="2000"/>
        </a:p>
      </dgm:t>
    </dgm:pt>
    <dgm:pt modelId="{9350D9A4-7014-4240-9CD1-8C66F2412107}">
      <dgm:prSet phldrT="[Texto]" custT="1"/>
      <dgm:spPr/>
      <dgm:t>
        <a:bodyPr/>
        <a:lstStyle/>
        <a:p>
          <a:r>
            <a:rPr lang="es-AR" sz="2000" dirty="0" smtClean="0"/>
            <a:t>Actualización de horas planificadas</a:t>
          </a:r>
          <a:endParaRPr lang="en-US" sz="2000" dirty="0"/>
        </a:p>
      </dgm:t>
    </dgm:pt>
    <dgm:pt modelId="{E95B2B7C-1040-47C0-8263-D7CBDA7554A1}" type="parTrans" cxnId="{0A36971D-B38F-479D-9741-EAE342061D4C}">
      <dgm:prSet/>
      <dgm:spPr/>
      <dgm:t>
        <a:bodyPr/>
        <a:lstStyle/>
        <a:p>
          <a:endParaRPr lang="en-US" sz="2000"/>
        </a:p>
      </dgm:t>
    </dgm:pt>
    <dgm:pt modelId="{0ACE3162-D077-4644-AEEC-EC7366C89EE1}" type="sibTrans" cxnId="{0A36971D-B38F-479D-9741-EAE342061D4C}">
      <dgm:prSet/>
      <dgm:spPr/>
      <dgm:t>
        <a:bodyPr/>
        <a:lstStyle/>
        <a:p>
          <a:endParaRPr lang="en-US" sz="2000"/>
        </a:p>
      </dgm:t>
    </dgm:pt>
    <dgm:pt modelId="{CDD00681-29A1-4C9D-9C07-7192BAFCDB68}" type="pres">
      <dgm:prSet presAssocID="{F8BAE730-7ACC-41AC-9A96-A7DAF402C24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DC8FC93-55F3-42CA-9630-F3D0AEDB332B}" type="pres">
      <dgm:prSet presAssocID="{337FC5F5-C507-42D3-9895-2F9F73CEC3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80E55-DA4D-4BA0-9356-8227B67F101E}" type="pres">
      <dgm:prSet presAssocID="{1B608440-9F80-43EC-8837-2D0407915F8B}" presName="sibTrans" presStyleCnt="0"/>
      <dgm:spPr/>
    </dgm:pt>
    <dgm:pt modelId="{B3472502-75B4-4278-A8C7-45CCF2FD979B}" type="pres">
      <dgm:prSet presAssocID="{FF2CDA73-FB39-4ECE-B49B-2073DFBF20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6161A-79F5-486B-B305-C76F7EE03FAF}" type="pres">
      <dgm:prSet presAssocID="{D2E06355-6B61-4BCB-AD00-5F66A2300C26}" presName="sibTrans" presStyleCnt="0"/>
      <dgm:spPr/>
    </dgm:pt>
    <dgm:pt modelId="{E804E072-BE71-453A-B5DB-446E67B97AEA}" type="pres">
      <dgm:prSet presAssocID="{9350D9A4-7014-4240-9CD1-8C66F24121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0C968B-E9D3-44AC-ADC3-A3D124767948}" srcId="{F8BAE730-7ACC-41AC-9A96-A7DAF402C243}" destId="{FF2CDA73-FB39-4ECE-B49B-2073DFBF20DA}" srcOrd="1" destOrd="0" parTransId="{C575DB8E-50EF-4EC4-90B9-E15EAABB8D16}" sibTransId="{D2E06355-6B61-4BCB-AD00-5F66A2300C26}"/>
    <dgm:cxn modelId="{F5513D9F-179F-4F1B-89E2-D93A34F4A274}" type="presOf" srcId="{337FC5F5-C507-42D3-9895-2F9F73CEC34F}" destId="{BDC8FC93-55F3-42CA-9630-F3D0AEDB332B}" srcOrd="0" destOrd="0" presId="urn:microsoft.com/office/officeart/2005/8/layout/default"/>
    <dgm:cxn modelId="{4C715BB7-4764-4CB8-8B9F-5FD2FBACCD5E}" type="presOf" srcId="{FF2CDA73-FB39-4ECE-B49B-2073DFBF20DA}" destId="{B3472502-75B4-4278-A8C7-45CCF2FD979B}" srcOrd="0" destOrd="0" presId="urn:microsoft.com/office/officeart/2005/8/layout/default"/>
    <dgm:cxn modelId="{A9239CE3-2563-49C3-B954-ACE046BC5F5C}" type="presOf" srcId="{F8BAE730-7ACC-41AC-9A96-A7DAF402C243}" destId="{CDD00681-29A1-4C9D-9C07-7192BAFCDB68}" srcOrd="0" destOrd="0" presId="urn:microsoft.com/office/officeart/2005/8/layout/default"/>
    <dgm:cxn modelId="{8F16E27E-E963-423D-A083-CCA060443281}" type="presOf" srcId="{9350D9A4-7014-4240-9CD1-8C66F2412107}" destId="{E804E072-BE71-453A-B5DB-446E67B97AEA}" srcOrd="0" destOrd="0" presId="urn:microsoft.com/office/officeart/2005/8/layout/default"/>
    <dgm:cxn modelId="{0A36971D-B38F-479D-9741-EAE342061D4C}" srcId="{F8BAE730-7ACC-41AC-9A96-A7DAF402C243}" destId="{9350D9A4-7014-4240-9CD1-8C66F2412107}" srcOrd="2" destOrd="0" parTransId="{E95B2B7C-1040-47C0-8263-D7CBDA7554A1}" sibTransId="{0ACE3162-D077-4644-AEEC-EC7366C89EE1}"/>
    <dgm:cxn modelId="{BC265463-E2D8-4EF0-90C2-8506EACAFFA8}" srcId="{F8BAE730-7ACC-41AC-9A96-A7DAF402C243}" destId="{337FC5F5-C507-42D3-9895-2F9F73CEC34F}" srcOrd="0" destOrd="0" parTransId="{F69CFC13-C39A-41F1-9A5E-D1487D91C713}" sibTransId="{1B608440-9F80-43EC-8837-2D0407915F8B}"/>
    <dgm:cxn modelId="{F58AFF3F-D43F-4A31-82A2-3B0B32185303}" type="presParOf" srcId="{CDD00681-29A1-4C9D-9C07-7192BAFCDB68}" destId="{BDC8FC93-55F3-42CA-9630-F3D0AEDB332B}" srcOrd="0" destOrd="0" presId="urn:microsoft.com/office/officeart/2005/8/layout/default"/>
    <dgm:cxn modelId="{CB7CD2FE-5CE3-4611-A36C-235BB0A29F34}" type="presParOf" srcId="{CDD00681-29A1-4C9D-9C07-7192BAFCDB68}" destId="{FD880E55-DA4D-4BA0-9356-8227B67F101E}" srcOrd="1" destOrd="0" presId="urn:microsoft.com/office/officeart/2005/8/layout/default"/>
    <dgm:cxn modelId="{8792A8C5-662A-4CD4-9D0B-0178CDBF08A6}" type="presParOf" srcId="{CDD00681-29A1-4C9D-9C07-7192BAFCDB68}" destId="{B3472502-75B4-4278-A8C7-45CCF2FD979B}" srcOrd="2" destOrd="0" presId="urn:microsoft.com/office/officeart/2005/8/layout/default"/>
    <dgm:cxn modelId="{199B0983-A8FE-4CFA-9127-A6507786F1D9}" type="presParOf" srcId="{CDD00681-29A1-4C9D-9C07-7192BAFCDB68}" destId="{0E16161A-79F5-486B-B305-C76F7EE03FAF}" srcOrd="3" destOrd="0" presId="urn:microsoft.com/office/officeart/2005/8/layout/default"/>
    <dgm:cxn modelId="{9C35DD3B-1CE8-4FA3-A883-4140A01686BD}" type="presParOf" srcId="{CDD00681-29A1-4C9D-9C07-7192BAFCDB68}" destId="{E804E072-BE71-453A-B5DB-446E67B97AEA}" srcOrd="4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4D3E70-0E1D-4E39-9E28-4FC903769D70}">
      <dsp:nvSpPr>
        <dsp:cNvPr id="0" name=""/>
        <dsp:cNvSpPr/>
      </dsp:nvSpPr>
      <dsp:spPr>
        <a:xfrm rot="5400000">
          <a:off x="3363200" y="-127204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1272044"/>
        <a:ext cx="791303" cy="3537743"/>
      </dsp:txXfrm>
    </dsp:sp>
    <dsp:sp modelId="{60BCF3BE-E09F-4ACB-AC1E-70B1FF89EAFF}">
      <dsp:nvSpPr>
        <dsp:cNvPr id="0" name=""/>
        <dsp:cNvSpPr/>
      </dsp:nvSpPr>
      <dsp:spPr>
        <a:xfrm>
          <a:off x="0" y="2262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262"/>
        <a:ext cx="1989980" cy="989129"/>
      </dsp:txXfrm>
    </dsp:sp>
    <dsp:sp modelId="{CC244CBF-9CCB-4E02-9743-A2D5DEDB5459}">
      <dsp:nvSpPr>
        <dsp:cNvPr id="0" name=""/>
        <dsp:cNvSpPr/>
      </dsp:nvSpPr>
      <dsp:spPr>
        <a:xfrm rot="5400000">
          <a:off x="3363200" y="-23345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233458"/>
        <a:ext cx="791303" cy="3537743"/>
      </dsp:txXfrm>
    </dsp:sp>
    <dsp:sp modelId="{2CB32E70-3A12-4333-BC10-3300AB4103C5}">
      <dsp:nvSpPr>
        <dsp:cNvPr id="0" name=""/>
        <dsp:cNvSpPr/>
      </dsp:nvSpPr>
      <dsp:spPr>
        <a:xfrm>
          <a:off x="0" y="1040848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1040848"/>
        <a:ext cx="1989980" cy="989129"/>
      </dsp:txXfrm>
    </dsp:sp>
    <dsp:sp modelId="{B21D3C46-3216-4752-A26D-976FCB3F5F12}">
      <dsp:nvSpPr>
        <dsp:cNvPr id="0" name=""/>
        <dsp:cNvSpPr/>
      </dsp:nvSpPr>
      <dsp:spPr>
        <a:xfrm rot="5400000">
          <a:off x="3363200" y="80512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805128"/>
        <a:ext cx="791303" cy="3537743"/>
      </dsp:txXfrm>
    </dsp:sp>
    <dsp:sp modelId="{FAD7FE8E-A8EA-4A09-AE84-B84491A977C5}">
      <dsp:nvSpPr>
        <dsp:cNvPr id="0" name=""/>
        <dsp:cNvSpPr/>
      </dsp:nvSpPr>
      <dsp:spPr>
        <a:xfrm>
          <a:off x="0" y="2079435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079435"/>
        <a:ext cx="1989980" cy="989129"/>
      </dsp:txXfrm>
    </dsp:sp>
    <dsp:sp modelId="{17F184ED-9C79-4A09-8734-90C5E03A93C1}">
      <dsp:nvSpPr>
        <dsp:cNvPr id="0" name=""/>
        <dsp:cNvSpPr/>
      </dsp:nvSpPr>
      <dsp:spPr>
        <a:xfrm rot="5400000">
          <a:off x="3363200" y="184371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1843714"/>
        <a:ext cx="791303" cy="3537743"/>
      </dsp:txXfrm>
    </dsp:sp>
    <dsp:sp modelId="{04D01959-7D1D-4C71-B92F-130BAEB91BD7}">
      <dsp:nvSpPr>
        <dsp:cNvPr id="0" name=""/>
        <dsp:cNvSpPr/>
      </dsp:nvSpPr>
      <dsp:spPr>
        <a:xfrm>
          <a:off x="0" y="3118021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3118021"/>
        <a:ext cx="1989980" cy="989129"/>
      </dsp:txXfrm>
    </dsp:sp>
    <dsp:sp modelId="{85A29485-5738-4011-AF6F-A7441D6222A8}">
      <dsp:nvSpPr>
        <dsp:cNvPr id="0" name=""/>
        <dsp:cNvSpPr/>
      </dsp:nvSpPr>
      <dsp:spPr>
        <a:xfrm rot="5400000">
          <a:off x="3363200" y="2882301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2882301"/>
        <a:ext cx="791303" cy="3537743"/>
      </dsp:txXfrm>
    </dsp:sp>
    <dsp:sp modelId="{458CB32D-D699-49F4-A1BA-B897420AC197}">
      <dsp:nvSpPr>
        <dsp:cNvPr id="0" name=""/>
        <dsp:cNvSpPr/>
      </dsp:nvSpPr>
      <dsp:spPr>
        <a:xfrm>
          <a:off x="0" y="4156607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4156607"/>
        <a:ext cx="1989980" cy="98912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0CD38B-303D-4AF9-A9E6-14557519AF81}">
      <dsp:nvSpPr>
        <dsp:cNvPr id="0" name=""/>
        <dsp:cNvSpPr/>
      </dsp:nvSpPr>
      <dsp:spPr>
        <a:xfrm>
          <a:off x="0" y="0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Definición al comienzo del sprint</a:t>
          </a:r>
          <a:endParaRPr lang="en-US" sz="2200" kern="1200" dirty="0"/>
        </a:p>
      </dsp:txBody>
      <dsp:txXfrm>
        <a:off x="0" y="0"/>
        <a:ext cx="3627777" cy="1123324"/>
      </dsp:txXfrm>
    </dsp:sp>
    <dsp:sp modelId="{2B04FF30-D00D-401E-96FA-6A9307E8887F}">
      <dsp:nvSpPr>
        <dsp:cNvPr id="0" name=""/>
        <dsp:cNvSpPr/>
      </dsp:nvSpPr>
      <dsp:spPr>
        <a:xfrm>
          <a:off x="421246" y="1310545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Validación con el cliente en reunión informal</a:t>
          </a:r>
          <a:endParaRPr lang="en-US" sz="2200" kern="1200" dirty="0"/>
        </a:p>
      </dsp:txBody>
      <dsp:txXfrm>
        <a:off x="421246" y="1310545"/>
        <a:ext cx="3622722" cy="1123324"/>
      </dsp:txXfrm>
    </dsp:sp>
    <dsp:sp modelId="{49AB87C6-0C0C-427C-B09A-1FD1EC7BF601}">
      <dsp:nvSpPr>
        <dsp:cNvPr id="0" name=""/>
        <dsp:cNvSpPr/>
      </dsp:nvSpPr>
      <dsp:spPr>
        <a:xfrm>
          <a:off x="842493" y="2621091"/>
          <a:ext cx="4774130" cy="11233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 smtClean="0"/>
            <a:t>Verificación del cliente en reunión formal</a:t>
          </a:r>
          <a:endParaRPr lang="en-US" sz="2200" kern="1200" dirty="0"/>
        </a:p>
      </dsp:txBody>
      <dsp:txXfrm>
        <a:off x="842493" y="2621091"/>
        <a:ext cx="3622722" cy="1123324"/>
      </dsp:txXfrm>
    </dsp:sp>
    <dsp:sp modelId="{8717C3D6-AEB4-43BC-8C14-00EF8DABA0F1}">
      <dsp:nvSpPr>
        <dsp:cNvPr id="0" name=""/>
        <dsp:cNvSpPr/>
      </dsp:nvSpPr>
      <dsp:spPr>
        <a:xfrm>
          <a:off x="4043969" y="851854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043969" y="851854"/>
        <a:ext cx="730161" cy="730161"/>
      </dsp:txXfrm>
    </dsp:sp>
    <dsp:sp modelId="{9E141F7E-6E09-4309-A88A-AB28D75F1864}">
      <dsp:nvSpPr>
        <dsp:cNvPr id="0" name=""/>
        <dsp:cNvSpPr/>
      </dsp:nvSpPr>
      <dsp:spPr>
        <a:xfrm>
          <a:off x="4465216" y="2154911"/>
          <a:ext cx="730161" cy="73016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4465216" y="2154911"/>
        <a:ext cx="730161" cy="73016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C8FC93-55F3-42CA-9630-F3D0AEDB332B}">
      <dsp:nvSpPr>
        <dsp:cNvPr id="0" name=""/>
        <dsp:cNvSpPr/>
      </dsp:nvSpPr>
      <dsp:spPr>
        <a:xfrm>
          <a:off x="72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Estimación errónea</a:t>
          </a:r>
          <a:endParaRPr lang="en-US" sz="2000" kern="1200" dirty="0"/>
        </a:p>
      </dsp:txBody>
      <dsp:txXfrm>
        <a:off x="720" y="141033"/>
        <a:ext cx="2811054" cy="1686632"/>
      </dsp:txXfrm>
    </dsp:sp>
    <dsp:sp modelId="{B3472502-75B4-4278-A8C7-45CCF2FD979B}">
      <dsp:nvSpPr>
        <dsp:cNvPr id="0" name=""/>
        <dsp:cNvSpPr/>
      </dsp:nvSpPr>
      <dsp:spPr>
        <a:xfrm>
          <a:off x="3092880" y="141033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Poco control de horas reales</a:t>
          </a:r>
          <a:endParaRPr lang="en-US" sz="2000" kern="1200" dirty="0"/>
        </a:p>
      </dsp:txBody>
      <dsp:txXfrm>
        <a:off x="3092880" y="141033"/>
        <a:ext cx="2811054" cy="1686632"/>
      </dsp:txXfrm>
    </dsp:sp>
    <dsp:sp modelId="{E804E072-BE71-453A-B5DB-446E67B97AEA}">
      <dsp:nvSpPr>
        <dsp:cNvPr id="0" name=""/>
        <dsp:cNvSpPr/>
      </dsp:nvSpPr>
      <dsp:spPr>
        <a:xfrm>
          <a:off x="1546800" y="2108771"/>
          <a:ext cx="2811054" cy="16866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kern="1200" dirty="0" smtClean="0"/>
            <a:t>Actualización de horas planificadas</a:t>
          </a:r>
          <a:endParaRPr lang="en-US" sz="2000" kern="1200" dirty="0"/>
        </a:p>
      </dsp:txBody>
      <dsp:txXfrm>
        <a:off x="1546800" y="2108771"/>
        <a:ext cx="2811054" cy="1686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ES_tradnl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</a:p>
          <a:p>
            <a:pPr eaLnBrk="1" hangingPunct="1"/>
            <a:endParaRPr lang="es-AR" b="1" baseline="0" dirty="0" smtClean="0"/>
          </a:p>
          <a:p>
            <a:pPr eaLnBrk="1" hangingPunct="1"/>
            <a:r>
              <a:rPr lang="es-AR" dirty="0" smtClean="0"/>
              <a:t>Utilizamos</a:t>
            </a:r>
            <a:r>
              <a:rPr lang="es-AR" baseline="0" dirty="0" smtClean="0"/>
              <a:t> etiquetas y links a archivos en los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para realizar la trazabilidad.</a:t>
            </a:r>
          </a:p>
          <a:p>
            <a:pPr eaLnBrk="1" hangingPunct="1"/>
            <a:endParaRPr lang="es-AR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dirty="0" err="1" smtClean="0"/>
              <a:t>UATs</a:t>
            </a:r>
            <a:r>
              <a:rPr lang="es-AR" dirty="0" smtClean="0"/>
              <a:t> indicadas</a:t>
            </a:r>
            <a:r>
              <a:rPr lang="es-AR" baseline="0" dirty="0" smtClean="0"/>
              <a:t> para cada </a:t>
            </a:r>
            <a:r>
              <a:rPr lang="es-AR" baseline="0" dirty="0" err="1" smtClean="0"/>
              <a:t>story</a:t>
            </a:r>
            <a:r>
              <a:rPr lang="es-AR" baseline="0" dirty="0" smtClean="0"/>
              <a:t>.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baseline="0" smtClean="0"/>
              <a:t>En </a:t>
            </a:r>
            <a:r>
              <a:rPr lang="es-AR" baseline="0" dirty="0" smtClean="0"/>
              <a:t>cada </a:t>
            </a:r>
            <a:r>
              <a:rPr lang="es-AR" baseline="0" dirty="0" err="1" smtClean="0"/>
              <a:t>commit</a:t>
            </a:r>
            <a:r>
              <a:rPr lang="es-AR" baseline="0" dirty="0" smtClean="0"/>
              <a:t> se mencionaba la </a:t>
            </a:r>
            <a:r>
              <a:rPr lang="es-AR" baseline="0" dirty="0" err="1" smtClean="0"/>
              <a:t>story</a:t>
            </a:r>
            <a:r>
              <a:rPr lang="es-AR" baseline="0" dirty="0" smtClean="0"/>
              <a:t> involucrada.</a:t>
            </a:r>
          </a:p>
          <a:p>
            <a:pPr eaLnBrk="1" hangingPunct="1"/>
            <a:endParaRPr lang="es-AR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b="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i="0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</a:t>
            </a:r>
            <a:endParaRPr lang="es-A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openxmlformats.org/officeDocument/2006/relationships/image" Target="../media/image6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lsamiq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 smtClean="0">
                <a:latin typeface="Calibri" pitchFamily="34" charset="0"/>
              </a:rPr>
              <a:t>Equipo:</a:t>
            </a:r>
            <a:endParaRPr lang="es-ES" sz="2800" dirty="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014" y="89345"/>
            <a:ext cx="4071966" cy="646331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75.47</a:t>
            </a:r>
          </a:p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Taller de Desarrollo de Proyectos II</a:t>
            </a:r>
            <a:endParaRPr lang="es-AR" b="1" dirty="0">
              <a:latin typeface="Cambria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1130" y="131146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3295" y="1518692"/>
            <a:ext cx="5384425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971600" y="2132856"/>
            <a:ext cx="7805330" cy="4536504"/>
            <a:chOff x="971600" y="2132856"/>
            <a:chExt cx="7805330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164288" y="2132856"/>
              <a:ext cx="16126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Costo en horas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3074" name="Gráfico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2564033"/>
              <a:ext cx="7632924" cy="4105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Desvíos No Planificados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403648" y="1772816"/>
            <a:ext cx="6928964" cy="4752528"/>
            <a:chOff x="1403648" y="1772816"/>
            <a:chExt cx="6928964" cy="4752528"/>
          </a:xfrm>
        </p:grpSpPr>
        <p:sp>
          <p:nvSpPr>
            <p:cNvPr id="11" name="TextBox 24"/>
            <p:cNvSpPr txBox="1">
              <a:spLocks noChangeArrowheads="1"/>
            </p:cNvSpPr>
            <p:nvPr/>
          </p:nvSpPr>
          <p:spPr bwMode="auto">
            <a:xfrm>
              <a:off x="1403648" y="1772816"/>
              <a:ext cx="58326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Code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Coverage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6" name="5 Imagen" descr="CodeCoverag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2276872"/>
              <a:ext cx="6856956" cy="424847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Cambios de Alcance</a:t>
            </a: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1403648" y="1988840"/>
            <a:ext cx="5832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Múltiples supervisores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DEMO</a:t>
            </a:r>
          </a:p>
        </p:txBody>
      </p:sp>
      <p:sp>
        <p:nvSpPr>
          <p:cNvPr id="3" name="2 Botón de acción: Hacia delante o Siguiente">
            <a:hlinkClick r:id="" action="ppaction://noaction" highlightClick="1"/>
          </p:cNvPr>
          <p:cNvSpPr/>
          <p:nvPr/>
        </p:nvSpPr>
        <p:spPr bwMode="auto">
          <a:xfrm>
            <a:off x="3851920" y="3140968"/>
            <a:ext cx="1872208" cy="1872208"/>
          </a:xfrm>
          <a:prstGeom prst="actionButtonForwardNex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Trazabilidad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4071934" y="4286256"/>
            <a:ext cx="5392180" cy="2340391"/>
            <a:chOff x="2013360" y="4221087"/>
            <a:chExt cx="5392180" cy="234039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13360" y="4221087"/>
              <a:ext cx="3007512" cy="2340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20"/>
            <p:cNvSpPr txBox="1">
              <a:spLocks noChangeArrowheads="1"/>
            </p:cNvSpPr>
            <p:nvPr/>
          </p:nvSpPr>
          <p:spPr bwMode="auto">
            <a:xfrm>
              <a:off x="4476602" y="5013176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Entregables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571472" y="1714488"/>
            <a:ext cx="8572528" cy="3700659"/>
            <a:chOff x="571472" y="1714488"/>
            <a:chExt cx="8572528" cy="3700659"/>
          </a:xfrm>
        </p:grpSpPr>
        <p:grpSp>
          <p:nvGrpSpPr>
            <p:cNvPr id="8" name="7 Grupo"/>
            <p:cNvGrpSpPr/>
            <p:nvPr/>
          </p:nvGrpSpPr>
          <p:grpSpPr>
            <a:xfrm>
              <a:off x="571472" y="1714488"/>
              <a:ext cx="5446938" cy="1962886"/>
              <a:chOff x="925262" y="1673497"/>
              <a:chExt cx="5446938" cy="1962886"/>
            </a:xfrm>
          </p:grpSpPr>
          <p:pic>
            <p:nvPicPr>
              <p:cNvPr id="4" name="3 Imagen" descr="who-what-wh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645969" y="1673497"/>
                <a:ext cx="2726231" cy="1962886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6" name="TextBox 20"/>
              <p:cNvSpPr txBox="1">
                <a:spLocks noChangeArrowheads="1"/>
              </p:cNvSpPr>
              <p:nvPr/>
            </p:nvSpPr>
            <p:spPr bwMode="auto">
              <a:xfrm>
                <a:off x="925262" y="2245001"/>
                <a:ext cx="292893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User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</a:t>
                </a:r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Stories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 y</a:t>
                </a:r>
              </a:p>
              <a:p>
                <a:pPr algn="ctr"/>
                <a:r>
                  <a:rPr lang="es-AR" sz="2400" dirty="0" err="1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UATs</a:t>
                </a:r>
                <a:r>
                  <a:rPr lang="es-AR" sz="2400" dirty="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  <a:cs typeface="Arial" charset="0"/>
                  </a:rPr>
                  <a:t>  asociadas</a:t>
                </a:r>
              </a:p>
            </p:txBody>
          </p:sp>
        </p:grpSp>
        <p:sp>
          <p:nvSpPr>
            <p:cNvPr id="13" name="TextBox 20"/>
            <p:cNvSpPr txBox="1">
              <a:spLocks noChangeArrowheads="1"/>
            </p:cNvSpPr>
            <p:nvPr/>
          </p:nvSpPr>
          <p:spPr bwMode="auto">
            <a:xfrm>
              <a:off x="6215062" y="2428868"/>
              <a:ext cx="292893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 y</a:t>
              </a:r>
            </a:p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archivos  asociados</a:t>
              </a:r>
            </a:p>
          </p:txBody>
        </p: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1000100" y="4214818"/>
              <a:ext cx="28575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indicados en los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commits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</a:t>
            </a:r>
            <a:r>
              <a:rPr lang="es-AR" dirty="0" smtClean="0">
                <a:latin typeface="Copperplate Gothic Bold" pitchFamily="34" charset="0"/>
              </a:rPr>
              <a:t>Aprendidas (1)</a:t>
            </a:r>
            <a:endParaRPr lang="es-AR" dirty="0" smtClean="0">
              <a:latin typeface="Copperplate Gothic Bold" pitchFamily="34" charset="0"/>
            </a:endParaRPr>
          </a:p>
        </p:txBody>
      </p:sp>
      <p:pic>
        <p:nvPicPr>
          <p:cNvPr id="4" name="3 Imagen" descr="CostosRe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636244"/>
            <a:ext cx="7923665" cy="3943448"/>
          </a:xfrm>
          <a:prstGeom prst="rect">
            <a:avLst/>
          </a:prstGeom>
        </p:spPr>
      </p:pic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72816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</a:t>
            </a:r>
            <a:r>
              <a:rPr lang="es-AR" dirty="0" smtClean="0">
                <a:latin typeface="Copperplate Gothic Bold" pitchFamily="34" charset="0"/>
              </a:rPr>
              <a:t>Aprendidas </a:t>
            </a:r>
            <a:r>
              <a:rPr lang="es-AR" dirty="0" smtClean="0">
                <a:latin typeface="Copperplate Gothic Bold" pitchFamily="34" charset="0"/>
              </a:rPr>
              <a:t>(2)</a:t>
            </a:r>
            <a:endParaRPr lang="es-AR" dirty="0" smtClean="0">
              <a:latin typeface="Copperplate Gothic Bold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403648" y="1772816"/>
            <a:ext cx="58326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Seguimiento de Costos</a:t>
            </a:r>
          </a:p>
        </p:txBody>
      </p:sp>
      <p:graphicFrame>
        <p:nvGraphicFramePr>
          <p:cNvPr id="6" name="5 Diagrama"/>
          <p:cNvGraphicFramePr/>
          <p:nvPr/>
        </p:nvGraphicFramePr>
        <p:xfrm>
          <a:off x="2051720" y="2636912"/>
          <a:ext cx="5904656" cy="393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BDC8FC93-55F3-42CA-9630-F3D0AEDB33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B3472502-75B4-4278-A8C7-45CCF2FD9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E804E072-BE71-453A-B5DB-446E67B97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Lecciones </a:t>
            </a:r>
            <a:r>
              <a:rPr lang="es-AR" dirty="0" smtClean="0">
                <a:latin typeface="Copperplate Gothic Bold" pitchFamily="34" charset="0"/>
              </a:rPr>
              <a:t>Aprendidas </a:t>
            </a:r>
            <a:r>
              <a:rPr lang="es-AR" dirty="0" smtClean="0">
                <a:latin typeface="Copperplate Gothic Bold" pitchFamily="34" charset="0"/>
              </a:rPr>
              <a:t>(3)</a:t>
            </a:r>
            <a:endParaRPr lang="es-AR" dirty="0" smtClean="0">
              <a:latin typeface="Copperplate Gothic Bold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1214414" y="2285992"/>
            <a:ext cx="771530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omunicación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fluida con el cliente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Asegurar que los requisitos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sean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precisos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V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erificar el alcance con el 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cliente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Avisar con anticipación al no finalizar algo en un sprint</a:t>
            </a:r>
          </a:p>
          <a:p>
            <a:pPr>
              <a:spcAft>
                <a:spcPts val="4200"/>
              </a:spcAft>
              <a:buFont typeface="Arial" pitchFamily="34" charset="0"/>
              <a:buChar char="•"/>
            </a:pP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 Importancia de mantener una trazabilidad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714488"/>
            <a:ext cx="1995311" cy="148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1547664" y="2276872"/>
            <a:ext cx="6121400" cy="2649476"/>
            <a:chOff x="1547664" y="2276872"/>
            <a:chExt cx="6121400" cy="2649476"/>
          </a:xfrm>
        </p:grpSpPr>
        <p:sp>
          <p:nvSpPr>
            <p:cNvPr id="24579" name="Text Box 6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6121400" cy="8239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AR" sz="4800" dirty="0" smtClean="0">
                  <a:solidFill>
                    <a:schemeClr val="tx2">
                      <a:lumMod val="50000"/>
                    </a:schemeClr>
                  </a:solidFill>
                  <a:latin typeface="Copperplate Gothic Bold" pitchFamily="34" charset="0"/>
                </a:rPr>
                <a:t>¿Preguntas?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endParaRPr>
            </a:p>
          </p:txBody>
        </p:sp>
        <p:pic>
          <p:nvPicPr>
            <p:cNvPr id="5" name="Picture 2" descr="C:\Users\Familia Compaq\Documents\Disenio\Icons - Illustrations\_WINDOWS VISTA ICONS\Help Question mar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3068960"/>
              <a:ext cx="1857388" cy="18573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19672" y="2852936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rPr>
              <a:t>Gracias</a:t>
            </a:r>
            <a:endParaRPr lang="es-AR" dirty="0">
              <a:solidFill>
                <a:schemeClr val="tx2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4797152"/>
            <a:ext cx="72728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Metodología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de 2 semanas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Equipo de pares de 4 integrantes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Sprint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Planning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s-AR" sz="2000" dirty="0" smtClean="0">
                <a:latin typeface="Calibri" pitchFamily="34" charset="0"/>
                <a:cs typeface="Calibri" pitchFamily="34" charset="0"/>
              </a:rPr>
              <a:t>Reuniones formales de la materia</a:t>
            </a:r>
            <a:endParaRPr lang="es-E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>
                <a:latin typeface="Copperplate Gothic Bold" pitchFamily="34" charset="0"/>
              </a:rPr>
              <a:t>Desarrollo del Proyecto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3347864" y="1830310"/>
            <a:ext cx="5297154" cy="3038851"/>
            <a:chOff x="3347864" y="1830310"/>
            <a:chExt cx="5297154" cy="3038851"/>
          </a:xfrm>
        </p:grpSpPr>
        <p:pic>
          <p:nvPicPr>
            <p:cNvPr id="5" name="4 Imagen" descr="wolof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9550" y="2276873"/>
              <a:ext cx="5245468" cy="2592288"/>
            </a:xfrm>
            <a:prstGeom prst="rect">
              <a:avLst/>
            </a:prstGeom>
          </p:spPr>
        </p:pic>
        <p:sp>
          <p:nvSpPr>
            <p:cNvPr id="6" name="5 Rectángulo"/>
            <p:cNvSpPr/>
            <p:nvPr/>
          </p:nvSpPr>
          <p:spPr>
            <a:xfrm>
              <a:off x="3347864" y="1830310"/>
              <a:ext cx="28814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0" indent="-342900">
                <a:spcBef>
                  <a:spcPts val="1600"/>
                </a:spcBef>
                <a:buClr>
                  <a:schemeClr val="tx2"/>
                </a:buClr>
                <a:buSzPct val="70000"/>
                <a:defRPr/>
              </a:pPr>
              <a:r>
                <a:rPr lang="es-ES" sz="22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Administración: </a:t>
              </a:r>
              <a:r>
                <a:rPr lang="es-ES" sz="22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Calibri" pitchFamily="34" charset="0"/>
                </a:rPr>
                <a:t>Wolof</a:t>
              </a:r>
              <a:endParaRPr lang="es-ES" sz="2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Planificación</a:t>
            </a:r>
          </a:p>
        </p:txBody>
      </p:sp>
      <p:graphicFrame>
        <p:nvGraphicFramePr>
          <p:cNvPr id="15" name="14 Diagrama"/>
          <p:cNvGraphicFramePr/>
          <p:nvPr/>
        </p:nvGraphicFramePr>
        <p:xfrm>
          <a:off x="1132508" y="1666900"/>
          <a:ext cx="5527724" cy="51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18 Imagen" descr="8s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9104" y="2653928"/>
            <a:ext cx="972000" cy="1066423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6876257" y="4774592"/>
            <a:ext cx="2093767" cy="995955"/>
            <a:chOff x="5613027" y="4771718"/>
            <a:chExt cx="3235793" cy="1539191"/>
          </a:xfrm>
        </p:grpSpPr>
        <p:pic>
          <p:nvPicPr>
            <p:cNvPr id="21" name="20 Imagen" descr="ScrumRoles.jpg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13027" y="4771718"/>
              <a:ext cx="1669262" cy="1539191"/>
            </a:xfrm>
            <a:prstGeom prst="rect">
              <a:avLst/>
            </a:prstGeom>
          </p:spPr>
        </p:pic>
        <p:pic>
          <p:nvPicPr>
            <p:cNvPr id="10247" name="Picture 17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3580" y="5059855"/>
              <a:ext cx="1455240" cy="10846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8156" y="170080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67748" y="382294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" descr="I:\Desktop\tasks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99796" y="5881465"/>
            <a:ext cx="1296000" cy="8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ACEPTACION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619672" y="1916832"/>
            <a:ext cx="674054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3600" b="1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UATs</a:t>
            </a:r>
            <a:endParaRPr lang="es-ES" sz="3600" b="1" dirty="0" smtClean="0">
              <a:solidFill>
                <a:schemeClr val="tx2">
                  <a:lumMod val="50000"/>
                </a:schemeClr>
              </a:solidFill>
              <a:latin typeface="Cambria" pitchFamily="18" charset="0"/>
              <a:cs typeface="Calibri" pitchFamily="34" charset="0"/>
            </a:endParaRPr>
          </a:p>
        </p:txBody>
      </p:sp>
      <p:graphicFrame>
        <p:nvGraphicFramePr>
          <p:cNvPr id="16" name="15 Diagrama"/>
          <p:cNvGraphicFramePr/>
          <p:nvPr/>
        </p:nvGraphicFramePr>
        <p:xfrm>
          <a:off x="1619672" y="2708920"/>
          <a:ext cx="561662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graphicEl>
                                              <a:dgm id="{890CD38B-303D-4AF9-A9E6-14557519A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graphicEl>
                                              <a:dgm id="{8717C3D6-AEB4-43BC-8C14-00EF8DABA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graphicEl>
                                              <a:dgm id="{2B04FF30-D00D-401E-96FA-6A9307E88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graphicEl>
                                              <a:dgm id="{9E141F7E-6E09-4309-A88A-AB28D75F1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graphicEl>
                                              <a:dgm id="{49AB87C6-0C0C-427C-B09A-1FD1EC7BF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Análisis y Diseño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1080716" y="1873852"/>
            <a:ext cx="4801942" cy="2315298"/>
            <a:chOff x="1080716" y="1873852"/>
            <a:chExt cx="4801942" cy="2315298"/>
          </a:xfrm>
        </p:grpSpPr>
        <p:grpSp>
          <p:nvGrpSpPr>
            <p:cNvPr id="17" name="16 Grupo"/>
            <p:cNvGrpSpPr/>
            <p:nvPr/>
          </p:nvGrpSpPr>
          <p:grpSpPr>
            <a:xfrm>
              <a:off x="1080716" y="1873852"/>
              <a:ext cx="4801942" cy="2211040"/>
              <a:chOff x="937692" y="1988840"/>
              <a:chExt cx="4801942" cy="2211040"/>
            </a:xfrm>
          </p:grpSpPr>
          <p:pic>
            <p:nvPicPr>
              <p:cNvPr id="1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400" y="1988840"/>
                <a:ext cx="4404234" cy="19059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2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937692" y="3191768"/>
                <a:ext cx="1008112" cy="1008112"/>
              </a:xfrm>
              <a:prstGeom prst="rect">
                <a:avLst/>
              </a:prstGeom>
              <a:noFill/>
            </p:spPr>
          </p:pic>
        </p:grpSp>
        <p:sp>
          <p:nvSpPr>
            <p:cNvPr id="24" name="23 Rectángulo"/>
            <p:cNvSpPr/>
            <p:nvPr/>
          </p:nvSpPr>
          <p:spPr>
            <a:xfrm>
              <a:off x="2961021" y="3789040"/>
              <a:ext cx="15081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User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Stories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098120" y="2766976"/>
            <a:ext cx="2673582" cy="2908786"/>
            <a:chOff x="6098120" y="2766976"/>
            <a:chExt cx="2673582" cy="2908786"/>
          </a:xfrm>
        </p:grpSpPr>
        <p:grpSp>
          <p:nvGrpSpPr>
            <p:cNvPr id="21" name="20 Grupo"/>
            <p:cNvGrpSpPr/>
            <p:nvPr/>
          </p:nvGrpSpPr>
          <p:grpSpPr>
            <a:xfrm>
              <a:off x="6107406" y="3214673"/>
              <a:ext cx="2664296" cy="2461089"/>
              <a:chOff x="6107406" y="3214673"/>
              <a:chExt cx="2664296" cy="2461089"/>
            </a:xfrm>
          </p:grpSpPr>
          <p:pic>
            <p:nvPicPr>
              <p:cNvPr id="40961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36151" y="3214673"/>
                <a:ext cx="2573616" cy="216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9" name="18 CuadroTexto"/>
              <p:cNvSpPr txBox="1"/>
              <p:nvPr/>
            </p:nvSpPr>
            <p:spPr>
              <a:xfrm>
                <a:off x="6107406" y="5337208"/>
                <a:ext cx="2664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>
                    <a:latin typeface="Cambria" pitchFamily="18" charset="0"/>
                    <a:hlinkClick r:id="rId6"/>
                  </a:rPr>
                  <a:t>http://www.balsamiq.com/</a:t>
                </a:r>
                <a:endParaRPr lang="es-AR" sz="1600" dirty="0">
                  <a:latin typeface="Cambria" pitchFamily="18" charset="0"/>
                </a:endParaRPr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6098120" y="2766976"/>
              <a:ext cx="25922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Mockups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de Pantallas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Arquitectura</a:t>
            </a:r>
          </a:p>
        </p:txBody>
      </p:sp>
      <p:grpSp>
        <p:nvGrpSpPr>
          <p:cNvPr id="5" name="4 Grupo"/>
          <p:cNvGrpSpPr>
            <a:grpSpLocks noChangeAspect="1"/>
          </p:cNvGrpSpPr>
          <p:nvPr/>
        </p:nvGrpSpPr>
        <p:grpSpPr>
          <a:xfrm>
            <a:off x="338042" y="1541716"/>
            <a:ext cx="8820473" cy="5328000"/>
            <a:chOff x="482058" y="1556230"/>
            <a:chExt cx="8654537" cy="5119803"/>
          </a:xfrm>
        </p:grpSpPr>
        <p:pic>
          <p:nvPicPr>
            <p:cNvPr id="4" name="3 Imagen" descr="diagrama_arquitectu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58" y="1556230"/>
              <a:ext cx="8654537" cy="5112048"/>
            </a:xfrm>
            <a:prstGeom prst="rect">
              <a:avLst/>
            </a:prstGeom>
          </p:spPr>
        </p:pic>
        <p:sp>
          <p:nvSpPr>
            <p:cNvPr id="12294" name="TextBox 5"/>
            <p:cNvSpPr txBox="1">
              <a:spLocks noChangeArrowheads="1"/>
            </p:cNvSpPr>
            <p:nvPr/>
          </p:nvSpPr>
          <p:spPr bwMode="auto">
            <a:xfrm>
              <a:off x="3347864" y="6309320"/>
              <a:ext cx="2714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Mapas de Arquitectura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Tecnologías</a:t>
            </a: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204864"/>
            <a:ext cx="2852908" cy="730911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157191"/>
            <a:ext cx="1572775" cy="1021283"/>
          </a:xfrm>
          <a:prstGeom prst="rect">
            <a:avLst/>
          </a:prstGeom>
        </p:spPr>
      </p:pic>
      <p:grpSp>
        <p:nvGrpSpPr>
          <p:cNvPr id="20" name="19 Grupo"/>
          <p:cNvGrpSpPr/>
          <p:nvPr/>
        </p:nvGrpSpPr>
        <p:grpSpPr>
          <a:xfrm>
            <a:off x="4686426" y="5108036"/>
            <a:ext cx="4004808" cy="1044120"/>
            <a:chOff x="4686426" y="4955682"/>
            <a:chExt cx="4004808" cy="1044120"/>
          </a:xfrm>
        </p:grpSpPr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t="26840" b="28427"/>
            <a:stretch>
              <a:fillRect/>
            </a:stretch>
          </p:blipFill>
          <p:spPr bwMode="auto">
            <a:xfrm>
              <a:off x="4686426" y="4955682"/>
              <a:ext cx="371475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6905284" y="5661248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2822" y="2089876"/>
            <a:ext cx="4257290" cy="1143008"/>
          </a:xfrm>
          <a:prstGeom prst="rect">
            <a:avLst/>
          </a:prstGeom>
        </p:spPr>
      </p:pic>
      <p:pic>
        <p:nvPicPr>
          <p:cNvPr id="22" name="21 Imagen" descr="WIF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0330" y="3684568"/>
            <a:ext cx="4386276" cy="824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2124290" y="2132856"/>
            <a:ext cx="6696182" cy="4475798"/>
            <a:chOff x="2124290" y="2132856"/>
            <a:chExt cx="6696182" cy="4475798"/>
          </a:xfrm>
        </p:grpSpPr>
        <p:pic>
          <p:nvPicPr>
            <p:cNvPr id="1026" name="Gráfico 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4290" y="2492895"/>
              <a:ext cx="6518534" cy="41157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7020272" y="2132856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Burndown</a:t>
              </a:r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 chart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648" y="1700808"/>
            <a:ext cx="4033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Caso de Análisis: Sprint 4</a:t>
            </a:r>
            <a:endParaRPr lang="es-AR" sz="2000" dirty="0">
              <a:solidFill>
                <a:schemeClr val="tx2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547664" y="2132856"/>
            <a:ext cx="7100326" cy="4536504"/>
            <a:chOff x="1547664" y="2132856"/>
            <a:chExt cx="7100326" cy="4536504"/>
          </a:xfrm>
        </p:grpSpPr>
        <p:sp>
          <p:nvSpPr>
            <p:cNvPr id="5" name="TextBox 24"/>
            <p:cNvSpPr txBox="1">
              <a:spLocks noChangeArrowheads="1"/>
            </p:cNvSpPr>
            <p:nvPr/>
          </p:nvSpPr>
          <p:spPr bwMode="auto">
            <a:xfrm>
              <a:off x="4803100" y="2132856"/>
              <a:ext cx="38448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AR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Cobertura de la prueba basado en </a:t>
              </a:r>
              <a:r>
                <a:rPr lang="es-AR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itchFamily="18" charset="0"/>
                  <a:cs typeface="Arial" charset="0"/>
                </a:rPr>
                <a:t>UATs</a:t>
              </a:r>
              <a:endParaRPr lang="es-A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  <p:pic>
          <p:nvPicPr>
            <p:cNvPr id="2050" name="Gráfico 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2537302"/>
              <a:ext cx="7056859" cy="41320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3215</TotalTime>
  <Words>357</Words>
  <Application>Microsoft Office PowerPoint</Application>
  <PresentationFormat>Presentación en pantalla (4:3)</PresentationFormat>
  <Paragraphs>117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Diseño predeterminado</vt:lpstr>
      <vt:lpstr>Diapositiva 1</vt:lpstr>
      <vt:lpstr>Desarrollo del Proyecto</vt:lpstr>
      <vt:lpstr>Planificación</vt:lpstr>
      <vt:lpstr>ACEPTACION</vt:lpstr>
      <vt:lpstr>Análisis y Diseño</vt:lpstr>
      <vt:lpstr>Arquitectura</vt:lpstr>
      <vt:lpstr>Tecnologías</vt:lpstr>
      <vt:lpstr>Seguimiento y Control</vt:lpstr>
      <vt:lpstr>Seguimiento y Control</vt:lpstr>
      <vt:lpstr>Seguimiento y Control</vt:lpstr>
      <vt:lpstr>Desvíos No Planificados</vt:lpstr>
      <vt:lpstr>Cambios de Alcance</vt:lpstr>
      <vt:lpstr>DEMO</vt:lpstr>
      <vt:lpstr>Trazabilidad</vt:lpstr>
      <vt:lpstr>Lecciones Aprendidas (1)</vt:lpstr>
      <vt:lpstr>Lecciones Aprendidas (2)</vt:lpstr>
      <vt:lpstr>Lecciones Aprendidas (3)</vt:lpstr>
      <vt:lpstr>Diapositiva 18</vt:lpstr>
      <vt:lpstr>Diapositiva 19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quitilip</cp:lastModifiedBy>
  <cp:revision>549</cp:revision>
  <dcterms:created xsi:type="dcterms:W3CDTF">2006-12-03T18:41:32Z</dcterms:created>
  <dcterms:modified xsi:type="dcterms:W3CDTF">2010-11-28T00:33:22Z</dcterms:modified>
</cp:coreProperties>
</file>