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300" r:id="rId17"/>
    <p:sldId id="301" r:id="rId18"/>
    <p:sldId id="293" r:id="rId19"/>
    <p:sldId id="2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7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/>
      <dgm:spPr/>
      <dgm:t>
        <a:bodyPr/>
        <a:lstStyle/>
        <a:p>
          <a:r>
            <a:rPr lang="es-AR" dirty="0" smtClean="0"/>
            <a:t>Definición al comienzo del sprint</a:t>
          </a:r>
          <a:endParaRPr lang="en-US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/>
        </a:p>
      </dgm:t>
    </dgm:pt>
    <dgm:pt modelId="{2076058A-1651-48DA-8FEF-87A804D0B168}" type="sibTrans" cxnId="{34222FA7-B9B9-474F-A4CC-C7997DD13B33}">
      <dgm:prSet/>
      <dgm:spPr/>
      <dgm:t>
        <a:bodyPr/>
        <a:lstStyle/>
        <a:p>
          <a:endParaRPr lang="en-US"/>
        </a:p>
      </dgm:t>
    </dgm:pt>
    <dgm:pt modelId="{BE8F12A1-5913-4991-A976-7E5D01474B2F}">
      <dgm:prSet phldrT="[Texto]"/>
      <dgm:spPr/>
      <dgm:t>
        <a:bodyPr/>
        <a:lstStyle/>
        <a:p>
          <a:r>
            <a:rPr lang="es-AR" dirty="0" smtClean="0"/>
            <a:t>Validación con el cliente en reunión informal</a:t>
          </a:r>
          <a:endParaRPr lang="en-US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/>
        </a:p>
      </dgm:t>
    </dgm:pt>
    <dgm:pt modelId="{8184659C-7AC7-4E48-A03B-724859B320E3}" type="sibTrans" cxnId="{7CD81DF4-113E-486C-BAAB-1B0B83905F47}">
      <dgm:prSet/>
      <dgm:spPr/>
      <dgm:t>
        <a:bodyPr/>
        <a:lstStyle/>
        <a:p>
          <a:endParaRPr lang="en-US"/>
        </a:p>
      </dgm:t>
    </dgm:pt>
    <dgm:pt modelId="{64D16823-4C25-4CB7-B1E8-442086E3F17C}">
      <dgm:prSet phldrT="[Texto]"/>
      <dgm:spPr/>
      <dgm:t>
        <a:bodyPr/>
        <a:lstStyle/>
        <a:p>
          <a:r>
            <a:rPr lang="es-AR" dirty="0" smtClean="0"/>
            <a:t>Verificación del cliente en reunión formal</a:t>
          </a:r>
          <a:endParaRPr lang="en-US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AE730-7ACC-41AC-9A96-A7DAF402C24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7FC5F5-C507-42D3-9895-2F9F73CEC34F}">
      <dgm:prSet phldrT="[Texto]" custT="1"/>
      <dgm:spPr/>
      <dgm:t>
        <a:bodyPr/>
        <a:lstStyle/>
        <a:p>
          <a:r>
            <a:rPr lang="es-AR" sz="2000" dirty="0" smtClean="0"/>
            <a:t>Estimación errónea</a:t>
          </a:r>
          <a:endParaRPr lang="en-US" sz="2000" dirty="0"/>
        </a:p>
      </dgm:t>
    </dgm:pt>
    <dgm:pt modelId="{F69CFC13-C39A-41F1-9A5E-D1487D91C713}" type="parTrans" cxnId="{BC265463-E2D8-4EF0-90C2-8506EACAFFA8}">
      <dgm:prSet/>
      <dgm:spPr/>
      <dgm:t>
        <a:bodyPr/>
        <a:lstStyle/>
        <a:p>
          <a:endParaRPr lang="en-US" sz="2000"/>
        </a:p>
      </dgm:t>
    </dgm:pt>
    <dgm:pt modelId="{1B608440-9F80-43EC-8837-2D0407915F8B}" type="sibTrans" cxnId="{BC265463-E2D8-4EF0-90C2-8506EACAFFA8}">
      <dgm:prSet/>
      <dgm:spPr/>
      <dgm:t>
        <a:bodyPr/>
        <a:lstStyle/>
        <a:p>
          <a:endParaRPr lang="en-US" sz="2000"/>
        </a:p>
      </dgm:t>
    </dgm:pt>
    <dgm:pt modelId="{FF2CDA73-FB39-4ECE-B49B-2073DFBF20DA}">
      <dgm:prSet phldrT="[Texto]" custT="1"/>
      <dgm:spPr/>
      <dgm:t>
        <a:bodyPr/>
        <a:lstStyle/>
        <a:p>
          <a:r>
            <a:rPr lang="es-AR" sz="2000" dirty="0" smtClean="0"/>
            <a:t>Poco control de horas reales</a:t>
          </a:r>
          <a:endParaRPr lang="en-US" sz="2000" dirty="0"/>
        </a:p>
      </dgm:t>
    </dgm:pt>
    <dgm:pt modelId="{C575DB8E-50EF-4EC4-90B9-E15EAABB8D16}" type="parTrans" cxnId="{A00C968B-E9D3-44AC-ADC3-A3D124767948}">
      <dgm:prSet/>
      <dgm:spPr/>
      <dgm:t>
        <a:bodyPr/>
        <a:lstStyle/>
        <a:p>
          <a:endParaRPr lang="en-US" sz="2000"/>
        </a:p>
      </dgm:t>
    </dgm:pt>
    <dgm:pt modelId="{D2E06355-6B61-4BCB-AD00-5F66A2300C26}" type="sibTrans" cxnId="{A00C968B-E9D3-44AC-ADC3-A3D124767948}">
      <dgm:prSet/>
      <dgm:spPr/>
      <dgm:t>
        <a:bodyPr/>
        <a:lstStyle/>
        <a:p>
          <a:endParaRPr lang="en-US" sz="2000"/>
        </a:p>
      </dgm:t>
    </dgm:pt>
    <dgm:pt modelId="{9350D9A4-7014-4240-9CD1-8C66F2412107}">
      <dgm:prSet phldrT="[Texto]" custT="1"/>
      <dgm:spPr/>
      <dgm:t>
        <a:bodyPr/>
        <a:lstStyle/>
        <a:p>
          <a:r>
            <a:rPr lang="es-AR" sz="2000" dirty="0" smtClean="0"/>
            <a:t>Actualización de horas planificadas</a:t>
          </a:r>
          <a:endParaRPr lang="en-US" sz="2000" dirty="0"/>
        </a:p>
      </dgm:t>
    </dgm:pt>
    <dgm:pt modelId="{E95B2B7C-1040-47C0-8263-D7CBDA7554A1}" type="parTrans" cxnId="{0A36971D-B38F-479D-9741-EAE342061D4C}">
      <dgm:prSet/>
      <dgm:spPr/>
      <dgm:t>
        <a:bodyPr/>
        <a:lstStyle/>
        <a:p>
          <a:endParaRPr lang="en-US" sz="2000"/>
        </a:p>
      </dgm:t>
    </dgm:pt>
    <dgm:pt modelId="{0ACE3162-D077-4644-AEEC-EC7366C89EE1}" type="sibTrans" cxnId="{0A36971D-B38F-479D-9741-EAE342061D4C}">
      <dgm:prSet/>
      <dgm:spPr/>
      <dgm:t>
        <a:bodyPr/>
        <a:lstStyle/>
        <a:p>
          <a:endParaRPr lang="en-US" sz="2000"/>
        </a:p>
      </dgm:t>
    </dgm:pt>
    <dgm:pt modelId="{CDD00681-29A1-4C9D-9C07-7192BAFCDB68}" type="pres">
      <dgm:prSet presAssocID="{F8BAE730-7ACC-41AC-9A96-A7DAF402C2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C8FC93-55F3-42CA-9630-F3D0AEDB332B}" type="pres">
      <dgm:prSet presAssocID="{337FC5F5-C507-42D3-9895-2F9F73CEC3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0E55-DA4D-4BA0-9356-8227B67F101E}" type="pres">
      <dgm:prSet presAssocID="{1B608440-9F80-43EC-8837-2D0407915F8B}" presName="sibTrans" presStyleCnt="0"/>
      <dgm:spPr/>
    </dgm:pt>
    <dgm:pt modelId="{B3472502-75B4-4278-A8C7-45CCF2FD979B}" type="pres">
      <dgm:prSet presAssocID="{FF2CDA73-FB39-4ECE-B49B-2073DFBF20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161A-79F5-486B-B305-C76F7EE03FAF}" type="pres">
      <dgm:prSet presAssocID="{D2E06355-6B61-4BCB-AD00-5F66A2300C26}" presName="sibTrans" presStyleCnt="0"/>
      <dgm:spPr/>
    </dgm:pt>
    <dgm:pt modelId="{E804E072-BE71-453A-B5DB-446E67B97AEA}" type="pres">
      <dgm:prSet presAssocID="{9350D9A4-7014-4240-9CD1-8C66F24121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C968B-E9D3-44AC-ADC3-A3D124767948}" srcId="{F8BAE730-7ACC-41AC-9A96-A7DAF402C243}" destId="{FF2CDA73-FB39-4ECE-B49B-2073DFBF20DA}" srcOrd="1" destOrd="0" parTransId="{C575DB8E-50EF-4EC4-90B9-E15EAABB8D16}" sibTransId="{D2E06355-6B61-4BCB-AD00-5F66A2300C26}"/>
    <dgm:cxn modelId="{F5513D9F-179F-4F1B-89E2-D93A34F4A274}" type="presOf" srcId="{337FC5F5-C507-42D3-9895-2F9F73CEC34F}" destId="{BDC8FC93-55F3-42CA-9630-F3D0AEDB332B}" srcOrd="0" destOrd="0" presId="urn:microsoft.com/office/officeart/2005/8/layout/default"/>
    <dgm:cxn modelId="{4C715BB7-4764-4CB8-8B9F-5FD2FBACCD5E}" type="presOf" srcId="{FF2CDA73-FB39-4ECE-B49B-2073DFBF20DA}" destId="{B3472502-75B4-4278-A8C7-45CCF2FD979B}" srcOrd="0" destOrd="0" presId="urn:microsoft.com/office/officeart/2005/8/layout/default"/>
    <dgm:cxn modelId="{A9239CE3-2563-49C3-B954-ACE046BC5F5C}" type="presOf" srcId="{F8BAE730-7ACC-41AC-9A96-A7DAF402C243}" destId="{CDD00681-29A1-4C9D-9C07-7192BAFCDB68}" srcOrd="0" destOrd="0" presId="urn:microsoft.com/office/officeart/2005/8/layout/default"/>
    <dgm:cxn modelId="{8F16E27E-E963-423D-A083-CCA060443281}" type="presOf" srcId="{9350D9A4-7014-4240-9CD1-8C66F2412107}" destId="{E804E072-BE71-453A-B5DB-446E67B97AEA}" srcOrd="0" destOrd="0" presId="urn:microsoft.com/office/officeart/2005/8/layout/default"/>
    <dgm:cxn modelId="{0A36971D-B38F-479D-9741-EAE342061D4C}" srcId="{F8BAE730-7ACC-41AC-9A96-A7DAF402C243}" destId="{9350D9A4-7014-4240-9CD1-8C66F2412107}" srcOrd="2" destOrd="0" parTransId="{E95B2B7C-1040-47C0-8263-D7CBDA7554A1}" sibTransId="{0ACE3162-D077-4644-AEEC-EC7366C89EE1}"/>
    <dgm:cxn modelId="{BC265463-E2D8-4EF0-90C2-8506EACAFFA8}" srcId="{F8BAE730-7ACC-41AC-9A96-A7DAF402C243}" destId="{337FC5F5-C507-42D3-9895-2F9F73CEC34F}" srcOrd="0" destOrd="0" parTransId="{F69CFC13-C39A-41F1-9A5E-D1487D91C713}" sibTransId="{1B608440-9F80-43EC-8837-2D0407915F8B}"/>
    <dgm:cxn modelId="{F58AFF3F-D43F-4A31-82A2-3B0B32185303}" type="presParOf" srcId="{CDD00681-29A1-4C9D-9C07-7192BAFCDB68}" destId="{BDC8FC93-55F3-42CA-9630-F3D0AEDB332B}" srcOrd="0" destOrd="0" presId="urn:microsoft.com/office/officeart/2005/8/layout/default"/>
    <dgm:cxn modelId="{CB7CD2FE-5CE3-4611-A36C-235BB0A29F34}" type="presParOf" srcId="{CDD00681-29A1-4C9D-9C07-7192BAFCDB68}" destId="{FD880E55-DA4D-4BA0-9356-8227B67F101E}" srcOrd="1" destOrd="0" presId="urn:microsoft.com/office/officeart/2005/8/layout/default"/>
    <dgm:cxn modelId="{8792A8C5-662A-4CD4-9D0B-0178CDBF08A6}" type="presParOf" srcId="{CDD00681-29A1-4C9D-9C07-7192BAFCDB68}" destId="{B3472502-75B4-4278-A8C7-45CCF2FD979B}" srcOrd="2" destOrd="0" presId="urn:microsoft.com/office/officeart/2005/8/layout/default"/>
    <dgm:cxn modelId="{199B0983-A8FE-4CFA-9127-A6507786F1D9}" type="presParOf" srcId="{CDD00681-29A1-4C9D-9C07-7192BAFCDB68}" destId="{0E16161A-79F5-486B-B305-C76F7EE03FAF}" srcOrd="3" destOrd="0" presId="urn:microsoft.com/office/officeart/2005/8/layout/default"/>
    <dgm:cxn modelId="{9C35DD3B-1CE8-4FA3-A883-4140A01686BD}" type="presParOf" srcId="{CDD00681-29A1-4C9D-9C07-7192BAFCDB68}" destId="{E804E072-BE71-453A-B5DB-446E67B97AEA}" srcOrd="4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Definición al comienzo del sprint</a:t>
          </a:r>
          <a:endParaRPr lang="en-US" sz="2200" kern="1200" dirty="0"/>
        </a:p>
      </dsp:txBody>
      <dsp:txXfrm>
        <a:off x="0" y="0"/>
        <a:ext cx="3627777" cy="1123324"/>
      </dsp:txXfrm>
    </dsp:sp>
    <dsp:sp modelId="{2B04FF30-D00D-401E-96FA-6A9307E8887F}">
      <dsp:nvSpPr>
        <dsp:cNvPr id="0" name=""/>
        <dsp:cNvSpPr/>
      </dsp:nvSpPr>
      <dsp:spPr>
        <a:xfrm>
          <a:off x="421246" y="1310545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Validación con el cliente en reunión informal</a:t>
          </a:r>
          <a:endParaRPr lang="en-US" sz="2200" kern="1200" dirty="0"/>
        </a:p>
      </dsp:txBody>
      <dsp:txXfrm>
        <a:off x="421246" y="1310545"/>
        <a:ext cx="3622722" cy="1123324"/>
      </dsp:txXfrm>
    </dsp:sp>
    <dsp:sp modelId="{49AB87C6-0C0C-427C-B09A-1FD1EC7BF601}">
      <dsp:nvSpPr>
        <dsp:cNvPr id="0" name=""/>
        <dsp:cNvSpPr/>
      </dsp:nvSpPr>
      <dsp:spPr>
        <a:xfrm>
          <a:off x="842493" y="2621091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Verificación del cliente en reunión formal</a:t>
          </a:r>
          <a:endParaRPr lang="en-US" sz="2200" kern="1200" dirty="0"/>
        </a:p>
      </dsp:txBody>
      <dsp:txXfrm>
        <a:off x="842493" y="2621091"/>
        <a:ext cx="3622722" cy="1123324"/>
      </dsp:txXfrm>
    </dsp:sp>
    <dsp:sp modelId="{8717C3D6-AEB4-43BC-8C14-00EF8DABA0F1}">
      <dsp:nvSpPr>
        <dsp:cNvPr id="0" name=""/>
        <dsp:cNvSpPr/>
      </dsp:nvSpPr>
      <dsp:spPr>
        <a:xfrm>
          <a:off x="4043969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043969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4465216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465216" y="2154911"/>
        <a:ext cx="730161" cy="7301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8FC93-55F3-42CA-9630-F3D0AEDB332B}">
      <dsp:nvSpPr>
        <dsp:cNvPr id="0" name=""/>
        <dsp:cNvSpPr/>
      </dsp:nvSpPr>
      <dsp:spPr>
        <a:xfrm>
          <a:off x="72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Estimación errónea</a:t>
          </a:r>
          <a:endParaRPr lang="en-US" sz="2000" kern="1200" dirty="0"/>
        </a:p>
      </dsp:txBody>
      <dsp:txXfrm>
        <a:off x="720" y="141033"/>
        <a:ext cx="2811054" cy="1686632"/>
      </dsp:txXfrm>
    </dsp:sp>
    <dsp:sp modelId="{B3472502-75B4-4278-A8C7-45CCF2FD979B}">
      <dsp:nvSpPr>
        <dsp:cNvPr id="0" name=""/>
        <dsp:cNvSpPr/>
      </dsp:nvSpPr>
      <dsp:spPr>
        <a:xfrm>
          <a:off x="309288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Poco control de horas reales</a:t>
          </a:r>
          <a:endParaRPr lang="en-US" sz="2000" kern="1200" dirty="0"/>
        </a:p>
      </dsp:txBody>
      <dsp:txXfrm>
        <a:off x="3092880" y="141033"/>
        <a:ext cx="2811054" cy="1686632"/>
      </dsp:txXfrm>
    </dsp:sp>
    <dsp:sp modelId="{E804E072-BE71-453A-B5DB-446E67B97AEA}">
      <dsp:nvSpPr>
        <dsp:cNvPr id="0" name=""/>
        <dsp:cNvSpPr/>
      </dsp:nvSpPr>
      <dsp:spPr>
        <a:xfrm>
          <a:off x="1546800" y="2108771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Actualización de horas planificadas</a:t>
          </a:r>
          <a:endParaRPr lang="en-US" sz="2000" kern="1200" dirty="0"/>
        </a:p>
      </dsp:txBody>
      <dsp:txXfrm>
        <a:off x="1546800" y="2108771"/>
        <a:ext cx="2811054" cy="168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772816"/>
            <a:ext cx="6928964" cy="4752528"/>
            <a:chOff x="1403648" y="1772816"/>
            <a:chExt cx="6928964" cy="475252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58326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276872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Múltiples supervisores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sp>
        <p:nvSpPr>
          <p:cNvPr id="3" name="2 Botón de acción: Hacia delante o Siguiente">
            <a:hlinkClick r:id="" action="ppaction://noaction" highlightClick="1"/>
          </p:cNvPr>
          <p:cNvSpPr/>
          <p:nvPr/>
        </p:nvSpPr>
        <p:spPr bwMode="auto">
          <a:xfrm>
            <a:off x="3851920" y="3140968"/>
            <a:ext cx="1872208" cy="1872208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403648" y="1898162"/>
            <a:ext cx="5161186" cy="1962886"/>
            <a:chOff x="1211014" y="1673497"/>
            <a:chExt cx="5161186" cy="1962886"/>
          </a:xfrm>
        </p:grpSpPr>
        <p:pic>
          <p:nvPicPr>
            <p:cNvPr id="4" name="3 Imagen" descr="who-what-wh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969" y="1673497"/>
              <a:ext cx="2726231" cy="19628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1211014" y="2463279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08212" y="4256961"/>
            <a:ext cx="5392180" cy="2340391"/>
            <a:chOff x="2013360" y="4221087"/>
            <a:chExt cx="5392180" cy="2340391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pic>
        <p:nvPicPr>
          <p:cNvPr id="4" name="3 Imagen" descr="CostosR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244"/>
            <a:ext cx="7923665" cy="3943448"/>
          </a:xfrm>
          <a:prstGeom prst="rect">
            <a:avLst/>
          </a:prstGeom>
        </p:spPr>
      </p:pic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2051720" y="2636912"/>
          <a:ext cx="5904656" cy="393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214414" y="2285992"/>
            <a:ext cx="77153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Buscar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una comunicación fluida con 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Asegurar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que los requisitos son precisos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Buscar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verificación del alcance por parte del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Avisar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con anticipación al no finalizar algo en un sprint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Importancia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de mantener una trazabilidad</a:t>
            </a:r>
            <a:endParaRPr lang="es-AR" sz="2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19672" y="1916832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619672" y="2708920"/>
          <a:ext cx="561662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3191</TotalTime>
  <Words>309</Words>
  <Application>Microsoft Office PowerPoint</Application>
  <PresentationFormat>Presentación en pantalla (4:3)</PresentationFormat>
  <Paragraphs>107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</vt:lpstr>
      <vt:lpstr>Lecciones Aprendidas</vt:lpstr>
      <vt:lpstr>Lecciones Aprendidas</vt:lpstr>
      <vt:lpstr>Diapositiva 18</vt:lpstr>
      <vt:lpstr>Diapositiva 19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quitilip</cp:lastModifiedBy>
  <cp:revision>546</cp:revision>
  <dcterms:created xsi:type="dcterms:W3CDTF">2006-12-03T18:41:32Z</dcterms:created>
  <dcterms:modified xsi:type="dcterms:W3CDTF">2010-11-27T23:52:57Z</dcterms:modified>
</cp:coreProperties>
</file>