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5" r:id="rId3"/>
    <p:sldId id="291" r:id="rId4"/>
    <p:sldId id="295" r:id="rId5"/>
    <p:sldId id="279" r:id="rId6"/>
    <p:sldId id="298" r:id="rId7"/>
    <p:sldId id="299" r:id="rId8"/>
    <p:sldId id="297" r:id="rId9"/>
    <p:sldId id="276" r:id="rId10"/>
    <p:sldId id="296" r:id="rId11"/>
    <p:sldId id="278" r:id="rId12"/>
    <p:sldId id="286" r:id="rId13"/>
    <p:sldId id="301" r:id="rId14"/>
    <p:sldId id="293" r:id="rId15"/>
    <p:sldId id="264" r:id="rId16"/>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5" autoAdjust="0"/>
    <p:restoredTop sz="72899" autoAdjust="0"/>
  </p:normalViewPr>
  <p:slideViewPr>
    <p:cSldViewPr>
      <p:cViewPr>
        <p:scale>
          <a:sx n="66" d="100"/>
          <a:sy n="66" d="100"/>
        </p:scale>
        <p:origin x="-1650"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1CB852-3C3B-4641-B340-B62A23A17396}" type="doc">
      <dgm:prSet loTypeId="urn:microsoft.com/office/officeart/2005/8/layout/vList5" loCatId="list" qsTypeId="urn:microsoft.com/office/officeart/2005/8/quickstyle/simple4" qsCatId="simple" csTypeId="urn:microsoft.com/office/officeart/2005/8/colors/accent0_3" csCatId="mainScheme" phldr="1"/>
      <dgm:spPr/>
      <dgm:t>
        <a:bodyPr/>
        <a:lstStyle/>
        <a:p>
          <a:endParaRPr lang="en-US"/>
        </a:p>
      </dgm:t>
    </dgm:pt>
    <dgm:pt modelId="{D39DC43E-DB26-4A49-93E5-225531332D90}">
      <dgm:prSet phldrT="[Texto]"/>
      <dgm:spPr/>
      <dgm:t>
        <a:bodyPr/>
        <a:lstStyle/>
        <a:p>
          <a:r>
            <a:rPr lang="es-AR" dirty="0" err="1" smtClean="0"/>
            <a:t>Analisis</a:t>
          </a:r>
          <a:endParaRPr lang="en-US" dirty="0"/>
        </a:p>
      </dgm:t>
    </dgm:pt>
    <dgm:pt modelId="{E47ACF2A-8D15-4275-9F09-BFCF12B33D96}" type="parTrans" cxnId="{024F3004-0FB1-4D4A-9237-D3CE237DD7E2}">
      <dgm:prSet/>
      <dgm:spPr/>
      <dgm:t>
        <a:bodyPr/>
        <a:lstStyle/>
        <a:p>
          <a:endParaRPr lang="en-US"/>
        </a:p>
      </dgm:t>
    </dgm:pt>
    <dgm:pt modelId="{2C6F4B07-6439-4A6B-8853-165E860B82DC}" type="sibTrans" cxnId="{024F3004-0FB1-4D4A-9237-D3CE237DD7E2}">
      <dgm:prSet/>
      <dgm:spPr/>
      <dgm:t>
        <a:bodyPr/>
        <a:lstStyle/>
        <a:p>
          <a:endParaRPr lang="en-US"/>
        </a:p>
      </dgm:t>
    </dgm:pt>
    <dgm:pt modelId="{EB0277B1-F0AD-41EF-8F28-0993A90E4BE4}">
      <dgm:prSet phldrT="[Texto]" custT="1"/>
      <dgm:spPr/>
      <dgm:t>
        <a:bodyPr/>
        <a:lstStyle/>
        <a:p>
          <a:r>
            <a:rPr lang="es-AR" sz="2400" dirty="0" err="1" smtClean="0"/>
            <a:t>User</a:t>
          </a:r>
          <a:r>
            <a:rPr lang="es-AR" sz="2400" dirty="0" smtClean="0"/>
            <a:t> </a:t>
          </a:r>
          <a:r>
            <a:rPr lang="es-AR" sz="2400" dirty="0" err="1" smtClean="0"/>
            <a:t>Stories</a:t>
          </a:r>
          <a:endParaRPr lang="en-US" sz="2400" dirty="0"/>
        </a:p>
      </dgm:t>
    </dgm:pt>
    <dgm:pt modelId="{EAF91662-4125-450F-9EDE-806F7C5AD8B8}" type="parTrans" cxnId="{598EA5F9-4224-4E00-9650-A7D1A2D67DD5}">
      <dgm:prSet/>
      <dgm:spPr/>
      <dgm:t>
        <a:bodyPr/>
        <a:lstStyle/>
        <a:p>
          <a:endParaRPr lang="en-US"/>
        </a:p>
      </dgm:t>
    </dgm:pt>
    <dgm:pt modelId="{C36C1C2F-9358-4263-AA14-27F3908BB04C}" type="sibTrans" cxnId="{598EA5F9-4224-4E00-9650-A7D1A2D67DD5}">
      <dgm:prSet/>
      <dgm:spPr/>
      <dgm:t>
        <a:bodyPr/>
        <a:lstStyle/>
        <a:p>
          <a:endParaRPr lang="en-US"/>
        </a:p>
      </dgm:t>
    </dgm:pt>
    <dgm:pt modelId="{1335ED87-60AC-4FFC-8D24-F07B546057F0}">
      <dgm:prSet phldrT="[Texto]"/>
      <dgm:spPr/>
      <dgm:t>
        <a:bodyPr/>
        <a:lstStyle/>
        <a:p>
          <a:r>
            <a:rPr lang="es-AR" dirty="0" smtClean="0"/>
            <a:t>Diseño</a:t>
          </a:r>
          <a:endParaRPr lang="en-US" dirty="0"/>
        </a:p>
      </dgm:t>
    </dgm:pt>
    <dgm:pt modelId="{3759289C-15D4-4436-9D80-C32145D909D1}" type="parTrans" cxnId="{28D4EC2B-90E4-461E-8F48-559CB4B7530E}">
      <dgm:prSet/>
      <dgm:spPr/>
      <dgm:t>
        <a:bodyPr/>
        <a:lstStyle/>
        <a:p>
          <a:endParaRPr lang="en-US"/>
        </a:p>
      </dgm:t>
    </dgm:pt>
    <dgm:pt modelId="{C7C5EE43-52AC-43FA-ABC7-872C8F6C822A}" type="sibTrans" cxnId="{28D4EC2B-90E4-461E-8F48-559CB4B7530E}">
      <dgm:prSet/>
      <dgm:spPr/>
      <dgm:t>
        <a:bodyPr/>
        <a:lstStyle/>
        <a:p>
          <a:endParaRPr lang="en-US"/>
        </a:p>
      </dgm:t>
    </dgm:pt>
    <dgm:pt modelId="{ADD28C15-BDC6-4856-B977-CB7B9AA9115F}">
      <dgm:prSet phldrT="[Texto]" custT="1"/>
      <dgm:spPr/>
      <dgm:t>
        <a:bodyPr/>
        <a:lstStyle/>
        <a:p>
          <a:r>
            <a:rPr lang="es-AR" sz="2400" dirty="0" err="1" smtClean="0"/>
            <a:t>Mockups</a:t>
          </a:r>
          <a:r>
            <a:rPr lang="es-AR" sz="2400" dirty="0" smtClean="0"/>
            <a:t> de pantallas</a:t>
          </a:r>
          <a:endParaRPr lang="en-US" sz="2400" dirty="0"/>
        </a:p>
      </dgm:t>
    </dgm:pt>
    <dgm:pt modelId="{A29BA2CC-61B1-4860-9DF4-189EC7B9EFCF}" type="parTrans" cxnId="{60B2B091-2483-42CA-9E2B-2AC4BF6657F1}">
      <dgm:prSet/>
      <dgm:spPr/>
      <dgm:t>
        <a:bodyPr/>
        <a:lstStyle/>
        <a:p>
          <a:endParaRPr lang="en-US"/>
        </a:p>
      </dgm:t>
    </dgm:pt>
    <dgm:pt modelId="{9EE5326E-63C7-413D-BABA-2E43371055F3}" type="sibTrans" cxnId="{60B2B091-2483-42CA-9E2B-2AC4BF6657F1}">
      <dgm:prSet/>
      <dgm:spPr/>
      <dgm:t>
        <a:bodyPr/>
        <a:lstStyle/>
        <a:p>
          <a:endParaRPr lang="en-US"/>
        </a:p>
      </dgm:t>
    </dgm:pt>
    <dgm:pt modelId="{D8BCD2FE-78DD-401E-A0CA-7D38F95D824F}">
      <dgm:prSet phldrT="[Texto]"/>
      <dgm:spPr/>
      <dgm:t>
        <a:bodyPr/>
        <a:lstStyle/>
        <a:p>
          <a:r>
            <a:rPr lang="es-AR" dirty="0" err="1" smtClean="0"/>
            <a:t>Aceptacion</a:t>
          </a:r>
          <a:endParaRPr lang="en-US" dirty="0"/>
        </a:p>
      </dgm:t>
    </dgm:pt>
    <dgm:pt modelId="{0078A389-5503-4535-8425-B56D790ADEC6}" type="parTrans" cxnId="{F19C2E61-777C-40C4-9DA1-9538B267B5CC}">
      <dgm:prSet/>
      <dgm:spPr/>
      <dgm:t>
        <a:bodyPr/>
        <a:lstStyle/>
        <a:p>
          <a:endParaRPr lang="en-US"/>
        </a:p>
      </dgm:t>
    </dgm:pt>
    <dgm:pt modelId="{A0AD25F9-41D4-4873-B1CA-BE252F383364}" type="sibTrans" cxnId="{F19C2E61-777C-40C4-9DA1-9538B267B5CC}">
      <dgm:prSet/>
      <dgm:spPr/>
      <dgm:t>
        <a:bodyPr/>
        <a:lstStyle/>
        <a:p>
          <a:endParaRPr lang="en-US"/>
        </a:p>
      </dgm:t>
    </dgm:pt>
    <dgm:pt modelId="{55786F58-5167-4E2F-9A5E-6E415AD8ED91}">
      <dgm:prSet phldrT="[Texto]" custT="1"/>
      <dgm:spPr/>
      <dgm:t>
        <a:bodyPr/>
        <a:lstStyle/>
        <a:p>
          <a:r>
            <a:rPr lang="es-AR" sz="2400" dirty="0" err="1" smtClean="0"/>
            <a:t>UATs</a:t>
          </a:r>
          <a:endParaRPr lang="en-US" sz="2400" dirty="0"/>
        </a:p>
      </dgm:t>
    </dgm:pt>
    <dgm:pt modelId="{109A0E86-DD55-45B0-87C9-908226552249}" type="parTrans" cxnId="{173A702B-5133-4DB4-9CFE-26247E2862F4}">
      <dgm:prSet/>
      <dgm:spPr/>
      <dgm:t>
        <a:bodyPr/>
        <a:lstStyle/>
        <a:p>
          <a:endParaRPr lang="en-US"/>
        </a:p>
      </dgm:t>
    </dgm:pt>
    <dgm:pt modelId="{9D4E9B42-6EEA-4F65-BE44-DBA2BEA003D1}" type="sibTrans" cxnId="{173A702B-5133-4DB4-9CFE-26247E2862F4}">
      <dgm:prSet/>
      <dgm:spPr/>
      <dgm:t>
        <a:bodyPr/>
        <a:lstStyle/>
        <a:p>
          <a:endParaRPr lang="en-US"/>
        </a:p>
      </dgm:t>
    </dgm:pt>
    <dgm:pt modelId="{1E4F132E-6136-4C5A-A5FD-293A562EA91C}">
      <dgm:prSet phldrT="[Texto]" custT="1"/>
      <dgm:spPr/>
      <dgm:t>
        <a:bodyPr/>
        <a:lstStyle/>
        <a:p>
          <a:r>
            <a:rPr lang="es-AR" sz="2400" dirty="0" err="1" smtClean="0"/>
            <a:t>Bugs</a:t>
          </a:r>
          <a:endParaRPr lang="en-US" sz="2400" dirty="0"/>
        </a:p>
      </dgm:t>
    </dgm:pt>
    <dgm:pt modelId="{11ADEF18-4A72-4DE9-90FA-5BE77016185F}" type="parTrans" cxnId="{A6CC5522-05F0-47AB-BAA2-EC35FA6F1C39}">
      <dgm:prSet/>
      <dgm:spPr/>
      <dgm:t>
        <a:bodyPr/>
        <a:lstStyle/>
        <a:p>
          <a:endParaRPr lang="en-US"/>
        </a:p>
      </dgm:t>
    </dgm:pt>
    <dgm:pt modelId="{D24E56D8-BB75-477A-958E-681542AEF94D}" type="sibTrans" cxnId="{A6CC5522-05F0-47AB-BAA2-EC35FA6F1C39}">
      <dgm:prSet/>
      <dgm:spPr/>
      <dgm:t>
        <a:bodyPr/>
        <a:lstStyle/>
        <a:p>
          <a:endParaRPr lang="en-US"/>
        </a:p>
      </dgm:t>
    </dgm:pt>
    <dgm:pt modelId="{3B9743B4-F01D-4586-AC45-4E69667D0F26}">
      <dgm:prSet phldrT="[Texto]" custT="1"/>
      <dgm:spPr/>
      <dgm:t>
        <a:bodyPr/>
        <a:lstStyle/>
        <a:p>
          <a:r>
            <a:rPr lang="es-AR" sz="2400" dirty="0" smtClean="0"/>
            <a:t>Tareas</a:t>
          </a:r>
          <a:endParaRPr lang="en-US" sz="2400" dirty="0"/>
        </a:p>
      </dgm:t>
    </dgm:pt>
    <dgm:pt modelId="{5F40C76A-850B-4463-A83C-A0ADF637C544}" type="parTrans" cxnId="{F54C81C4-0BF3-45D2-BEEB-836330666D85}">
      <dgm:prSet/>
      <dgm:spPr/>
      <dgm:t>
        <a:bodyPr/>
        <a:lstStyle/>
        <a:p>
          <a:endParaRPr lang="en-US"/>
        </a:p>
      </dgm:t>
    </dgm:pt>
    <dgm:pt modelId="{431939FB-991F-4F77-BF80-CE18E689CFBA}" type="sibTrans" cxnId="{F54C81C4-0BF3-45D2-BEEB-836330666D85}">
      <dgm:prSet/>
      <dgm:spPr/>
      <dgm:t>
        <a:bodyPr/>
        <a:lstStyle/>
        <a:p>
          <a:endParaRPr lang="en-US"/>
        </a:p>
      </dgm:t>
    </dgm:pt>
    <dgm:pt modelId="{1CA07E08-209A-4065-AFC2-2A984F71EDDC}" type="pres">
      <dgm:prSet presAssocID="{091CB852-3C3B-4641-B340-B62A23A17396}" presName="Name0" presStyleCnt="0">
        <dgm:presLayoutVars>
          <dgm:dir/>
          <dgm:animLvl val="lvl"/>
          <dgm:resizeHandles val="exact"/>
        </dgm:presLayoutVars>
      </dgm:prSet>
      <dgm:spPr/>
    </dgm:pt>
    <dgm:pt modelId="{42710863-34F1-4094-A333-162B00C38585}" type="pres">
      <dgm:prSet presAssocID="{D39DC43E-DB26-4A49-93E5-225531332D90}" presName="linNode" presStyleCnt="0"/>
      <dgm:spPr/>
    </dgm:pt>
    <dgm:pt modelId="{D6DBB934-FBD1-4336-B203-F955487F2A33}" type="pres">
      <dgm:prSet presAssocID="{D39DC43E-DB26-4A49-93E5-225531332D90}" presName="parentText" presStyleLbl="node1" presStyleIdx="0" presStyleCnt="3">
        <dgm:presLayoutVars>
          <dgm:chMax val="1"/>
          <dgm:bulletEnabled val="1"/>
        </dgm:presLayoutVars>
      </dgm:prSet>
      <dgm:spPr/>
    </dgm:pt>
    <dgm:pt modelId="{32161D7C-8BF5-45A2-B633-1D94A9C34A3E}" type="pres">
      <dgm:prSet presAssocID="{D39DC43E-DB26-4A49-93E5-225531332D90}" presName="descendantText" presStyleLbl="alignAccFollowNode1" presStyleIdx="0" presStyleCnt="3">
        <dgm:presLayoutVars>
          <dgm:bulletEnabled val="1"/>
        </dgm:presLayoutVars>
      </dgm:prSet>
      <dgm:spPr/>
      <dgm:t>
        <a:bodyPr/>
        <a:lstStyle/>
        <a:p>
          <a:endParaRPr lang="en-US"/>
        </a:p>
      </dgm:t>
    </dgm:pt>
    <dgm:pt modelId="{E40596CB-777B-4FF0-96EE-1E56D3A39AAA}" type="pres">
      <dgm:prSet presAssocID="{2C6F4B07-6439-4A6B-8853-165E860B82DC}" presName="sp" presStyleCnt="0"/>
      <dgm:spPr/>
    </dgm:pt>
    <dgm:pt modelId="{1F21215D-9D17-4409-B501-7CD1200F5EE6}" type="pres">
      <dgm:prSet presAssocID="{1335ED87-60AC-4FFC-8D24-F07B546057F0}" presName="linNode" presStyleCnt="0"/>
      <dgm:spPr/>
    </dgm:pt>
    <dgm:pt modelId="{2A95100F-7846-4DB9-97F3-3996ABE7FF34}" type="pres">
      <dgm:prSet presAssocID="{1335ED87-60AC-4FFC-8D24-F07B546057F0}" presName="parentText" presStyleLbl="node1" presStyleIdx="1" presStyleCnt="3">
        <dgm:presLayoutVars>
          <dgm:chMax val="1"/>
          <dgm:bulletEnabled val="1"/>
        </dgm:presLayoutVars>
      </dgm:prSet>
      <dgm:spPr/>
      <dgm:t>
        <a:bodyPr/>
        <a:lstStyle/>
        <a:p>
          <a:endParaRPr lang="en-US"/>
        </a:p>
      </dgm:t>
    </dgm:pt>
    <dgm:pt modelId="{224C24F4-2C6C-4F8C-861B-CC3CF40F5803}" type="pres">
      <dgm:prSet presAssocID="{1335ED87-60AC-4FFC-8D24-F07B546057F0}" presName="descendantText" presStyleLbl="alignAccFollowNode1" presStyleIdx="1" presStyleCnt="3">
        <dgm:presLayoutVars>
          <dgm:bulletEnabled val="1"/>
        </dgm:presLayoutVars>
      </dgm:prSet>
      <dgm:spPr/>
      <dgm:t>
        <a:bodyPr/>
        <a:lstStyle/>
        <a:p>
          <a:endParaRPr lang="en-US"/>
        </a:p>
      </dgm:t>
    </dgm:pt>
    <dgm:pt modelId="{882E7B80-AC4A-4EB0-AC78-C32F6AB8D993}" type="pres">
      <dgm:prSet presAssocID="{C7C5EE43-52AC-43FA-ABC7-872C8F6C822A}" presName="sp" presStyleCnt="0"/>
      <dgm:spPr/>
    </dgm:pt>
    <dgm:pt modelId="{E902838A-93C1-4658-A481-2A5D827711D8}" type="pres">
      <dgm:prSet presAssocID="{D8BCD2FE-78DD-401E-A0CA-7D38F95D824F}" presName="linNode" presStyleCnt="0"/>
      <dgm:spPr/>
    </dgm:pt>
    <dgm:pt modelId="{575273E1-6702-4CCD-BF35-BFDD6535A961}" type="pres">
      <dgm:prSet presAssocID="{D8BCD2FE-78DD-401E-A0CA-7D38F95D824F}" presName="parentText" presStyleLbl="node1" presStyleIdx="2" presStyleCnt="3">
        <dgm:presLayoutVars>
          <dgm:chMax val="1"/>
          <dgm:bulletEnabled val="1"/>
        </dgm:presLayoutVars>
      </dgm:prSet>
      <dgm:spPr/>
      <dgm:t>
        <a:bodyPr/>
        <a:lstStyle/>
        <a:p>
          <a:endParaRPr lang="en-US"/>
        </a:p>
      </dgm:t>
    </dgm:pt>
    <dgm:pt modelId="{23AB6B97-32B5-4C39-AD77-BF88048DEAE8}" type="pres">
      <dgm:prSet presAssocID="{D8BCD2FE-78DD-401E-A0CA-7D38F95D824F}" presName="descendantText" presStyleLbl="alignAccFollowNode1" presStyleIdx="2" presStyleCnt="3">
        <dgm:presLayoutVars>
          <dgm:bulletEnabled val="1"/>
        </dgm:presLayoutVars>
      </dgm:prSet>
      <dgm:spPr/>
      <dgm:t>
        <a:bodyPr/>
        <a:lstStyle/>
        <a:p>
          <a:endParaRPr lang="en-US"/>
        </a:p>
      </dgm:t>
    </dgm:pt>
  </dgm:ptLst>
  <dgm:cxnLst>
    <dgm:cxn modelId="{7016DAE2-8B00-4559-ABC5-10F117F8A612}" type="presOf" srcId="{D8BCD2FE-78DD-401E-A0CA-7D38F95D824F}" destId="{575273E1-6702-4CCD-BF35-BFDD6535A961}" srcOrd="0" destOrd="0" presId="urn:microsoft.com/office/officeart/2005/8/layout/vList5"/>
    <dgm:cxn modelId="{60B2B091-2483-42CA-9E2B-2AC4BF6657F1}" srcId="{1335ED87-60AC-4FFC-8D24-F07B546057F0}" destId="{ADD28C15-BDC6-4856-B977-CB7B9AA9115F}" srcOrd="0" destOrd="0" parTransId="{A29BA2CC-61B1-4860-9DF4-189EC7B9EFCF}" sibTransId="{9EE5326E-63C7-413D-BABA-2E43371055F3}"/>
    <dgm:cxn modelId="{F19C2E61-777C-40C4-9DA1-9538B267B5CC}" srcId="{091CB852-3C3B-4641-B340-B62A23A17396}" destId="{D8BCD2FE-78DD-401E-A0CA-7D38F95D824F}" srcOrd="2" destOrd="0" parTransId="{0078A389-5503-4535-8425-B56D790ADEC6}" sibTransId="{A0AD25F9-41D4-4873-B1CA-BE252F383364}"/>
    <dgm:cxn modelId="{CBF34898-51CC-4827-B879-E855DE4052EC}" type="presOf" srcId="{091CB852-3C3B-4641-B340-B62A23A17396}" destId="{1CA07E08-209A-4065-AFC2-2A984F71EDDC}" srcOrd="0" destOrd="0" presId="urn:microsoft.com/office/officeart/2005/8/layout/vList5"/>
    <dgm:cxn modelId="{AB0777DD-D1C5-436D-BE6E-91EFE1AD34F3}" type="presOf" srcId="{1335ED87-60AC-4FFC-8D24-F07B546057F0}" destId="{2A95100F-7846-4DB9-97F3-3996ABE7FF34}" srcOrd="0" destOrd="0" presId="urn:microsoft.com/office/officeart/2005/8/layout/vList5"/>
    <dgm:cxn modelId="{F54C81C4-0BF3-45D2-BEEB-836330666D85}" srcId="{D39DC43E-DB26-4A49-93E5-225531332D90}" destId="{3B9743B4-F01D-4586-AC45-4E69667D0F26}" srcOrd="1" destOrd="0" parTransId="{5F40C76A-850B-4463-A83C-A0ADF637C544}" sibTransId="{431939FB-991F-4F77-BF80-CE18E689CFBA}"/>
    <dgm:cxn modelId="{024F3004-0FB1-4D4A-9237-D3CE237DD7E2}" srcId="{091CB852-3C3B-4641-B340-B62A23A17396}" destId="{D39DC43E-DB26-4A49-93E5-225531332D90}" srcOrd="0" destOrd="0" parTransId="{E47ACF2A-8D15-4275-9F09-BFCF12B33D96}" sibTransId="{2C6F4B07-6439-4A6B-8853-165E860B82DC}"/>
    <dgm:cxn modelId="{28D4EC2B-90E4-461E-8F48-559CB4B7530E}" srcId="{091CB852-3C3B-4641-B340-B62A23A17396}" destId="{1335ED87-60AC-4FFC-8D24-F07B546057F0}" srcOrd="1" destOrd="0" parTransId="{3759289C-15D4-4436-9D80-C32145D909D1}" sibTransId="{C7C5EE43-52AC-43FA-ABC7-872C8F6C822A}"/>
    <dgm:cxn modelId="{598EA5F9-4224-4E00-9650-A7D1A2D67DD5}" srcId="{D39DC43E-DB26-4A49-93E5-225531332D90}" destId="{EB0277B1-F0AD-41EF-8F28-0993A90E4BE4}" srcOrd="0" destOrd="0" parTransId="{EAF91662-4125-450F-9EDE-806F7C5AD8B8}" sibTransId="{C36C1C2F-9358-4263-AA14-27F3908BB04C}"/>
    <dgm:cxn modelId="{8540E702-437C-4689-882B-F57CA367D2D9}" type="presOf" srcId="{ADD28C15-BDC6-4856-B977-CB7B9AA9115F}" destId="{224C24F4-2C6C-4F8C-861B-CC3CF40F5803}" srcOrd="0" destOrd="0" presId="urn:microsoft.com/office/officeart/2005/8/layout/vList5"/>
    <dgm:cxn modelId="{6F69E9B2-CE1D-44D5-92FD-E6C2E0ED5BA4}" type="presOf" srcId="{3B9743B4-F01D-4586-AC45-4E69667D0F26}" destId="{32161D7C-8BF5-45A2-B633-1D94A9C34A3E}" srcOrd="0" destOrd="1" presId="urn:microsoft.com/office/officeart/2005/8/layout/vList5"/>
    <dgm:cxn modelId="{EFE232A2-C856-4825-BBF1-35B18A274A30}" type="presOf" srcId="{D39DC43E-DB26-4A49-93E5-225531332D90}" destId="{D6DBB934-FBD1-4336-B203-F955487F2A33}" srcOrd="0" destOrd="0" presId="urn:microsoft.com/office/officeart/2005/8/layout/vList5"/>
    <dgm:cxn modelId="{610A8C35-D324-48EF-BA75-8F88004F461C}" type="presOf" srcId="{EB0277B1-F0AD-41EF-8F28-0993A90E4BE4}" destId="{32161D7C-8BF5-45A2-B633-1D94A9C34A3E}" srcOrd="0" destOrd="0" presId="urn:microsoft.com/office/officeart/2005/8/layout/vList5"/>
    <dgm:cxn modelId="{173A702B-5133-4DB4-9CFE-26247E2862F4}" srcId="{D8BCD2FE-78DD-401E-A0CA-7D38F95D824F}" destId="{55786F58-5167-4E2F-9A5E-6E415AD8ED91}" srcOrd="0" destOrd="0" parTransId="{109A0E86-DD55-45B0-87C9-908226552249}" sibTransId="{9D4E9B42-6EEA-4F65-BE44-DBA2BEA003D1}"/>
    <dgm:cxn modelId="{2A56B516-DC05-481B-A4DD-65CC6698C975}" type="presOf" srcId="{55786F58-5167-4E2F-9A5E-6E415AD8ED91}" destId="{23AB6B97-32B5-4C39-AD77-BF88048DEAE8}" srcOrd="0" destOrd="0" presId="urn:microsoft.com/office/officeart/2005/8/layout/vList5"/>
    <dgm:cxn modelId="{A6CC5522-05F0-47AB-BAA2-EC35FA6F1C39}" srcId="{D8BCD2FE-78DD-401E-A0CA-7D38F95D824F}" destId="{1E4F132E-6136-4C5A-A5FD-293A562EA91C}" srcOrd="1" destOrd="0" parTransId="{11ADEF18-4A72-4DE9-90FA-5BE77016185F}" sibTransId="{D24E56D8-BB75-477A-958E-681542AEF94D}"/>
    <dgm:cxn modelId="{FD878514-E4CC-4480-A74C-C43F0DF0E199}" type="presOf" srcId="{1E4F132E-6136-4C5A-A5FD-293A562EA91C}" destId="{23AB6B97-32B5-4C39-AD77-BF88048DEAE8}" srcOrd="0" destOrd="1" presId="urn:microsoft.com/office/officeart/2005/8/layout/vList5"/>
    <dgm:cxn modelId="{EF79120B-3736-42C6-B1CD-DE58509E52C8}" type="presParOf" srcId="{1CA07E08-209A-4065-AFC2-2A984F71EDDC}" destId="{42710863-34F1-4094-A333-162B00C38585}" srcOrd="0" destOrd="0" presId="urn:microsoft.com/office/officeart/2005/8/layout/vList5"/>
    <dgm:cxn modelId="{73C4025C-9ED8-4955-9455-72E9148DC550}" type="presParOf" srcId="{42710863-34F1-4094-A333-162B00C38585}" destId="{D6DBB934-FBD1-4336-B203-F955487F2A33}" srcOrd="0" destOrd="0" presId="urn:microsoft.com/office/officeart/2005/8/layout/vList5"/>
    <dgm:cxn modelId="{FF7F97F7-6A78-4486-AA67-352DF0CB9A10}" type="presParOf" srcId="{42710863-34F1-4094-A333-162B00C38585}" destId="{32161D7C-8BF5-45A2-B633-1D94A9C34A3E}" srcOrd="1" destOrd="0" presId="urn:microsoft.com/office/officeart/2005/8/layout/vList5"/>
    <dgm:cxn modelId="{420E225C-8F74-4B57-BE34-C23083E72205}" type="presParOf" srcId="{1CA07E08-209A-4065-AFC2-2A984F71EDDC}" destId="{E40596CB-777B-4FF0-96EE-1E56D3A39AAA}" srcOrd="1" destOrd="0" presId="urn:microsoft.com/office/officeart/2005/8/layout/vList5"/>
    <dgm:cxn modelId="{5A887312-5487-479F-9EEB-1E3028E68A65}" type="presParOf" srcId="{1CA07E08-209A-4065-AFC2-2A984F71EDDC}" destId="{1F21215D-9D17-4409-B501-7CD1200F5EE6}" srcOrd="2" destOrd="0" presId="urn:microsoft.com/office/officeart/2005/8/layout/vList5"/>
    <dgm:cxn modelId="{B0A56834-B13E-4CF6-AD1D-3DC383048BCC}" type="presParOf" srcId="{1F21215D-9D17-4409-B501-7CD1200F5EE6}" destId="{2A95100F-7846-4DB9-97F3-3996ABE7FF34}" srcOrd="0" destOrd="0" presId="urn:microsoft.com/office/officeart/2005/8/layout/vList5"/>
    <dgm:cxn modelId="{039BA89B-CDAA-4253-A7E7-DCF959B73EFA}" type="presParOf" srcId="{1F21215D-9D17-4409-B501-7CD1200F5EE6}" destId="{224C24F4-2C6C-4F8C-861B-CC3CF40F5803}" srcOrd="1" destOrd="0" presId="urn:microsoft.com/office/officeart/2005/8/layout/vList5"/>
    <dgm:cxn modelId="{16580A4E-3B2B-41DB-A407-8EA2135224F2}" type="presParOf" srcId="{1CA07E08-209A-4065-AFC2-2A984F71EDDC}" destId="{882E7B80-AC4A-4EB0-AC78-C32F6AB8D993}" srcOrd="3" destOrd="0" presId="urn:microsoft.com/office/officeart/2005/8/layout/vList5"/>
    <dgm:cxn modelId="{E4C13BA9-0251-4783-85D7-9A04963DBE1A}" type="presParOf" srcId="{1CA07E08-209A-4065-AFC2-2A984F71EDDC}" destId="{E902838A-93C1-4658-A481-2A5D827711D8}" srcOrd="4" destOrd="0" presId="urn:microsoft.com/office/officeart/2005/8/layout/vList5"/>
    <dgm:cxn modelId="{BA8EBB17-79D6-48CF-AE3C-AAD80C85A7DA}" type="presParOf" srcId="{E902838A-93C1-4658-A481-2A5D827711D8}" destId="{575273E1-6702-4CCD-BF35-BFDD6535A961}" srcOrd="0" destOrd="0" presId="urn:microsoft.com/office/officeart/2005/8/layout/vList5"/>
    <dgm:cxn modelId="{AF1598F0-7D2E-4B05-9AA6-654331343E03}" type="presParOf" srcId="{E902838A-93C1-4658-A481-2A5D827711D8}" destId="{23AB6B97-32B5-4C39-AD77-BF88048DEAE8}"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97F69-233F-4599-A160-B5B337546797}" type="doc">
      <dgm:prSet loTypeId="urn:microsoft.com/office/officeart/2005/8/layout/vProcess5" loCatId="process" qsTypeId="urn:microsoft.com/office/officeart/2005/8/quickstyle/3d4" qsCatId="3D" csTypeId="urn:microsoft.com/office/officeart/2005/8/colors/accent0_3" csCatId="mainScheme" phldr="1"/>
      <dgm:spPr/>
      <dgm:t>
        <a:bodyPr/>
        <a:lstStyle/>
        <a:p>
          <a:endParaRPr lang="en-US"/>
        </a:p>
      </dgm:t>
    </dgm:pt>
    <dgm:pt modelId="{6ABB3C32-03F3-4D9E-8DED-E2906F4061A5}">
      <dgm:prSet phldrT="[Texto]" custT="1"/>
      <dgm:spPr/>
      <dgm:t>
        <a:bodyPr/>
        <a:lstStyle/>
        <a:p>
          <a:r>
            <a:rPr lang="es-AR" sz="2200" b="0" dirty="0" smtClean="0"/>
            <a:t>Definición al comienzo del sprint</a:t>
          </a:r>
          <a:endParaRPr lang="en-US" sz="2200" b="0" dirty="0"/>
        </a:p>
      </dgm:t>
    </dgm:pt>
    <dgm:pt modelId="{82A6A707-282C-4704-9775-7448B63CAF02}" type="parTrans" cxnId="{34222FA7-B9B9-474F-A4CC-C7997DD13B33}">
      <dgm:prSet/>
      <dgm:spPr/>
      <dgm:t>
        <a:bodyPr/>
        <a:lstStyle/>
        <a:p>
          <a:endParaRPr lang="en-US" sz="2200" b="0"/>
        </a:p>
      </dgm:t>
    </dgm:pt>
    <dgm:pt modelId="{2076058A-1651-48DA-8FEF-87A804D0B168}" type="sibTrans" cxnId="{34222FA7-B9B9-474F-A4CC-C7997DD13B33}">
      <dgm:prSet custT="1"/>
      <dgm:spPr/>
      <dgm:t>
        <a:bodyPr/>
        <a:lstStyle/>
        <a:p>
          <a:endParaRPr lang="en-US" sz="2200" b="0"/>
        </a:p>
      </dgm:t>
    </dgm:pt>
    <dgm:pt modelId="{BE8F12A1-5913-4991-A976-7E5D01474B2F}">
      <dgm:prSet phldrT="[Texto]" custT="1"/>
      <dgm:spPr/>
      <dgm:t>
        <a:bodyPr/>
        <a:lstStyle/>
        <a:p>
          <a:r>
            <a:rPr lang="es-AR" sz="2200" b="0" dirty="0" smtClean="0"/>
            <a:t>Validación con el cliente en reunión informal</a:t>
          </a:r>
          <a:endParaRPr lang="en-US" sz="2200" b="0" dirty="0"/>
        </a:p>
      </dgm:t>
    </dgm:pt>
    <dgm:pt modelId="{3151C337-5FD3-437F-B87F-6F3174928DED}" type="parTrans" cxnId="{7CD81DF4-113E-486C-BAAB-1B0B83905F47}">
      <dgm:prSet/>
      <dgm:spPr/>
      <dgm:t>
        <a:bodyPr/>
        <a:lstStyle/>
        <a:p>
          <a:endParaRPr lang="en-US" sz="2200" b="0"/>
        </a:p>
      </dgm:t>
    </dgm:pt>
    <dgm:pt modelId="{8184659C-7AC7-4E48-A03B-724859B320E3}" type="sibTrans" cxnId="{7CD81DF4-113E-486C-BAAB-1B0B83905F47}">
      <dgm:prSet custT="1"/>
      <dgm:spPr/>
      <dgm:t>
        <a:bodyPr/>
        <a:lstStyle/>
        <a:p>
          <a:endParaRPr lang="en-US" sz="2200" b="0"/>
        </a:p>
      </dgm:t>
    </dgm:pt>
    <dgm:pt modelId="{64D16823-4C25-4CB7-B1E8-442086E3F17C}">
      <dgm:prSet phldrT="[Texto]" custT="1"/>
      <dgm:spPr/>
      <dgm:t>
        <a:bodyPr/>
        <a:lstStyle/>
        <a:p>
          <a:r>
            <a:rPr lang="es-AR" sz="2200" b="0" dirty="0" smtClean="0"/>
            <a:t>Verificación del cliente en reunión formal</a:t>
          </a:r>
          <a:endParaRPr lang="en-US" sz="2200" b="0" dirty="0"/>
        </a:p>
      </dgm:t>
    </dgm:pt>
    <dgm:pt modelId="{EA27519D-1DBC-4739-97D0-8DFCF202BF2B}" type="parTrans" cxnId="{00C30C50-D757-4756-9034-A5817220D6A3}">
      <dgm:prSet/>
      <dgm:spPr/>
      <dgm:t>
        <a:bodyPr/>
        <a:lstStyle/>
        <a:p>
          <a:endParaRPr lang="en-US" sz="2200" b="0"/>
        </a:p>
      </dgm:t>
    </dgm:pt>
    <dgm:pt modelId="{7A1CC3DA-B2B9-48BC-A483-FF958F6C9BF7}" type="sibTrans" cxnId="{00C30C50-D757-4756-9034-A5817220D6A3}">
      <dgm:prSet/>
      <dgm:spPr/>
      <dgm:t>
        <a:bodyPr/>
        <a:lstStyle/>
        <a:p>
          <a:endParaRPr lang="en-US" sz="2200" b="0"/>
        </a:p>
      </dgm:t>
    </dgm:pt>
    <dgm:pt modelId="{690FA3B4-EC90-439A-8655-2A32100600FB}" type="pres">
      <dgm:prSet presAssocID="{E8897F69-233F-4599-A160-B5B337546797}" presName="outerComposite" presStyleCnt="0">
        <dgm:presLayoutVars>
          <dgm:chMax val="5"/>
          <dgm:dir/>
          <dgm:resizeHandles val="exact"/>
        </dgm:presLayoutVars>
      </dgm:prSet>
      <dgm:spPr/>
      <dgm:t>
        <a:bodyPr/>
        <a:lstStyle/>
        <a:p>
          <a:endParaRPr lang="en-US"/>
        </a:p>
      </dgm:t>
    </dgm:pt>
    <dgm:pt modelId="{1BFC64E5-5707-451D-8E4B-2EB8914748FF}" type="pres">
      <dgm:prSet presAssocID="{E8897F69-233F-4599-A160-B5B337546797}" presName="dummyMaxCanvas" presStyleCnt="0">
        <dgm:presLayoutVars/>
      </dgm:prSet>
      <dgm:spPr/>
    </dgm:pt>
    <dgm:pt modelId="{890CD38B-303D-4AF9-A9E6-14557519AF81}" type="pres">
      <dgm:prSet presAssocID="{E8897F69-233F-4599-A160-B5B337546797}" presName="ThreeNodes_1" presStyleLbl="node1" presStyleIdx="0" presStyleCnt="3">
        <dgm:presLayoutVars>
          <dgm:bulletEnabled val="1"/>
        </dgm:presLayoutVars>
      </dgm:prSet>
      <dgm:spPr/>
      <dgm:t>
        <a:bodyPr/>
        <a:lstStyle/>
        <a:p>
          <a:endParaRPr lang="en-US"/>
        </a:p>
      </dgm:t>
    </dgm:pt>
    <dgm:pt modelId="{2B04FF30-D00D-401E-96FA-6A9307E8887F}" type="pres">
      <dgm:prSet presAssocID="{E8897F69-233F-4599-A160-B5B337546797}" presName="ThreeNodes_2" presStyleLbl="node1" presStyleIdx="1" presStyleCnt="3">
        <dgm:presLayoutVars>
          <dgm:bulletEnabled val="1"/>
        </dgm:presLayoutVars>
      </dgm:prSet>
      <dgm:spPr/>
      <dgm:t>
        <a:bodyPr/>
        <a:lstStyle/>
        <a:p>
          <a:endParaRPr lang="en-US"/>
        </a:p>
      </dgm:t>
    </dgm:pt>
    <dgm:pt modelId="{49AB87C6-0C0C-427C-B09A-1FD1EC7BF601}" type="pres">
      <dgm:prSet presAssocID="{E8897F69-233F-4599-A160-B5B337546797}" presName="ThreeNodes_3" presStyleLbl="node1" presStyleIdx="2" presStyleCnt="3">
        <dgm:presLayoutVars>
          <dgm:bulletEnabled val="1"/>
        </dgm:presLayoutVars>
      </dgm:prSet>
      <dgm:spPr/>
      <dgm:t>
        <a:bodyPr/>
        <a:lstStyle/>
        <a:p>
          <a:endParaRPr lang="en-US"/>
        </a:p>
      </dgm:t>
    </dgm:pt>
    <dgm:pt modelId="{8717C3D6-AEB4-43BC-8C14-00EF8DABA0F1}" type="pres">
      <dgm:prSet presAssocID="{E8897F69-233F-4599-A160-B5B337546797}" presName="ThreeConn_1-2" presStyleLbl="fgAccFollowNode1" presStyleIdx="0" presStyleCnt="2">
        <dgm:presLayoutVars>
          <dgm:bulletEnabled val="1"/>
        </dgm:presLayoutVars>
      </dgm:prSet>
      <dgm:spPr/>
      <dgm:t>
        <a:bodyPr/>
        <a:lstStyle/>
        <a:p>
          <a:endParaRPr lang="en-US"/>
        </a:p>
      </dgm:t>
    </dgm:pt>
    <dgm:pt modelId="{9E141F7E-6E09-4309-A88A-AB28D75F1864}" type="pres">
      <dgm:prSet presAssocID="{E8897F69-233F-4599-A160-B5B337546797}" presName="ThreeConn_2-3" presStyleLbl="fgAccFollowNode1" presStyleIdx="1" presStyleCnt="2">
        <dgm:presLayoutVars>
          <dgm:bulletEnabled val="1"/>
        </dgm:presLayoutVars>
      </dgm:prSet>
      <dgm:spPr/>
      <dgm:t>
        <a:bodyPr/>
        <a:lstStyle/>
        <a:p>
          <a:endParaRPr lang="en-US"/>
        </a:p>
      </dgm:t>
    </dgm:pt>
    <dgm:pt modelId="{2732E359-3DAC-471E-AC4C-AA5277438353}" type="pres">
      <dgm:prSet presAssocID="{E8897F69-233F-4599-A160-B5B337546797}" presName="ThreeNodes_1_text" presStyleLbl="node1" presStyleIdx="2" presStyleCnt="3">
        <dgm:presLayoutVars>
          <dgm:bulletEnabled val="1"/>
        </dgm:presLayoutVars>
      </dgm:prSet>
      <dgm:spPr/>
      <dgm:t>
        <a:bodyPr/>
        <a:lstStyle/>
        <a:p>
          <a:endParaRPr lang="en-US"/>
        </a:p>
      </dgm:t>
    </dgm:pt>
    <dgm:pt modelId="{5ABCB511-D260-4C43-BDD2-A74EBA98B2DF}" type="pres">
      <dgm:prSet presAssocID="{E8897F69-233F-4599-A160-B5B337546797}" presName="ThreeNodes_2_text" presStyleLbl="node1" presStyleIdx="2" presStyleCnt="3">
        <dgm:presLayoutVars>
          <dgm:bulletEnabled val="1"/>
        </dgm:presLayoutVars>
      </dgm:prSet>
      <dgm:spPr/>
      <dgm:t>
        <a:bodyPr/>
        <a:lstStyle/>
        <a:p>
          <a:endParaRPr lang="en-US"/>
        </a:p>
      </dgm:t>
    </dgm:pt>
    <dgm:pt modelId="{C83BE921-31DD-43FA-A99F-7AEA303BD24B}" type="pres">
      <dgm:prSet presAssocID="{E8897F69-233F-4599-A160-B5B337546797}" presName="ThreeNodes_3_text" presStyleLbl="node1" presStyleIdx="2" presStyleCnt="3">
        <dgm:presLayoutVars>
          <dgm:bulletEnabled val="1"/>
        </dgm:presLayoutVars>
      </dgm:prSet>
      <dgm:spPr/>
      <dgm:t>
        <a:bodyPr/>
        <a:lstStyle/>
        <a:p>
          <a:endParaRPr lang="en-US"/>
        </a:p>
      </dgm:t>
    </dgm:pt>
  </dgm:ptLst>
  <dgm:cxnLst>
    <dgm:cxn modelId="{57EC173B-CB8C-4476-9973-9D6A3B496E9B}" type="presOf" srcId="{BE8F12A1-5913-4991-A976-7E5D01474B2F}" destId="{2B04FF30-D00D-401E-96FA-6A9307E8887F}" srcOrd="0" destOrd="0" presId="urn:microsoft.com/office/officeart/2005/8/layout/vProcess5"/>
    <dgm:cxn modelId="{980E680F-8AD3-4EBC-8549-E751A4BCA2D0}" type="presOf" srcId="{BE8F12A1-5913-4991-A976-7E5D01474B2F}" destId="{5ABCB511-D260-4C43-BDD2-A74EBA98B2DF}" srcOrd="1" destOrd="0" presId="urn:microsoft.com/office/officeart/2005/8/layout/vProcess5"/>
    <dgm:cxn modelId="{927BE9BE-09FE-4A0C-915B-06524C23E069}" type="presOf" srcId="{6ABB3C32-03F3-4D9E-8DED-E2906F4061A5}" destId="{890CD38B-303D-4AF9-A9E6-14557519AF81}" srcOrd="0" destOrd="0" presId="urn:microsoft.com/office/officeart/2005/8/layout/vProcess5"/>
    <dgm:cxn modelId="{CCE0375C-F0CB-4B71-9676-2956AD1ACFB2}" type="presOf" srcId="{64D16823-4C25-4CB7-B1E8-442086E3F17C}" destId="{C83BE921-31DD-43FA-A99F-7AEA303BD24B}" srcOrd="1" destOrd="0" presId="urn:microsoft.com/office/officeart/2005/8/layout/vProcess5"/>
    <dgm:cxn modelId="{00C30C50-D757-4756-9034-A5817220D6A3}" srcId="{E8897F69-233F-4599-A160-B5B337546797}" destId="{64D16823-4C25-4CB7-B1E8-442086E3F17C}" srcOrd="2" destOrd="0" parTransId="{EA27519D-1DBC-4739-97D0-8DFCF202BF2B}" sibTransId="{7A1CC3DA-B2B9-48BC-A483-FF958F6C9BF7}"/>
    <dgm:cxn modelId="{105CC195-D4C4-46F7-9934-923A5B97D3C2}" type="presOf" srcId="{2076058A-1651-48DA-8FEF-87A804D0B168}" destId="{8717C3D6-AEB4-43BC-8C14-00EF8DABA0F1}" srcOrd="0" destOrd="0" presId="urn:microsoft.com/office/officeart/2005/8/layout/vProcess5"/>
    <dgm:cxn modelId="{7CD81DF4-113E-486C-BAAB-1B0B83905F47}" srcId="{E8897F69-233F-4599-A160-B5B337546797}" destId="{BE8F12A1-5913-4991-A976-7E5D01474B2F}" srcOrd="1" destOrd="0" parTransId="{3151C337-5FD3-437F-B87F-6F3174928DED}" sibTransId="{8184659C-7AC7-4E48-A03B-724859B320E3}"/>
    <dgm:cxn modelId="{34222FA7-B9B9-474F-A4CC-C7997DD13B33}" srcId="{E8897F69-233F-4599-A160-B5B337546797}" destId="{6ABB3C32-03F3-4D9E-8DED-E2906F4061A5}" srcOrd="0" destOrd="0" parTransId="{82A6A707-282C-4704-9775-7448B63CAF02}" sibTransId="{2076058A-1651-48DA-8FEF-87A804D0B168}"/>
    <dgm:cxn modelId="{6FC9DFF8-318D-4E59-8692-EBD0BC5B930F}" type="presOf" srcId="{8184659C-7AC7-4E48-A03B-724859B320E3}" destId="{9E141F7E-6E09-4309-A88A-AB28D75F1864}" srcOrd="0" destOrd="0" presId="urn:microsoft.com/office/officeart/2005/8/layout/vProcess5"/>
    <dgm:cxn modelId="{B46EEA8A-310B-4889-A3F2-CD233667B76E}" type="presOf" srcId="{6ABB3C32-03F3-4D9E-8DED-E2906F4061A5}" destId="{2732E359-3DAC-471E-AC4C-AA5277438353}" srcOrd="1" destOrd="0" presId="urn:microsoft.com/office/officeart/2005/8/layout/vProcess5"/>
    <dgm:cxn modelId="{B07B814C-81F2-43A8-9E8C-35D2E604CCC7}" type="presOf" srcId="{64D16823-4C25-4CB7-B1E8-442086E3F17C}" destId="{49AB87C6-0C0C-427C-B09A-1FD1EC7BF601}" srcOrd="0" destOrd="0" presId="urn:microsoft.com/office/officeart/2005/8/layout/vProcess5"/>
    <dgm:cxn modelId="{5B0A86C8-D6C8-4F06-A725-29D09B1EAC42}" type="presOf" srcId="{E8897F69-233F-4599-A160-B5B337546797}" destId="{690FA3B4-EC90-439A-8655-2A32100600FB}" srcOrd="0" destOrd="0" presId="urn:microsoft.com/office/officeart/2005/8/layout/vProcess5"/>
    <dgm:cxn modelId="{4FC3D7C8-595A-4AFF-B0D2-B2DDAF606C13}" type="presParOf" srcId="{690FA3B4-EC90-439A-8655-2A32100600FB}" destId="{1BFC64E5-5707-451D-8E4B-2EB8914748FF}" srcOrd="0" destOrd="0" presId="urn:microsoft.com/office/officeart/2005/8/layout/vProcess5"/>
    <dgm:cxn modelId="{A1E9BCB9-E098-4734-9D93-65A26C8018B1}" type="presParOf" srcId="{690FA3B4-EC90-439A-8655-2A32100600FB}" destId="{890CD38B-303D-4AF9-A9E6-14557519AF81}" srcOrd="1" destOrd="0" presId="urn:microsoft.com/office/officeart/2005/8/layout/vProcess5"/>
    <dgm:cxn modelId="{08C0D9A2-03FD-4D11-985C-EC6FA3DE63DC}" type="presParOf" srcId="{690FA3B4-EC90-439A-8655-2A32100600FB}" destId="{2B04FF30-D00D-401E-96FA-6A9307E8887F}" srcOrd="2" destOrd="0" presId="urn:microsoft.com/office/officeart/2005/8/layout/vProcess5"/>
    <dgm:cxn modelId="{DAE9B2E9-62E3-401E-8F39-C7D3A63EFC8D}" type="presParOf" srcId="{690FA3B4-EC90-439A-8655-2A32100600FB}" destId="{49AB87C6-0C0C-427C-B09A-1FD1EC7BF601}" srcOrd="3" destOrd="0" presId="urn:microsoft.com/office/officeart/2005/8/layout/vProcess5"/>
    <dgm:cxn modelId="{327C6396-690F-499E-B966-D3E46F95992D}" type="presParOf" srcId="{690FA3B4-EC90-439A-8655-2A32100600FB}" destId="{8717C3D6-AEB4-43BC-8C14-00EF8DABA0F1}" srcOrd="4" destOrd="0" presId="urn:microsoft.com/office/officeart/2005/8/layout/vProcess5"/>
    <dgm:cxn modelId="{DCB80AF9-8AFF-4266-9F33-F5956083450B}" type="presParOf" srcId="{690FA3B4-EC90-439A-8655-2A32100600FB}" destId="{9E141F7E-6E09-4309-A88A-AB28D75F1864}" srcOrd="5" destOrd="0" presId="urn:microsoft.com/office/officeart/2005/8/layout/vProcess5"/>
    <dgm:cxn modelId="{6E0FA2A0-5F2A-42C7-9BC1-273612E3F53B}" type="presParOf" srcId="{690FA3B4-EC90-439A-8655-2A32100600FB}" destId="{2732E359-3DAC-471E-AC4C-AA5277438353}" srcOrd="6" destOrd="0" presId="urn:microsoft.com/office/officeart/2005/8/layout/vProcess5"/>
    <dgm:cxn modelId="{B3CCEA93-EAAF-43C7-8543-1DFFFF4DED18}" type="presParOf" srcId="{690FA3B4-EC90-439A-8655-2A32100600FB}" destId="{5ABCB511-D260-4C43-BDD2-A74EBA98B2DF}" srcOrd="7" destOrd="0" presId="urn:microsoft.com/office/officeart/2005/8/layout/vProcess5"/>
    <dgm:cxn modelId="{B2C0BB50-3DAF-42E9-A4CE-BB0417BC6FAC}" type="presParOf" srcId="{690FA3B4-EC90-439A-8655-2A32100600FB}" destId="{C83BE921-31DD-43FA-A99F-7AEA303BD24B}"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038578-62EC-4408-AB0A-5C8C430D1086}" type="doc">
      <dgm:prSet loTypeId="urn:microsoft.com/office/officeart/2005/8/layout/hProcess9" loCatId="process" qsTypeId="urn:microsoft.com/office/officeart/2005/8/quickstyle/simple4" qsCatId="simple" csTypeId="urn:microsoft.com/office/officeart/2005/8/colors/accent0_3" csCatId="mainScheme" phldr="1"/>
      <dgm:spPr/>
    </dgm:pt>
    <dgm:pt modelId="{F94C1B4F-8FAF-4F74-AEEE-A83F294D788B}">
      <dgm:prSet phldrT="[Texto]" custT="1"/>
      <dgm:spPr/>
      <dgm:t>
        <a:bodyPr/>
        <a:lstStyle/>
        <a:p>
          <a:r>
            <a:rPr lang="es-AR" sz="1800" dirty="0" smtClean="0"/>
            <a:t>Agregado de nuevas </a:t>
          </a:r>
          <a:r>
            <a:rPr lang="es-AR" sz="1800" dirty="0" err="1" smtClean="0"/>
            <a:t>stories</a:t>
          </a:r>
          <a:endParaRPr lang="en-US" sz="1800" dirty="0"/>
        </a:p>
      </dgm:t>
    </dgm:pt>
    <dgm:pt modelId="{3E67BB20-19EB-4709-86F5-BFCECAC4623E}" type="parTrans" cxnId="{347A0563-3B4B-49FD-9B3C-EF5CF1B6BBE2}">
      <dgm:prSet/>
      <dgm:spPr/>
      <dgm:t>
        <a:bodyPr/>
        <a:lstStyle/>
        <a:p>
          <a:endParaRPr lang="en-US" sz="1800"/>
        </a:p>
      </dgm:t>
    </dgm:pt>
    <dgm:pt modelId="{F347E4E1-32C2-4ADD-86D3-636ADCF8C776}" type="sibTrans" cxnId="{347A0563-3B4B-49FD-9B3C-EF5CF1B6BBE2}">
      <dgm:prSet/>
      <dgm:spPr/>
      <dgm:t>
        <a:bodyPr/>
        <a:lstStyle/>
        <a:p>
          <a:endParaRPr lang="en-US" sz="1800"/>
        </a:p>
      </dgm:t>
    </dgm:pt>
    <dgm:pt modelId="{3C98A1BB-FE60-4B5F-A789-F5A90F690E4C}">
      <dgm:prSet phldrT="[Texto]" custT="1"/>
      <dgm:spPr/>
      <dgm:t>
        <a:bodyPr/>
        <a:lstStyle/>
        <a:p>
          <a:r>
            <a:rPr lang="es-AR" sz="1800" dirty="0" err="1" smtClean="0"/>
            <a:t>Repriorización</a:t>
          </a:r>
          <a:r>
            <a:rPr lang="es-AR" sz="1800" dirty="0" smtClean="0"/>
            <a:t> del </a:t>
          </a:r>
          <a:r>
            <a:rPr lang="es-AR" sz="1800" dirty="0" err="1" smtClean="0"/>
            <a:t>backlog</a:t>
          </a:r>
          <a:endParaRPr lang="en-US" sz="1800" dirty="0"/>
        </a:p>
      </dgm:t>
    </dgm:pt>
    <dgm:pt modelId="{785F86F0-3433-44A4-9FDB-551F22637C6F}" type="parTrans" cxnId="{2AC4E09B-1668-4E15-99D8-AA344E248800}">
      <dgm:prSet/>
      <dgm:spPr/>
      <dgm:t>
        <a:bodyPr/>
        <a:lstStyle/>
        <a:p>
          <a:endParaRPr lang="en-US" sz="1800"/>
        </a:p>
      </dgm:t>
    </dgm:pt>
    <dgm:pt modelId="{95638AF9-C5BA-4E06-969F-00394F314752}" type="sibTrans" cxnId="{2AC4E09B-1668-4E15-99D8-AA344E248800}">
      <dgm:prSet/>
      <dgm:spPr/>
      <dgm:t>
        <a:bodyPr/>
        <a:lstStyle/>
        <a:p>
          <a:endParaRPr lang="en-US" sz="1800"/>
        </a:p>
      </dgm:t>
    </dgm:pt>
    <dgm:pt modelId="{6BAA3BE8-3327-4A36-911F-F2A1BFA87217}">
      <dgm:prSet phldrT="[Texto]" custT="1"/>
      <dgm:spPr/>
      <dgm:t>
        <a:bodyPr/>
        <a:lstStyle/>
        <a:p>
          <a:r>
            <a:rPr lang="es-AR" sz="1800" dirty="0" smtClean="0"/>
            <a:t>Implementación de nuevas </a:t>
          </a:r>
          <a:r>
            <a:rPr lang="es-AR" sz="1800" dirty="0" err="1" smtClean="0"/>
            <a:t>stories</a:t>
          </a:r>
          <a:r>
            <a:rPr lang="es-AR" sz="1800" dirty="0" smtClean="0"/>
            <a:t> en Sprint 2</a:t>
          </a:r>
          <a:endParaRPr lang="en-US" sz="1800" dirty="0"/>
        </a:p>
      </dgm:t>
    </dgm:pt>
    <dgm:pt modelId="{DFFF0857-20A3-42BF-88DC-109FE2B67C90}" type="parTrans" cxnId="{C7575360-AAEC-4D8A-8712-7D455617A66F}">
      <dgm:prSet/>
      <dgm:spPr/>
      <dgm:t>
        <a:bodyPr/>
        <a:lstStyle/>
        <a:p>
          <a:endParaRPr lang="en-US" sz="1800"/>
        </a:p>
      </dgm:t>
    </dgm:pt>
    <dgm:pt modelId="{BDA766D3-F451-48AE-96EB-55C09C979673}" type="sibTrans" cxnId="{C7575360-AAEC-4D8A-8712-7D455617A66F}">
      <dgm:prSet/>
      <dgm:spPr/>
      <dgm:t>
        <a:bodyPr/>
        <a:lstStyle/>
        <a:p>
          <a:endParaRPr lang="en-US" sz="1800"/>
        </a:p>
      </dgm:t>
    </dgm:pt>
    <dgm:pt modelId="{D6904062-EAEA-4E45-92DB-E8EA43D5B7D0}" type="pres">
      <dgm:prSet presAssocID="{42038578-62EC-4408-AB0A-5C8C430D1086}" presName="CompostProcess" presStyleCnt="0">
        <dgm:presLayoutVars>
          <dgm:dir/>
          <dgm:resizeHandles val="exact"/>
        </dgm:presLayoutVars>
      </dgm:prSet>
      <dgm:spPr/>
    </dgm:pt>
    <dgm:pt modelId="{B3E6B583-9654-4E7F-892D-8908B1435FF6}" type="pres">
      <dgm:prSet presAssocID="{42038578-62EC-4408-AB0A-5C8C430D1086}" presName="arrow" presStyleLbl="bgShp" presStyleIdx="0" presStyleCnt="1"/>
      <dgm:spPr/>
    </dgm:pt>
    <dgm:pt modelId="{41663A19-6A67-402D-837B-69987EC74ED0}" type="pres">
      <dgm:prSet presAssocID="{42038578-62EC-4408-AB0A-5C8C430D1086}" presName="linearProcess" presStyleCnt="0"/>
      <dgm:spPr/>
    </dgm:pt>
    <dgm:pt modelId="{C9C6AA2F-F6CE-4F9A-A0A0-A4FB364B78E4}" type="pres">
      <dgm:prSet presAssocID="{F94C1B4F-8FAF-4F74-AEEE-A83F294D788B}" presName="textNode" presStyleLbl="node1" presStyleIdx="0" presStyleCnt="3">
        <dgm:presLayoutVars>
          <dgm:bulletEnabled val="1"/>
        </dgm:presLayoutVars>
      </dgm:prSet>
      <dgm:spPr/>
      <dgm:t>
        <a:bodyPr/>
        <a:lstStyle/>
        <a:p>
          <a:endParaRPr lang="es-AR"/>
        </a:p>
      </dgm:t>
    </dgm:pt>
    <dgm:pt modelId="{BA95758A-2237-4356-B9A1-2725CF38A041}" type="pres">
      <dgm:prSet presAssocID="{F347E4E1-32C2-4ADD-86D3-636ADCF8C776}" presName="sibTrans" presStyleCnt="0"/>
      <dgm:spPr/>
    </dgm:pt>
    <dgm:pt modelId="{89E31B8C-B1F1-4ACF-9FA6-A908EB5B54AA}" type="pres">
      <dgm:prSet presAssocID="{3C98A1BB-FE60-4B5F-A789-F5A90F690E4C}" presName="textNode" presStyleLbl="node1" presStyleIdx="1" presStyleCnt="3">
        <dgm:presLayoutVars>
          <dgm:bulletEnabled val="1"/>
        </dgm:presLayoutVars>
      </dgm:prSet>
      <dgm:spPr/>
      <dgm:t>
        <a:bodyPr/>
        <a:lstStyle/>
        <a:p>
          <a:endParaRPr lang="es-AR"/>
        </a:p>
      </dgm:t>
    </dgm:pt>
    <dgm:pt modelId="{8BA669E2-4FE4-4A76-A003-7F81253E9070}" type="pres">
      <dgm:prSet presAssocID="{95638AF9-C5BA-4E06-969F-00394F314752}" presName="sibTrans" presStyleCnt="0"/>
      <dgm:spPr/>
    </dgm:pt>
    <dgm:pt modelId="{31A8DE1E-3226-437D-9608-072DF772CBF1}" type="pres">
      <dgm:prSet presAssocID="{6BAA3BE8-3327-4A36-911F-F2A1BFA87217}" presName="textNode" presStyleLbl="node1" presStyleIdx="2" presStyleCnt="3" custScaleX="111199">
        <dgm:presLayoutVars>
          <dgm:bulletEnabled val="1"/>
        </dgm:presLayoutVars>
      </dgm:prSet>
      <dgm:spPr/>
      <dgm:t>
        <a:bodyPr/>
        <a:lstStyle/>
        <a:p>
          <a:endParaRPr lang="es-AR"/>
        </a:p>
      </dgm:t>
    </dgm:pt>
  </dgm:ptLst>
  <dgm:cxnLst>
    <dgm:cxn modelId="{EC7628F3-19AE-40EF-BFD4-14F1E19BC245}" type="presOf" srcId="{42038578-62EC-4408-AB0A-5C8C430D1086}" destId="{D6904062-EAEA-4E45-92DB-E8EA43D5B7D0}" srcOrd="0" destOrd="0" presId="urn:microsoft.com/office/officeart/2005/8/layout/hProcess9"/>
    <dgm:cxn modelId="{1E207F17-42AF-4A73-9EAF-3CFB06708F06}" type="presOf" srcId="{6BAA3BE8-3327-4A36-911F-F2A1BFA87217}" destId="{31A8DE1E-3226-437D-9608-072DF772CBF1}" srcOrd="0" destOrd="0" presId="urn:microsoft.com/office/officeart/2005/8/layout/hProcess9"/>
    <dgm:cxn modelId="{7870EA32-0051-43EB-A449-FE2CDBE48E24}" type="presOf" srcId="{3C98A1BB-FE60-4B5F-A789-F5A90F690E4C}" destId="{89E31B8C-B1F1-4ACF-9FA6-A908EB5B54AA}" srcOrd="0" destOrd="0" presId="urn:microsoft.com/office/officeart/2005/8/layout/hProcess9"/>
    <dgm:cxn modelId="{7BF0655F-DF6B-42D9-8B33-6007A368E810}" type="presOf" srcId="{F94C1B4F-8FAF-4F74-AEEE-A83F294D788B}" destId="{C9C6AA2F-F6CE-4F9A-A0A0-A4FB364B78E4}" srcOrd="0" destOrd="0" presId="urn:microsoft.com/office/officeart/2005/8/layout/hProcess9"/>
    <dgm:cxn modelId="{C7575360-AAEC-4D8A-8712-7D455617A66F}" srcId="{42038578-62EC-4408-AB0A-5C8C430D1086}" destId="{6BAA3BE8-3327-4A36-911F-F2A1BFA87217}" srcOrd="2" destOrd="0" parTransId="{DFFF0857-20A3-42BF-88DC-109FE2B67C90}" sibTransId="{BDA766D3-F451-48AE-96EB-55C09C979673}"/>
    <dgm:cxn modelId="{347A0563-3B4B-49FD-9B3C-EF5CF1B6BBE2}" srcId="{42038578-62EC-4408-AB0A-5C8C430D1086}" destId="{F94C1B4F-8FAF-4F74-AEEE-A83F294D788B}" srcOrd="0" destOrd="0" parTransId="{3E67BB20-19EB-4709-86F5-BFCECAC4623E}" sibTransId="{F347E4E1-32C2-4ADD-86D3-636ADCF8C776}"/>
    <dgm:cxn modelId="{2AC4E09B-1668-4E15-99D8-AA344E248800}" srcId="{42038578-62EC-4408-AB0A-5C8C430D1086}" destId="{3C98A1BB-FE60-4B5F-A789-F5A90F690E4C}" srcOrd="1" destOrd="0" parTransId="{785F86F0-3433-44A4-9FDB-551F22637C6F}" sibTransId="{95638AF9-C5BA-4E06-969F-00394F314752}"/>
    <dgm:cxn modelId="{D4D8669B-7A82-4844-B55B-7764A32E5933}" type="presParOf" srcId="{D6904062-EAEA-4E45-92DB-E8EA43D5B7D0}" destId="{B3E6B583-9654-4E7F-892D-8908B1435FF6}" srcOrd="0" destOrd="0" presId="urn:microsoft.com/office/officeart/2005/8/layout/hProcess9"/>
    <dgm:cxn modelId="{876E72B9-0FBD-4D0B-B69E-FC5D2AEE8A52}" type="presParOf" srcId="{D6904062-EAEA-4E45-92DB-E8EA43D5B7D0}" destId="{41663A19-6A67-402D-837B-69987EC74ED0}" srcOrd="1" destOrd="0" presId="urn:microsoft.com/office/officeart/2005/8/layout/hProcess9"/>
    <dgm:cxn modelId="{AD923447-825C-49C1-9F80-3A4AB57ABBB9}" type="presParOf" srcId="{41663A19-6A67-402D-837B-69987EC74ED0}" destId="{C9C6AA2F-F6CE-4F9A-A0A0-A4FB364B78E4}" srcOrd="0" destOrd="0" presId="urn:microsoft.com/office/officeart/2005/8/layout/hProcess9"/>
    <dgm:cxn modelId="{EB0DEF8A-4A1F-4294-BC47-C0B722A79601}" type="presParOf" srcId="{41663A19-6A67-402D-837B-69987EC74ED0}" destId="{BA95758A-2237-4356-B9A1-2725CF38A041}" srcOrd="1" destOrd="0" presId="urn:microsoft.com/office/officeart/2005/8/layout/hProcess9"/>
    <dgm:cxn modelId="{E3E296B9-0731-489D-971E-2879957CEA82}" type="presParOf" srcId="{41663A19-6A67-402D-837B-69987EC74ED0}" destId="{89E31B8C-B1F1-4ACF-9FA6-A908EB5B54AA}" srcOrd="2" destOrd="0" presId="urn:microsoft.com/office/officeart/2005/8/layout/hProcess9"/>
    <dgm:cxn modelId="{8B7BDA68-968B-497B-B72F-E0D2C42D0FEB}" type="presParOf" srcId="{41663A19-6A67-402D-837B-69987EC74ED0}" destId="{8BA669E2-4FE4-4A76-A003-7F81253E9070}" srcOrd="3" destOrd="0" presId="urn:microsoft.com/office/officeart/2005/8/layout/hProcess9"/>
    <dgm:cxn modelId="{9EF01DF1-DAB8-4FC2-A192-C7CAE514705C}" type="presParOf" srcId="{41663A19-6A67-402D-837B-69987EC74ED0}" destId="{31A8DE1E-3226-437D-9608-072DF772CBF1}" srcOrd="4"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C15FA8-A35E-469B-9A2A-125E202E81A0}" type="doc">
      <dgm:prSet loTypeId="urn:microsoft.com/office/officeart/2005/8/layout/default" loCatId="list" qsTypeId="urn:microsoft.com/office/officeart/2005/8/quickstyle/simple3" qsCatId="simple" csTypeId="urn:microsoft.com/office/officeart/2005/8/colors/accent0_3" csCatId="mainScheme" phldr="1"/>
      <dgm:spPr/>
      <dgm:t>
        <a:bodyPr/>
        <a:lstStyle/>
        <a:p>
          <a:endParaRPr lang="en-US"/>
        </a:p>
      </dgm:t>
    </dgm:pt>
    <dgm:pt modelId="{DA2C4C93-0D99-48B7-9100-9588C92061C7}">
      <dgm:prSet phldrT="[Texto]"/>
      <dgm:spPr/>
      <dgm:t>
        <a:bodyPr/>
        <a:lstStyle/>
        <a:p>
          <a:r>
            <a:rPr lang="es-AR" dirty="0" smtClean="0"/>
            <a:t>Actualización de Hs. Planificadas</a:t>
          </a:r>
          <a:endParaRPr lang="en-US" dirty="0"/>
        </a:p>
      </dgm:t>
    </dgm:pt>
    <dgm:pt modelId="{698360B0-0EA8-44E1-A0FB-2D9250D03D0D}" type="parTrans" cxnId="{A605F5F0-E535-48B1-831B-5CD619734955}">
      <dgm:prSet/>
      <dgm:spPr/>
      <dgm:t>
        <a:bodyPr/>
        <a:lstStyle/>
        <a:p>
          <a:endParaRPr lang="en-US"/>
        </a:p>
      </dgm:t>
    </dgm:pt>
    <dgm:pt modelId="{F60FE22C-DC2F-4539-8CFC-14129F861209}" type="sibTrans" cxnId="{A605F5F0-E535-48B1-831B-5CD619734955}">
      <dgm:prSet/>
      <dgm:spPr/>
      <dgm:t>
        <a:bodyPr/>
        <a:lstStyle/>
        <a:p>
          <a:endParaRPr lang="en-US"/>
        </a:p>
      </dgm:t>
    </dgm:pt>
    <dgm:pt modelId="{1AA6560F-C29B-4391-A153-7C8CFA54B322}">
      <dgm:prSet phldrT="[Texto]"/>
      <dgm:spPr/>
      <dgm:t>
        <a:bodyPr/>
        <a:lstStyle/>
        <a:p>
          <a:r>
            <a:rPr lang="es-AR" dirty="0" smtClean="0"/>
            <a:t>Estimación errónea</a:t>
          </a:r>
          <a:endParaRPr lang="en-US" dirty="0"/>
        </a:p>
      </dgm:t>
    </dgm:pt>
    <dgm:pt modelId="{2A6C1354-3C3F-47B2-B253-8D790C2F8EF4}" type="parTrans" cxnId="{9456B9CC-138F-498C-94A6-808BC49E034B}">
      <dgm:prSet/>
      <dgm:spPr/>
      <dgm:t>
        <a:bodyPr/>
        <a:lstStyle/>
        <a:p>
          <a:endParaRPr lang="en-US"/>
        </a:p>
      </dgm:t>
    </dgm:pt>
    <dgm:pt modelId="{0FABA480-1CFB-4298-954D-DA875A1FA215}" type="sibTrans" cxnId="{9456B9CC-138F-498C-94A6-808BC49E034B}">
      <dgm:prSet/>
      <dgm:spPr/>
      <dgm:t>
        <a:bodyPr/>
        <a:lstStyle/>
        <a:p>
          <a:endParaRPr lang="en-US"/>
        </a:p>
      </dgm:t>
    </dgm:pt>
    <dgm:pt modelId="{7C9BF8C6-58CC-489B-8D8D-681A44C17FCF}" type="pres">
      <dgm:prSet presAssocID="{D7C15FA8-A35E-469B-9A2A-125E202E81A0}" presName="diagram" presStyleCnt="0">
        <dgm:presLayoutVars>
          <dgm:dir/>
          <dgm:resizeHandles val="exact"/>
        </dgm:presLayoutVars>
      </dgm:prSet>
      <dgm:spPr/>
    </dgm:pt>
    <dgm:pt modelId="{5CB312AE-E453-48C5-8573-8D450DC0DBF4}" type="pres">
      <dgm:prSet presAssocID="{DA2C4C93-0D99-48B7-9100-9588C92061C7}" presName="node" presStyleLbl="node1" presStyleIdx="0" presStyleCnt="2">
        <dgm:presLayoutVars>
          <dgm:bulletEnabled val="1"/>
        </dgm:presLayoutVars>
      </dgm:prSet>
      <dgm:spPr/>
      <dgm:t>
        <a:bodyPr/>
        <a:lstStyle/>
        <a:p>
          <a:endParaRPr lang="en-US"/>
        </a:p>
      </dgm:t>
    </dgm:pt>
    <dgm:pt modelId="{75CB4767-C2C0-4EEC-A6C2-5461A52C6847}" type="pres">
      <dgm:prSet presAssocID="{F60FE22C-DC2F-4539-8CFC-14129F861209}" presName="sibTrans" presStyleCnt="0"/>
      <dgm:spPr/>
    </dgm:pt>
    <dgm:pt modelId="{8F141758-D7D4-4CF2-84C1-6746D3C9A854}" type="pres">
      <dgm:prSet presAssocID="{1AA6560F-C29B-4391-A153-7C8CFA54B322}" presName="node" presStyleLbl="node1" presStyleIdx="1" presStyleCnt="2">
        <dgm:presLayoutVars>
          <dgm:bulletEnabled val="1"/>
        </dgm:presLayoutVars>
      </dgm:prSet>
      <dgm:spPr/>
    </dgm:pt>
  </dgm:ptLst>
  <dgm:cxnLst>
    <dgm:cxn modelId="{F9825BD0-F3C4-41F0-8B4A-1ECBDD66771D}" type="presOf" srcId="{DA2C4C93-0D99-48B7-9100-9588C92061C7}" destId="{5CB312AE-E453-48C5-8573-8D450DC0DBF4}" srcOrd="0" destOrd="0" presId="urn:microsoft.com/office/officeart/2005/8/layout/default"/>
    <dgm:cxn modelId="{6100977F-4892-474F-93F8-FF37F72EAF86}" type="presOf" srcId="{1AA6560F-C29B-4391-A153-7C8CFA54B322}" destId="{8F141758-D7D4-4CF2-84C1-6746D3C9A854}" srcOrd="0" destOrd="0" presId="urn:microsoft.com/office/officeart/2005/8/layout/default"/>
    <dgm:cxn modelId="{A605F5F0-E535-48B1-831B-5CD619734955}" srcId="{D7C15FA8-A35E-469B-9A2A-125E202E81A0}" destId="{DA2C4C93-0D99-48B7-9100-9588C92061C7}" srcOrd="0" destOrd="0" parTransId="{698360B0-0EA8-44E1-A0FB-2D9250D03D0D}" sibTransId="{F60FE22C-DC2F-4539-8CFC-14129F861209}"/>
    <dgm:cxn modelId="{9456B9CC-138F-498C-94A6-808BC49E034B}" srcId="{D7C15FA8-A35E-469B-9A2A-125E202E81A0}" destId="{1AA6560F-C29B-4391-A153-7C8CFA54B322}" srcOrd="1" destOrd="0" parTransId="{2A6C1354-3C3F-47B2-B253-8D790C2F8EF4}" sibTransId="{0FABA480-1CFB-4298-954D-DA875A1FA215}"/>
    <dgm:cxn modelId="{CC687E8F-5793-48EA-B0CF-FD6ECC746CC2}" type="presOf" srcId="{D7C15FA8-A35E-469B-9A2A-125E202E81A0}" destId="{7C9BF8C6-58CC-489B-8D8D-681A44C17FCF}" srcOrd="0" destOrd="0" presId="urn:microsoft.com/office/officeart/2005/8/layout/default"/>
    <dgm:cxn modelId="{C5C25B41-7DFD-4735-94DF-B5342F7E304A}" type="presParOf" srcId="{7C9BF8C6-58CC-489B-8D8D-681A44C17FCF}" destId="{5CB312AE-E453-48C5-8573-8D450DC0DBF4}" srcOrd="0" destOrd="0" presId="urn:microsoft.com/office/officeart/2005/8/layout/default"/>
    <dgm:cxn modelId="{BD405128-B918-4D4D-B218-A8E1748AB6F2}" type="presParOf" srcId="{7C9BF8C6-58CC-489B-8D8D-681A44C17FCF}" destId="{75CB4767-C2C0-4EEC-A6C2-5461A52C6847}" srcOrd="1" destOrd="0" presId="urn:microsoft.com/office/officeart/2005/8/layout/default"/>
    <dgm:cxn modelId="{3FF4A877-2295-4393-95FD-74AA6B685632}" type="presParOf" srcId="{7C9BF8C6-58CC-489B-8D8D-681A44C17FCF}" destId="{8F141758-D7D4-4CF2-84C1-6746D3C9A854}" srcOrd="2" destOrd="0" presId="urn:microsoft.com/office/officeart/2005/8/layout/defaul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2161D7C-8BF5-45A2-B633-1D94A9C34A3E}">
      <dsp:nvSpPr>
        <dsp:cNvPr id="0" name=""/>
        <dsp:cNvSpPr/>
      </dsp:nvSpPr>
      <dsp:spPr>
        <a:xfrm rot="5400000">
          <a:off x="2674782" y="-822528"/>
          <a:ext cx="1113873" cy="3041617"/>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s-AR" sz="2400" kern="1200" dirty="0" err="1" smtClean="0"/>
            <a:t>User</a:t>
          </a:r>
          <a:r>
            <a:rPr lang="es-AR" sz="2400" kern="1200" dirty="0" smtClean="0"/>
            <a:t> </a:t>
          </a:r>
          <a:r>
            <a:rPr lang="es-AR" sz="2400" kern="1200" dirty="0" err="1" smtClean="0"/>
            <a:t>Stories</a:t>
          </a:r>
          <a:endParaRPr lang="en-US" sz="2400" kern="1200" dirty="0"/>
        </a:p>
        <a:p>
          <a:pPr marL="228600" lvl="1" indent="-228600" algn="l" defTabSz="1066800">
            <a:lnSpc>
              <a:spcPct val="90000"/>
            </a:lnSpc>
            <a:spcBef>
              <a:spcPct val="0"/>
            </a:spcBef>
            <a:spcAft>
              <a:spcPct val="15000"/>
            </a:spcAft>
            <a:buChar char="••"/>
          </a:pPr>
          <a:r>
            <a:rPr lang="es-AR" sz="2400" kern="1200" dirty="0" smtClean="0"/>
            <a:t>Tareas</a:t>
          </a:r>
          <a:endParaRPr lang="en-US" sz="2400" kern="1200" dirty="0"/>
        </a:p>
      </dsp:txBody>
      <dsp:txXfrm rot="5400000">
        <a:off x="2674782" y="-822528"/>
        <a:ext cx="1113873" cy="3041617"/>
      </dsp:txXfrm>
    </dsp:sp>
    <dsp:sp modelId="{D6DBB934-FBD1-4336-B203-F955487F2A33}">
      <dsp:nvSpPr>
        <dsp:cNvPr id="0" name=""/>
        <dsp:cNvSpPr/>
      </dsp:nvSpPr>
      <dsp:spPr>
        <a:xfrm>
          <a:off x="0" y="2109"/>
          <a:ext cx="1710910" cy="1392342"/>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AR" sz="2000" kern="1200" dirty="0" err="1" smtClean="0"/>
            <a:t>Analisis</a:t>
          </a:r>
          <a:endParaRPr lang="en-US" sz="2000" kern="1200" dirty="0"/>
        </a:p>
      </dsp:txBody>
      <dsp:txXfrm>
        <a:off x="0" y="2109"/>
        <a:ext cx="1710910" cy="1392342"/>
      </dsp:txXfrm>
    </dsp:sp>
    <dsp:sp modelId="{224C24F4-2C6C-4F8C-861B-CC3CF40F5803}">
      <dsp:nvSpPr>
        <dsp:cNvPr id="0" name=""/>
        <dsp:cNvSpPr/>
      </dsp:nvSpPr>
      <dsp:spPr>
        <a:xfrm rot="5400000">
          <a:off x="2674782" y="639431"/>
          <a:ext cx="1113873" cy="3041617"/>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s-AR" sz="2400" kern="1200" dirty="0" err="1" smtClean="0"/>
            <a:t>Mockups</a:t>
          </a:r>
          <a:r>
            <a:rPr lang="es-AR" sz="2400" kern="1200" dirty="0" smtClean="0"/>
            <a:t> de pantallas</a:t>
          </a:r>
          <a:endParaRPr lang="en-US" sz="2400" kern="1200" dirty="0"/>
        </a:p>
      </dsp:txBody>
      <dsp:txXfrm rot="5400000">
        <a:off x="2674782" y="639431"/>
        <a:ext cx="1113873" cy="3041617"/>
      </dsp:txXfrm>
    </dsp:sp>
    <dsp:sp modelId="{2A95100F-7846-4DB9-97F3-3996ABE7FF34}">
      <dsp:nvSpPr>
        <dsp:cNvPr id="0" name=""/>
        <dsp:cNvSpPr/>
      </dsp:nvSpPr>
      <dsp:spPr>
        <a:xfrm>
          <a:off x="0" y="1464068"/>
          <a:ext cx="1710910" cy="1392342"/>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AR" sz="2000" kern="1200" dirty="0" smtClean="0"/>
            <a:t>Diseño</a:t>
          </a:r>
          <a:endParaRPr lang="en-US" sz="2000" kern="1200" dirty="0"/>
        </a:p>
      </dsp:txBody>
      <dsp:txXfrm>
        <a:off x="0" y="1464068"/>
        <a:ext cx="1710910" cy="1392342"/>
      </dsp:txXfrm>
    </dsp:sp>
    <dsp:sp modelId="{23AB6B97-32B5-4C39-AD77-BF88048DEAE8}">
      <dsp:nvSpPr>
        <dsp:cNvPr id="0" name=""/>
        <dsp:cNvSpPr/>
      </dsp:nvSpPr>
      <dsp:spPr>
        <a:xfrm rot="5400000">
          <a:off x="2674782" y="2101390"/>
          <a:ext cx="1113873" cy="3041617"/>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s-AR" sz="2400" kern="1200" dirty="0" err="1" smtClean="0"/>
            <a:t>UATs</a:t>
          </a:r>
          <a:endParaRPr lang="en-US" sz="2400" kern="1200" dirty="0"/>
        </a:p>
        <a:p>
          <a:pPr marL="228600" lvl="1" indent="-228600" algn="l" defTabSz="1066800">
            <a:lnSpc>
              <a:spcPct val="90000"/>
            </a:lnSpc>
            <a:spcBef>
              <a:spcPct val="0"/>
            </a:spcBef>
            <a:spcAft>
              <a:spcPct val="15000"/>
            </a:spcAft>
            <a:buChar char="••"/>
          </a:pPr>
          <a:r>
            <a:rPr lang="es-AR" sz="2400" kern="1200" dirty="0" err="1" smtClean="0"/>
            <a:t>Bugs</a:t>
          </a:r>
          <a:endParaRPr lang="en-US" sz="2400" kern="1200" dirty="0"/>
        </a:p>
      </dsp:txBody>
      <dsp:txXfrm rot="5400000">
        <a:off x="2674782" y="2101390"/>
        <a:ext cx="1113873" cy="3041617"/>
      </dsp:txXfrm>
    </dsp:sp>
    <dsp:sp modelId="{575273E1-6702-4CCD-BF35-BFDD6535A961}">
      <dsp:nvSpPr>
        <dsp:cNvPr id="0" name=""/>
        <dsp:cNvSpPr/>
      </dsp:nvSpPr>
      <dsp:spPr>
        <a:xfrm>
          <a:off x="0" y="2926028"/>
          <a:ext cx="1710910" cy="1392342"/>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AR" sz="2000" kern="1200" dirty="0" err="1" smtClean="0"/>
            <a:t>Aceptacion</a:t>
          </a:r>
          <a:endParaRPr lang="en-US" sz="2000" kern="1200" dirty="0"/>
        </a:p>
      </dsp:txBody>
      <dsp:txXfrm>
        <a:off x="0" y="2926028"/>
        <a:ext cx="1710910" cy="139234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0CD38B-303D-4AF9-A9E6-14557519AF81}">
      <dsp:nvSpPr>
        <dsp:cNvPr id="0" name=""/>
        <dsp:cNvSpPr/>
      </dsp:nvSpPr>
      <dsp:spPr>
        <a:xfrm>
          <a:off x="0" y="0"/>
          <a:ext cx="6120680" cy="1123324"/>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AR" sz="2200" b="0" kern="1200" dirty="0" smtClean="0"/>
            <a:t>Definición al comienzo del sprint</a:t>
          </a:r>
          <a:endParaRPr lang="en-US" sz="2200" b="0" kern="1200" dirty="0"/>
        </a:p>
      </dsp:txBody>
      <dsp:txXfrm>
        <a:off x="0" y="0"/>
        <a:ext cx="4974327" cy="1123324"/>
      </dsp:txXfrm>
    </dsp:sp>
    <dsp:sp modelId="{2B04FF30-D00D-401E-96FA-6A9307E8887F}">
      <dsp:nvSpPr>
        <dsp:cNvPr id="0" name=""/>
        <dsp:cNvSpPr/>
      </dsp:nvSpPr>
      <dsp:spPr>
        <a:xfrm>
          <a:off x="540059" y="1310545"/>
          <a:ext cx="6120680" cy="1123324"/>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AR" sz="2200" b="0" kern="1200" dirty="0" smtClean="0"/>
            <a:t>Validación con el cliente en reunión informal</a:t>
          </a:r>
          <a:endParaRPr lang="en-US" sz="2200" b="0" kern="1200" dirty="0"/>
        </a:p>
      </dsp:txBody>
      <dsp:txXfrm>
        <a:off x="540059" y="1310545"/>
        <a:ext cx="4850458" cy="1123324"/>
      </dsp:txXfrm>
    </dsp:sp>
    <dsp:sp modelId="{49AB87C6-0C0C-427C-B09A-1FD1EC7BF601}">
      <dsp:nvSpPr>
        <dsp:cNvPr id="0" name=""/>
        <dsp:cNvSpPr/>
      </dsp:nvSpPr>
      <dsp:spPr>
        <a:xfrm>
          <a:off x="1080119" y="2621091"/>
          <a:ext cx="6120680" cy="1123324"/>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AR" sz="2200" b="0" kern="1200" dirty="0" smtClean="0"/>
            <a:t>Verificación del cliente en reunión formal</a:t>
          </a:r>
          <a:endParaRPr lang="en-US" sz="2200" b="0" kern="1200" dirty="0"/>
        </a:p>
      </dsp:txBody>
      <dsp:txXfrm>
        <a:off x="1080119" y="2621091"/>
        <a:ext cx="4850458" cy="1123324"/>
      </dsp:txXfrm>
    </dsp:sp>
    <dsp:sp modelId="{8717C3D6-AEB4-43BC-8C14-00EF8DABA0F1}">
      <dsp:nvSpPr>
        <dsp:cNvPr id="0" name=""/>
        <dsp:cNvSpPr/>
      </dsp:nvSpPr>
      <dsp:spPr>
        <a:xfrm>
          <a:off x="5390518" y="851854"/>
          <a:ext cx="730161" cy="730161"/>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b="0" kern="1200"/>
        </a:p>
      </dsp:txBody>
      <dsp:txXfrm>
        <a:off x="5390518" y="851854"/>
        <a:ext cx="730161" cy="730161"/>
      </dsp:txXfrm>
    </dsp:sp>
    <dsp:sp modelId="{9E141F7E-6E09-4309-A88A-AB28D75F1864}">
      <dsp:nvSpPr>
        <dsp:cNvPr id="0" name=""/>
        <dsp:cNvSpPr/>
      </dsp:nvSpPr>
      <dsp:spPr>
        <a:xfrm>
          <a:off x="5930578" y="2154911"/>
          <a:ext cx="730161" cy="730161"/>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b="0" kern="1200"/>
        </a:p>
      </dsp:txBody>
      <dsp:txXfrm>
        <a:off x="5930578" y="2154911"/>
        <a:ext cx="730161" cy="73016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3E6B583-9654-4E7F-892D-8908B1435FF6}">
      <dsp:nvSpPr>
        <dsp:cNvPr id="0" name=""/>
        <dsp:cNvSpPr/>
      </dsp:nvSpPr>
      <dsp:spPr>
        <a:xfrm>
          <a:off x="561662" y="0"/>
          <a:ext cx="6365507" cy="4248472"/>
        </a:xfrm>
        <a:prstGeom prst="rightArrow">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9C6AA2F-F6CE-4F9A-A0A0-A4FB364B78E4}">
      <dsp:nvSpPr>
        <dsp:cNvPr id="0" name=""/>
        <dsp:cNvSpPr/>
      </dsp:nvSpPr>
      <dsp:spPr>
        <a:xfrm>
          <a:off x="2702" y="1274541"/>
          <a:ext cx="2172053" cy="1699388"/>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smtClean="0"/>
            <a:t>Agregado de nuevas </a:t>
          </a:r>
          <a:r>
            <a:rPr lang="es-AR" sz="1800" kern="1200" dirty="0" err="1" smtClean="0"/>
            <a:t>stories</a:t>
          </a:r>
          <a:endParaRPr lang="en-US" sz="1800" kern="1200" dirty="0"/>
        </a:p>
      </dsp:txBody>
      <dsp:txXfrm>
        <a:off x="2702" y="1274541"/>
        <a:ext cx="2172053" cy="1699388"/>
      </dsp:txXfrm>
    </dsp:sp>
    <dsp:sp modelId="{89E31B8C-B1F1-4ACF-9FA6-A908EB5B54AA}">
      <dsp:nvSpPr>
        <dsp:cNvPr id="0" name=""/>
        <dsp:cNvSpPr/>
      </dsp:nvSpPr>
      <dsp:spPr>
        <a:xfrm>
          <a:off x="2536764" y="1274541"/>
          <a:ext cx="2172053" cy="1699388"/>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err="1" smtClean="0"/>
            <a:t>Repriorización</a:t>
          </a:r>
          <a:r>
            <a:rPr lang="es-AR" sz="1800" kern="1200" dirty="0" smtClean="0"/>
            <a:t> del </a:t>
          </a:r>
          <a:r>
            <a:rPr lang="es-AR" sz="1800" kern="1200" dirty="0" err="1" smtClean="0"/>
            <a:t>backlog</a:t>
          </a:r>
          <a:endParaRPr lang="en-US" sz="1800" kern="1200" dirty="0"/>
        </a:p>
      </dsp:txBody>
      <dsp:txXfrm>
        <a:off x="2536764" y="1274541"/>
        <a:ext cx="2172053" cy="1699388"/>
      </dsp:txXfrm>
    </dsp:sp>
    <dsp:sp modelId="{31A8DE1E-3226-437D-9608-072DF772CBF1}">
      <dsp:nvSpPr>
        <dsp:cNvPr id="0" name=""/>
        <dsp:cNvSpPr/>
      </dsp:nvSpPr>
      <dsp:spPr>
        <a:xfrm>
          <a:off x="5070827" y="1274541"/>
          <a:ext cx="2415302" cy="1699388"/>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smtClean="0"/>
            <a:t>Implementación de nuevas </a:t>
          </a:r>
          <a:r>
            <a:rPr lang="es-AR" sz="1800" kern="1200" dirty="0" err="1" smtClean="0"/>
            <a:t>stories</a:t>
          </a:r>
          <a:r>
            <a:rPr lang="es-AR" sz="1800" kern="1200" dirty="0" smtClean="0"/>
            <a:t> en Sprint 2</a:t>
          </a:r>
          <a:endParaRPr lang="en-US" sz="1800" kern="1200" dirty="0"/>
        </a:p>
      </dsp:txBody>
      <dsp:txXfrm>
        <a:off x="5070827" y="1274541"/>
        <a:ext cx="2415302" cy="169938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B312AE-E453-48C5-8573-8D450DC0DBF4}">
      <dsp:nvSpPr>
        <dsp:cNvPr id="0" name=""/>
        <dsp:cNvSpPr/>
      </dsp:nvSpPr>
      <dsp:spPr>
        <a:xfrm>
          <a:off x="140441" y="404"/>
          <a:ext cx="1759004" cy="1055402"/>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AR" sz="1900" kern="1200" dirty="0" smtClean="0"/>
            <a:t>Actualización de Hs. Planificadas</a:t>
          </a:r>
          <a:endParaRPr lang="en-US" sz="1900" kern="1200" dirty="0"/>
        </a:p>
      </dsp:txBody>
      <dsp:txXfrm>
        <a:off x="140441" y="404"/>
        <a:ext cx="1759004" cy="1055402"/>
      </dsp:txXfrm>
    </dsp:sp>
    <dsp:sp modelId="{8F141758-D7D4-4CF2-84C1-6746D3C9A854}">
      <dsp:nvSpPr>
        <dsp:cNvPr id="0" name=""/>
        <dsp:cNvSpPr/>
      </dsp:nvSpPr>
      <dsp:spPr>
        <a:xfrm>
          <a:off x="140441" y="1231708"/>
          <a:ext cx="1759004" cy="1055402"/>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AR" sz="1900" kern="1200" dirty="0" smtClean="0"/>
            <a:t>Estimación errónea</a:t>
          </a:r>
          <a:endParaRPr lang="en-US" sz="1900" kern="1200" dirty="0"/>
        </a:p>
      </dsp:txBody>
      <dsp:txXfrm>
        <a:off x="140441" y="1231708"/>
        <a:ext cx="1759004" cy="105540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charset="0"/>
              </a:defRPr>
            </a:lvl1pPr>
          </a:lstStyle>
          <a:p>
            <a:pPr>
              <a:defRPr/>
            </a:pPr>
            <a:endParaRPr lang="es-ES"/>
          </a:p>
        </p:txBody>
      </p:sp>
      <p:sp>
        <p:nvSpPr>
          <p:cNvPr id="4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charset="0"/>
              </a:defRPr>
            </a:lvl1pPr>
          </a:lstStyle>
          <a:p>
            <a:pPr>
              <a:defRPr/>
            </a:pPr>
            <a:endParaRPr lang="es-ES"/>
          </a:p>
        </p:txBody>
      </p:sp>
      <p:sp>
        <p:nvSpPr>
          <p:cNvPr id="4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charset="0"/>
              </a:defRPr>
            </a:lvl1pPr>
          </a:lstStyle>
          <a:p>
            <a:pPr>
              <a:defRPr/>
            </a:pPr>
            <a:endParaRPr lang="es-ES"/>
          </a:p>
        </p:txBody>
      </p:sp>
      <p:sp>
        <p:nvSpPr>
          <p:cNvPr id="4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atin typeface="Arial" charset="0"/>
              </a:defRPr>
            </a:lvl1pPr>
          </a:lstStyle>
          <a:p>
            <a:pPr>
              <a:defRPr/>
            </a:pPr>
            <a:fld id="{6303CED9-B319-4235-AECC-6D230553DBDC}" type="slidenum">
              <a:rPr lang="es-ES"/>
              <a:pPr>
                <a:defRPr/>
              </a:pPr>
              <a:t>‹Nº›</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charset="0"/>
              </a:defRPr>
            </a:lvl1pPr>
          </a:lstStyle>
          <a:p>
            <a:pPr>
              <a:defRPr/>
            </a:pPr>
            <a:endParaRPr lang="es-E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charset="0"/>
              </a:defRPr>
            </a:lvl1pPr>
          </a:lstStyle>
          <a:p>
            <a:pPr>
              <a:defRPr/>
            </a:pPr>
            <a:endParaRPr lang="es-ES"/>
          </a:p>
        </p:txBody>
      </p:sp>
      <p:sp>
        <p:nvSpPr>
          <p:cNvPr id="25604"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charset="0"/>
              </a:defRPr>
            </a:lvl1pPr>
          </a:lstStyle>
          <a:p>
            <a:pPr>
              <a:defRPr/>
            </a:pPr>
            <a:endParaRPr lang="es-E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atin typeface="Arial" charset="0"/>
              </a:defRPr>
            </a:lvl1pPr>
          </a:lstStyle>
          <a:p>
            <a:pPr>
              <a:defRPr/>
            </a:pPr>
            <a:fld id="{51644EF4-AF40-4770-9DB3-2273B7E220AD}"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B688CF56-8CF5-46F3-B746-1C6CA1AC72AF}" type="slidenum">
              <a:rPr lang="es-ES" smtClean="0"/>
              <a:pPr/>
              <a:t>1</a:t>
            </a:fld>
            <a:endParaRPr lang="es-ES" smtClean="0"/>
          </a:p>
        </p:txBody>
      </p:sp>
      <p:sp>
        <p:nvSpPr>
          <p:cNvPr id="26627" name="Rectangle 2"/>
          <p:cNvSpPr>
            <a:spLocks noGrp="1" noRot="1" noChangeAspect="1" noChangeArrowheads="1" noTextEdit="1"/>
          </p:cNvSpPr>
          <p:nvPr>
            <p:ph type="sldImg"/>
          </p:nvPr>
        </p:nvSpPr>
        <p:spPr>
          <a:ln cap="flat"/>
        </p:spPr>
      </p:sp>
      <p:sp>
        <p:nvSpPr>
          <p:cNvPr id="26628" name="Rectangle 3"/>
          <p:cNvSpPr>
            <a:spLocks noGrp="1" noChangeArrowheads="1"/>
          </p:cNvSpPr>
          <p:nvPr>
            <p:ph type="body" idx="1"/>
          </p:nvPr>
        </p:nvSpPr>
        <p:spPr>
          <a:noFill/>
          <a:ln/>
        </p:spPr>
        <p:txBody>
          <a:bodyPr/>
          <a:lstStyle/>
          <a:p>
            <a:pPr eaLnBrk="1" hangingPunct="1"/>
            <a:r>
              <a:rPr lang="es-AR" b="1" dirty="0" smtClean="0"/>
              <a:t>Speaker:</a:t>
            </a:r>
            <a:r>
              <a:rPr lang="es-AR" b="1" baseline="0" dirty="0" smtClean="0"/>
              <a:t> </a:t>
            </a:r>
            <a:endParaRPr lang="es-AR"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60F6942-349D-437D-B6CE-AF49DFD3E8BD}" type="slidenum">
              <a:rPr lang="es-ES" smtClean="0"/>
              <a:pPr/>
              <a:t>10</a:t>
            </a:fld>
            <a:endParaRPr lang="es-ES" smtClean="0"/>
          </a:p>
        </p:txBody>
      </p:sp>
      <p:sp>
        <p:nvSpPr>
          <p:cNvPr id="47107" name="Rectangle 2"/>
          <p:cNvSpPr>
            <a:spLocks noGrp="1" noRot="1" noChangeAspect="1" noChangeArrowheads="1" noTextEdit="1"/>
          </p:cNvSpPr>
          <p:nvPr>
            <p:ph type="sldImg"/>
          </p:nvPr>
        </p:nvSpPr>
        <p:spPr>
          <a:ln cap="flat"/>
        </p:spPr>
      </p:sp>
      <p:sp>
        <p:nvSpPr>
          <p:cNvPr id="47108" name="Rectangle 3"/>
          <p:cNvSpPr>
            <a:spLocks noGrp="1" noChangeArrowheads="1"/>
          </p:cNvSpPr>
          <p:nvPr>
            <p:ph type="body" idx="1"/>
          </p:nvPr>
        </p:nvSpPr>
        <p:spPr>
          <a:noFill/>
          <a:ln/>
        </p:spPr>
        <p:txBody>
          <a:bodyPr/>
          <a:lstStyle/>
          <a:p>
            <a:pPr eaLnBrk="1" hangingPunct="1"/>
            <a:r>
              <a:rPr lang="es-AR" b="1" dirty="0" smtClean="0"/>
              <a:t>Speaker</a:t>
            </a:r>
            <a:r>
              <a:rPr lang="es-AR" b="1" dirty="0" smtClean="0"/>
              <a:t>:</a:t>
            </a:r>
          </a:p>
          <a:p>
            <a:pPr eaLnBrk="1" hangingPunct="1"/>
            <a:endParaRPr lang="es-AR" b="1" baseline="0" dirty="0" smtClean="0"/>
          </a:p>
          <a:p>
            <a:pPr eaLnBrk="1" hangingPunct="1"/>
            <a:r>
              <a:rPr lang="es-AR" b="0" baseline="0" dirty="0" smtClean="0"/>
              <a:t>Ahora pasamos a la demo del sistema</a:t>
            </a:r>
            <a:endParaRPr lang="es-AR" b="0"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9234D06-4B3E-4649-8770-4AC86EB469B1}" type="slidenum">
              <a:rPr lang="es-ES" smtClean="0"/>
              <a:pPr/>
              <a:t>11</a:t>
            </a:fld>
            <a:endParaRPr lang="es-ES" smtClean="0"/>
          </a:p>
        </p:txBody>
      </p:sp>
      <p:sp>
        <p:nvSpPr>
          <p:cNvPr id="44035" name="Rectangle 2"/>
          <p:cNvSpPr>
            <a:spLocks noGrp="1" noRot="1" noChangeAspect="1" noChangeArrowheads="1" noTextEdit="1"/>
          </p:cNvSpPr>
          <p:nvPr>
            <p:ph type="sldImg"/>
          </p:nvPr>
        </p:nvSpPr>
        <p:spPr>
          <a:ln cap="flat"/>
        </p:spPr>
      </p:sp>
      <p:sp>
        <p:nvSpPr>
          <p:cNvPr id="44036" name="Rectangle 3"/>
          <p:cNvSpPr>
            <a:spLocks noGrp="1" noChangeArrowheads="1"/>
          </p:cNvSpPr>
          <p:nvPr>
            <p:ph type="body" idx="1"/>
          </p:nvPr>
        </p:nvSpPr>
        <p:spPr>
          <a:noFill/>
          <a:ln/>
        </p:spPr>
        <p:txBody>
          <a:bodyPr/>
          <a:lstStyle/>
          <a:p>
            <a:pPr eaLnBrk="1" hangingPunct="1"/>
            <a:r>
              <a:rPr lang="es-AR" b="1" dirty="0" smtClean="0"/>
              <a:t>Speaker:</a:t>
            </a:r>
          </a:p>
          <a:p>
            <a:pPr eaLnBrk="1" hangingPunct="1"/>
            <a:endParaRPr lang="es-AR" b="1" baseline="0" dirty="0" smtClean="0"/>
          </a:p>
          <a:p>
            <a:pPr eaLnBrk="1" hangingPunct="1"/>
            <a:r>
              <a:rPr lang="es-AR" dirty="0" smtClean="0"/>
              <a:t>Utilizamos</a:t>
            </a:r>
            <a:r>
              <a:rPr lang="es-AR" baseline="0" dirty="0" smtClean="0"/>
              <a:t> etiquetas y links a archivos en los </a:t>
            </a:r>
            <a:r>
              <a:rPr lang="es-AR" baseline="0" dirty="0" err="1" smtClean="0"/>
              <a:t>Stories</a:t>
            </a:r>
            <a:r>
              <a:rPr lang="es-AR" baseline="0" dirty="0" smtClean="0"/>
              <a:t> para realizar la trazabilidad</a:t>
            </a:r>
            <a:r>
              <a:rPr lang="es-AR" baseline="0" dirty="0" smtClean="0"/>
              <a:t>. Las </a:t>
            </a:r>
            <a:r>
              <a:rPr lang="es-AR" dirty="0" err="1" smtClean="0"/>
              <a:t>UATs</a:t>
            </a:r>
            <a:r>
              <a:rPr lang="es-AR" dirty="0" smtClean="0"/>
              <a:t> se encuentran relacionadas</a:t>
            </a:r>
            <a:r>
              <a:rPr lang="es-AR" baseline="0" dirty="0" smtClean="0"/>
              <a:t> con su </a:t>
            </a:r>
            <a:r>
              <a:rPr lang="es-AR" baseline="0" dirty="0" err="1" smtClean="0"/>
              <a:t>story</a:t>
            </a:r>
            <a:r>
              <a:rPr lang="es-AR" baseline="0" dirty="0" smtClean="0"/>
              <a:t> correspondiente. En </a:t>
            </a:r>
            <a:r>
              <a:rPr lang="es-AR" baseline="0" dirty="0" smtClean="0"/>
              <a:t>cada </a:t>
            </a:r>
            <a:r>
              <a:rPr lang="es-AR" baseline="0" dirty="0" err="1" smtClean="0"/>
              <a:t>commit</a:t>
            </a:r>
            <a:r>
              <a:rPr lang="es-AR" baseline="0" dirty="0" smtClean="0"/>
              <a:t> se mencionaba la </a:t>
            </a:r>
            <a:r>
              <a:rPr lang="es-AR" baseline="0" dirty="0" err="1" smtClean="0"/>
              <a:t>story</a:t>
            </a:r>
            <a:r>
              <a:rPr lang="es-AR" baseline="0" dirty="0" smtClean="0"/>
              <a:t> involucrada.</a:t>
            </a:r>
          </a:p>
          <a:p>
            <a:pPr eaLnBrk="1" hangingPunct="1"/>
            <a:endParaRPr lang="es-AR" baseline="0" dirty="0" smtClean="0"/>
          </a:p>
          <a:p>
            <a:pPr eaLnBrk="1" hangingPunct="1"/>
            <a:r>
              <a:rPr lang="es-AR" b="1" baseline="0" dirty="0" smtClean="0"/>
              <a:t>(Demo con </a:t>
            </a:r>
            <a:r>
              <a:rPr lang="es-AR" b="1" baseline="0" dirty="0" err="1" smtClean="0"/>
              <a:t>Wolof</a:t>
            </a:r>
            <a:r>
              <a:rPr lang="es-AR" b="1" baseline="0" dirty="0" smtClean="0"/>
              <a:t> mostrando trazabilidad para el alta de campañas)</a:t>
            </a:r>
            <a:endParaRPr lang="es-AR" b="1"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60F6942-349D-437D-B6CE-AF49DFD3E8BD}" type="slidenum">
              <a:rPr lang="es-ES" smtClean="0"/>
              <a:pPr/>
              <a:t>12</a:t>
            </a:fld>
            <a:endParaRPr lang="es-ES" smtClean="0"/>
          </a:p>
        </p:txBody>
      </p:sp>
      <p:sp>
        <p:nvSpPr>
          <p:cNvPr id="47107" name="Rectangle 2"/>
          <p:cNvSpPr>
            <a:spLocks noGrp="1" noRot="1" noChangeAspect="1" noChangeArrowheads="1" noTextEdit="1"/>
          </p:cNvSpPr>
          <p:nvPr>
            <p:ph type="sldImg"/>
          </p:nvPr>
        </p:nvSpPr>
        <p:spPr>
          <a:ln cap="flat"/>
        </p:spPr>
      </p:sp>
      <p:sp>
        <p:nvSpPr>
          <p:cNvPr id="47108" name="Rectangle 3"/>
          <p:cNvSpPr>
            <a:spLocks noGrp="1" noChangeArrowheads="1"/>
          </p:cNvSpPr>
          <p:nvPr>
            <p:ph type="body" idx="1"/>
          </p:nvPr>
        </p:nvSpPr>
        <p:spPr>
          <a:noFill/>
          <a:ln/>
        </p:spPr>
        <p:txBody>
          <a:bodyPr/>
          <a:lstStyle/>
          <a:p>
            <a:pPr eaLnBrk="1" hangingPunct="1"/>
            <a:r>
              <a:rPr lang="es-AR" b="1" dirty="0" smtClean="0"/>
              <a:t>Speaker</a:t>
            </a:r>
            <a:r>
              <a:rPr lang="es-AR" b="1" dirty="0" smtClean="0"/>
              <a:t>:</a:t>
            </a:r>
          </a:p>
          <a:p>
            <a:pPr eaLnBrk="1" hangingPunct="1"/>
            <a:endParaRPr lang="es-AR" b="1" baseline="0" dirty="0" smtClean="0"/>
          </a:p>
          <a:p>
            <a:pPr eaLnBrk="1" hangingPunct="1"/>
            <a:r>
              <a:rPr lang="es-AR" b="0" baseline="0" dirty="0" smtClean="0"/>
              <a:t>Durante la realización del seguimiento de costos, se cometió el error de modificar las “Hs Planificadas” (PV) en cada sprint, incorporando horas correspondientes a nuevas </a:t>
            </a:r>
            <a:r>
              <a:rPr lang="es-AR" b="0" baseline="0" dirty="0" err="1" smtClean="0"/>
              <a:t>stories</a:t>
            </a:r>
            <a:r>
              <a:rPr lang="es-AR" b="0" baseline="0" dirty="0" smtClean="0"/>
              <a:t>. Esto llevó a que las métricas de costos reportadas siempre dieran bien, cuando en realidad, este es el gráfico verdadero. Como vemos, las nuevas </a:t>
            </a:r>
            <a:r>
              <a:rPr lang="es-AR" b="0" baseline="0" dirty="0" err="1" smtClean="0"/>
              <a:t>stories</a:t>
            </a:r>
            <a:r>
              <a:rPr lang="es-AR" b="0" baseline="0" dirty="0" smtClean="0"/>
              <a:t> agregadas hicieron crecer lo que realmente se implementó (EV) por encima del planificado.</a:t>
            </a:r>
          </a:p>
          <a:p>
            <a:pPr eaLnBrk="1" hangingPunct="1"/>
            <a:endParaRPr lang="es-AR" b="0" baseline="0" dirty="0" smtClean="0"/>
          </a:p>
          <a:p>
            <a:pPr eaLnBrk="1" hangingPunct="1"/>
            <a:r>
              <a:rPr lang="es-AR" b="0" baseline="0" dirty="0" smtClean="0"/>
              <a:t>Además podemos notar errores de estimación, ya que las horas reales resultaron menores a lo implementado.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60F6942-349D-437D-B6CE-AF49DFD3E8BD}" type="slidenum">
              <a:rPr lang="es-ES" smtClean="0"/>
              <a:pPr/>
              <a:t>13</a:t>
            </a:fld>
            <a:endParaRPr lang="es-ES" smtClean="0"/>
          </a:p>
        </p:txBody>
      </p:sp>
      <p:sp>
        <p:nvSpPr>
          <p:cNvPr id="47107" name="Rectangle 2"/>
          <p:cNvSpPr>
            <a:spLocks noGrp="1" noRot="1" noChangeAspect="1" noChangeArrowheads="1" noTextEdit="1"/>
          </p:cNvSpPr>
          <p:nvPr>
            <p:ph type="sldImg"/>
          </p:nvPr>
        </p:nvSpPr>
        <p:spPr>
          <a:ln cap="flat"/>
        </p:spPr>
      </p:sp>
      <p:sp>
        <p:nvSpPr>
          <p:cNvPr id="47108" name="Rectangle 3"/>
          <p:cNvSpPr>
            <a:spLocks noGrp="1" noChangeArrowheads="1"/>
          </p:cNvSpPr>
          <p:nvPr>
            <p:ph type="body" idx="1"/>
          </p:nvPr>
        </p:nvSpPr>
        <p:spPr>
          <a:noFill/>
          <a:ln/>
        </p:spPr>
        <p:txBody>
          <a:bodyPr/>
          <a:lstStyle/>
          <a:p>
            <a:pPr eaLnBrk="1" hangingPunct="1"/>
            <a:r>
              <a:rPr lang="es-AR" b="1" dirty="0" smtClean="0"/>
              <a:t>Speaker:</a:t>
            </a:r>
            <a:endParaRPr lang="es-AR" b="0" baseline="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D183F08-FBD3-4A86-BA7F-79516DB782E6}" type="slidenum">
              <a:rPr lang="es-ES" smtClean="0"/>
              <a:pPr/>
              <a:t>14</a:t>
            </a:fld>
            <a:endParaRPr lang="es-ES" smtClean="0"/>
          </a:p>
        </p:txBody>
      </p:sp>
      <p:sp>
        <p:nvSpPr>
          <p:cNvPr id="48131" name="Rectangle 2"/>
          <p:cNvSpPr>
            <a:spLocks noGrp="1" noRot="1" noChangeAspect="1" noChangeArrowheads="1" noTextEdit="1"/>
          </p:cNvSpPr>
          <p:nvPr>
            <p:ph type="sldImg"/>
          </p:nvPr>
        </p:nvSpPr>
        <p:spPr>
          <a:ln cap="flat"/>
        </p:spPr>
      </p:sp>
      <p:sp>
        <p:nvSpPr>
          <p:cNvPr id="4813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D183F08-FBD3-4A86-BA7F-79516DB782E6}" type="slidenum">
              <a:rPr lang="es-ES" smtClean="0"/>
              <a:pPr/>
              <a:t>15</a:t>
            </a:fld>
            <a:endParaRPr lang="es-ES" smtClean="0"/>
          </a:p>
        </p:txBody>
      </p:sp>
      <p:sp>
        <p:nvSpPr>
          <p:cNvPr id="48131" name="Rectangle 2"/>
          <p:cNvSpPr>
            <a:spLocks noGrp="1" noRot="1" noChangeAspect="1" noChangeArrowheads="1" noTextEdit="1"/>
          </p:cNvSpPr>
          <p:nvPr>
            <p:ph type="sldImg"/>
          </p:nvPr>
        </p:nvSpPr>
        <p:spPr>
          <a:ln cap="flat"/>
        </p:spPr>
      </p:sp>
      <p:sp>
        <p:nvSpPr>
          <p:cNvPr id="4813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A2ED3F9-9944-4D2A-9B58-28B119277DDB}" type="slidenum">
              <a:rPr lang="es-ES" smtClean="0"/>
              <a:pPr/>
              <a:t>2</a:t>
            </a:fld>
            <a:endParaRPr lang="es-ES" smtClean="0"/>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r>
              <a:rPr lang="es-AR" b="1" dirty="0" smtClean="0"/>
              <a:t>Speaker</a:t>
            </a:r>
            <a:r>
              <a:rPr lang="es-AR" b="1" dirty="0" smtClean="0"/>
              <a:t>:</a:t>
            </a:r>
          </a:p>
          <a:p>
            <a:endParaRPr lang="es-AR" b="1" dirty="0" smtClean="0"/>
          </a:p>
          <a:p>
            <a:r>
              <a:rPr lang="es-AR" dirty="0" smtClean="0"/>
              <a:t>Utilizamos una metodología</a:t>
            </a:r>
            <a:r>
              <a:rPr lang="es-AR" baseline="0" dirty="0" smtClean="0"/>
              <a:t> basada en </a:t>
            </a:r>
            <a:r>
              <a:rPr lang="es-AR" baseline="0" dirty="0" err="1" smtClean="0"/>
              <a:t>Scrum</a:t>
            </a:r>
            <a:r>
              <a:rPr lang="es-AR" baseline="0" dirty="0" smtClean="0"/>
              <a:t>, adaptada a los tiempos y reuniones de la materia</a:t>
            </a:r>
          </a:p>
          <a:p>
            <a:endParaRPr lang="es-AR" baseline="0" dirty="0" smtClean="0"/>
          </a:p>
          <a:p>
            <a:r>
              <a:rPr lang="es-AR" baseline="0" dirty="0" smtClean="0"/>
              <a:t>Como herramienta de administración del proyecto se usó </a:t>
            </a:r>
            <a:r>
              <a:rPr lang="es-AR" baseline="0" dirty="0" err="1" smtClean="0"/>
              <a:t>Wolof</a:t>
            </a:r>
            <a:r>
              <a:rPr lang="es-AR" baseline="0" dirty="0" smtClean="0"/>
              <a:t>, una aplicación orientada a </a:t>
            </a:r>
            <a:r>
              <a:rPr lang="es-AR" dirty="0" smtClean="0"/>
              <a:t>proyectos agiles</a:t>
            </a:r>
            <a:r>
              <a:rPr lang="es-AR" baseline="0" dirty="0" smtClean="0"/>
              <a:t> y </a:t>
            </a:r>
            <a:r>
              <a:rPr lang="es-AR" dirty="0" smtClean="0"/>
              <a:t>SCRUM. Nos </a:t>
            </a:r>
            <a:r>
              <a:rPr lang="es-AR" dirty="0" err="1" smtClean="0"/>
              <a:t>permitión</a:t>
            </a:r>
            <a:r>
              <a:rPr lang="es-AR" dirty="0" smtClean="0"/>
              <a:t> administrar el </a:t>
            </a:r>
            <a:r>
              <a:rPr lang="es-AR" dirty="0" err="1" smtClean="0"/>
              <a:t>backlog</a:t>
            </a:r>
            <a:r>
              <a:rPr lang="es-AR" dirty="0" smtClean="0"/>
              <a:t> del proyecto, los</a:t>
            </a:r>
            <a:r>
              <a:rPr lang="es-AR" baseline="0" dirty="0" smtClean="0"/>
              <a:t> sprint, las </a:t>
            </a:r>
            <a:r>
              <a:rPr lang="es-AR" baseline="0" dirty="0" err="1" smtClean="0"/>
              <a:t>user</a:t>
            </a:r>
            <a:r>
              <a:rPr lang="es-AR" baseline="0" dirty="0" smtClean="0"/>
              <a:t> </a:t>
            </a:r>
            <a:r>
              <a:rPr lang="es-AR" baseline="0" dirty="0" err="1" smtClean="0"/>
              <a:t>stories</a:t>
            </a:r>
            <a:r>
              <a:rPr lang="es-AR" baseline="0" dirty="0" smtClean="0"/>
              <a:t> y los entregables en</a:t>
            </a:r>
            <a:r>
              <a:rPr lang="es-AR" dirty="0" smtClean="0"/>
              <a:t> forma colaborativa.</a:t>
            </a:r>
            <a:endParaRPr lang="es-AR"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DDDC3AE-307C-4E78-927A-4158402C8BF3}" type="slidenum">
              <a:rPr lang="es-ES" smtClean="0"/>
              <a:pPr/>
              <a:t>3</a:t>
            </a:fld>
            <a:endParaRPr lang="es-ES" smtClean="0"/>
          </a:p>
        </p:txBody>
      </p:sp>
      <p:sp>
        <p:nvSpPr>
          <p:cNvPr id="34819" name="Rectangle 2"/>
          <p:cNvSpPr>
            <a:spLocks noGrp="1" noRot="1" noChangeAspect="1" noChangeArrowheads="1" noTextEdit="1"/>
          </p:cNvSpPr>
          <p:nvPr>
            <p:ph type="sldImg"/>
          </p:nvPr>
        </p:nvSpPr>
        <p:spPr>
          <a:ln cap="flat"/>
        </p:spPr>
      </p:sp>
      <p:sp>
        <p:nvSpPr>
          <p:cNvPr id="34820" name="Rectangle 3"/>
          <p:cNvSpPr>
            <a:spLocks noGrp="1" noChangeArrowheads="1"/>
          </p:cNvSpPr>
          <p:nvPr>
            <p:ph type="body" idx="1"/>
          </p:nvPr>
        </p:nvSpPr>
        <p:spPr>
          <a:noFill/>
          <a:ln/>
        </p:spPr>
        <p:txBody>
          <a:bodyPr/>
          <a:lstStyle/>
          <a:p>
            <a:pPr eaLnBrk="1" hangingPunct="1"/>
            <a:r>
              <a:rPr lang="es-AR" b="1" dirty="0" smtClean="0"/>
              <a:t>Speaker</a:t>
            </a:r>
            <a:r>
              <a:rPr lang="es-AR" b="1" dirty="0" smtClean="0"/>
              <a:t>:</a:t>
            </a:r>
          </a:p>
          <a:p>
            <a:pPr eaLnBrk="1" hangingPunct="1"/>
            <a:endParaRPr lang="es-AR" b="1" dirty="0" smtClean="0"/>
          </a:p>
          <a:p>
            <a:pPr eaLnBrk="1" hangingPunct="1"/>
            <a:r>
              <a:rPr lang="es-AR" dirty="0" smtClean="0"/>
              <a:t>El alcance</a:t>
            </a:r>
            <a:r>
              <a:rPr lang="es-AR" baseline="0" dirty="0" smtClean="0"/>
              <a:t> se definió a través de la documentación de </a:t>
            </a:r>
            <a:r>
              <a:rPr lang="es-AR" baseline="0" dirty="0" err="1" smtClean="0"/>
              <a:t>User</a:t>
            </a:r>
            <a:r>
              <a:rPr lang="es-AR" baseline="0" dirty="0" smtClean="0"/>
              <a:t> </a:t>
            </a:r>
            <a:r>
              <a:rPr lang="es-AR" baseline="0" dirty="0" err="1" smtClean="0"/>
              <a:t>Stories</a:t>
            </a:r>
            <a:r>
              <a:rPr lang="es-AR" baseline="0" dirty="0" smtClean="0"/>
              <a:t>, las cuales conformaban el </a:t>
            </a:r>
            <a:r>
              <a:rPr lang="es-AR" baseline="0" dirty="0" err="1" smtClean="0"/>
              <a:t>Backlog</a:t>
            </a:r>
            <a:r>
              <a:rPr lang="es-AR" baseline="0" dirty="0" smtClean="0"/>
              <a:t> del proyecto. Cada </a:t>
            </a:r>
            <a:r>
              <a:rPr lang="es-AR" baseline="0" dirty="0" err="1" smtClean="0"/>
              <a:t>User</a:t>
            </a:r>
            <a:r>
              <a:rPr lang="es-AR" baseline="0" dirty="0" smtClean="0"/>
              <a:t> </a:t>
            </a:r>
            <a:r>
              <a:rPr lang="es-AR" baseline="0" dirty="0" err="1" smtClean="0"/>
              <a:t>Story</a:t>
            </a:r>
            <a:r>
              <a:rPr lang="es-AR" baseline="0" dirty="0" smtClean="0"/>
              <a:t> tenía asociado sus correspondientes Tareas para completarla, las </a:t>
            </a:r>
            <a:r>
              <a:rPr lang="es-AR" baseline="0" dirty="0" err="1" smtClean="0"/>
              <a:t>UATs</a:t>
            </a:r>
            <a:r>
              <a:rPr lang="es-AR" baseline="0" dirty="0" smtClean="0"/>
              <a:t> para aceptación y los </a:t>
            </a:r>
            <a:r>
              <a:rPr lang="es-AR" baseline="0" dirty="0" err="1" smtClean="0"/>
              <a:t>Bugs</a:t>
            </a:r>
            <a:r>
              <a:rPr lang="es-AR" baseline="0" dirty="0" smtClean="0"/>
              <a:t> encontrados. Todo esto </a:t>
            </a:r>
            <a:r>
              <a:rPr lang="es-AR" baseline="0" dirty="0" err="1" smtClean="0"/>
              <a:t>fué</a:t>
            </a:r>
            <a:r>
              <a:rPr lang="es-AR" baseline="0" dirty="0" smtClean="0"/>
              <a:t> administrado dentro del sistema </a:t>
            </a:r>
            <a:r>
              <a:rPr lang="es-AR" baseline="0" dirty="0" err="1" smtClean="0"/>
              <a:t>Wolof</a:t>
            </a:r>
            <a:r>
              <a:rPr lang="es-AR" baseline="0" dirty="0" smtClean="0"/>
              <a:t>.</a:t>
            </a:r>
          </a:p>
          <a:p>
            <a:pPr eaLnBrk="1" hangingPunct="1"/>
            <a:endParaRPr lang="es-AR" baseline="0" dirty="0" smtClean="0"/>
          </a:p>
          <a:p>
            <a:pPr eaLnBrk="1" hangingPunct="1"/>
            <a:r>
              <a:rPr lang="es-AR" baseline="0" dirty="0" smtClean="0"/>
              <a:t>Para el diseño de las pantallas utilizamos </a:t>
            </a:r>
            <a:r>
              <a:rPr lang="es-AR" baseline="0" dirty="0" err="1" smtClean="0"/>
              <a:t>mockups</a:t>
            </a:r>
            <a:r>
              <a:rPr lang="es-AR" baseline="0" dirty="0" smtClean="0"/>
              <a:t> realizados mediante la herramienta </a:t>
            </a:r>
            <a:r>
              <a:rPr lang="es-AR" baseline="0" dirty="0" err="1" smtClean="0"/>
              <a:t>Balsamiq</a:t>
            </a:r>
            <a:r>
              <a:rPr lang="es-AR" baseline="0" dirty="0" smtClean="0"/>
              <a:t>. Los </a:t>
            </a:r>
            <a:r>
              <a:rPr lang="es-AR" baseline="0" dirty="0" err="1" smtClean="0"/>
              <a:t>mockups</a:t>
            </a:r>
            <a:r>
              <a:rPr lang="es-AR" baseline="0" dirty="0" smtClean="0"/>
              <a:t> fueron presentados tempranamente y validados y verificados con el usuario hasta obtener un diseño satisfactorio.</a:t>
            </a:r>
            <a:endParaRPr lang="es-AR" dirty="0" smtClean="0"/>
          </a:p>
          <a:p>
            <a:pPr eaLnBrk="1" hangingPunct="1"/>
            <a:endParaRPr lang="es-AR"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BC42958-A0D6-4087-AA86-0F579BF6563F}" type="slidenum">
              <a:rPr lang="es-ES" smtClean="0"/>
              <a:pPr/>
              <a:t>4</a:t>
            </a:fld>
            <a:endParaRPr lang="es-ES" smtClean="0"/>
          </a:p>
        </p:txBody>
      </p:sp>
      <p:sp>
        <p:nvSpPr>
          <p:cNvPr id="31747" name="Rectangle 2"/>
          <p:cNvSpPr>
            <a:spLocks noGrp="1" noRot="1" noChangeAspect="1" noChangeArrowheads="1" noTextEdit="1"/>
          </p:cNvSpPr>
          <p:nvPr>
            <p:ph type="sldImg"/>
          </p:nvPr>
        </p:nvSpPr>
        <p:spPr>
          <a:ln cap="flat"/>
        </p:spPr>
      </p:sp>
      <p:sp>
        <p:nvSpPr>
          <p:cNvPr id="34820" name="Rectangle 3"/>
          <p:cNvSpPr>
            <a:spLocks noGrp="1" noChangeArrowheads="1"/>
          </p:cNvSpPr>
          <p:nvPr>
            <p:ph type="body" idx="1"/>
          </p:nvPr>
        </p:nvSpPr>
        <p:spPr>
          <a:ln/>
        </p:spPr>
        <p:txBody>
          <a:bodyPr/>
          <a:lstStyle/>
          <a:p>
            <a:pPr eaLnBrk="1" hangingPunct="1">
              <a:defRPr/>
            </a:pPr>
            <a:r>
              <a:rPr lang="es-AR" b="1" dirty="0" smtClean="0">
                <a:solidFill>
                  <a:schemeClr val="accent6">
                    <a:lumMod val="75000"/>
                  </a:schemeClr>
                </a:solidFill>
              </a:rPr>
              <a:t>Speaker</a:t>
            </a:r>
            <a:r>
              <a:rPr lang="es-AR" b="1" dirty="0" smtClean="0">
                <a:solidFill>
                  <a:schemeClr val="accent6">
                    <a:lumMod val="75000"/>
                  </a:schemeClr>
                </a:solidFill>
              </a:rPr>
              <a:t>:</a:t>
            </a:r>
          </a:p>
          <a:p>
            <a:pPr eaLnBrk="1" hangingPunct="1">
              <a:defRPr/>
            </a:pPr>
            <a:endParaRPr lang="es-AR" b="1" dirty="0" smtClean="0">
              <a:solidFill>
                <a:schemeClr val="accent6">
                  <a:lumMod val="75000"/>
                </a:schemeClr>
              </a:solidFill>
            </a:endParaRPr>
          </a:p>
          <a:p>
            <a:pPr eaLnBrk="1" hangingPunct="1">
              <a:defRPr/>
            </a:pPr>
            <a:r>
              <a:rPr lang="es-AR" b="0" dirty="0" smtClean="0">
                <a:solidFill>
                  <a:schemeClr val="accent6">
                    <a:lumMod val="75000"/>
                  </a:schemeClr>
                </a:solidFill>
              </a:rPr>
              <a:t>La aceptación de los entregables se realizó a través de la validación y verificación de un conjunto</a:t>
            </a:r>
            <a:r>
              <a:rPr lang="es-AR" b="0" baseline="0" dirty="0" smtClean="0">
                <a:solidFill>
                  <a:schemeClr val="accent6">
                    <a:lumMod val="75000"/>
                  </a:schemeClr>
                </a:solidFill>
              </a:rPr>
              <a:t> de </a:t>
            </a:r>
            <a:r>
              <a:rPr lang="es-AR" b="0" baseline="0" dirty="0" err="1" smtClean="0">
                <a:solidFill>
                  <a:schemeClr val="accent6">
                    <a:lumMod val="75000"/>
                  </a:schemeClr>
                </a:solidFill>
              </a:rPr>
              <a:t>UATs</a:t>
            </a:r>
            <a:r>
              <a:rPr lang="es-AR" b="0" baseline="0" dirty="0" smtClean="0">
                <a:solidFill>
                  <a:schemeClr val="accent6">
                    <a:lumMod val="75000"/>
                  </a:schemeClr>
                </a:solidFill>
              </a:rPr>
              <a:t> asociadas al sprint.</a:t>
            </a:r>
          </a:p>
          <a:p>
            <a:pPr eaLnBrk="1" hangingPunct="1">
              <a:defRPr/>
            </a:pPr>
            <a:endParaRPr lang="es-AR" b="0" baseline="0" dirty="0" smtClean="0">
              <a:solidFill>
                <a:schemeClr val="accent6">
                  <a:lumMod val="75000"/>
                </a:schemeClr>
              </a:solidFill>
            </a:endParaRPr>
          </a:p>
          <a:p>
            <a:pPr eaLnBrk="1" hangingPunct="1">
              <a:defRPr/>
            </a:pPr>
            <a:r>
              <a:rPr lang="es-AR" b="0" baseline="0" dirty="0" smtClean="0">
                <a:solidFill>
                  <a:schemeClr val="accent6">
                    <a:lumMod val="75000"/>
                  </a:schemeClr>
                </a:solidFill>
              </a:rPr>
              <a:t>Las </a:t>
            </a:r>
            <a:r>
              <a:rPr lang="es-AR" b="0" baseline="0" dirty="0" err="1" smtClean="0">
                <a:solidFill>
                  <a:schemeClr val="accent6">
                    <a:lumMod val="75000"/>
                  </a:schemeClr>
                </a:solidFill>
              </a:rPr>
              <a:t>UATs</a:t>
            </a:r>
            <a:r>
              <a:rPr lang="es-AR" b="0" baseline="0" dirty="0" smtClean="0">
                <a:solidFill>
                  <a:schemeClr val="accent6">
                    <a:lumMod val="75000"/>
                  </a:schemeClr>
                </a:solidFill>
              </a:rPr>
              <a:t> eran definidas al comienzo de cada sprint y validadas con el cliente para asegurar que todos los requerimientos estaban cubiertos. Luego, en el sprint </a:t>
            </a:r>
            <a:r>
              <a:rPr lang="es-AR" b="0" baseline="0" dirty="0" err="1" smtClean="0">
                <a:solidFill>
                  <a:schemeClr val="accent6">
                    <a:lumMod val="75000"/>
                  </a:schemeClr>
                </a:solidFill>
              </a:rPr>
              <a:t>review</a:t>
            </a:r>
            <a:r>
              <a:rPr lang="es-AR" b="0" baseline="0" dirty="0" smtClean="0">
                <a:solidFill>
                  <a:schemeClr val="accent6">
                    <a:lumMod val="75000"/>
                  </a:schemeClr>
                </a:solidFill>
              </a:rPr>
              <a:t> se verificaban las </a:t>
            </a:r>
            <a:r>
              <a:rPr lang="es-AR" b="0" baseline="0" dirty="0" err="1" smtClean="0">
                <a:solidFill>
                  <a:schemeClr val="accent6">
                    <a:lumMod val="75000"/>
                  </a:schemeClr>
                </a:solidFill>
              </a:rPr>
              <a:t>UATs</a:t>
            </a:r>
            <a:r>
              <a:rPr lang="es-AR" b="0" baseline="0" dirty="0" smtClean="0">
                <a:solidFill>
                  <a:schemeClr val="accent6">
                    <a:lumMod val="75000"/>
                  </a:schemeClr>
                </a:solidFill>
              </a:rPr>
              <a:t> y se aceptaba el entregable.</a:t>
            </a:r>
            <a:endParaRPr lang="es-AR" b="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E1A1660-3780-4A19-B6F5-320F2243A912}" type="slidenum">
              <a:rPr lang="es-ES" smtClean="0"/>
              <a:pPr/>
              <a:t>5</a:t>
            </a:fld>
            <a:endParaRPr lang="es-ES" smtClean="0"/>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p:spPr>
        <p:txBody>
          <a:bodyPr/>
          <a:lstStyle/>
          <a:p>
            <a:pPr>
              <a:buFont typeface="Arial" pitchFamily="34" charset="0"/>
              <a:buNone/>
            </a:pPr>
            <a:r>
              <a:rPr lang="es-AR" b="1" dirty="0" smtClean="0"/>
              <a:t>Speaker</a:t>
            </a:r>
            <a:r>
              <a:rPr lang="es-AR" b="1" dirty="0" smtClean="0"/>
              <a:t>:</a:t>
            </a:r>
          </a:p>
          <a:p>
            <a:pPr>
              <a:buFont typeface="Arial" pitchFamily="34" charset="0"/>
              <a:buNone/>
            </a:pPr>
            <a:endParaRPr lang="es-AR" b="1" dirty="0" smtClean="0"/>
          </a:p>
          <a:p>
            <a:pPr>
              <a:buFont typeface="Arial" pitchFamily="34" charset="0"/>
              <a:buNone/>
            </a:pPr>
            <a:r>
              <a:rPr lang="es-AR" b="0" dirty="0" smtClean="0"/>
              <a:t>A continuación vamos a mostrar las métricas</a:t>
            </a:r>
            <a:r>
              <a:rPr lang="es-AR" b="0" baseline="0" dirty="0" smtClean="0"/>
              <a:t> que utilizamos para el seguimiento y control del proyecto. La primera métrica utilizada fue el </a:t>
            </a:r>
            <a:r>
              <a:rPr lang="es-AR" b="0" baseline="0" dirty="0" err="1" smtClean="0"/>
              <a:t>burndown</a:t>
            </a:r>
            <a:r>
              <a:rPr lang="es-AR" b="0" baseline="0" dirty="0" smtClean="0"/>
              <a:t> chart, característico de </a:t>
            </a:r>
            <a:r>
              <a:rPr lang="es-AR" b="0" baseline="0" dirty="0" err="1" smtClean="0"/>
              <a:t>scrum</a:t>
            </a:r>
            <a:r>
              <a:rPr lang="es-AR" b="0" baseline="0" dirty="0" smtClean="0"/>
              <a:t>.</a:t>
            </a:r>
          </a:p>
          <a:p>
            <a:pPr>
              <a:buFont typeface="Arial" pitchFamily="34" charset="0"/>
              <a:buNone/>
            </a:pPr>
            <a:endParaRPr lang="es-AR" b="0" baseline="0" dirty="0" smtClean="0"/>
          </a:p>
          <a:p>
            <a:pPr>
              <a:buFont typeface="Arial" pitchFamily="34" charset="0"/>
              <a:buNone/>
            </a:pPr>
            <a:r>
              <a:rPr lang="es-AR" b="0" baseline="0" dirty="0" smtClean="0"/>
              <a:t>En el caso analizado (Sprint 4), vemos que los primeros días de cada semana el avance fue más lento, mientras que sobre el fin de semana el mismo se acelera, coincidiendo esto con la disponibilidad horaria para trabajar en el proyecto.</a:t>
            </a:r>
            <a:endParaRPr lang="es-AR" b="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E1A1660-3780-4A19-B6F5-320F2243A912}" type="slidenum">
              <a:rPr lang="es-ES" smtClean="0"/>
              <a:pPr/>
              <a:t>6</a:t>
            </a:fld>
            <a:endParaRPr lang="es-ES" smtClean="0"/>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p:spPr>
        <p:txBody>
          <a:bodyPr/>
          <a:lstStyle/>
          <a:p>
            <a:pPr>
              <a:buFont typeface="Arial" pitchFamily="34" charset="0"/>
              <a:buNone/>
            </a:pPr>
            <a:r>
              <a:rPr lang="es-AR" b="1" dirty="0" smtClean="0"/>
              <a:t>Speaker</a:t>
            </a:r>
            <a:r>
              <a:rPr lang="es-AR" b="1" dirty="0" smtClean="0"/>
              <a:t>:</a:t>
            </a:r>
          </a:p>
          <a:p>
            <a:pPr>
              <a:buFont typeface="Arial" pitchFamily="34" charset="0"/>
              <a:buNone/>
            </a:pPr>
            <a:endParaRPr lang="es-AR" b="1" dirty="0" smtClean="0"/>
          </a:p>
          <a:p>
            <a:pPr>
              <a:buFont typeface="Arial" pitchFamily="34" charset="0"/>
              <a:buNone/>
            </a:pPr>
            <a:r>
              <a:rPr lang="es-AR" b="0" dirty="0" smtClean="0"/>
              <a:t>Otra métrica que</a:t>
            </a:r>
            <a:r>
              <a:rPr lang="es-AR" b="0" baseline="0" dirty="0" smtClean="0"/>
              <a:t> utilizamos fue la de Cobertura de la prueba, adaptada en este caso a la forma de aceptación que usamos nosotros: las </a:t>
            </a:r>
            <a:r>
              <a:rPr lang="es-AR" b="0" baseline="0" dirty="0" err="1" smtClean="0"/>
              <a:t>UATs</a:t>
            </a:r>
            <a:r>
              <a:rPr lang="es-AR" b="0" baseline="0" dirty="0" smtClean="0"/>
              <a:t>. Para los </a:t>
            </a:r>
            <a:r>
              <a:rPr lang="es-AR" b="0" baseline="0" dirty="0" err="1" smtClean="0"/>
              <a:t>ultimos</a:t>
            </a:r>
            <a:r>
              <a:rPr lang="es-AR" b="0" baseline="0" dirty="0" smtClean="0"/>
              <a:t> </a:t>
            </a:r>
            <a:r>
              <a:rPr lang="es-AR" b="0" baseline="0" dirty="0" err="1" smtClean="0"/>
              <a:t>sprints</a:t>
            </a:r>
            <a:r>
              <a:rPr lang="es-AR" b="0" baseline="0" dirty="0" smtClean="0"/>
              <a:t> podemos ver que la cantidad de </a:t>
            </a:r>
            <a:r>
              <a:rPr lang="es-AR" b="0" baseline="0" dirty="0" err="1" smtClean="0"/>
              <a:t>UATs</a:t>
            </a:r>
            <a:r>
              <a:rPr lang="es-AR" b="0" baseline="0" dirty="0" smtClean="0"/>
              <a:t> planificadas coincide con las disponibles ya que no se planificaban </a:t>
            </a:r>
            <a:r>
              <a:rPr lang="es-AR" b="0" baseline="0" dirty="0" err="1" smtClean="0"/>
              <a:t>UATs</a:t>
            </a:r>
            <a:r>
              <a:rPr lang="es-AR" b="0" baseline="0" dirty="0" smtClean="0"/>
              <a:t> para </a:t>
            </a:r>
            <a:r>
              <a:rPr lang="es-AR" b="0" baseline="0" dirty="0" err="1" smtClean="0"/>
              <a:t>sprints</a:t>
            </a:r>
            <a:r>
              <a:rPr lang="es-AR" b="0" baseline="0" dirty="0" smtClean="0"/>
              <a:t> posteriores.</a:t>
            </a:r>
          </a:p>
          <a:p>
            <a:pPr>
              <a:buFont typeface="Arial" pitchFamily="34" charset="0"/>
              <a:buNone/>
            </a:pPr>
            <a:endParaRPr lang="es-AR" b="0" baseline="0" dirty="0" smtClean="0"/>
          </a:p>
          <a:p>
            <a:pPr>
              <a:buFont typeface="Arial" pitchFamily="34" charset="0"/>
              <a:buNone/>
            </a:pPr>
            <a:r>
              <a:rPr lang="es-AR" b="0" baseline="0" dirty="0" smtClean="0"/>
              <a:t>Por otra parte, dado que el equipo internamente siempre validaba las </a:t>
            </a:r>
            <a:r>
              <a:rPr lang="es-AR" b="0" baseline="0" dirty="0" err="1" smtClean="0"/>
              <a:t>UATs</a:t>
            </a:r>
            <a:r>
              <a:rPr lang="es-AR" b="0" baseline="0" dirty="0" smtClean="0"/>
              <a:t> antes de la entrega, casi siempre las </a:t>
            </a:r>
            <a:r>
              <a:rPr lang="es-AR" b="0" baseline="0" dirty="0" err="1" smtClean="0"/>
              <a:t>UATs</a:t>
            </a:r>
            <a:r>
              <a:rPr lang="es-AR" b="0" baseline="0" dirty="0" smtClean="0"/>
              <a:t> ejecutadas y ejecutadas OK también coincidieron.</a:t>
            </a:r>
            <a:endParaRPr lang="es-AR" b="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E1A1660-3780-4A19-B6F5-320F2243A912}" type="slidenum">
              <a:rPr lang="es-ES" smtClean="0"/>
              <a:pPr/>
              <a:t>7</a:t>
            </a:fld>
            <a:endParaRPr lang="es-ES" smtClean="0"/>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p:spPr>
        <p:txBody>
          <a:bodyPr/>
          <a:lstStyle/>
          <a:p>
            <a:pPr>
              <a:buFont typeface="Arial" pitchFamily="34" charset="0"/>
              <a:buNone/>
            </a:pPr>
            <a:r>
              <a:rPr lang="es-AR" b="1" dirty="0" smtClean="0"/>
              <a:t>Speaker</a:t>
            </a:r>
            <a:r>
              <a:rPr lang="es-AR" b="1" dirty="0" smtClean="0"/>
              <a:t>:</a:t>
            </a:r>
          </a:p>
          <a:p>
            <a:pPr>
              <a:buFont typeface="Arial" pitchFamily="34" charset="0"/>
              <a:buNone/>
            </a:pPr>
            <a:endParaRPr lang="es-AR" b="1" dirty="0" smtClean="0"/>
          </a:p>
          <a:p>
            <a:pPr>
              <a:buFont typeface="Arial" pitchFamily="34" charset="0"/>
              <a:buNone/>
            </a:pPr>
            <a:r>
              <a:rPr lang="es-AR" b="0" dirty="0" smtClean="0"/>
              <a:t>Para el</a:t>
            </a:r>
            <a:r>
              <a:rPr lang="es-AR" b="0" baseline="0" dirty="0" smtClean="0"/>
              <a:t> seguimiento de costos utilizamos EV en horas. Como se ve, este gráfico da muy bien pero como veremos mas adelante en las lecciones aprendidas, la tendencia que se muestra </a:t>
            </a:r>
            <a:r>
              <a:rPr lang="es-AR" b="0" baseline="0" dirty="0" err="1" smtClean="0"/>
              <a:t>aca</a:t>
            </a:r>
            <a:r>
              <a:rPr lang="es-AR" b="0" baseline="0" dirty="0" smtClean="0"/>
              <a:t> no es del todo correcta.</a:t>
            </a:r>
            <a:endParaRPr lang="es-AR" b="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4EEAC4B-1C41-41C5-8B73-AFF1C9F3356C}" type="slidenum">
              <a:rPr lang="es-ES" smtClean="0"/>
              <a:pPr/>
              <a:t>8</a:t>
            </a:fld>
            <a:endParaRPr lang="es-ES" smtClean="0"/>
          </a:p>
        </p:txBody>
      </p:sp>
      <p:sp>
        <p:nvSpPr>
          <p:cNvPr id="35843" name="Rectangle 2"/>
          <p:cNvSpPr>
            <a:spLocks noGrp="1" noRot="1" noChangeAspect="1" noChangeArrowheads="1" noTextEdit="1"/>
          </p:cNvSpPr>
          <p:nvPr>
            <p:ph type="sldImg"/>
          </p:nvPr>
        </p:nvSpPr>
        <p:spPr>
          <a:ln cap="flat"/>
        </p:spPr>
      </p:sp>
      <p:sp>
        <p:nvSpPr>
          <p:cNvPr id="35844" name="Rectangle 3"/>
          <p:cNvSpPr>
            <a:spLocks noGrp="1" noChangeArrowheads="1"/>
          </p:cNvSpPr>
          <p:nvPr>
            <p:ph type="body" idx="1"/>
          </p:nvPr>
        </p:nvSpPr>
        <p:spPr>
          <a:noFill/>
          <a:ln/>
        </p:spPr>
        <p:txBody>
          <a:bodyPr/>
          <a:lstStyle/>
          <a:p>
            <a:pPr>
              <a:buFontTx/>
              <a:buNone/>
            </a:pPr>
            <a:r>
              <a:rPr lang="es-AR" b="1" dirty="0" smtClean="0"/>
              <a:t>Speaker</a:t>
            </a:r>
            <a:r>
              <a:rPr lang="es-AR" b="1" dirty="0" smtClean="0"/>
              <a:t>:</a:t>
            </a:r>
          </a:p>
          <a:p>
            <a:pPr>
              <a:buFontTx/>
              <a:buNone/>
            </a:pPr>
            <a:endParaRPr lang="es-AR" b="1" baseline="0" dirty="0" smtClean="0"/>
          </a:p>
          <a:p>
            <a:pPr>
              <a:buFontTx/>
              <a:buNone/>
            </a:pPr>
            <a:r>
              <a:rPr lang="es-AR" b="0" baseline="0" dirty="0" smtClean="0"/>
              <a:t>A comienzo del proyecto, nos habíamos comprometido a cumplir cierto porcentaje de </a:t>
            </a:r>
            <a:r>
              <a:rPr lang="es-AR" b="0" baseline="0" dirty="0" err="1" smtClean="0"/>
              <a:t>code</a:t>
            </a:r>
            <a:r>
              <a:rPr lang="es-AR" b="0" baseline="0" dirty="0" smtClean="0"/>
              <a:t> </a:t>
            </a:r>
            <a:r>
              <a:rPr lang="es-AR" b="0" baseline="0" dirty="0" err="1" smtClean="0"/>
              <a:t>coverage</a:t>
            </a:r>
            <a:r>
              <a:rPr lang="es-AR" b="0" baseline="0" dirty="0" smtClean="0"/>
              <a:t> a través de la realización de </a:t>
            </a:r>
            <a:r>
              <a:rPr lang="es-AR" b="0" baseline="0" dirty="0" err="1" smtClean="0"/>
              <a:t>tests</a:t>
            </a:r>
            <a:r>
              <a:rPr lang="es-AR" b="0" baseline="0" dirty="0" smtClean="0"/>
              <a:t> unitarios para todo el código escrito. Sin embargo, y a pesar de haber identificado un riesgo con esta posibilidad, el porcentaje comprometido no pudo cumplirse debido a los tiempos de desarrollo.</a:t>
            </a:r>
            <a:endParaRPr lang="es-ES_tradnl" b="0"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4EEAC4B-1C41-41C5-8B73-AFF1C9F3356C}" type="slidenum">
              <a:rPr lang="es-ES" smtClean="0"/>
              <a:pPr/>
              <a:t>9</a:t>
            </a:fld>
            <a:endParaRPr lang="es-ES" smtClean="0"/>
          </a:p>
        </p:txBody>
      </p:sp>
      <p:sp>
        <p:nvSpPr>
          <p:cNvPr id="35843" name="Rectangle 2"/>
          <p:cNvSpPr>
            <a:spLocks noGrp="1" noRot="1" noChangeAspect="1" noChangeArrowheads="1" noTextEdit="1"/>
          </p:cNvSpPr>
          <p:nvPr>
            <p:ph type="sldImg"/>
          </p:nvPr>
        </p:nvSpPr>
        <p:spPr>
          <a:ln cap="flat"/>
        </p:spPr>
      </p:sp>
      <p:sp>
        <p:nvSpPr>
          <p:cNvPr id="35844" name="Rectangle 3"/>
          <p:cNvSpPr>
            <a:spLocks noGrp="1" noChangeArrowheads="1"/>
          </p:cNvSpPr>
          <p:nvPr>
            <p:ph type="body" idx="1"/>
          </p:nvPr>
        </p:nvSpPr>
        <p:spPr>
          <a:noFill/>
          <a:ln/>
        </p:spPr>
        <p:txBody>
          <a:bodyPr/>
          <a:lstStyle/>
          <a:p>
            <a:pPr>
              <a:buFontTx/>
              <a:buNone/>
            </a:pPr>
            <a:r>
              <a:rPr lang="es-AR" b="1" dirty="0" smtClean="0"/>
              <a:t>Speaker</a:t>
            </a:r>
            <a:r>
              <a:rPr lang="es-AR" b="1" dirty="0" smtClean="0"/>
              <a:t>:</a:t>
            </a:r>
          </a:p>
          <a:p>
            <a:pPr>
              <a:buFontTx/>
              <a:buNone/>
            </a:pPr>
            <a:endParaRPr lang="es-AR" b="1" baseline="0" dirty="0" smtClean="0"/>
          </a:p>
          <a:p>
            <a:pPr>
              <a:buFontTx/>
              <a:buNone/>
            </a:pPr>
            <a:r>
              <a:rPr lang="es-ES_tradnl" b="0" baseline="0" dirty="0" smtClean="0"/>
              <a:t>Al comienzo del sprint 2 tuvimos un cambio de alcance, ya que para el sprint 1 habíamos considerado que cada campaña podía tener sólo un supervisor. Para administrar este cambio se agregaron nuevas </a:t>
            </a:r>
            <a:r>
              <a:rPr lang="es-ES_tradnl" b="0" baseline="0" dirty="0" err="1" smtClean="0"/>
              <a:t>stories</a:t>
            </a:r>
            <a:r>
              <a:rPr lang="es-ES_tradnl" b="0" baseline="0" dirty="0" smtClean="0"/>
              <a:t> al </a:t>
            </a:r>
            <a:r>
              <a:rPr lang="es-ES_tradnl" b="0" baseline="0" dirty="0" err="1" smtClean="0"/>
              <a:t>backlog</a:t>
            </a:r>
            <a:r>
              <a:rPr lang="es-ES_tradnl" b="0" baseline="0" dirty="0" smtClean="0"/>
              <a:t> para contemplarlo. Dado que el proyecto se encontraba en una etapa temprana y el cambio tenía un impacto alto en la implementación </a:t>
            </a:r>
            <a:r>
              <a:rPr lang="es-ES_tradnl" b="0" baseline="0" dirty="0" err="1" smtClean="0"/>
              <a:t>core</a:t>
            </a:r>
            <a:r>
              <a:rPr lang="es-ES_tradnl" b="0" baseline="0" dirty="0" smtClean="0"/>
              <a:t> del sistema, estas </a:t>
            </a:r>
            <a:r>
              <a:rPr lang="es-ES_tradnl" b="0" baseline="0" dirty="0" err="1" smtClean="0"/>
              <a:t>stories</a:t>
            </a:r>
            <a:r>
              <a:rPr lang="es-ES_tradnl" b="0" baseline="0" dirty="0" smtClean="0"/>
              <a:t> fueron ubicadas con alta prioridad en el </a:t>
            </a:r>
            <a:r>
              <a:rPr lang="es-ES_tradnl" b="0" baseline="0" dirty="0" err="1" smtClean="0"/>
              <a:t>backlog</a:t>
            </a:r>
            <a:r>
              <a:rPr lang="es-ES_tradnl" b="0" baseline="0" dirty="0" smtClean="0"/>
              <a:t>. Debido a ello, la incorporación de múltiples supervisores se realizó inmediatamente en el sprint que comenzaba, relegando otras funcionalidades para más adelante.</a:t>
            </a:r>
            <a:endParaRPr lang="es-ES_tradnl" b="0"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058" name="Rectangle 10"/>
          <p:cNvSpPr>
            <a:spLocks noGrp="1" noChangeArrowheads="1"/>
          </p:cNvSpPr>
          <p:nvPr>
            <p:ph type="ctrTitle" sz="quarter"/>
          </p:nvPr>
        </p:nvSpPr>
        <p:spPr>
          <a:xfrm>
            <a:off x="1443038" y="985838"/>
            <a:ext cx="7239000" cy="1444625"/>
          </a:xfrm>
        </p:spPr>
        <p:txBody>
          <a:bodyPr/>
          <a:lstStyle>
            <a:lvl1pPr>
              <a:defRPr/>
            </a:lvl1pPr>
          </a:lstStyle>
          <a:p>
            <a:r>
              <a:rPr lang="es-ES"/>
              <a:t>Haga clic para cambiar el estilo de título	</a:t>
            </a:r>
          </a:p>
        </p:txBody>
      </p:sp>
      <p:sp>
        <p:nvSpPr>
          <p:cNvPr id="2059" name="Rectangle 11"/>
          <p:cNvSpPr>
            <a:spLocks noGrp="1" noChangeArrowheads="1"/>
          </p:cNvSpPr>
          <p:nvPr>
            <p:ph type="subTitle" sz="quarter" idx="1"/>
          </p:nvPr>
        </p:nvSpPr>
        <p:spPr>
          <a:xfrm>
            <a:off x="1443038" y="3427413"/>
            <a:ext cx="72390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12" name="Rectangle 12"/>
          <p:cNvSpPr>
            <a:spLocks noGrp="1" noChangeArrowheads="1"/>
          </p:cNvSpPr>
          <p:nvPr>
            <p:ph type="dt" sz="quarter" idx="10"/>
          </p:nvPr>
        </p:nvSpPr>
        <p:spPr/>
        <p:txBody>
          <a:bodyPr/>
          <a:lstStyle>
            <a:lvl1pPr>
              <a:defRPr/>
            </a:lvl1pPr>
          </a:lstStyle>
          <a:p>
            <a:pPr>
              <a:defRPr/>
            </a:pPr>
            <a:endParaRPr lang="es-ES"/>
          </a:p>
        </p:txBody>
      </p:sp>
      <p:sp>
        <p:nvSpPr>
          <p:cNvPr id="13" name="Rectangle 13"/>
          <p:cNvSpPr>
            <a:spLocks noGrp="1" noChangeArrowheads="1"/>
          </p:cNvSpPr>
          <p:nvPr>
            <p:ph type="ftr" sz="quarter" idx="11"/>
          </p:nvPr>
        </p:nvSpPr>
        <p:spPr/>
        <p:txBody>
          <a:bodyPr/>
          <a:lstStyle>
            <a:lvl1pPr>
              <a:defRPr/>
            </a:lvl1pPr>
          </a:lstStyle>
          <a:p>
            <a:pPr>
              <a:defRPr/>
            </a:pPr>
            <a:endParaRPr lang="es-ES"/>
          </a:p>
        </p:txBody>
      </p:sp>
      <p:sp>
        <p:nvSpPr>
          <p:cNvPr id="14" name="Rectangle 14"/>
          <p:cNvSpPr>
            <a:spLocks noGrp="1" noChangeArrowheads="1"/>
          </p:cNvSpPr>
          <p:nvPr>
            <p:ph type="sldNum" sz="quarter" idx="12"/>
          </p:nvPr>
        </p:nvSpPr>
        <p:spPr/>
        <p:txBody>
          <a:bodyPr/>
          <a:lstStyle>
            <a:lvl1pPr>
              <a:defRPr/>
            </a:lvl1pPr>
          </a:lstStyle>
          <a:p>
            <a:pPr>
              <a:defRPr/>
            </a:pPr>
            <a:fld id="{F6B6C63F-ADE0-465A-AA7C-9EE6F7B38A35}" type="slidenum">
              <a:rPr lang="es-ES"/>
              <a:pPr>
                <a:defRPr/>
              </a:pPr>
              <a:t>‹Nº›</a:t>
            </a:fld>
            <a:endParaRPr lang="es-ES"/>
          </a:p>
        </p:txBody>
      </p:sp>
      <p:grpSp>
        <p:nvGrpSpPr>
          <p:cNvPr id="15" name="Group 9"/>
          <p:cNvGrpSpPr>
            <a:grpSpLocks/>
          </p:cNvGrpSpPr>
          <p:nvPr userDrawn="1"/>
        </p:nvGrpSpPr>
        <p:grpSpPr bwMode="auto">
          <a:xfrm>
            <a:off x="-56956" y="785794"/>
            <a:ext cx="1128494" cy="4156786"/>
            <a:chOff x="-36" y="174"/>
            <a:chExt cx="589" cy="2051"/>
          </a:xfrm>
        </p:grpSpPr>
        <p:grpSp>
          <p:nvGrpSpPr>
            <p:cNvPr id="16" name="Group 4"/>
            <p:cNvGrpSpPr>
              <a:grpSpLocks/>
            </p:cNvGrpSpPr>
            <p:nvPr/>
          </p:nvGrpSpPr>
          <p:grpSpPr bwMode="auto">
            <a:xfrm>
              <a:off x="-36" y="609"/>
              <a:ext cx="589" cy="1616"/>
              <a:chOff x="-36" y="609"/>
              <a:chExt cx="589" cy="1616"/>
            </a:xfrm>
          </p:grpSpPr>
          <p:sp>
            <p:nvSpPr>
              <p:cNvPr id="20" name="Freeform 2"/>
              <p:cNvSpPr>
                <a:spLocks/>
              </p:cNvSpPr>
              <p:nvPr/>
            </p:nvSpPr>
            <p:spPr bwMode="auto">
              <a:xfrm>
                <a:off x="-3" y="609"/>
                <a:ext cx="556" cy="1616"/>
              </a:xfrm>
              <a:custGeom>
                <a:avLst/>
                <a:gdLst/>
                <a:ahLst/>
                <a:cxnLst>
                  <a:cxn ang="0">
                    <a:pos x="0" y="0"/>
                  </a:cxn>
                  <a:cxn ang="0">
                    <a:pos x="124" y="74"/>
                  </a:cxn>
                  <a:cxn ang="0">
                    <a:pos x="234" y="159"/>
                  </a:cxn>
                  <a:cxn ang="0">
                    <a:pos x="329" y="251"/>
                  </a:cxn>
                  <a:cxn ang="0">
                    <a:pos x="370" y="301"/>
                  </a:cxn>
                  <a:cxn ang="0">
                    <a:pos x="408" y="352"/>
                  </a:cxn>
                  <a:cxn ang="0">
                    <a:pos x="442" y="405"/>
                  </a:cxn>
                  <a:cxn ang="0">
                    <a:pos x="471" y="459"/>
                  </a:cxn>
                  <a:cxn ang="0">
                    <a:pos x="496" y="515"/>
                  </a:cxn>
                  <a:cxn ang="0">
                    <a:pos x="517" y="572"/>
                  </a:cxn>
                  <a:cxn ang="0">
                    <a:pos x="534" y="629"/>
                  </a:cxn>
                  <a:cxn ang="0">
                    <a:pos x="546" y="688"/>
                  </a:cxn>
                  <a:cxn ang="0">
                    <a:pos x="553" y="747"/>
                  </a:cxn>
                  <a:cxn ang="0">
                    <a:pos x="555" y="807"/>
                  </a:cxn>
                  <a:cxn ang="0">
                    <a:pos x="553" y="867"/>
                  </a:cxn>
                  <a:cxn ang="0">
                    <a:pos x="546" y="927"/>
                  </a:cxn>
                  <a:cxn ang="0">
                    <a:pos x="534" y="986"/>
                  </a:cxn>
                  <a:cxn ang="0">
                    <a:pos x="517" y="1043"/>
                  </a:cxn>
                  <a:cxn ang="0">
                    <a:pos x="496" y="1100"/>
                  </a:cxn>
                  <a:cxn ang="0">
                    <a:pos x="471" y="1155"/>
                  </a:cxn>
                  <a:cxn ang="0">
                    <a:pos x="442" y="1210"/>
                  </a:cxn>
                  <a:cxn ang="0">
                    <a:pos x="408" y="1263"/>
                  </a:cxn>
                  <a:cxn ang="0">
                    <a:pos x="370" y="1314"/>
                  </a:cxn>
                  <a:cxn ang="0">
                    <a:pos x="329" y="1363"/>
                  </a:cxn>
                  <a:cxn ang="0">
                    <a:pos x="234" y="1456"/>
                  </a:cxn>
                  <a:cxn ang="0">
                    <a:pos x="124" y="1540"/>
                  </a:cxn>
                  <a:cxn ang="0">
                    <a:pos x="0" y="1615"/>
                  </a:cxn>
                  <a:cxn ang="0">
                    <a:pos x="0" y="1615"/>
                  </a:cxn>
                  <a:cxn ang="0">
                    <a:pos x="0" y="1615"/>
                  </a:cxn>
                  <a:cxn ang="0">
                    <a:pos x="0" y="0"/>
                  </a:cxn>
                  <a:cxn ang="0">
                    <a:pos x="0" y="0"/>
                  </a:cxn>
                  <a:cxn ang="0">
                    <a:pos x="0" y="0"/>
                  </a:cxn>
                  <a:cxn ang="0">
                    <a:pos x="0" y="0"/>
                  </a:cxn>
                </a:cxnLst>
                <a:rect l="0" t="0" r="r" b="b"/>
                <a:pathLst>
                  <a:path w="556" h="1616">
                    <a:moveTo>
                      <a:pt x="0" y="0"/>
                    </a:moveTo>
                    <a:lnTo>
                      <a:pt x="124" y="74"/>
                    </a:lnTo>
                    <a:lnTo>
                      <a:pt x="234" y="159"/>
                    </a:lnTo>
                    <a:lnTo>
                      <a:pt x="329" y="251"/>
                    </a:lnTo>
                    <a:lnTo>
                      <a:pt x="370" y="301"/>
                    </a:lnTo>
                    <a:lnTo>
                      <a:pt x="408" y="352"/>
                    </a:lnTo>
                    <a:lnTo>
                      <a:pt x="442" y="405"/>
                    </a:lnTo>
                    <a:lnTo>
                      <a:pt x="471" y="459"/>
                    </a:lnTo>
                    <a:lnTo>
                      <a:pt x="496" y="515"/>
                    </a:lnTo>
                    <a:lnTo>
                      <a:pt x="517" y="572"/>
                    </a:lnTo>
                    <a:lnTo>
                      <a:pt x="534" y="629"/>
                    </a:lnTo>
                    <a:lnTo>
                      <a:pt x="546" y="688"/>
                    </a:lnTo>
                    <a:lnTo>
                      <a:pt x="553" y="747"/>
                    </a:lnTo>
                    <a:lnTo>
                      <a:pt x="555" y="807"/>
                    </a:lnTo>
                    <a:lnTo>
                      <a:pt x="553" y="867"/>
                    </a:lnTo>
                    <a:lnTo>
                      <a:pt x="546" y="927"/>
                    </a:lnTo>
                    <a:lnTo>
                      <a:pt x="534" y="986"/>
                    </a:lnTo>
                    <a:lnTo>
                      <a:pt x="517" y="1043"/>
                    </a:lnTo>
                    <a:lnTo>
                      <a:pt x="496" y="1100"/>
                    </a:lnTo>
                    <a:lnTo>
                      <a:pt x="471" y="1155"/>
                    </a:lnTo>
                    <a:lnTo>
                      <a:pt x="442" y="1210"/>
                    </a:lnTo>
                    <a:lnTo>
                      <a:pt x="408" y="1263"/>
                    </a:lnTo>
                    <a:lnTo>
                      <a:pt x="370" y="1314"/>
                    </a:lnTo>
                    <a:lnTo>
                      <a:pt x="329" y="1363"/>
                    </a:lnTo>
                    <a:lnTo>
                      <a:pt x="234" y="1456"/>
                    </a:lnTo>
                    <a:lnTo>
                      <a:pt x="124" y="1540"/>
                    </a:lnTo>
                    <a:lnTo>
                      <a:pt x="0" y="1615"/>
                    </a:lnTo>
                    <a:lnTo>
                      <a:pt x="0" y="1615"/>
                    </a:lnTo>
                    <a:lnTo>
                      <a:pt x="0" y="1615"/>
                    </a:lnTo>
                    <a:lnTo>
                      <a:pt x="0" y="0"/>
                    </a:lnTo>
                    <a:lnTo>
                      <a:pt x="0" y="0"/>
                    </a:lnTo>
                    <a:lnTo>
                      <a:pt x="0" y="0"/>
                    </a:lnTo>
                    <a:lnTo>
                      <a:pt x="0" y="0"/>
                    </a:lnTo>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defRPr/>
                </a:pPr>
                <a:endParaRPr lang="es-AR"/>
              </a:p>
            </p:txBody>
          </p:sp>
          <p:sp>
            <p:nvSpPr>
              <p:cNvPr id="21" name="Rectangle 3"/>
              <p:cNvSpPr>
                <a:spLocks noChangeArrowheads="1"/>
              </p:cNvSpPr>
              <p:nvPr/>
            </p:nvSpPr>
            <p:spPr bwMode="auto">
              <a:xfrm>
                <a:off x="-36" y="633"/>
                <a:ext cx="0" cy="1567"/>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nvGrpSpPr>
            <p:cNvPr id="17" name="Group 7"/>
            <p:cNvGrpSpPr>
              <a:grpSpLocks/>
            </p:cNvGrpSpPr>
            <p:nvPr/>
          </p:nvGrpSpPr>
          <p:grpSpPr bwMode="auto">
            <a:xfrm>
              <a:off x="-35" y="174"/>
              <a:ext cx="457" cy="1640"/>
              <a:chOff x="-35" y="174"/>
              <a:chExt cx="457" cy="1640"/>
            </a:xfrm>
          </p:grpSpPr>
          <p:sp>
            <p:nvSpPr>
              <p:cNvPr id="18" name="Freeform 5"/>
              <p:cNvSpPr>
                <a:spLocks/>
              </p:cNvSpPr>
              <p:nvPr/>
            </p:nvSpPr>
            <p:spPr bwMode="auto">
              <a:xfrm>
                <a:off x="-3" y="174"/>
                <a:ext cx="425" cy="1640"/>
              </a:xfrm>
              <a:custGeom>
                <a:avLst/>
                <a:gdLst/>
                <a:ahLst/>
                <a:cxnLst>
                  <a:cxn ang="0">
                    <a:pos x="0" y="0"/>
                  </a:cxn>
                  <a:cxn ang="0">
                    <a:pos x="95" y="75"/>
                  </a:cxn>
                  <a:cxn ang="0">
                    <a:pos x="178" y="160"/>
                  </a:cxn>
                  <a:cxn ang="0">
                    <a:pos x="251" y="254"/>
                  </a:cxn>
                  <a:cxn ang="0">
                    <a:pos x="312" y="357"/>
                  </a:cxn>
                  <a:cxn ang="0">
                    <a:pos x="360" y="465"/>
                  </a:cxn>
                  <a:cxn ang="0">
                    <a:pos x="395" y="580"/>
                  </a:cxn>
                  <a:cxn ang="0">
                    <a:pos x="417" y="698"/>
                  </a:cxn>
                  <a:cxn ang="0">
                    <a:pos x="424" y="820"/>
                  </a:cxn>
                  <a:cxn ang="0">
                    <a:pos x="417" y="942"/>
                  </a:cxn>
                  <a:cxn ang="0">
                    <a:pos x="395" y="1060"/>
                  </a:cxn>
                  <a:cxn ang="0">
                    <a:pos x="360" y="1174"/>
                  </a:cxn>
                  <a:cxn ang="0">
                    <a:pos x="312" y="1283"/>
                  </a:cxn>
                  <a:cxn ang="0">
                    <a:pos x="251" y="1385"/>
                  </a:cxn>
                  <a:cxn ang="0">
                    <a:pos x="178" y="1479"/>
                  </a:cxn>
                  <a:cxn ang="0">
                    <a:pos x="95" y="1565"/>
                  </a:cxn>
                  <a:cxn ang="0">
                    <a:pos x="0" y="1639"/>
                  </a:cxn>
                  <a:cxn ang="0">
                    <a:pos x="0" y="1639"/>
                  </a:cxn>
                  <a:cxn ang="0">
                    <a:pos x="0" y="1639"/>
                  </a:cxn>
                  <a:cxn ang="0">
                    <a:pos x="0" y="0"/>
                  </a:cxn>
                  <a:cxn ang="0">
                    <a:pos x="0" y="0"/>
                  </a:cxn>
                  <a:cxn ang="0">
                    <a:pos x="0" y="0"/>
                  </a:cxn>
                  <a:cxn ang="0">
                    <a:pos x="0" y="0"/>
                  </a:cxn>
                </a:cxnLst>
                <a:rect l="0" t="0" r="r" b="b"/>
                <a:pathLst>
                  <a:path w="425" h="1640">
                    <a:moveTo>
                      <a:pt x="0" y="0"/>
                    </a:moveTo>
                    <a:lnTo>
                      <a:pt x="95" y="75"/>
                    </a:lnTo>
                    <a:lnTo>
                      <a:pt x="178" y="160"/>
                    </a:lnTo>
                    <a:lnTo>
                      <a:pt x="251" y="254"/>
                    </a:lnTo>
                    <a:lnTo>
                      <a:pt x="312" y="357"/>
                    </a:lnTo>
                    <a:lnTo>
                      <a:pt x="360" y="465"/>
                    </a:lnTo>
                    <a:lnTo>
                      <a:pt x="395" y="580"/>
                    </a:lnTo>
                    <a:lnTo>
                      <a:pt x="417" y="698"/>
                    </a:lnTo>
                    <a:lnTo>
                      <a:pt x="424" y="820"/>
                    </a:lnTo>
                    <a:lnTo>
                      <a:pt x="417" y="942"/>
                    </a:lnTo>
                    <a:lnTo>
                      <a:pt x="395" y="1060"/>
                    </a:lnTo>
                    <a:lnTo>
                      <a:pt x="360" y="1174"/>
                    </a:lnTo>
                    <a:lnTo>
                      <a:pt x="312" y="1283"/>
                    </a:lnTo>
                    <a:lnTo>
                      <a:pt x="251" y="1385"/>
                    </a:lnTo>
                    <a:lnTo>
                      <a:pt x="178" y="1479"/>
                    </a:lnTo>
                    <a:lnTo>
                      <a:pt x="95" y="1565"/>
                    </a:lnTo>
                    <a:lnTo>
                      <a:pt x="0" y="1639"/>
                    </a:lnTo>
                    <a:lnTo>
                      <a:pt x="0" y="1639"/>
                    </a:lnTo>
                    <a:lnTo>
                      <a:pt x="0" y="1639"/>
                    </a:lnTo>
                    <a:lnTo>
                      <a:pt x="0" y="0"/>
                    </a:lnTo>
                    <a:lnTo>
                      <a:pt x="0" y="0"/>
                    </a:lnTo>
                    <a:lnTo>
                      <a:pt x="0" y="0"/>
                    </a:lnTo>
                    <a:lnTo>
                      <a:pt x="0" y="0"/>
                    </a:lnTo>
                  </a:path>
                </a:pathLst>
              </a:custGeom>
              <a:ln>
                <a:headEnd/>
                <a:tailEnd/>
              </a:ln>
            </p:spPr>
            <p:style>
              <a:lnRef idx="1">
                <a:schemeClr val="accent5"/>
              </a:lnRef>
              <a:fillRef idx="1003">
                <a:schemeClr val="dk2"/>
              </a:fillRef>
              <a:effectRef idx="2">
                <a:schemeClr val="accent5"/>
              </a:effectRef>
              <a:fontRef idx="minor">
                <a:schemeClr val="lt1"/>
              </a:fontRef>
            </p:style>
            <p:txBody>
              <a:bodyPr/>
              <a:lstStyle/>
              <a:p>
                <a:pPr>
                  <a:defRPr/>
                </a:pPr>
                <a:endParaRPr lang="es-AR"/>
              </a:p>
            </p:txBody>
          </p:sp>
          <p:sp>
            <p:nvSpPr>
              <p:cNvPr id="19" name="Rectangle 6"/>
              <p:cNvSpPr>
                <a:spLocks noChangeArrowheads="1"/>
              </p:cNvSpPr>
              <p:nvPr/>
            </p:nvSpPr>
            <p:spPr bwMode="auto">
              <a:xfrm>
                <a:off x="-35" y="198"/>
                <a:ext cx="0" cy="1592"/>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F8B9539E-1DAE-4CC2-9D0B-35491EFFA138}"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6413" y="301625"/>
            <a:ext cx="1827212" cy="5640388"/>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1370013" y="301625"/>
            <a:ext cx="5334000" cy="56403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C005E5A8-4780-4511-86CF-30B58DFC1636}"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ítulo y 2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contenido"/>
          <p:cNvSpPr>
            <a:spLocks noGrp="1"/>
          </p:cNvSpPr>
          <p:nvPr>
            <p:ph sz="quarter" idx="1"/>
          </p:nvPr>
        </p:nvSpPr>
        <p:spPr>
          <a:xfrm>
            <a:off x="1370013" y="1827213"/>
            <a:ext cx="35798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5102225" y="18272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half" idx="3"/>
          </p:nvPr>
        </p:nvSpPr>
        <p:spPr>
          <a:xfrm>
            <a:off x="1370013" y="3960813"/>
            <a:ext cx="73136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Rectangle 12"/>
          <p:cNvSpPr>
            <a:spLocks noGrp="1" noChangeArrowheads="1"/>
          </p:cNvSpPr>
          <p:nvPr>
            <p:ph type="dt" sz="half" idx="10"/>
          </p:nvPr>
        </p:nvSpPr>
        <p:spPr>
          <a:ln/>
        </p:spPr>
        <p:txBody>
          <a:bodyPr/>
          <a:lstStyle>
            <a:lvl1pPr>
              <a:defRPr/>
            </a:lvl1pPr>
          </a:lstStyle>
          <a:p>
            <a:pPr>
              <a:defRPr/>
            </a:pPr>
            <a:endParaRPr lang="es-ES"/>
          </a:p>
        </p:txBody>
      </p:sp>
      <p:sp>
        <p:nvSpPr>
          <p:cNvPr id="7" name="Rectangle 13"/>
          <p:cNvSpPr>
            <a:spLocks noGrp="1" noChangeArrowheads="1"/>
          </p:cNvSpPr>
          <p:nvPr>
            <p:ph type="ftr" sz="quarter" idx="11"/>
          </p:nvPr>
        </p:nvSpPr>
        <p:spPr>
          <a:ln/>
        </p:spPr>
        <p:txBody>
          <a:bodyPr/>
          <a:lstStyle>
            <a:lvl1pPr>
              <a:defRPr/>
            </a:lvl1pPr>
          </a:lstStyle>
          <a:p>
            <a:pPr>
              <a:defRPr/>
            </a:pPr>
            <a:endParaRPr lang="es-ES"/>
          </a:p>
        </p:txBody>
      </p:sp>
      <p:sp>
        <p:nvSpPr>
          <p:cNvPr id="8" name="Rectangle 14"/>
          <p:cNvSpPr>
            <a:spLocks noGrp="1" noChangeArrowheads="1"/>
          </p:cNvSpPr>
          <p:nvPr>
            <p:ph type="sldNum" sz="quarter" idx="12"/>
          </p:nvPr>
        </p:nvSpPr>
        <p:spPr>
          <a:ln/>
        </p:spPr>
        <p:txBody>
          <a:bodyPr/>
          <a:lstStyle>
            <a:lvl1pPr>
              <a:defRPr/>
            </a:lvl1pPr>
          </a:lstStyle>
          <a:p>
            <a:pPr>
              <a:defRPr/>
            </a:pPr>
            <a:fld id="{F8117178-1719-4FAC-BE0F-728937FC05DC}"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contenido"/>
          <p:cNvSpPr>
            <a:spLocks noGrp="1"/>
          </p:cNvSpPr>
          <p:nvPr>
            <p:ph sz="quarter" idx="1"/>
          </p:nvPr>
        </p:nvSpPr>
        <p:spPr>
          <a:xfrm>
            <a:off x="1370013" y="1827213"/>
            <a:ext cx="35798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5102225" y="18272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1370013" y="3960813"/>
            <a:ext cx="35798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contenido"/>
          <p:cNvSpPr>
            <a:spLocks noGrp="1"/>
          </p:cNvSpPr>
          <p:nvPr>
            <p:ph sz="quarter" idx="4"/>
          </p:nvPr>
        </p:nvSpPr>
        <p:spPr>
          <a:xfrm>
            <a:off x="5102225" y="39608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12"/>
          <p:cNvSpPr>
            <a:spLocks noGrp="1" noChangeArrowheads="1"/>
          </p:cNvSpPr>
          <p:nvPr>
            <p:ph type="dt" sz="half" idx="10"/>
          </p:nvPr>
        </p:nvSpPr>
        <p:spPr>
          <a:ln/>
        </p:spPr>
        <p:txBody>
          <a:bodyPr/>
          <a:lstStyle>
            <a:lvl1pPr>
              <a:defRPr/>
            </a:lvl1pPr>
          </a:lstStyle>
          <a:p>
            <a:pPr>
              <a:defRPr/>
            </a:pPr>
            <a:endParaRPr lang="es-ES"/>
          </a:p>
        </p:txBody>
      </p:sp>
      <p:sp>
        <p:nvSpPr>
          <p:cNvPr id="8" name="Rectangle 13"/>
          <p:cNvSpPr>
            <a:spLocks noGrp="1" noChangeArrowheads="1"/>
          </p:cNvSpPr>
          <p:nvPr>
            <p:ph type="ftr" sz="quarter" idx="11"/>
          </p:nvPr>
        </p:nvSpPr>
        <p:spPr>
          <a:ln/>
        </p:spPr>
        <p:txBody>
          <a:bodyPr/>
          <a:lstStyle>
            <a:lvl1pPr>
              <a:defRPr/>
            </a:lvl1pPr>
          </a:lstStyle>
          <a:p>
            <a:pPr>
              <a:defRPr/>
            </a:pPr>
            <a:endParaRPr lang="es-ES"/>
          </a:p>
        </p:txBody>
      </p:sp>
      <p:sp>
        <p:nvSpPr>
          <p:cNvPr id="9" name="Rectangle 14"/>
          <p:cNvSpPr>
            <a:spLocks noGrp="1" noChangeArrowheads="1"/>
          </p:cNvSpPr>
          <p:nvPr>
            <p:ph type="sldNum" sz="quarter" idx="12"/>
          </p:nvPr>
        </p:nvSpPr>
        <p:spPr>
          <a:ln/>
        </p:spPr>
        <p:txBody>
          <a:bodyPr/>
          <a:lstStyle>
            <a:lvl1pPr>
              <a:defRPr/>
            </a:lvl1pPr>
          </a:lstStyle>
          <a:p>
            <a:pPr>
              <a:defRPr/>
            </a:pPr>
            <a:fld id="{B43F3D8A-6DCE-4726-82DB-608FE5CA7717}"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1370013" y="1827213"/>
            <a:ext cx="3579812"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5102225" y="18272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5102225" y="39608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Rectangle 12"/>
          <p:cNvSpPr>
            <a:spLocks noGrp="1" noChangeArrowheads="1"/>
          </p:cNvSpPr>
          <p:nvPr>
            <p:ph type="dt" sz="half" idx="10"/>
          </p:nvPr>
        </p:nvSpPr>
        <p:spPr>
          <a:ln/>
        </p:spPr>
        <p:txBody>
          <a:bodyPr/>
          <a:lstStyle>
            <a:lvl1pPr>
              <a:defRPr/>
            </a:lvl1pPr>
          </a:lstStyle>
          <a:p>
            <a:pPr>
              <a:defRPr/>
            </a:pPr>
            <a:endParaRPr lang="es-ES"/>
          </a:p>
        </p:txBody>
      </p:sp>
      <p:sp>
        <p:nvSpPr>
          <p:cNvPr id="7" name="Rectangle 13"/>
          <p:cNvSpPr>
            <a:spLocks noGrp="1" noChangeArrowheads="1"/>
          </p:cNvSpPr>
          <p:nvPr>
            <p:ph type="ftr" sz="quarter" idx="11"/>
          </p:nvPr>
        </p:nvSpPr>
        <p:spPr>
          <a:ln/>
        </p:spPr>
        <p:txBody>
          <a:bodyPr/>
          <a:lstStyle>
            <a:lvl1pPr>
              <a:defRPr/>
            </a:lvl1pPr>
          </a:lstStyle>
          <a:p>
            <a:pPr>
              <a:defRPr/>
            </a:pPr>
            <a:endParaRPr lang="es-ES"/>
          </a:p>
        </p:txBody>
      </p:sp>
      <p:sp>
        <p:nvSpPr>
          <p:cNvPr id="8" name="Rectangle 14"/>
          <p:cNvSpPr>
            <a:spLocks noGrp="1" noChangeArrowheads="1"/>
          </p:cNvSpPr>
          <p:nvPr>
            <p:ph type="sldNum" sz="quarter" idx="12"/>
          </p:nvPr>
        </p:nvSpPr>
        <p:spPr>
          <a:ln/>
        </p:spPr>
        <p:txBody>
          <a:bodyPr/>
          <a:lstStyle>
            <a:lvl1pPr>
              <a:defRPr/>
            </a:lvl1pPr>
          </a:lstStyle>
          <a:p>
            <a:pPr>
              <a:defRPr/>
            </a:pPr>
            <a:fld id="{2D1B46FA-F7C4-4C25-86E9-52DE9925ADD9}"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1370013" y="1827213"/>
            <a:ext cx="3579812"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5102225" y="1827213"/>
            <a:ext cx="35814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29A4FBDE-80D1-4C64-90FD-D9F058010CB3}"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9B5BC1EC-BB1F-4361-90D4-1730362D3863}"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3FA05D1B-9D87-4179-8DBE-823420A0765B}"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0A088CCD-CE67-49C4-BC4C-A6474B925175}"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12"/>
          <p:cNvSpPr>
            <a:spLocks noGrp="1" noChangeArrowheads="1"/>
          </p:cNvSpPr>
          <p:nvPr>
            <p:ph type="dt" sz="half" idx="10"/>
          </p:nvPr>
        </p:nvSpPr>
        <p:spPr>
          <a:ln/>
        </p:spPr>
        <p:txBody>
          <a:bodyPr/>
          <a:lstStyle>
            <a:lvl1pPr>
              <a:defRPr/>
            </a:lvl1pPr>
          </a:lstStyle>
          <a:p>
            <a:pPr>
              <a:defRPr/>
            </a:pPr>
            <a:endParaRPr lang="es-ES"/>
          </a:p>
        </p:txBody>
      </p:sp>
      <p:sp>
        <p:nvSpPr>
          <p:cNvPr id="8" name="Rectangle 13"/>
          <p:cNvSpPr>
            <a:spLocks noGrp="1" noChangeArrowheads="1"/>
          </p:cNvSpPr>
          <p:nvPr>
            <p:ph type="ftr" sz="quarter" idx="11"/>
          </p:nvPr>
        </p:nvSpPr>
        <p:spPr>
          <a:ln/>
        </p:spPr>
        <p:txBody>
          <a:bodyPr/>
          <a:lstStyle>
            <a:lvl1pPr>
              <a:defRPr/>
            </a:lvl1pPr>
          </a:lstStyle>
          <a:p>
            <a:pPr>
              <a:defRPr/>
            </a:pPr>
            <a:endParaRPr lang="es-ES"/>
          </a:p>
        </p:txBody>
      </p:sp>
      <p:sp>
        <p:nvSpPr>
          <p:cNvPr id="9" name="Rectangle 14"/>
          <p:cNvSpPr>
            <a:spLocks noGrp="1" noChangeArrowheads="1"/>
          </p:cNvSpPr>
          <p:nvPr>
            <p:ph type="sldNum" sz="quarter" idx="12"/>
          </p:nvPr>
        </p:nvSpPr>
        <p:spPr>
          <a:ln/>
        </p:spPr>
        <p:txBody>
          <a:bodyPr/>
          <a:lstStyle>
            <a:lvl1pPr>
              <a:defRPr/>
            </a:lvl1pPr>
          </a:lstStyle>
          <a:p>
            <a:pPr>
              <a:defRPr/>
            </a:pPr>
            <a:fld id="{D2420BDA-8C5F-4235-9056-861BD194B5DD}"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Rectangle 12"/>
          <p:cNvSpPr>
            <a:spLocks noGrp="1" noChangeArrowheads="1"/>
          </p:cNvSpPr>
          <p:nvPr>
            <p:ph type="dt" sz="half" idx="10"/>
          </p:nvPr>
        </p:nvSpPr>
        <p:spPr>
          <a:ln/>
        </p:spPr>
        <p:txBody>
          <a:bodyPr/>
          <a:lstStyle>
            <a:lvl1pPr>
              <a:defRPr/>
            </a:lvl1pPr>
          </a:lstStyle>
          <a:p>
            <a:pPr>
              <a:defRPr/>
            </a:pPr>
            <a:endParaRPr lang="es-ES"/>
          </a:p>
        </p:txBody>
      </p:sp>
      <p:sp>
        <p:nvSpPr>
          <p:cNvPr id="4" name="Rectangle 13"/>
          <p:cNvSpPr>
            <a:spLocks noGrp="1" noChangeArrowheads="1"/>
          </p:cNvSpPr>
          <p:nvPr>
            <p:ph type="ftr" sz="quarter" idx="11"/>
          </p:nvPr>
        </p:nvSpPr>
        <p:spPr>
          <a:ln/>
        </p:spPr>
        <p:txBody>
          <a:bodyPr/>
          <a:lstStyle>
            <a:lvl1pPr>
              <a:defRPr/>
            </a:lvl1pPr>
          </a:lstStyle>
          <a:p>
            <a:pPr>
              <a:defRPr/>
            </a:pPr>
            <a:endParaRPr lang="es-ES"/>
          </a:p>
        </p:txBody>
      </p:sp>
      <p:sp>
        <p:nvSpPr>
          <p:cNvPr id="5" name="Rectangle 14"/>
          <p:cNvSpPr>
            <a:spLocks noGrp="1" noChangeArrowheads="1"/>
          </p:cNvSpPr>
          <p:nvPr>
            <p:ph type="sldNum" sz="quarter" idx="12"/>
          </p:nvPr>
        </p:nvSpPr>
        <p:spPr>
          <a:ln/>
        </p:spPr>
        <p:txBody>
          <a:bodyPr/>
          <a:lstStyle>
            <a:lvl1pPr>
              <a:defRPr/>
            </a:lvl1pPr>
          </a:lstStyle>
          <a:p>
            <a:pPr>
              <a:defRPr/>
            </a:pPr>
            <a:fld id="{56DABC21-0342-4990-98D3-C81AC2DA23D3}"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s-ES"/>
          </a:p>
        </p:txBody>
      </p:sp>
      <p:sp>
        <p:nvSpPr>
          <p:cNvPr id="3" name="Rectangle 13"/>
          <p:cNvSpPr>
            <a:spLocks noGrp="1" noChangeArrowheads="1"/>
          </p:cNvSpPr>
          <p:nvPr>
            <p:ph type="ftr" sz="quarter" idx="11"/>
          </p:nvPr>
        </p:nvSpPr>
        <p:spPr>
          <a:ln/>
        </p:spPr>
        <p:txBody>
          <a:bodyPr/>
          <a:lstStyle>
            <a:lvl1pPr>
              <a:defRPr/>
            </a:lvl1pPr>
          </a:lstStyle>
          <a:p>
            <a:pPr>
              <a:defRPr/>
            </a:pPr>
            <a:endParaRPr lang="es-ES"/>
          </a:p>
        </p:txBody>
      </p:sp>
      <p:sp>
        <p:nvSpPr>
          <p:cNvPr id="4" name="Rectangle 14"/>
          <p:cNvSpPr>
            <a:spLocks noGrp="1" noChangeArrowheads="1"/>
          </p:cNvSpPr>
          <p:nvPr>
            <p:ph type="sldNum" sz="quarter" idx="12"/>
          </p:nvPr>
        </p:nvSpPr>
        <p:spPr>
          <a:ln/>
        </p:spPr>
        <p:txBody>
          <a:bodyPr/>
          <a:lstStyle>
            <a:lvl1pPr>
              <a:defRPr/>
            </a:lvl1pPr>
          </a:lstStyle>
          <a:p>
            <a:pPr>
              <a:defRPr/>
            </a:pPr>
            <a:fld id="{E1D891D7-97C3-46B0-9418-38F475806EDC}"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2E446451-6193-4681-9ED4-9941E7D28155}"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9A5DD8F0-8E17-48DA-BFE2-B6A57233EBA7}" type="slidenum">
              <a:rPr lang="es-ES"/>
              <a:pPr>
                <a:defRPr/>
              </a:pPr>
              <a:t>‹Nº›</a:t>
            </a:fld>
            <a:endParaRPr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9"/>
          <p:cNvGrpSpPr>
            <a:grpSpLocks/>
          </p:cNvGrpSpPr>
          <p:nvPr/>
        </p:nvGrpSpPr>
        <p:grpSpPr bwMode="auto">
          <a:xfrm>
            <a:off x="-57150" y="276225"/>
            <a:ext cx="935038" cy="3255963"/>
            <a:chOff x="-36" y="174"/>
            <a:chExt cx="589" cy="2051"/>
          </a:xfrm>
        </p:grpSpPr>
        <p:grpSp>
          <p:nvGrpSpPr>
            <p:cNvPr id="5128" name="Group 4"/>
            <p:cNvGrpSpPr>
              <a:grpSpLocks/>
            </p:cNvGrpSpPr>
            <p:nvPr/>
          </p:nvGrpSpPr>
          <p:grpSpPr bwMode="auto">
            <a:xfrm>
              <a:off x="-36" y="609"/>
              <a:ext cx="589" cy="1616"/>
              <a:chOff x="-36" y="609"/>
              <a:chExt cx="589" cy="1616"/>
            </a:xfrm>
          </p:grpSpPr>
          <p:sp>
            <p:nvSpPr>
              <p:cNvPr id="1026" name="Freeform 2"/>
              <p:cNvSpPr>
                <a:spLocks/>
              </p:cNvSpPr>
              <p:nvPr/>
            </p:nvSpPr>
            <p:spPr bwMode="auto">
              <a:xfrm>
                <a:off x="-3" y="609"/>
                <a:ext cx="556" cy="1616"/>
              </a:xfrm>
              <a:custGeom>
                <a:avLst/>
                <a:gdLst/>
                <a:ahLst/>
                <a:cxnLst>
                  <a:cxn ang="0">
                    <a:pos x="0" y="0"/>
                  </a:cxn>
                  <a:cxn ang="0">
                    <a:pos x="124" y="74"/>
                  </a:cxn>
                  <a:cxn ang="0">
                    <a:pos x="234" y="159"/>
                  </a:cxn>
                  <a:cxn ang="0">
                    <a:pos x="329" y="251"/>
                  </a:cxn>
                  <a:cxn ang="0">
                    <a:pos x="370" y="301"/>
                  </a:cxn>
                  <a:cxn ang="0">
                    <a:pos x="408" y="352"/>
                  </a:cxn>
                  <a:cxn ang="0">
                    <a:pos x="442" y="405"/>
                  </a:cxn>
                  <a:cxn ang="0">
                    <a:pos x="471" y="459"/>
                  </a:cxn>
                  <a:cxn ang="0">
                    <a:pos x="496" y="515"/>
                  </a:cxn>
                  <a:cxn ang="0">
                    <a:pos x="517" y="572"/>
                  </a:cxn>
                  <a:cxn ang="0">
                    <a:pos x="534" y="629"/>
                  </a:cxn>
                  <a:cxn ang="0">
                    <a:pos x="546" y="688"/>
                  </a:cxn>
                  <a:cxn ang="0">
                    <a:pos x="553" y="747"/>
                  </a:cxn>
                  <a:cxn ang="0">
                    <a:pos x="555" y="807"/>
                  </a:cxn>
                  <a:cxn ang="0">
                    <a:pos x="553" y="867"/>
                  </a:cxn>
                  <a:cxn ang="0">
                    <a:pos x="546" y="927"/>
                  </a:cxn>
                  <a:cxn ang="0">
                    <a:pos x="534" y="986"/>
                  </a:cxn>
                  <a:cxn ang="0">
                    <a:pos x="517" y="1043"/>
                  </a:cxn>
                  <a:cxn ang="0">
                    <a:pos x="496" y="1100"/>
                  </a:cxn>
                  <a:cxn ang="0">
                    <a:pos x="471" y="1155"/>
                  </a:cxn>
                  <a:cxn ang="0">
                    <a:pos x="442" y="1210"/>
                  </a:cxn>
                  <a:cxn ang="0">
                    <a:pos x="408" y="1263"/>
                  </a:cxn>
                  <a:cxn ang="0">
                    <a:pos x="370" y="1314"/>
                  </a:cxn>
                  <a:cxn ang="0">
                    <a:pos x="329" y="1363"/>
                  </a:cxn>
                  <a:cxn ang="0">
                    <a:pos x="234" y="1456"/>
                  </a:cxn>
                  <a:cxn ang="0">
                    <a:pos x="124" y="1540"/>
                  </a:cxn>
                  <a:cxn ang="0">
                    <a:pos x="0" y="1615"/>
                  </a:cxn>
                  <a:cxn ang="0">
                    <a:pos x="0" y="1615"/>
                  </a:cxn>
                  <a:cxn ang="0">
                    <a:pos x="0" y="1615"/>
                  </a:cxn>
                  <a:cxn ang="0">
                    <a:pos x="0" y="0"/>
                  </a:cxn>
                  <a:cxn ang="0">
                    <a:pos x="0" y="0"/>
                  </a:cxn>
                  <a:cxn ang="0">
                    <a:pos x="0" y="0"/>
                  </a:cxn>
                  <a:cxn ang="0">
                    <a:pos x="0" y="0"/>
                  </a:cxn>
                </a:cxnLst>
                <a:rect l="0" t="0" r="r" b="b"/>
                <a:pathLst>
                  <a:path w="556" h="1616">
                    <a:moveTo>
                      <a:pt x="0" y="0"/>
                    </a:moveTo>
                    <a:lnTo>
                      <a:pt x="124" y="74"/>
                    </a:lnTo>
                    <a:lnTo>
                      <a:pt x="234" y="159"/>
                    </a:lnTo>
                    <a:lnTo>
                      <a:pt x="329" y="251"/>
                    </a:lnTo>
                    <a:lnTo>
                      <a:pt x="370" y="301"/>
                    </a:lnTo>
                    <a:lnTo>
                      <a:pt x="408" y="352"/>
                    </a:lnTo>
                    <a:lnTo>
                      <a:pt x="442" y="405"/>
                    </a:lnTo>
                    <a:lnTo>
                      <a:pt x="471" y="459"/>
                    </a:lnTo>
                    <a:lnTo>
                      <a:pt x="496" y="515"/>
                    </a:lnTo>
                    <a:lnTo>
                      <a:pt x="517" y="572"/>
                    </a:lnTo>
                    <a:lnTo>
                      <a:pt x="534" y="629"/>
                    </a:lnTo>
                    <a:lnTo>
                      <a:pt x="546" y="688"/>
                    </a:lnTo>
                    <a:lnTo>
                      <a:pt x="553" y="747"/>
                    </a:lnTo>
                    <a:lnTo>
                      <a:pt x="555" y="807"/>
                    </a:lnTo>
                    <a:lnTo>
                      <a:pt x="553" y="867"/>
                    </a:lnTo>
                    <a:lnTo>
                      <a:pt x="546" y="927"/>
                    </a:lnTo>
                    <a:lnTo>
                      <a:pt x="534" y="986"/>
                    </a:lnTo>
                    <a:lnTo>
                      <a:pt x="517" y="1043"/>
                    </a:lnTo>
                    <a:lnTo>
                      <a:pt x="496" y="1100"/>
                    </a:lnTo>
                    <a:lnTo>
                      <a:pt x="471" y="1155"/>
                    </a:lnTo>
                    <a:lnTo>
                      <a:pt x="442" y="1210"/>
                    </a:lnTo>
                    <a:lnTo>
                      <a:pt x="408" y="1263"/>
                    </a:lnTo>
                    <a:lnTo>
                      <a:pt x="370" y="1314"/>
                    </a:lnTo>
                    <a:lnTo>
                      <a:pt x="329" y="1363"/>
                    </a:lnTo>
                    <a:lnTo>
                      <a:pt x="234" y="1456"/>
                    </a:lnTo>
                    <a:lnTo>
                      <a:pt x="124" y="1540"/>
                    </a:lnTo>
                    <a:lnTo>
                      <a:pt x="0" y="1615"/>
                    </a:lnTo>
                    <a:lnTo>
                      <a:pt x="0" y="1615"/>
                    </a:lnTo>
                    <a:lnTo>
                      <a:pt x="0" y="1615"/>
                    </a:lnTo>
                    <a:lnTo>
                      <a:pt x="0" y="0"/>
                    </a:lnTo>
                    <a:lnTo>
                      <a:pt x="0" y="0"/>
                    </a:lnTo>
                    <a:lnTo>
                      <a:pt x="0" y="0"/>
                    </a:lnTo>
                    <a:lnTo>
                      <a:pt x="0" y="0"/>
                    </a:lnTo>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defRPr/>
                </a:pPr>
                <a:endParaRPr lang="es-AR"/>
              </a:p>
            </p:txBody>
          </p:sp>
          <p:sp>
            <p:nvSpPr>
              <p:cNvPr id="1027" name="Rectangle 3"/>
              <p:cNvSpPr>
                <a:spLocks noChangeArrowheads="1"/>
              </p:cNvSpPr>
              <p:nvPr/>
            </p:nvSpPr>
            <p:spPr bwMode="auto">
              <a:xfrm>
                <a:off x="-36" y="633"/>
                <a:ext cx="0" cy="1567"/>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nvGrpSpPr>
            <p:cNvPr id="5129" name="Group 7"/>
            <p:cNvGrpSpPr>
              <a:grpSpLocks/>
            </p:cNvGrpSpPr>
            <p:nvPr/>
          </p:nvGrpSpPr>
          <p:grpSpPr bwMode="auto">
            <a:xfrm>
              <a:off x="-35" y="174"/>
              <a:ext cx="457" cy="1640"/>
              <a:chOff x="-35" y="174"/>
              <a:chExt cx="457" cy="1640"/>
            </a:xfrm>
          </p:grpSpPr>
          <p:sp>
            <p:nvSpPr>
              <p:cNvPr id="1029" name="Freeform 5"/>
              <p:cNvSpPr>
                <a:spLocks/>
              </p:cNvSpPr>
              <p:nvPr/>
            </p:nvSpPr>
            <p:spPr bwMode="auto">
              <a:xfrm>
                <a:off x="-3" y="174"/>
                <a:ext cx="425" cy="1640"/>
              </a:xfrm>
              <a:custGeom>
                <a:avLst/>
                <a:gdLst/>
                <a:ahLst/>
                <a:cxnLst>
                  <a:cxn ang="0">
                    <a:pos x="0" y="0"/>
                  </a:cxn>
                  <a:cxn ang="0">
                    <a:pos x="95" y="75"/>
                  </a:cxn>
                  <a:cxn ang="0">
                    <a:pos x="178" y="160"/>
                  </a:cxn>
                  <a:cxn ang="0">
                    <a:pos x="251" y="254"/>
                  </a:cxn>
                  <a:cxn ang="0">
                    <a:pos x="312" y="357"/>
                  </a:cxn>
                  <a:cxn ang="0">
                    <a:pos x="360" y="465"/>
                  </a:cxn>
                  <a:cxn ang="0">
                    <a:pos x="395" y="580"/>
                  </a:cxn>
                  <a:cxn ang="0">
                    <a:pos x="417" y="698"/>
                  </a:cxn>
                  <a:cxn ang="0">
                    <a:pos x="424" y="820"/>
                  </a:cxn>
                  <a:cxn ang="0">
                    <a:pos x="417" y="942"/>
                  </a:cxn>
                  <a:cxn ang="0">
                    <a:pos x="395" y="1060"/>
                  </a:cxn>
                  <a:cxn ang="0">
                    <a:pos x="360" y="1174"/>
                  </a:cxn>
                  <a:cxn ang="0">
                    <a:pos x="312" y="1283"/>
                  </a:cxn>
                  <a:cxn ang="0">
                    <a:pos x="251" y="1385"/>
                  </a:cxn>
                  <a:cxn ang="0">
                    <a:pos x="178" y="1479"/>
                  </a:cxn>
                  <a:cxn ang="0">
                    <a:pos x="95" y="1565"/>
                  </a:cxn>
                  <a:cxn ang="0">
                    <a:pos x="0" y="1639"/>
                  </a:cxn>
                  <a:cxn ang="0">
                    <a:pos x="0" y="1639"/>
                  </a:cxn>
                  <a:cxn ang="0">
                    <a:pos x="0" y="1639"/>
                  </a:cxn>
                  <a:cxn ang="0">
                    <a:pos x="0" y="0"/>
                  </a:cxn>
                  <a:cxn ang="0">
                    <a:pos x="0" y="0"/>
                  </a:cxn>
                  <a:cxn ang="0">
                    <a:pos x="0" y="0"/>
                  </a:cxn>
                  <a:cxn ang="0">
                    <a:pos x="0" y="0"/>
                  </a:cxn>
                </a:cxnLst>
                <a:rect l="0" t="0" r="r" b="b"/>
                <a:pathLst>
                  <a:path w="425" h="1640">
                    <a:moveTo>
                      <a:pt x="0" y="0"/>
                    </a:moveTo>
                    <a:lnTo>
                      <a:pt x="95" y="75"/>
                    </a:lnTo>
                    <a:lnTo>
                      <a:pt x="178" y="160"/>
                    </a:lnTo>
                    <a:lnTo>
                      <a:pt x="251" y="254"/>
                    </a:lnTo>
                    <a:lnTo>
                      <a:pt x="312" y="357"/>
                    </a:lnTo>
                    <a:lnTo>
                      <a:pt x="360" y="465"/>
                    </a:lnTo>
                    <a:lnTo>
                      <a:pt x="395" y="580"/>
                    </a:lnTo>
                    <a:lnTo>
                      <a:pt x="417" y="698"/>
                    </a:lnTo>
                    <a:lnTo>
                      <a:pt x="424" y="820"/>
                    </a:lnTo>
                    <a:lnTo>
                      <a:pt x="417" y="942"/>
                    </a:lnTo>
                    <a:lnTo>
                      <a:pt x="395" y="1060"/>
                    </a:lnTo>
                    <a:lnTo>
                      <a:pt x="360" y="1174"/>
                    </a:lnTo>
                    <a:lnTo>
                      <a:pt x="312" y="1283"/>
                    </a:lnTo>
                    <a:lnTo>
                      <a:pt x="251" y="1385"/>
                    </a:lnTo>
                    <a:lnTo>
                      <a:pt x="178" y="1479"/>
                    </a:lnTo>
                    <a:lnTo>
                      <a:pt x="95" y="1565"/>
                    </a:lnTo>
                    <a:lnTo>
                      <a:pt x="0" y="1639"/>
                    </a:lnTo>
                    <a:lnTo>
                      <a:pt x="0" y="1639"/>
                    </a:lnTo>
                    <a:lnTo>
                      <a:pt x="0" y="1639"/>
                    </a:lnTo>
                    <a:lnTo>
                      <a:pt x="0" y="0"/>
                    </a:lnTo>
                    <a:lnTo>
                      <a:pt x="0" y="0"/>
                    </a:lnTo>
                    <a:lnTo>
                      <a:pt x="0" y="0"/>
                    </a:lnTo>
                    <a:lnTo>
                      <a:pt x="0" y="0"/>
                    </a:lnTo>
                  </a:path>
                </a:pathLst>
              </a:custGeom>
              <a:ln>
                <a:headEnd/>
                <a:tailEnd/>
              </a:ln>
            </p:spPr>
            <p:style>
              <a:lnRef idx="1">
                <a:schemeClr val="accent5"/>
              </a:lnRef>
              <a:fillRef idx="1003">
                <a:schemeClr val="dk2"/>
              </a:fillRef>
              <a:effectRef idx="2">
                <a:schemeClr val="accent5"/>
              </a:effectRef>
              <a:fontRef idx="minor">
                <a:schemeClr val="lt1"/>
              </a:fontRef>
            </p:style>
            <p:txBody>
              <a:bodyPr/>
              <a:lstStyle/>
              <a:p>
                <a:pPr>
                  <a:defRPr/>
                </a:pPr>
                <a:endParaRPr lang="es-AR"/>
              </a:p>
            </p:txBody>
          </p:sp>
          <p:sp>
            <p:nvSpPr>
              <p:cNvPr id="1030" name="Rectangle 6"/>
              <p:cNvSpPr>
                <a:spLocks noChangeArrowheads="1"/>
              </p:cNvSpPr>
              <p:nvPr/>
            </p:nvSpPr>
            <p:spPr bwMode="auto">
              <a:xfrm>
                <a:off x="-35" y="198"/>
                <a:ext cx="0" cy="1592"/>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sp>
        <p:nvSpPr>
          <p:cNvPr id="5123" name="Rectangle 10"/>
          <p:cNvSpPr>
            <a:spLocks noGrp="1" noChangeArrowheads="1"/>
          </p:cNvSpPr>
          <p:nvPr>
            <p:ph type="title"/>
          </p:nvPr>
        </p:nvSpPr>
        <p:spPr bwMode="auto">
          <a:xfrm>
            <a:off x="1370013" y="301625"/>
            <a:ext cx="7313612" cy="11430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s-ES" smtClean="0"/>
              <a:t>Haga clic para cambiar el estilo de título	</a:t>
            </a:r>
          </a:p>
        </p:txBody>
      </p:sp>
      <p:sp>
        <p:nvSpPr>
          <p:cNvPr id="5124" name="Rectangle 11"/>
          <p:cNvSpPr>
            <a:spLocks noGrp="1" noChangeArrowheads="1"/>
          </p:cNvSpPr>
          <p:nvPr>
            <p:ph type="body" idx="1"/>
          </p:nvPr>
        </p:nvSpPr>
        <p:spPr bwMode="auto">
          <a:xfrm>
            <a:off x="1370013" y="1827213"/>
            <a:ext cx="7313612"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36"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vl1pPr>
          </a:lstStyle>
          <a:p>
            <a:pPr>
              <a:defRPr/>
            </a:pPr>
            <a:endParaRPr lang="es-ES"/>
          </a:p>
        </p:txBody>
      </p:sp>
      <p:sp>
        <p:nvSpPr>
          <p:cNvPr id="1037"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a:defRPr sz="1200"/>
            </a:lvl1pPr>
          </a:lstStyle>
          <a:p>
            <a:pPr>
              <a:defRPr/>
            </a:pPr>
            <a:endParaRPr lang="es-ES"/>
          </a:p>
        </p:txBody>
      </p:sp>
      <p:sp>
        <p:nvSpPr>
          <p:cNvPr id="1038"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pPr>
              <a:defRPr/>
            </a:pPr>
            <a:fld id="{6DC1CE4B-A861-4F35-9DBE-2C0249E108EE}" type="slidenum">
              <a:rPr lang="es-ES"/>
              <a:pPr>
                <a:defRPr/>
              </a:pPr>
              <a:t>‹Nº›</a:t>
            </a:fld>
            <a:endParaRPr lang="es-ES"/>
          </a:p>
        </p:txBody>
      </p:sp>
      <p:sp>
        <p:nvSpPr>
          <p:cNvPr id="15" name="14 Rectángulo"/>
          <p:cNvSpPr/>
          <p:nvPr userDrawn="1"/>
        </p:nvSpPr>
        <p:spPr bwMode="auto">
          <a:xfrm>
            <a:off x="1428728" y="1500174"/>
            <a:ext cx="7215238" cy="714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Verdana" pitchFamily="34" charset="0"/>
            </a:endParaRPr>
          </a:p>
        </p:txBody>
      </p:sp>
      <p:pic>
        <p:nvPicPr>
          <p:cNvPr id="16" name="15 Imagen" descr="selfmanagement_logo2.png"/>
          <p:cNvPicPr>
            <a:picLocks noChangeAspect="1"/>
          </p:cNvPicPr>
          <p:nvPr userDrawn="1"/>
        </p:nvPicPr>
        <p:blipFill>
          <a:blip r:embed="rId17" cstate="print"/>
          <a:stretch>
            <a:fillRect/>
          </a:stretch>
        </p:blipFill>
        <p:spPr>
          <a:xfrm>
            <a:off x="7072330" y="106250"/>
            <a:ext cx="1936956" cy="715000"/>
          </a:xfrm>
          <a:prstGeom prst="rect">
            <a:avLst/>
          </a:prstGeom>
        </p:spPr>
      </p:pic>
    </p:spTree>
  </p:cSld>
  <p:clrMap bg1="lt1" tx1="dk1" bg2="lt2" tx2="dk2" accent1="accent1" accent2="accent2" accent3="accent3" accent4="accent4" accent5="accent5" accent6="accent6" hlink="hlink" folHlink="folHlink"/>
  <p:sldLayoutIdLst>
    <p:sldLayoutId id="2147483711"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7.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sz="quarter" idx="1"/>
          </p:nvPr>
        </p:nvSpPr>
        <p:spPr>
          <a:xfrm>
            <a:off x="1500166" y="4533920"/>
            <a:ext cx="4953016" cy="1609724"/>
          </a:xfrm>
          <a:noFill/>
        </p:spPr>
        <p:txBody>
          <a:bodyPr/>
          <a:lstStyle/>
          <a:p>
            <a:pPr marL="363538" indent="-363538" algn="l" eaLnBrk="1" hangingPunct="1">
              <a:spcBef>
                <a:spcPts val="200"/>
              </a:spcBef>
              <a:buSzPct val="100000"/>
              <a:buBlip>
                <a:blip r:embed="rId4"/>
              </a:buBlip>
            </a:pPr>
            <a:r>
              <a:rPr lang="es-ES" sz="2200" dirty="0" smtClean="0">
                <a:latin typeface="Calibri" pitchFamily="34" charset="0"/>
              </a:rPr>
              <a:t> J</a:t>
            </a:r>
            <a:r>
              <a:rPr lang="es-AR" sz="2200" dirty="0" err="1" smtClean="0">
                <a:latin typeface="Calibri" pitchFamily="34" charset="0"/>
              </a:rPr>
              <a:t>onathan</a:t>
            </a:r>
            <a:r>
              <a:rPr lang="es-AR" sz="2200" dirty="0" smtClean="0">
                <a:latin typeface="Calibri" pitchFamily="34" charset="0"/>
              </a:rPr>
              <a:t> </a:t>
            </a:r>
            <a:r>
              <a:rPr lang="es-ES" sz="2200" dirty="0" smtClean="0">
                <a:latin typeface="Calibri" pitchFamily="34" charset="0"/>
              </a:rPr>
              <a:t>Levy (</a:t>
            </a:r>
            <a:r>
              <a:rPr lang="es-AR" sz="2200" dirty="0" smtClean="0">
                <a:latin typeface="Calibri" pitchFamily="34" charset="0"/>
              </a:rPr>
              <a:t>82.897</a:t>
            </a:r>
            <a:r>
              <a:rPr lang="es-ES" sz="2200" dirty="0" smtClean="0">
                <a:latin typeface="Calibri" pitchFamily="34" charset="0"/>
              </a:rPr>
              <a:t>)</a:t>
            </a:r>
          </a:p>
          <a:p>
            <a:pPr marL="363538" indent="-363538" algn="l" eaLnBrk="1" hangingPunct="1">
              <a:spcBef>
                <a:spcPts val="200"/>
              </a:spcBef>
              <a:buSzPct val="100000"/>
              <a:buBlip>
                <a:blip r:embed="rId4"/>
              </a:buBlip>
            </a:pPr>
            <a:r>
              <a:rPr lang="es-ES" sz="2200" dirty="0" smtClean="0">
                <a:latin typeface="Calibri" pitchFamily="34" charset="0"/>
              </a:rPr>
              <a:t> </a:t>
            </a:r>
            <a:r>
              <a:rPr lang="es-AR" sz="2200" dirty="0" smtClean="0">
                <a:latin typeface="Calibri" pitchFamily="34" charset="0"/>
              </a:rPr>
              <a:t>J</a:t>
            </a:r>
            <a:r>
              <a:rPr lang="es-ES" sz="2200" dirty="0" err="1" smtClean="0">
                <a:latin typeface="Calibri" pitchFamily="34" charset="0"/>
              </a:rPr>
              <a:t>uan</a:t>
            </a:r>
            <a:r>
              <a:rPr lang="es-ES" sz="2200" dirty="0" smtClean="0">
                <a:latin typeface="Calibri" pitchFamily="34" charset="0"/>
              </a:rPr>
              <a:t> Pablo Pérez </a:t>
            </a:r>
            <a:r>
              <a:rPr lang="es-ES" sz="2200" dirty="0" err="1" smtClean="0">
                <a:latin typeface="Calibri" pitchFamily="34" charset="0"/>
              </a:rPr>
              <a:t>Perri</a:t>
            </a:r>
            <a:r>
              <a:rPr lang="es-ES" sz="2200" dirty="0" smtClean="0">
                <a:latin typeface="Calibri" pitchFamily="34" charset="0"/>
              </a:rPr>
              <a:t> (83.558)</a:t>
            </a:r>
          </a:p>
          <a:p>
            <a:pPr marL="363538" indent="-363538" algn="l" eaLnBrk="1" hangingPunct="1">
              <a:spcBef>
                <a:spcPts val="200"/>
              </a:spcBef>
              <a:buSzPct val="100000"/>
              <a:buBlip>
                <a:blip r:embed="rId4"/>
              </a:buBlip>
            </a:pPr>
            <a:r>
              <a:rPr lang="es-ES" sz="2200" dirty="0" smtClean="0">
                <a:latin typeface="Calibri" pitchFamily="34" charset="0"/>
              </a:rPr>
              <a:t> Mariano </a:t>
            </a:r>
            <a:r>
              <a:rPr lang="es-ES" sz="2200" dirty="0" err="1" smtClean="0">
                <a:latin typeface="Calibri" pitchFamily="34" charset="0"/>
              </a:rPr>
              <a:t>Converti</a:t>
            </a:r>
            <a:r>
              <a:rPr lang="es-ES" sz="2200" dirty="0" smtClean="0">
                <a:latin typeface="Calibri" pitchFamily="34" charset="0"/>
              </a:rPr>
              <a:t> (85.617)</a:t>
            </a:r>
          </a:p>
          <a:p>
            <a:pPr marL="363538" indent="-363538" algn="l" eaLnBrk="1" hangingPunct="1">
              <a:spcBef>
                <a:spcPts val="200"/>
              </a:spcBef>
              <a:buSzPct val="100000"/>
              <a:buBlip>
                <a:blip r:embed="rId4"/>
              </a:buBlip>
            </a:pPr>
            <a:r>
              <a:rPr lang="es-ES" sz="2200" dirty="0" smtClean="0">
                <a:latin typeface="Calibri" pitchFamily="34" charset="0"/>
              </a:rPr>
              <a:t> Esteban </a:t>
            </a:r>
            <a:r>
              <a:rPr lang="es-ES" sz="2200" dirty="0" err="1" smtClean="0">
                <a:latin typeface="Calibri" pitchFamily="34" charset="0"/>
              </a:rPr>
              <a:t>Lopez</a:t>
            </a:r>
            <a:r>
              <a:rPr lang="es-ES" sz="2200" dirty="0" smtClean="0">
                <a:latin typeface="Calibri" pitchFamily="34" charset="0"/>
              </a:rPr>
              <a:t> (84.960)</a:t>
            </a:r>
          </a:p>
        </p:txBody>
      </p:sp>
      <p:sp>
        <p:nvSpPr>
          <p:cNvPr id="7172" name="Rectangle 4"/>
          <p:cNvSpPr>
            <a:spLocks noChangeArrowheads="1"/>
          </p:cNvSpPr>
          <p:nvPr/>
        </p:nvSpPr>
        <p:spPr bwMode="auto">
          <a:xfrm>
            <a:off x="1500166" y="4104755"/>
            <a:ext cx="2428892" cy="446277"/>
          </a:xfrm>
          <a:prstGeom prst="rect">
            <a:avLst/>
          </a:prstGeom>
          <a:noFill/>
          <a:ln w="9525">
            <a:noFill/>
            <a:miter lim="800000"/>
            <a:headEnd/>
            <a:tailEnd/>
          </a:ln>
        </p:spPr>
        <p:txBody>
          <a:bodyPr wrap="square" lIns="92075" tIns="46038" rIns="92075" bIns="46038">
            <a:spAutoFit/>
          </a:bodyPr>
          <a:lstStyle/>
          <a:p>
            <a:pPr>
              <a:lnSpc>
                <a:spcPct val="80000"/>
              </a:lnSpc>
              <a:spcBef>
                <a:spcPct val="20000"/>
              </a:spcBef>
            </a:pPr>
            <a:r>
              <a:rPr lang="es-ES" sz="2800" dirty="0" smtClean="0">
                <a:latin typeface="Calibri" pitchFamily="34" charset="0"/>
              </a:rPr>
              <a:t>Equipo:</a:t>
            </a:r>
            <a:endParaRPr lang="es-ES" sz="2800" dirty="0">
              <a:latin typeface="Calibri" pitchFamily="34" charset="0"/>
            </a:endParaRPr>
          </a:p>
        </p:txBody>
      </p:sp>
      <p:sp>
        <p:nvSpPr>
          <p:cNvPr id="7173" name="Text Box 5"/>
          <p:cNvSpPr txBox="1">
            <a:spLocks noChangeArrowheads="1"/>
          </p:cNvSpPr>
          <p:nvPr/>
        </p:nvSpPr>
        <p:spPr bwMode="auto">
          <a:xfrm>
            <a:off x="97014" y="89345"/>
            <a:ext cx="4071966" cy="646331"/>
          </a:xfrm>
          <a:prstGeom prst="rect">
            <a:avLst/>
          </a:prstGeom>
          <a:noFill/>
          <a:ln w="0">
            <a:noFill/>
            <a:miter lim="800000"/>
            <a:headEnd type="none" w="sm" len="sm"/>
            <a:tailEnd type="none" w="sm" len="sm"/>
          </a:ln>
        </p:spPr>
        <p:txBody>
          <a:bodyPr wrap="square">
            <a:spAutoFit/>
          </a:bodyPr>
          <a:lstStyle/>
          <a:p>
            <a:pPr>
              <a:spcBef>
                <a:spcPts val="0"/>
              </a:spcBef>
            </a:pPr>
            <a:r>
              <a:rPr lang="es-AR" b="1" dirty="0" smtClean="0">
                <a:latin typeface="Cambria" pitchFamily="18" charset="0"/>
              </a:rPr>
              <a:t>75.47</a:t>
            </a:r>
          </a:p>
          <a:p>
            <a:pPr>
              <a:spcBef>
                <a:spcPts val="0"/>
              </a:spcBef>
            </a:pPr>
            <a:r>
              <a:rPr lang="es-AR" b="1" dirty="0" smtClean="0">
                <a:latin typeface="Cambria" pitchFamily="18" charset="0"/>
              </a:rPr>
              <a:t>Taller de Desarrollo de Proyectos II</a:t>
            </a:r>
            <a:endParaRPr lang="es-AR" b="1" dirty="0">
              <a:latin typeface="Cambria" pitchFamily="18" charset="0"/>
            </a:endParaRPr>
          </a:p>
        </p:txBody>
      </p:sp>
      <p:pic>
        <p:nvPicPr>
          <p:cNvPr id="8" name="Picture 2"/>
          <p:cNvPicPr>
            <a:picLocks noChangeAspect="1" noChangeArrowheads="1"/>
          </p:cNvPicPr>
          <p:nvPr/>
        </p:nvPicPr>
        <p:blipFill>
          <a:blip r:embed="rId5" cstate="print"/>
          <a:srcRect/>
          <a:stretch>
            <a:fillRect/>
          </a:stretch>
        </p:blipFill>
        <p:spPr bwMode="auto">
          <a:xfrm>
            <a:off x="7141130" y="131146"/>
            <a:ext cx="1866900" cy="600075"/>
          </a:xfrm>
          <a:prstGeom prst="rect">
            <a:avLst/>
          </a:prstGeom>
          <a:ln>
            <a:noFill/>
          </a:ln>
          <a:effectLst>
            <a:outerShdw blurRad="63500" sx="102000" sy="102000" algn="ctr" rotWithShape="0">
              <a:prstClr val="black">
                <a:alpha val="40000"/>
              </a:prstClr>
            </a:outerShdw>
          </a:effectLst>
        </p:spPr>
      </p:pic>
      <p:sp>
        <p:nvSpPr>
          <p:cNvPr id="9" name="8 Rectángulo"/>
          <p:cNvSpPr/>
          <p:nvPr/>
        </p:nvSpPr>
        <p:spPr bwMode="auto">
          <a:xfrm>
            <a:off x="1357290" y="2485792"/>
            <a:ext cx="7429552" cy="15739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Verdana" pitchFamily="34" charset="0"/>
            </a:endParaRPr>
          </a:p>
        </p:txBody>
      </p:sp>
      <p:pic>
        <p:nvPicPr>
          <p:cNvPr id="5121" name="Picture 1"/>
          <p:cNvPicPr>
            <a:picLocks noChangeAspect="1" noChangeArrowheads="1"/>
          </p:cNvPicPr>
          <p:nvPr/>
        </p:nvPicPr>
        <p:blipFill>
          <a:blip r:embed="rId6" cstate="print"/>
          <a:srcRect/>
          <a:stretch>
            <a:fillRect/>
          </a:stretch>
        </p:blipFill>
        <p:spPr bwMode="auto">
          <a:xfrm>
            <a:off x="2093295" y="1518692"/>
            <a:ext cx="5384425" cy="19800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706195" y="1873852"/>
            <a:ext cx="6276522" cy="4428000"/>
          </a:xfrm>
          <a:prstGeom prst="rect">
            <a:avLst/>
          </a:prstGeom>
          <a:ln>
            <a:noFill/>
          </a:ln>
          <a:effectLst>
            <a:outerShdw blurRad="190500" algn="tl" rotWithShape="0">
              <a:srgbClr val="000000">
                <a:alpha val="70000"/>
              </a:srgbClr>
            </a:outerShdw>
          </a:effectLst>
        </p:spPr>
      </p:pic>
      <p:sp>
        <p:nvSpPr>
          <p:cNvPr id="4099" name="Rectangle 2"/>
          <p:cNvSpPr>
            <a:spLocks noGrp="1" noChangeArrowheads="1"/>
          </p:cNvSpPr>
          <p:nvPr>
            <p:ph type="title"/>
          </p:nvPr>
        </p:nvSpPr>
        <p:spPr/>
        <p:txBody>
          <a:bodyPr/>
          <a:lstStyle/>
          <a:p>
            <a:pPr eaLnBrk="1" hangingPunct="1"/>
            <a:r>
              <a:rPr lang="es-AR" dirty="0" smtClean="0">
                <a:latin typeface="Copperplate Gothic Bold" pitchFamily="34" charset="0"/>
              </a:rPr>
              <a:t>DEMO</a:t>
            </a:r>
          </a:p>
        </p:txBody>
      </p:sp>
      <p:pic>
        <p:nvPicPr>
          <p:cNvPr id="4" name="Picture 3" descr="C:\Users\sixdemons\AppData\Local\Microsoft\Windows\Temporary Internet Files\Content.IE5\07ASDV69\MCj02157920000[1].wmf"/>
          <p:cNvPicPr>
            <a:picLocks noChangeAspect="1" noChangeArrowheads="1"/>
          </p:cNvPicPr>
          <p:nvPr/>
        </p:nvPicPr>
        <p:blipFill>
          <a:blip r:embed="rId4" cstate="print"/>
          <a:srcRect/>
          <a:stretch>
            <a:fillRect/>
          </a:stretch>
        </p:blipFill>
        <p:spPr bwMode="auto">
          <a:xfrm>
            <a:off x="6876256" y="4293096"/>
            <a:ext cx="1584000" cy="224192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AR" dirty="0" smtClean="0">
                <a:latin typeface="Copperplate Gothic Bold" pitchFamily="34" charset="0"/>
              </a:rPr>
              <a:t>Trazabilidad</a:t>
            </a:r>
          </a:p>
        </p:txBody>
      </p:sp>
      <p:grpSp>
        <p:nvGrpSpPr>
          <p:cNvPr id="16" name="15 Grupo"/>
          <p:cNvGrpSpPr/>
          <p:nvPr/>
        </p:nvGrpSpPr>
        <p:grpSpPr>
          <a:xfrm>
            <a:off x="1259632" y="1714488"/>
            <a:ext cx="7416824" cy="1962886"/>
            <a:chOff x="1259632" y="1714488"/>
            <a:chExt cx="7416824" cy="1962886"/>
          </a:xfrm>
        </p:grpSpPr>
        <p:grpSp>
          <p:nvGrpSpPr>
            <p:cNvPr id="8" name="7 Grupo"/>
            <p:cNvGrpSpPr/>
            <p:nvPr/>
          </p:nvGrpSpPr>
          <p:grpSpPr>
            <a:xfrm>
              <a:off x="1259632" y="1714488"/>
              <a:ext cx="4795290" cy="1962886"/>
              <a:chOff x="1576910" y="1673497"/>
              <a:chExt cx="4795290" cy="1962886"/>
            </a:xfrm>
          </p:grpSpPr>
          <p:pic>
            <p:nvPicPr>
              <p:cNvPr id="4" name="3 Imagen" descr="who-what-why.png"/>
              <p:cNvPicPr>
                <a:picLocks noChangeAspect="1"/>
              </p:cNvPicPr>
              <p:nvPr/>
            </p:nvPicPr>
            <p:blipFill>
              <a:blip r:embed="rId3" cstate="print"/>
              <a:stretch>
                <a:fillRect/>
              </a:stretch>
            </p:blipFill>
            <p:spPr>
              <a:xfrm>
                <a:off x="3645969" y="1673497"/>
                <a:ext cx="2726231" cy="1962886"/>
              </a:xfrm>
              <a:prstGeom prst="rect">
                <a:avLst/>
              </a:prstGeom>
              <a:ln>
                <a:noFill/>
              </a:ln>
              <a:effectLst>
                <a:outerShdw blurRad="190500" algn="tl" rotWithShape="0">
                  <a:srgbClr val="000000">
                    <a:alpha val="70000"/>
                  </a:srgbClr>
                </a:outerShdw>
              </a:effectLst>
            </p:spPr>
          </p:pic>
          <p:sp>
            <p:nvSpPr>
              <p:cNvPr id="6" name="TextBox 20"/>
              <p:cNvSpPr txBox="1">
                <a:spLocks noChangeArrowheads="1"/>
              </p:cNvSpPr>
              <p:nvPr/>
            </p:nvSpPr>
            <p:spPr bwMode="auto">
              <a:xfrm>
                <a:off x="1576910" y="2034373"/>
                <a:ext cx="1656184" cy="1569660"/>
              </a:xfrm>
              <a:prstGeom prst="rect">
                <a:avLst/>
              </a:prstGeom>
              <a:noFill/>
              <a:ln w="9525">
                <a:noFill/>
                <a:miter lim="800000"/>
                <a:headEnd/>
                <a:tailEnd/>
              </a:ln>
            </p:spPr>
            <p:txBody>
              <a:bodyPr wrap="square">
                <a:spAutoFit/>
              </a:bodyPr>
              <a:lstStyle/>
              <a:p>
                <a:pPr algn="ctr"/>
                <a:r>
                  <a:rPr lang="es-AR" sz="2400" dirty="0" err="1" smtClean="0">
                    <a:solidFill>
                      <a:schemeClr val="tx2">
                        <a:lumMod val="50000"/>
                      </a:schemeClr>
                    </a:solidFill>
                    <a:latin typeface="Cambria" pitchFamily="18" charset="0"/>
                    <a:cs typeface="Arial" charset="0"/>
                  </a:rPr>
                  <a:t>User</a:t>
                </a:r>
                <a:r>
                  <a:rPr lang="es-AR" sz="2400" dirty="0" smtClean="0">
                    <a:solidFill>
                      <a:schemeClr val="tx2">
                        <a:lumMod val="50000"/>
                      </a:schemeClr>
                    </a:solidFill>
                    <a:latin typeface="Cambria" pitchFamily="18" charset="0"/>
                    <a:cs typeface="Arial" charset="0"/>
                  </a:rPr>
                  <a:t> </a:t>
                </a:r>
                <a:r>
                  <a:rPr lang="es-AR" sz="2400" dirty="0" err="1" smtClean="0">
                    <a:solidFill>
                      <a:schemeClr val="tx2">
                        <a:lumMod val="50000"/>
                      </a:schemeClr>
                    </a:solidFill>
                    <a:latin typeface="Cambria" pitchFamily="18" charset="0"/>
                    <a:cs typeface="Arial" charset="0"/>
                  </a:rPr>
                  <a:t>Stories</a:t>
                </a:r>
                <a:r>
                  <a:rPr lang="es-AR" sz="2400" dirty="0" smtClean="0">
                    <a:solidFill>
                      <a:schemeClr val="tx2">
                        <a:lumMod val="50000"/>
                      </a:schemeClr>
                    </a:solidFill>
                    <a:latin typeface="Cambria" pitchFamily="18" charset="0"/>
                    <a:cs typeface="Arial" charset="0"/>
                  </a:rPr>
                  <a:t>  y</a:t>
                </a:r>
              </a:p>
              <a:p>
                <a:pPr algn="ctr"/>
                <a:r>
                  <a:rPr lang="es-AR" sz="2400" dirty="0" err="1" smtClean="0">
                    <a:solidFill>
                      <a:schemeClr val="tx2">
                        <a:lumMod val="50000"/>
                      </a:schemeClr>
                    </a:solidFill>
                    <a:latin typeface="Cambria" pitchFamily="18" charset="0"/>
                    <a:cs typeface="Arial" charset="0"/>
                  </a:rPr>
                  <a:t>UATs</a:t>
                </a:r>
                <a:r>
                  <a:rPr lang="es-AR" sz="2400" dirty="0" smtClean="0">
                    <a:solidFill>
                      <a:schemeClr val="tx2">
                        <a:lumMod val="50000"/>
                      </a:schemeClr>
                    </a:solidFill>
                    <a:latin typeface="Cambria" pitchFamily="18" charset="0"/>
                    <a:cs typeface="Arial" charset="0"/>
                  </a:rPr>
                  <a:t>  asociadas</a:t>
                </a:r>
              </a:p>
            </p:txBody>
          </p:sp>
        </p:grpSp>
        <p:sp>
          <p:nvSpPr>
            <p:cNvPr id="13" name="TextBox 20"/>
            <p:cNvSpPr txBox="1">
              <a:spLocks noChangeArrowheads="1"/>
            </p:cNvSpPr>
            <p:nvPr/>
          </p:nvSpPr>
          <p:spPr bwMode="auto">
            <a:xfrm>
              <a:off x="6251574" y="2428868"/>
              <a:ext cx="2424882" cy="1200329"/>
            </a:xfrm>
            <a:prstGeom prst="rect">
              <a:avLst/>
            </a:prstGeom>
            <a:noFill/>
            <a:ln w="9525">
              <a:noFill/>
              <a:miter lim="800000"/>
              <a:headEnd/>
              <a:tailEnd/>
            </a:ln>
          </p:spPr>
          <p:txBody>
            <a:bodyPr wrap="square">
              <a:spAutoFit/>
            </a:bodyPr>
            <a:lstStyle/>
            <a:p>
              <a:pPr algn="ctr"/>
              <a:r>
                <a:rPr lang="es-AR" sz="2400" dirty="0" err="1" smtClean="0">
                  <a:solidFill>
                    <a:schemeClr val="tx2">
                      <a:lumMod val="50000"/>
                    </a:schemeClr>
                  </a:solidFill>
                  <a:latin typeface="Cambria" pitchFamily="18" charset="0"/>
                  <a:cs typeface="Arial" charset="0"/>
                </a:rPr>
                <a:t>User</a:t>
              </a:r>
              <a:r>
                <a:rPr lang="es-AR" sz="2400" dirty="0" smtClean="0">
                  <a:solidFill>
                    <a:schemeClr val="tx2">
                      <a:lumMod val="50000"/>
                    </a:schemeClr>
                  </a:solidFill>
                  <a:latin typeface="Cambria" pitchFamily="18" charset="0"/>
                  <a:cs typeface="Arial" charset="0"/>
                </a:rPr>
                <a:t> </a:t>
              </a:r>
              <a:r>
                <a:rPr lang="es-AR" sz="2400" dirty="0" err="1" smtClean="0">
                  <a:solidFill>
                    <a:schemeClr val="tx2">
                      <a:lumMod val="50000"/>
                    </a:schemeClr>
                  </a:solidFill>
                  <a:latin typeface="Cambria" pitchFamily="18" charset="0"/>
                  <a:cs typeface="Arial" charset="0"/>
                </a:rPr>
                <a:t>Stories</a:t>
              </a:r>
              <a:r>
                <a:rPr lang="es-AR" sz="2400" dirty="0" smtClean="0">
                  <a:solidFill>
                    <a:schemeClr val="tx2">
                      <a:lumMod val="50000"/>
                    </a:schemeClr>
                  </a:solidFill>
                  <a:latin typeface="Cambria" pitchFamily="18" charset="0"/>
                  <a:cs typeface="Arial" charset="0"/>
                </a:rPr>
                <a:t>  y</a:t>
              </a:r>
            </a:p>
            <a:p>
              <a:pPr algn="ctr"/>
              <a:r>
                <a:rPr lang="es-AR" sz="2400" dirty="0" smtClean="0">
                  <a:solidFill>
                    <a:schemeClr val="tx2">
                      <a:lumMod val="50000"/>
                    </a:schemeClr>
                  </a:solidFill>
                  <a:latin typeface="Cambria" pitchFamily="18" charset="0"/>
                  <a:cs typeface="Arial" charset="0"/>
                </a:rPr>
                <a:t>archivos  asociados</a:t>
              </a:r>
            </a:p>
          </p:txBody>
        </p:sp>
      </p:grpSp>
      <p:grpSp>
        <p:nvGrpSpPr>
          <p:cNvPr id="17" name="16 Grupo"/>
          <p:cNvGrpSpPr/>
          <p:nvPr/>
        </p:nvGrpSpPr>
        <p:grpSpPr>
          <a:xfrm>
            <a:off x="1036612" y="4214818"/>
            <a:ext cx="8207488" cy="2411829"/>
            <a:chOff x="1036612" y="4214818"/>
            <a:chExt cx="8207488" cy="2411829"/>
          </a:xfrm>
        </p:grpSpPr>
        <p:grpSp>
          <p:nvGrpSpPr>
            <p:cNvPr id="10" name="9 Grupo"/>
            <p:cNvGrpSpPr/>
            <p:nvPr/>
          </p:nvGrpSpPr>
          <p:grpSpPr>
            <a:xfrm>
              <a:off x="3851920" y="4286256"/>
              <a:ext cx="5392180" cy="2340391"/>
              <a:chOff x="2013360" y="4221087"/>
              <a:chExt cx="5392180" cy="2340391"/>
            </a:xfrm>
          </p:grpSpPr>
          <p:pic>
            <p:nvPicPr>
              <p:cNvPr id="11"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13360" y="4221087"/>
                <a:ext cx="3007512" cy="2340391"/>
              </a:xfrm>
              <a:prstGeom prst="rect">
                <a:avLst/>
              </a:prstGeom>
              <a:noFill/>
              <a:ln w="9525">
                <a:noFill/>
                <a:miter lim="800000"/>
                <a:headEnd/>
                <a:tailEnd/>
              </a:ln>
            </p:spPr>
          </p:pic>
          <p:sp>
            <p:nvSpPr>
              <p:cNvPr id="12" name="TextBox 20"/>
              <p:cNvSpPr txBox="1">
                <a:spLocks noChangeArrowheads="1"/>
              </p:cNvSpPr>
              <p:nvPr/>
            </p:nvSpPr>
            <p:spPr bwMode="auto">
              <a:xfrm>
                <a:off x="4476602" y="5013176"/>
                <a:ext cx="2928938" cy="461665"/>
              </a:xfrm>
              <a:prstGeom prst="rect">
                <a:avLst/>
              </a:prstGeom>
              <a:noFill/>
              <a:ln w="9525">
                <a:noFill/>
                <a:miter lim="800000"/>
                <a:headEnd/>
                <a:tailEnd/>
              </a:ln>
            </p:spPr>
            <p:txBody>
              <a:bodyPr>
                <a:spAutoFit/>
              </a:bodyPr>
              <a:lstStyle/>
              <a:p>
                <a:pPr algn="ctr"/>
                <a:r>
                  <a:rPr lang="es-AR" sz="2400" dirty="0" smtClean="0">
                    <a:solidFill>
                      <a:schemeClr val="tx2">
                        <a:lumMod val="50000"/>
                      </a:schemeClr>
                    </a:solidFill>
                    <a:latin typeface="Cambria" pitchFamily="18" charset="0"/>
                    <a:cs typeface="Arial" charset="0"/>
                  </a:rPr>
                  <a:t>Entregables</a:t>
                </a:r>
                <a:endParaRPr lang="es-AR" sz="2400" dirty="0">
                  <a:solidFill>
                    <a:schemeClr val="tx2">
                      <a:lumMod val="50000"/>
                    </a:schemeClr>
                  </a:solidFill>
                  <a:latin typeface="Cambria" pitchFamily="18" charset="0"/>
                  <a:cs typeface="Arial" charset="0"/>
                </a:endParaRPr>
              </a:p>
            </p:txBody>
          </p:sp>
        </p:grpSp>
        <p:sp>
          <p:nvSpPr>
            <p:cNvPr id="14" name="TextBox 20"/>
            <p:cNvSpPr txBox="1">
              <a:spLocks noChangeArrowheads="1"/>
            </p:cNvSpPr>
            <p:nvPr/>
          </p:nvSpPr>
          <p:spPr bwMode="auto">
            <a:xfrm>
              <a:off x="1036612" y="4214818"/>
              <a:ext cx="2857500" cy="1200329"/>
            </a:xfrm>
            <a:prstGeom prst="rect">
              <a:avLst/>
            </a:prstGeom>
            <a:noFill/>
            <a:ln w="9525">
              <a:noFill/>
              <a:miter lim="800000"/>
              <a:headEnd/>
              <a:tailEnd/>
            </a:ln>
          </p:spPr>
          <p:txBody>
            <a:bodyPr wrap="square">
              <a:spAutoFit/>
            </a:bodyPr>
            <a:lstStyle/>
            <a:p>
              <a:pPr algn="ctr"/>
              <a:r>
                <a:rPr lang="es-AR" sz="2400" dirty="0" err="1" smtClean="0">
                  <a:solidFill>
                    <a:schemeClr val="tx2">
                      <a:lumMod val="50000"/>
                    </a:schemeClr>
                  </a:solidFill>
                  <a:latin typeface="Cambria" pitchFamily="18" charset="0"/>
                  <a:cs typeface="Arial" charset="0"/>
                </a:rPr>
                <a:t>User</a:t>
              </a:r>
              <a:r>
                <a:rPr lang="es-AR" sz="2400" dirty="0" smtClean="0">
                  <a:solidFill>
                    <a:schemeClr val="tx2">
                      <a:lumMod val="50000"/>
                    </a:schemeClr>
                  </a:solidFill>
                  <a:latin typeface="Cambria" pitchFamily="18" charset="0"/>
                  <a:cs typeface="Arial" charset="0"/>
                </a:rPr>
                <a:t> </a:t>
              </a:r>
              <a:r>
                <a:rPr lang="es-AR" sz="2400" dirty="0" err="1" smtClean="0">
                  <a:solidFill>
                    <a:schemeClr val="tx2">
                      <a:lumMod val="50000"/>
                    </a:schemeClr>
                  </a:solidFill>
                  <a:latin typeface="Cambria" pitchFamily="18" charset="0"/>
                  <a:cs typeface="Arial" charset="0"/>
                </a:rPr>
                <a:t>Stories</a:t>
              </a:r>
              <a:r>
                <a:rPr lang="es-AR" sz="2400" dirty="0" smtClean="0">
                  <a:solidFill>
                    <a:schemeClr val="tx2">
                      <a:lumMod val="50000"/>
                    </a:schemeClr>
                  </a:solidFill>
                  <a:latin typeface="Cambria" pitchFamily="18" charset="0"/>
                  <a:cs typeface="Arial" charset="0"/>
                </a:rPr>
                <a:t> indicados en los </a:t>
              </a:r>
              <a:r>
                <a:rPr lang="es-AR" sz="2400" dirty="0" err="1" smtClean="0">
                  <a:solidFill>
                    <a:schemeClr val="tx2">
                      <a:lumMod val="50000"/>
                    </a:schemeClr>
                  </a:solidFill>
                  <a:latin typeface="Cambria" pitchFamily="18" charset="0"/>
                  <a:cs typeface="Arial" charset="0"/>
                </a:rPr>
                <a:t>commits</a:t>
              </a:r>
              <a:r>
                <a:rPr lang="es-AR" sz="2400" dirty="0" smtClean="0">
                  <a:solidFill>
                    <a:schemeClr val="tx2">
                      <a:lumMod val="50000"/>
                    </a:schemeClr>
                  </a:solidFill>
                  <a:latin typeface="Cambria" pitchFamily="18" charset="0"/>
                  <a:cs typeface="Arial"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s-AR" dirty="0" smtClean="0">
                <a:latin typeface="Copperplate Gothic Bold" pitchFamily="34" charset="0"/>
              </a:rPr>
              <a:t>Lecciones Aprendidas (1)</a:t>
            </a:r>
          </a:p>
        </p:txBody>
      </p:sp>
      <p:pic>
        <p:nvPicPr>
          <p:cNvPr id="4" name="3 Imagen" descr="CostosReal.PNG"/>
          <p:cNvPicPr>
            <a:picLocks noChangeAspect="1"/>
          </p:cNvPicPr>
          <p:nvPr/>
        </p:nvPicPr>
        <p:blipFill>
          <a:blip r:embed="rId3" cstate="print"/>
          <a:stretch>
            <a:fillRect/>
          </a:stretch>
        </p:blipFill>
        <p:spPr>
          <a:xfrm>
            <a:off x="1475656" y="2636244"/>
            <a:ext cx="7347600" cy="3961108"/>
          </a:xfrm>
          <a:prstGeom prst="rect">
            <a:avLst/>
          </a:prstGeom>
        </p:spPr>
      </p:pic>
      <p:sp>
        <p:nvSpPr>
          <p:cNvPr id="5" name="TextBox 24"/>
          <p:cNvSpPr txBox="1">
            <a:spLocks noChangeArrowheads="1"/>
          </p:cNvSpPr>
          <p:nvPr/>
        </p:nvSpPr>
        <p:spPr bwMode="auto">
          <a:xfrm>
            <a:off x="1403648" y="1714760"/>
            <a:ext cx="5832648" cy="523220"/>
          </a:xfrm>
          <a:prstGeom prst="rect">
            <a:avLst/>
          </a:prstGeom>
          <a:noFill/>
          <a:ln w="9525">
            <a:noFill/>
            <a:miter lim="800000"/>
            <a:headEnd/>
            <a:tailEnd/>
          </a:ln>
        </p:spPr>
        <p:txBody>
          <a:bodyPr wrap="square">
            <a:spAutoFit/>
          </a:bodyPr>
          <a:lstStyle/>
          <a:p>
            <a:r>
              <a:rPr lang="es-AR" sz="2800" dirty="0" smtClean="0">
                <a:solidFill>
                  <a:schemeClr val="tx2">
                    <a:lumMod val="50000"/>
                  </a:schemeClr>
                </a:solidFill>
                <a:latin typeface="Cambria" pitchFamily="18" charset="0"/>
                <a:cs typeface="Arial" charset="0"/>
              </a:rPr>
              <a:t>Seguimiento de Costos</a:t>
            </a:r>
          </a:p>
        </p:txBody>
      </p:sp>
      <p:graphicFrame>
        <p:nvGraphicFramePr>
          <p:cNvPr id="7" name="6 Diagrama"/>
          <p:cNvGraphicFramePr/>
          <p:nvPr/>
        </p:nvGraphicFramePr>
        <p:xfrm>
          <a:off x="323528" y="4237828"/>
          <a:ext cx="2039888" cy="22875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5CB312AE-E453-48C5-8573-8D450DC0DBF4}"/>
                                            </p:graphicEl>
                                          </p:spTgt>
                                        </p:tgtEl>
                                        <p:attrNameLst>
                                          <p:attrName>style.visibility</p:attrName>
                                        </p:attrNameLst>
                                      </p:cBhvr>
                                      <p:to>
                                        <p:strVal val="visible"/>
                                      </p:to>
                                    </p:set>
                                    <p:animEffect transition="in" filter="fade">
                                      <p:cBhvr>
                                        <p:cTn id="12" dur="1000"/>
                                        <p:tgtEl>
                                          <p:spTgt spid="7">
                                            <p:graphicEl>
                                              <a:dgm id="{5CB312AE-E453-48C5-8573-8D450DC0DBF4}"/>
                                            </p:graphic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7">
                                            <p:graphicEl>
                                              <a:dgm id="{8F141758-D7D4-4CF2-84C1-6746D3C9A854}"/>
                                            </p:graphicEl>
                                          </p:spTgt>
                                        </p:tgtEl>
                                        <p:attrNameLst>
                                          <p:attrName>style.visibility</p:attrName>
                                        </p:attrNameLst>
                                      </p:cBhvr>
                                      <p:to>
                                        <p:strVal val="visible"/>
                                      </p:to>
                                    </p:set>
                                    <p:animEffect transition="in" filter="fade">
                                      <p:cBhvr>
                                        <p:cTn id="16" dur="1000"/>
                                        <p:tgtEl>
                                          <p:spTgt spid="7">
                                            <p:graphicEl>
                                              <a:dgm id="{8F141758-D7D4-4CF2-84C1-6746D3C9A85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s-AR" dirty="0" smtClean="0">
                <a:latin typeface="Copperplate Gothic Bold" pitchFamily="34" charset="0"/>
              </a:rPr>
              <a:t>Lecciones Aprendidas </a:t>
            </a:r>
            <a:r>
              <a:rPr lang="es-AR" dirty="0" smtClean="0">
                <a:latin typeface="Copperplate Gothic Bold" pitchFamily="34" charset="0"/>
              </a:rPr>
              <a:t>(2)</a:t>
            </a:r>
            <a:endParaRPr lang="es-AR" dirty="0" smtClean="0">
              <a:latin typeface="Copperplate Gothic Bold" pitchFamily="34" charset="0"/>
            </a:endParaRPr>
          </a:p>
        </p:txBody>
      </p:sp>
      <p:sp>
        <p:nvSpPr>
          <p:cNvPr id="5" name="TextBox 24"/>
          <p:cNvSpPr txBox="1">
            <a:spLocks noChangeArrowheads="1"/>
          </p:cNvSpPr>
          <p:nvPr/>
        </p:nvSpPr>
        <p:spPr bwMode="auto">
          <a:xfrm>
            <a:off x="1214414" y="1772816"/>
            <a:ext cx="7715304" cy="4744889"/>
          </a:xfrm>
          <a:prstGeom prst="rect">
            <a:avLst/>
          </a:prstGeom>
          <a:noFill/>
          <a:ln w="9525">
            <a:noFill/>
            <a:miter lim="800000"/>
            <a:headEnd/>
            <a:tailEnd/>
          </a:ln>
        </p:spPr>
        <p:txBody>
          <a:bodyPr wrap="square">
            <a:spAutoFit/>
          </a:bodyPr>
          <a:lstStyle/>
          <a:p>
            <a:pPr marL="261938" indent="-261938">
              <a:spcAft>
                <a:spcPts val="3800"/>
              </a:spcAft>
              <a:buFont typeface="Arial" pitchFamily="34" charset="0"/>
              <a:buChar char="•"/>
            </a:pPr>
            <a:r>
              <a:rPr lang="es-AR" sz="2400" dirty="0" smtClean="0">
                <a:solidFill>
                  <a:schemeClr val="tx2">
                    <a:lumMod val="50000"/>
                  </a:schemeClr>
                </a:solidFill>
                <a:latin typeface="Cambria" pitchFamily="18" charset="0"/>
                <a:cs typeface="Arial" charset="0"/>
              </a:rPr>
              <a:t>Lo que no está escrito no existe</a:t>
            </a:r>
          </a:p>
          <a:p>
            <a:pPr marL="261938" indent="-261938">
              <a:spcAft>
                <a:spcPts val="3800"/>
              </a:spcAft>
              <a:buFont typeface="Arial" pitchFamily="34" charset="0"/>
              <a:buChar char="•"/>
            </a:pPr>
            <a:r>
              <a:rPr lang="es-AR" sz="2400" dirty="0" smtClean="0">
                <a:solidFill>
                  <a:schemeClr val="tx2">
                    <a:lumMod val="50000"/>
                  </a:schemeClr>
                </a:solidFill>
                <a:latin typeface="Cambria" pitchFamily="18" charset="0"/>
                <a:cs typeface="Arial" charset="0"/>
              </a:rPr>
              <a:t>Comunicación fluida con el cliente</a:t>
            </a:r>
          </a:p>
          <a:p>
            <a:pPr marL="261938" indent="-261938">
              <a:spcAft>
                <a:spcPts val="3800"/>
              </a:spcAft>
              <a:buFont typeface="Arial" pitchFamily="34" charset="0"/>
              <a:buChar char="•"/>
            </a:pPr>
            <a:r>
              <a:rPr lang="es-AR" sz="2400" dirty="0" smtClean="0">
                <a:solidFill>
                  <a:schemeClr val="tx2">
                    <a:lumMod val="50000"/>
                  </a:schemeClr>
                </a:solidFill>
                <a:latin typeface="Cambria" pitchFamily="18" charset="0"/>
                <a:cs typeface="Arial" charset="0"/>
              </a:rPr>
              <a:t>Asegurar que los requisitos sean precisos</a:t>
            </a:r>
          </a:p>
          <a:p>
            <a:pPr marL="261938" indent="-261938">
              <a:spcAft>
                <a:spcPts val="3800"/>
              </a:spcAft>
              <a:buFont typeface="Arial" pitchFamily="34" charset="0"/>
              <a:buChar char="•"/>
            </a:pPr>
            <a:r>
              <a:rPr lang="es-AR" sz="2400" dirty="0" smtClean="0">
                <a:solidFill>
                  <a:schemeClr val="tx2">
                    <a:lumMod val="50000"/>
                  </a:schemeClr>
                </a:solidFill>
                <a:latin typeface="Cambria" pitchFamily="18" charset="0"/>
                <a:cs typeface="Arial" charset="0"/>
              </a:rPr>
              <a:t>Verificar el alcance con el cliente</a:t>
            </a:r>
          </a:p>
          <a:p>
            <a:pPr marL="261938" indent="-261938">
              <a:spcAft>
                <a:spcPts val="3800"/>
              </a:spcAft>
              <a:buFont typeface="Arial" pitchFamily="34" charset="0"/>
              <a:buChar char="•"/>
            </a:pPr>
            <a:r>
              <a:rPr lang="es-AR" sz="2400" dirty="0" smtClean="0">
                <a:solidFill>
                  <a:schemeClr val="tx2">
                    <a:lumMod val="50000"/>
                  </a:schemeClr>
                </a:solidFill>
                <a:latin typeface="Cambria" pitchFamily="18" charset="0"/>
                <a:cs typeface="Arial" charset="0"/>
              </a:rPr>
              <a:t>Avisar con anticipación al no finalizar algo en un sprint</a:t>
            </a:r>
          </a:p>
          <a:p>
            <a:pPr marL="261938" indent="-261938">
              <a:spcAft>
                <a:spcPts val="3800"/>
              </a:spcAft>
              <a:buFont typeface="Arial" pitchFamily="34" charset="0"/>
              <a:buChar char="•"/>
            </a:pPr>
            <a:r>
              <a:rPr lang="es-AR" sz="2400" dirty="0" smtClean="0">
                <a:solidFill>
                  <a:schemeClr val="tx2">
                    <a:lumMod val="50000"/>
                  </a:schemeClr>
                </a:solidFill>
                <a:latin typeface="Cambria" pitchFamily="18" charset="0"/>
                <a:cs typeface="Arial" charset="0"/>
              </a:rPr>
              <a:t>Importancia de mantener una trazabilidad</a:t>
            </a:r>
          </a:p>
        </p:txBody>
      </p:sp>
      <p:pic>
        <p:nvPicPr>
          <p:cNvPr id="1026" name="Picture 2"/>
          <p:cNvPicPr>
            <a:picLocks noChangeAspect="1" noChangeArrowheads="1"/>
          </p:cNvPicPr>
          <p:nvPr/>
        </p:nvPicPr>
        <p:blipFill>
          <a:blip r:embed="rId3" cstate="print"/>
          <a:srcRect/>
          <a:stretch>
            <a:fillRect/>
          </a:stretch>
        </p:blipFill>
        <p:spPr bwMode="auto">
          <a:xfrm>
            <a:off x="6929454" y="1714488"/>
            <a:ext cx="1995311" cy="148113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down)">
                                      <p:cBhvr>
                                        <p:cTn id="15" dur="500"/>
                                        <p:tgtEl>
                                          <p:spTgt spid="5">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down)">
                                      <p:cBhvr>
                                        <p:cTn id="19" dur="500"/>
                                        <p:tgtEl>
                                          <p:spTgt spid="5">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00"/>
                                        <p:tgtEl>
                                          <p:spTgt spid="5">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down)">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8172450" y="1268413"/>
            <a:ext cx="576263" cy="366712"/>
          </a:xfrm>
          <a:prstGeom prst="rect">
            <a:avLst/>
          </a:prstGeom>
          <a:solidFill>
            <a:schemeClr val="bg1"/>
          </a:solidFill>
          <a:ln w="9525">
            <a:noFill/>
            <a:miter lim="800000"/>
            <a:headEnd/>
            <a:tailEnd/>
          </a:ln>
        </p:spPr>
        <p:txBody>
          <a:bodyPr lIns="92075" tIns="46038" rIns="92075" bIns="46038">
            <a:spAutoFit/>
          </a:bodyPr>
          <a:lstStyle/>
          <a:p>
            <a:pPr>
              <a:spcBef>
                <a:spcPct val="50000"/>
              </a:spcBef>
            </a:pPr>
            <a:endParaRPr lang="es-AR">
              <a:latin typeface="Arial" charset="0"/>
            </a:endParaRPr>
          </a:p>
        </p:txBody>
      </p:sp>
      <p:sp>
        <p:nvSpPr>
          <p:cNvPr id="24580" name="Rectangle 7"/>
          <p:cNvSpPr>
            <a:spLocks noChangeArrowheads="1"/>
          </p:cNvSpPr>
          <p:nvPr/>
        </p:nvSpPr>
        <p:spPr bwMode="auto">
          <a:xfrm>
            <a:off x="1187450" y="1341438"/>
            <a:ext cx="7272338" cy="358775"/>
          </a:xfrm>
          <a:prstGeom prst="rect">
            <a:avLst/>
          </a:prstGeom>
          <a:solidFill>
            <a:schemeClr val="bg1"/>
          </a:solidFill>
          <a:ln w="12700">
            <a:noFill/>
            <a:miter lim="800000"/>
            <a:headEnd type="none" w="sm" len="sm"/>
            <a:tailEnd type="none" w="sm" len="sm"/>
          </a:ln>
        </p:spPr>
        <p:txBody>
          <a:bodyPr wrap="none" anchor="ctr"/>
          <a:lstStyle/>
          <a:p>
            <a:endParaRPr lang="es-AR"/>
          </a:p>
        </p:txBody>
      </p:sp>
      <p:grpSp>
        <p:nvGrpSpPr>
          <p:cNvPr id="6" name="5 Grupo"/>
          <p:cNvGrpSpPr/>
          <p:nvPr/>
        </p:nvGrpSpPr>
        <p:grpSpPr>
          <a:xfrm>
            <a:off x="1547664" y="2276872"/>
            <a:ext cx="6121400" cy="2649476"/>
            <a:chOff x="1547664" y="2276872"/>
            <a:chExt cx="6121400" cy="2649476"/>
          </a:xfrm>
        </p:grpSpPr>
        <p:sp>
          <p:nvSpPr>
            <p:cNvPr id="24579" name="Text Box 6"/>
            <p:cNvSpPr txBox="1">
              <a:spLocks noChangeArrowheads="1"/>
            </p:cNvSpPr>
            <p:nvPr/>
          </p:nvSpPr>
          <p:spPr bwMode="auto">
            <a:xfrm>
              <a:off x="1547664" y="2276872"/>
              <a:ext cx="6121400" cy="823913"/>
            </a:xfrm>
            <a:prstGeom prst="rect">
              <a:avLst/>
            </a:prstGeom>
            <a:noFill/>
            <a:ln w="12700">
              <a:noFill/>
              <a:miter lim="800000"/>
              <a:headEnd type="none" w="sm" len="sm"/>
              <a:tailEnd type="none" w="sm" len="sm"/>
            </a:ln>
          </p:spPr>
          <p:txBody>
            <a:bodyPr>
              <a:spAutoFit/>
            </a:bodyPr>
            <a:lstStyle/>
            <a:p>
              <a:pPr algn="ctr">
                <a:spcBef>
                  <a:spcPct val="50000"/>
                </a:spcBef>
              </a:pPr>
              <a:r>
                <a:rPr lang="es-AR" sz="4800" dirty="0" smtClean="0">
                  <a:solidFill>
                    <a:schemeClr val="tx2">
                      <a:lumMod val="50000"/>
                    </a:schemeClr>
                  </a:solidFill>
                  <a:latin typeface="Copperplate Gothic Bold" pitchFamily="34" charset="0"/>
                </a:rPr>
                <a:t>¿Preguntas?</a:t>
              </a:r>
              <a:endParaRPr lang="es-AR" dirty="0">
                <a:solidFill>
                  <a:schemeClr val="tx2">
                    <a:lumMod val="50000"/>
                  </a:schemeClr>
                </a:solidFill>
                <a:latin typeface="Copperplate Gothic Bold" pitchFamily="34" charset="0"/>
              </a:endParaRPr>
            </a:p>
          </p:txBody>
        </p:sp>
        <p:pic>
          <p:nvPicPr>
            <p:cNvPr id="5" name="Picture 2" descr="C:\Users\Familia Compaq\Documents\Disenio\Icons - Illustrations\_WINDOWS VISTA ICONS\Help Question mark.png"/>
            <p:cNvPicPr>
              <a:picLocks noChangeAspect="1" noChangeArrowheads="1"/>
            </p:cNvPicPr>
            <p:nvPr/>
          </p:nvPicPr>
          <p:blipFill>
            <a:blip r:embed="rId3" cstate="print"/>
            <a:srcRect/>
            <a:stretch>
              <a:fillRect/>
            </a:stretch>
          </p:blipFill>
          <p:spPr bwMode="auto">
            <a:xfrm>
              <a:off x="3635896" y="3068960"/>
              <a:ext cx="1857388" cy="1857388"/>
            </a:xfrm>
            <a:prstGeom prst="rect">
              <a:avLst/>
            </a:prstGeom>
            <a:noFill/>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8172450" y="1268413"/>
            <a:ext cx="576263" cy="366712"/>
          </a:xfrm>
          <a:prstGeom prst="rect">
            <a:avLst/>
          </a:prstGeom>
          <a:solidFill>
            <a:schemeClr val="bg1"/>
          </a:solidFill>
          <a:ln w="9525">
            <a:noFill/>
            <a:miter lim="800000"/>
            <a:headEnd/>
            <a:tailEnd/>
          </a:ln>
        </p:spPr>
        <p:txBody>
          <a:bodyPr lIns="92075" tIns="46038" rIns="92075" bIns="46038">
            <a:spAutoFit/>
          </a:bodyPr>
          <a:lstStyle/>
          <a:p>
            <a:pPr>
              <a:spcBef>
                <a:spcPct val="50000"/>
              </a:spcBef>
            </a:pPr>
            <a:endParaRPr lang="es-AR">
              <a:latin typeface="Arial" charset="0"/>
            </a:endParaRPr>
          </a:p>
        </p:txBody>
      </p:sp>
      <p:sp>
        <p:nvSpPr>
          <p:cNvPr id="24579" name="Text Box 6"/>
          <p:cNvSpPr txBox="1">
            <a:spLocks noChangeArrowheads="1"/>
          </p:cNvSpPr>
          <p:nvPr/>
        </p:nvSpPr>
        <p:spPr bwMode="auto">
          <a:xfrm>
            <a:off x="1619672" y="2852936"/>
            <a:ext cx="6121400" cy="823913"/>
          </a:xfrm>
          <a:prstGeom prst="rect">
            <a:avLst/>
          </a:prstGeom>
          <a:noFill/>
          <a:ln w="12700">
            <a:noFill/>
            <a:miter lim="800000"/>
            <a:headEnd type="none" w="sm" len="sm"/>
            <a:tailEnd type="none" w="sm" len="sm"/>
          </a:ln>
        </p:spPr>
        <p:txBody>
          <a:bodyPr>
            <a:spAutoFit/>
          </a:bodyPr>
          <a:lstStyle/>
          <a:p>
            <a:pPr algn="ctr">
              <a:spcBef>
                <a:spcPct val="50000"/>
              </a:spcBef>
            </a:pPr>
            <a:r>
              <a:rPr lang="es-AR" sz="4800" dirty="0" smtClean="0">
                <a:solidFill>
                  <a:schemeClr val="tx2">
                    <a:lumMod val="50000"/>
                  </a:schemeClr>
                </a:solidFill>
                <a:latin typeface="Copperplate Gothic Bold" pitchFamily="34" charset="0"/>
              </a:rPr>
              <a:t>Gracias</a:t>
            </a:r>
            <a:endParaRPr lang="es-AR" dirty="0">
              <a:solidFill>
                <a:schemeClr val="tx2">
                  <a:lumMod val="50000"/>
                </a:schemeClr>
              </a:solidFill>
              <a:latin typeface="Copperplate Gothic Bold" pitchFamily="34" charset="0"/>
            </a:endParaRPr>
          </a:p>
        </p:txBody>
      </p:sp>
      <p:sp>
        <p:nvSpPr>
          <p:cNvPr id="24580" name="Rectangle 7"/>
          <p:cNvSpPr>
            <a:spLocks noChangeArrowheads="1"/>
          </p:cNvSpPr>
          <p:nvPr/>
        </p:nvSpPr>
        <p:spPr bwMode="auto">
          <a:xfrm>
            <a:off x="1187450" y="1341438"/>
            <a:ext cx="7272338" cy="358775"/>
          </a:xfrm>
          <a:prstGeom prst="rect">
            <a:avLst/>
          </a:prstGeom>
          <a:solidFill>
            <a:schemeClr val="bg1"/>
          </a:solidFill>
          <a:ln w="12700">
            <a:noFill/>
            <a:miter lim="800000"/>
            <a:headEnd type="none" w="sm" len="sm"/>
            <a:tailEnd type="none" w="sm" len="sm"/>
          </a:ln>
        </p:spPr>
        <p:txBody>
          <a:bodyPr wrap="none" anchor="ctr"/>
          <a:lstStyle/>
          <a:p>
            <a:endParaRPr lang="es-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539552" y="4797152"/>
            <a:ext cx="7272808" cy="1872208"/>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1" fontAlgn="base" latinLnBrk="0" hangingPunct="1">
              <a:spcBef>
                <a:spcPts val="1600"/>
              </a:spcBef>
              <a:spcAft>
                <a:spcPct val="0"/>
              </a:spcAft>
              <a:buClr>
                <a:schemeClr val="tx2"/>
              </a:buClr>
              <a:buSzPct val="70000"/>
              <a:buFont typeface="Wingdings" pitchFamily="2" charset="2"/>
              <a:buNone/>
              <a:tabLst/>
              <a:defRPr/>
            </a:pPr>
            <a:r>
              <a:rPr lang="es-ES" sz="2200" dirty="0" smtClean="0">
                <a:solidFill>
                  <a:schemeClr val="tx2">
                    <a:lumMod val="50000"/>
                  </a:schemeClr>
                </a:solidFill>
                <a:latin typeface="Cambria" pitchFamily="18" charset="0"/>
                <a:cs typeface="Calibri" pitchFamily="34" charset="0"/>
              </a:rPr>
              <a:t>Metodología</a:t>
            </a:r>
          </a:p>
          <a:p>
            <a:pPr marL="447675" lvl="0" indent="-361950">
              <a:spcBef>
                <a:spcPts val="800"/>
              </a:spcBef>
              <a:spcAft>
                <a:spcPts val="200"/>
              </a:spcAft>
              <a:buSzPct val="120000"/>
              <a:buFont typeface="Arial" pitchFamily="34" charset="0"/>
              <a:buChar char="•"/>
              <a:defRPr/>
            </a:pPr>
            <a:r>
              <a:rPr lang="es-AR" sz="2000" dirty="0" smtClean="0">
                <a:latin typeface="Calibri" pitchFamily="34" charset="0"/>
                <a:cs typeface="Calibri" pitchFamily="34" charset="0"/>
              </a:rPr>
              <a:t>Sprint de 2 semanas</a:t>
            </a:r>
          </a:p>
          <a:p>
            <a:pPr marL="447675" lvl="0" indent="-361950">
              <a:spcBef>
                <a:spcPts val="800"/>
              </a:spcBef>
              <a:spcAft>
                <a:spcPts val="200"/>
              </a:spcAft>
              <a:buSzPct val="120000"/>
              <a:buFont typeface="Arial" pitchFamily="34" charset="0"/>
              <a:buChar char="•"/>
              <a:defRPr/>
            </a:pPr>
            <a:r>
              <a:rPr lang="es-AR" sz="2000" dirty="0" smtClean="0">
                <a:latin typeface="Calibri" pitchFamily="34" charset="0"/>
                <a:cs typeface="Calibri" pitchFamily="34" charset="0"/>
              </a:rPr>
              <a:t>Equipo de pares de 4 integrantes</a:t>
            </a:r>
          </a:p>
          <a:p>
            <a:pPr marL="447675" lvl="0" indent="-361950">
              <a:spcBef>
                <a:spcPts val="800"/>
              </a:spcBef>
              <a:spcAft>
                <a:spcPts val="200"/>
              </a:spcAft>
              <a:buSzPct val="120000"/>
              <a:buFont typeface="Arial" pitchFamily="34" charset="0"/>
              <a:buChar char="•"/>
              <a:defRPr/>
            </a:pPr>
            <a:r>
              <a:rPr lang="es-AR" sz="2000" dirty="0" smtClean="0">
                <a:latin typeface="Calibri" pitchFamily="34" charset="0"/>
                <a:cs typeface="Calibri" pitchFamily="34" charset="0"/>
              </a:rPr>
              <a:t>Sprint </a:t>
            </a:r>
            <a:r>
              <a:rPr lang="es-AR" sz="2000" dirty="0" err="1" smtClean="0">
                <a:latin typeface="Calibri" pitchFamily="34" charset="0"/>
                <a:cs typeface="Calibri" pitchFamily="34" charset="0"/>
              </a:rPr>
              <a:t>Review</a:t>
            </a:r>
            <a:r>
              <a:rPr lang="es-AR" sz="2000" dirty="0" smtClean="0">
                <a:latin typeface="Calibri" pitchFamily="34" charset="0"/>
                <a:cs typeface="Calibri" pitchFamily="34" charset="0"/>
              </a:rPr>
              <a:t> + </a:t>
            </a:r>
            <a:r>
              <a:rPr lang="es-AR" sz="2000" dirty="0" err="1" smtClean="0">
                <a:latin typeface="Calibri" pitchFamily="34" charset="0"/>
                <a:cs typeface="Calibri" pitchFamily="34" charset="0"/>
              </a:rPr>
              <a:t>Planning</a:t>
            </a:r>
            <a:r>
              <a:rPr lang="es-AR" sz="2000" dirty="0" smtClean="0">
                <a:latin typeface="Calibri" pitchFamily="34" charset="0"/>
                <a:cs typeface="Calibri" pitchFamily="34" charset="0"/>
              </a:rPr>
              <a:t> </a:t>
            </a:r>
            <a:r>
              <a:rPr lang="es-AR" sz="2000" dirty="0" smtClean="0">
                <a:latin typeface="Calibri" pitchFamily="34" charset="0"/>
                <a:cs typeface="Calibri" pitchFamily="34" charset="0"/>
                <a:sym typeface="Wingdings" pitchFamily="2" charset="2"/>
              </a:rPr>
              <a:t> </a:t>
            </a:r>
            <a:r>
              <a:rPr lang="es-AR" sz="2000" dirty="0" smtClean="0">
                <a:latin typeface="Calibri" pitchFamily="34" charset="0"/>
                <a:cs typeface="Calibri" pitchFamily="34" charset="0"/>
              </a:rPr>
              <a:t>Reuniones formales de la materia</a:t>
            </a:r>
            <a:endParaRPr lang="es-ES" sz="2000" dirty="0" smtClean="0">
              <a:latin typeface="Calibri" pitchFamily="34" charset="0"/>
              <a:cs typeface="Calibri" pitchFamily="34" charset="0"/>
            </a:endParaRPr>
          </a:p>
        </p:txBody>
      </p:sp>
      <p:sp>
        <p:nvSpPr>
          <p:cNvPr id="1027" name="Rectangle 2"/>
          <p:cNvSpPr>
            <a:spLocks noGrp="1" noChangeArrowheads="1"/>
          </p:cNvSpPr>
          <p:nvPr>
            <p:ph type="title"/>
          </p:nvPr>
        </p:nvSpPr>
        <p:spPr>
          <a:noFill/>
        </p:spPr>
        <p:txBody>
          <a:bodyPr/>
          <a:lstStyle/>
          <a:p>
            <a:pPr eaLnBrk="1" hangingPunct="1"/>
            <a:r>
              <a:rPr lang="es-ES" dirty="0" smtClean="0">
                <a:latin typeface="Copperplate Gothic Bold" pitchFamily="34" charset="0"/>
              </a:rPr>
              <a:t>Desarrollo del Proyecto</a:t>
            </a:r>
          </a:p>
        </p:txBody>
      </p:sp>
      <p:grpSp>
        <p:nvGrpSpPr>
          <p:cNvPr id="9" name="8 Grupo"/>
          <p:cNvGrpSpPr/>
          <p:nvPr/>
        </p:nvGrpSpPr>
        <p:grpSpPr>
          <a:xfrm>
            <a:off x="3183624" y="1830310"/>
            <a:ext cx="5545140" cy="3470810"/>
            <a:chOff x="3183624" y="1830310"/>
            <a:chExt cx="5545140" cy="3470810"/>
          </a:xfrm>
        </p:grpSpPr>
        <p:grpSp>
          <p:nvGrpSpPr>
            <p:cNvPr id="7" name="6 Grupo"/>
            <p:cNvGrpSpPr/>
            <p:nvPr/>
          </p:nvGrpSpPr>
          <p:grpSpPr>
            <a:xfrm>
              <a:off x="3183624" y="1830310"/>
              <a:ext cx="5317378" cy="3038851"/>
              <a:chOff x="3327640" y="1830310"/>
              <a:chExt cx="5317378" cy="3038851"/>
            </a:xfrm>
          </p:grpSpPr>
          <p:pic>
            <p:nvPicPr>
              <p:cNvPr id="5" name="4 Imagen" descr="wolof1.PNG"/>
              <p:cNvPicPr>
                <a:picLocks noChangeAspect="1"/>
              </p:cNvPicPr>
              <p:nvPr/>
            </p:nvPicPr>
            <p:blipFill>
              <a:blip r:embed="rId3" cstate="print"/>
              <a:stretch>
                <a:fillRect/>
              </a:stretch>
            </p:blipFill>
            <p:spPr>
              <a:xfrm>
                <a:off x="3399550" y="2276873"/>
                <a:ext cx="5245468" cy="2592288"/>
              </a:xfrm>
              <a:prstGeom prst="rect">
                <a:avLst/>
              </a:prstGeom>
            </p:spPr>
          </p:pic>
          <p:sp>
            <p:nvSpPr>
              <p:cNvPr id="6" name="5 Rectángulo"/>
              <p:cNvSpPr/>
              <p:nvPr/>
            </p:nvSpPr>
            <p:spPr>
              <a:xfrm>
                <a:off x="3327640" y="1830310"/>
                <a:ext cx="3966150" cy="430887"/>
              </a:xfrm>
              <a:prstGeom prst="rect">
                <a:avLst/>
              </a:prstGeom>
            </p:spPr>
            <p:txBody>
              <a:bodyPr wrap="none">
                <a:spAutoFit/>
              </a:bodyPr>
              <a:lstStyle/>
              <a:p>
                <a:pPr marL="342900" lvl="0" indent="-342900">
                  <a:spcBef>
                    <a:spcPts val="1600"/>
                  </a:spcBef>
                  <a:buClr>
                    <a:schemeClr val="tx2"/>
                  </a:buClr>
                  <a:buSzPct val="70000"/>
                  <a:defRPr/>
                </a:pPr>
                <a:r>
                  <a:rPr lang="es-ES" sz="2200" dirty="0" smtClean="0">
                    <a:solidFill>
                      <a:schemeClr val="tx2">
                        <a:lumMod val="50000"/>
                      </a:schemeClr>
                    </a:solidFill>
                    <a:latin typeface="Cambria" pitchFamily="18" charset="0"/>
                    <a:cs typeface="Calibri" pitchFamily="34" charset="0"/>
                  </a:rPr>
                  <a:t>Herramienta de administración</a:t>
                </a:r>
                <a:endParaRPr lang="es-ES" sz="2200" dirty="0" smtClean="0">
                  <a:solidFill>
                    <a:schemeClr val="tx2">
                      <a:lumMod val="50000"/>
                    </a:schemeClr>
                  </a:solidFill>
                  <a:latin typeface="Cambria" pitchFamily="18" charset="0"/>
                  <a:cs typeface="Calibri" pitchFamily="34" charset="0"/>
                </a:endParaRPr>
              </a:p>
            </p:txBody>
          </p:sp>
        </p:grpSp>
        <p:pic>
          <p:nvPicPr>
            <p:cNvPr id="8" name="Picture 1" descr="I:\Desktop\wolof_logo.png"/>
            <p:cNvPicPr>
              <a:picLocks noChangeAspect="1" noChangeArrowheads="1"/>
            </p:cNvPicPr>
            <p:nvPr/>
          </p:nvPicPr>
          <p:blipFill>
            <a:blip r:embed="rId4" cstate="print"/>
            <a:srcRect/>
            <a:stretch>
              <a:fillRect/>
            </a:stretch>
          </p:blipFill>
          <p:spPr bwMode="auto">
            <a:xfrm>
              <a:off x="6588224" y="4509120"/>
              <a:ext cx="2140540" cy="792000"/>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blinds(horizontal)">
                                      <p:cBhvr>
                                        <p:cTn id="11" dur="500"/>
                                        <p:tgtEl>
                                          <p:spTgt spid="10">
                                            <p:txEl>
                                              <p:pRg st="0" end="0"/>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blinds(horizontal)">
                                      <p:cBhvr>
                                        <p:cTn id="15" dur="500"/>
                                        <p:tgtEl>
                                          <p:spTgt spid="10">
                                            <p:txEl>
                                              <p:pRg st="1" end="1"/>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blinds(horizontal)">
                                      <p:cBhvr>
                                        <p:cTn id="19" dur="500"/>
                                        <p:tgtEl>
                                          <p:spTgt spid="10">
                                            <p:txEl>
                                              <p:pRg st="2" end="2"/>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blinds(horizontal)">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s-AR" dirty="0" smtClean="0">
                <a:latin typeface="Copperplate Gothic Bold" pitchFamily="34" charset="0"/>
              </a:rPr>
              <a:t>Análisis y Diseño</a:t>
            </a:r>
          </a:p>
        </p:txBody>
      </p:sp>
      <p:grpSp>
        <p:nvGrpSpPr>
          <p:cNvPr id="20" name="19 Grupo"/>
          <p:cNvGrpSpPr/>
          <p:nvPr/>
        </p:nvGrpSpPr>
        <p:grpSpPr>
          <a:xfrm>
            <a:off x="1475656" y="2060848"/>
            <a:ext cx="6768753" cy="4320480"/>
            <a:chOff x="1475656" y="2060848"/>
            <a:chExt cx="6768753" cy="4320480"/>
          </a:xfrm>
        </p:grpSpPr>
        <p:graphicFrame>
          <p:nvGraphicFramePr>
            <p:cNvPr id="15" name="14 Diagrama"/>
            <p:cNvGraphicFramePr/>
            <p:nvPr/>
          </p:nvGraphicFramePr>
          <p:xfrm>
            <a:off x="1475656" y="2060848"/>
            <a:ext cx="4752528"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
            <p:cNvPicPr>
              <a:picLocks noChangeAspect="1" noChangeArrowheads="1"/>
            </p:cNvPicPr>
            <p:nvPr/>
          </p:nvPicPr>
          <p:blipFill>
            <a:blip r:embed="rId8" cstate="print"/>
            <a:srcRect/>
            <a:stretch>
              <a:fillRect/>
            </a:stretch>
          </p:blipFill>
          <p:spPr bwMode="auto">
            <a:xfrm>
              <a:off x="6156177" y="2075362"/>
              <a:ext cx="2088232" cy="1368152"/>
            </a:xfrm>
            <a:prstGeom prst="rect">
              <a:avLst/>
            </a:prstGeom>
            <a:ln>
              <a:noFill/>
            </a:ln>
            <a:effectLst>
              <a:outerShdw blurRad="190500" algn="tl" rotWithShape="0">
                <a:srgbClr val="000000">
                  <a:alpha val="70000"/>
                </a:srgbClr>
              </a:outerShdw>
            </a:effectLst>
          </p:spPr>
        </p:pic>
        <p:pic>
          <p:nvPicPr>
            <p:cNvPr id="40961" name="Picture 1"/>
            <p:cNvPicPr>
              <a:picLocks noChangeAspect="1" noChangeArrowheads="1"/>
            </p:cNvPicPr>
            <p:nvPr/>
          </p:nvPicPr>
          <p:blipFill>
            <a:blip r:embed="rId9" cstate="print"/>
            <a:srcRect/>
            <a:stretch>
              <a:fillRect/>
            </a:stretch>
          </p:blipFill>
          <p:spPr bwMode="auto">
            <a:xfrm>
              <a:off x="6156176" y="3616558"/>
              <a:ext cx="2088232" cy="1224136"/>
            </a:xfrm>
            <a:prstGeom prst="rect">
              <a:avLst/>
            </a:prstGeom>
            <a:ln>
              <a:noFill/>
            </a:ln>
            <a:effectLst>
              <a:outerShdw blurRad="190500" algn="tl" rotWithShape="0">
                <a:srgbClr val="000000">
                  <a:alpha val="70000"/>
                </a:srgbClr>
              </a:outerShdw>
            </a:effectLst>
          </p:spPr>
        </p:pic>
        <p:pic>
          <p:nvPicPr>
            <p:cNvPr id="18" name="Picture 1"/>
            <p:cNvPicPr>
              <a:picLocks noChangeAspect="1" noChangeArrowheads="1"/>
            </p:cNvPicPr>
            <p:nvPr/>
          </p:nvPicPr>
          <p:blipFill>
            <a:blip r:embed="rId8" cstate="print"/>
            <a:srcRect/>
            <a:stretch>
              <a:fillRect/>
            </a:stretch>
          </p:blipFill>
          <p:spPr bwMode="auto">
            <a:xfrm>
              <a:off x="6156176" y="5013176"/>
              <a:ext cx="2088232" cy="1368152"/>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title" sz="quarter"/>
          </p:nvPr>
        </p:nvSpPr>
        <p:spPr>
          <a:xfrm>
            <a:off x="1368456" y="301625"/>
            <a:ext cx="7561262" cy="1143000"/>
          </a:xfrm>
        </p:spPr>
        <p:txBody>
          <a:bodyPr/>
          <a:lstStyle/>
          <a:p>
            <a:pPr eaLnBrk="1" hangingPunct="1"/>
            <a:r>
              <a:rPr lang="es-AR" dirty="0" smtClean="0">
                <a:latin typeface="Copperplate Gothic Bold" pitchFamily="34" charset="0"/>
              </a:rPr>
              <a:t>ACEPTACION</a:t>
            </a:r>
          </a:p>
        </p:txBody>
      </p:sp>
      <p:sp>
        <p:nvSpPr>
          <p:cNvPr id="12" name="Rectangle 3"/>
          <p:cNvSpPr txBox="1">
            <a:spLocks noChangeArrowheads="1"/>
          </p:cNvSpPr>
          <p:nvPr/>
        </p:nvSpPr>
        <p:spPr bwMode="auto">
          <a:xfrm>
            <a:off x="1403648" y="1772816"/>
            <a:ext cx="6740549" cy="504056"/>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1" fontAlgn="base" latinLnBrk="0" hangingPunct="1">
              <a:spcBef>
                <a:spcPts val="1600"/>
              </a:spcBef>
              <a:spcAft>
                <a:spcPct val="0"/>
              </a:spcAft>
              <a:buClr>
                <a:schemeClr val="tx2"/>
              </a:buClr>
              <a:buSzPct val="70000"/>
              <a:buFont typeface="Wingdings" pitchFamily="2" charset="2"/>
              <a:buNone/>
              <a:tabLst/>
              <a:defRPr/>
            </a:pPr>
            <a:r>
              <a:rPr lang="es-ES" sz="3600" b="1" dirty="0" err="1" smtClean="0">
                <a:solidFill>
                  <a:schemeClr val="tx2">
                    <a:lumMod val="50000"/>
                  </a:schemeClr>
                </a:solidFill>
                <a:latin typeface="Cambria" pitchFamily="18" charset="0"/>
                <a:cs typeface="Calibri" pitchFamily="34" charset="0"/>
              </a:rPr>
              <a:t>UATs</a:t>
            </a:r>
            <a:endParaRPr lang="es-ES" sz="3600" b="1" dirty="0" smtClean="0">
              <a:solidFill>
                <a:schemeClr val="tx2">
                  <a:lumMod val="50000"/>
                </a:schemeClr>
              </a:solidFill>
              <a:latin typeface="Cambria" pitchFamily="18" charset="0"/>
              <a:cs typeface="Calibri" pitchFamily="34" charset="0"/>
            </a:endParaRPr>
          </a:p>
        </p:txBody>
      </p:sp>
      <p:graphicFrame>
        <p:nvGraphicFramePr>
          <p:cNvPr id="16" name="15 Diagrama"/>
          <p:cNvGraphicFramePr/>
          <p:nvPr/>
        </p:nvGraphicFramePr>
        <p:xfrm>
          <a:off x="1403648" y="2564904"/>
          <a:ext cx="7200800"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1" descr="I:\Desktop\wolof_logo.png"/>
          <p:cNvPicPr>
            <a:picLocks noChangeAspect="1" noChangeArrowheads="1"/>
          </p:cNvPicPr>
          <p:nvPr/>
        </p:nvPicPr>
        <p:blipFill>
          <a:blip r:embed="rId8" cstate="print"/>
          <a:srcRect/>
          <a:stretch>
            <a:fillRect/>
          </a:stretch>
        </p:blipFill>
        <p:spPr bwMode="auto">
          <a:xfrm>
            <a:off x="6905210" y="1715322"/>
            <a:ext cx="1751546" cy="648072"/>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graphicEl>
                                              <a:dgm id="{890CD38B-303D-4AF9-A9E6-14557519AF81}"/>
                                            </p:graphicEl>
                                          </p:spTgt>
                                        </p:tgtEl>
                                        <p:attrNameLst>
                                          <p:attrName>style.visibility</p:attrName>
                                        </p:attrNameLst>
                                      </p:cBhvr>
                                      <p:to>
                                        <p:strVal val="visible"/>
                                      </p:to>
                                    </p:set>
                                    <p:animEffect transition="in" filter="fade">
                                      <p:cBhvr>
                                        <p:cTn id="7" dur="1000"/>
                                        <p:tgtEl>
                                          <p:spTgt spid="16">
                                            <p:graphicEl>
                                              <a:dgm id="{890CD38B-303D-4AF9-A9E6-14557519AF81}"/>
                                            </p:graphic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graphicEl>
                                              <a:dgm id="{8717C3D6-AEB4-43BC-8C14-00EF8DABA0F1}"/>
                                            </p:graphicEl>
                                          </p:spTgt>
                                        </p:tgtEl>
                                        <p:attrNameLst>
                                          <p:attrName>style.visibility</p:attrName>
                                        </p:attrNameLst>
                                      </p:cBhvr>
                                      <p:to>
                                        <p:strVal val="visible"/>
                                      </p:to>
                                    </p:set>
                                    <p:animEffect transition="in" filter="fade">
                                      <p:cBhvr>
                                        <p:cTn id="11" dur="1000"/>
                                        <p:tgtEl>
                                          <p:spTgt spid="16">
                                            <p:graphicEl>
                                              <a:dgm id="{8717C3D6-AEB4-43BC-8C14-00EF8DABA0F1}"/>
                                            </p:graphic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graphicEl>
                                              <a:dgm id="{2B04FF30-D00D-401E-96FA-6A9307E8887F}"/>
                                            </p:graphicEl>
                                          </p:spTgt>
                                        </p:tgtEl>
                                        <p:attrNameLst>
                                          <p:attrName>style.visibility</p:attrName>
                                        </p:attrNameLst>
                                      </p:cBhvr>
                                      <p:to>
                                        <p:strVal val="visible"/>
                                      </p:to>
                                    </p:set>
                                    <p:animEffect transition="in" filter="fade">
                                      <p:cBhvr>
                                        <p:cTn id="14" dur="1000"/>
                                        <p:tgtEl>
                                          <p:spTgt spid="16">
                                            <p:graphicEl>
                                              <a:dgm id="{2B04FF30-D00D-401E-96FA-6A9307E8887F}"/>
                                            </p:graphicEl>
                                          </p:spTgt>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6">
                                            <p:graphicEl>
                                              <a:dgm id="{9E141F7E-6E09-4309-A88A-AB28D75F1864}"/>
                                            </p:graphicEl>
                                          </p:spTgt>
                                        </p:tgtEl>
                                        <p:attrNameLst>
                                          <p:attrName>style.visibility</p:attrName>
                                        </p:attrNameLst>
                                      </p:cBhvr>
                                      <p:to>
                                        <p:strVal val="visible"/>
                                      </p:to>
                                    </p:set>
                                    <p:animEffect transition="in" filter="fade">
                                      <p:cBhvr>
                                        <p:cTn id="18" dur="1000"/>
                                        <p:tgtEl>
                                          <p:spTgt spid="16">
                                            <p:graphicEl>
                                              <a:dgm id="{9E141F7E-6E09-4309-A88A-AB28D75F1864}"/>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graphicEl>
                                              <a:dgm id="{49AB87C6-0C0C-427C-B09A-1FD1EC7BF601}"/>
                                            </p:graphicEl>
                                          </p:spTgt>
                                        </p:tgtEl>
                                        <p:attrNameLst>
                                          <p:attrName>style.visibility</p:attrName>
                                        </p:attrNameLst>
                                      </p:cBhvr>
                                      <p:to>
                                        <p:strVal val="visible"/>
                                      </p:to>
                                    </p:set>
                                    <p:animEffect transition="in" filter="fade">
                                      <p:cBhvr>
                                        <p:cTn id="21" dur="1000"/>
                                        <p:tgtEl>
                                          <p:spTgt spid="16">
                                            <p:graphicEl>
                                              <a:dgm id="{49AB87C6-0C0C-427C-B09A-1FD1EC7BF60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AR" sz="3200" smtClean="0">
                <a:latin typeface="Copperplate Gothic Bold" pitchFamily="34" charset="0"/>
              </a:rPr>
              <a:t>Seguimiento y Control</a:t>
            </a:r>
          </a:p>
        </p:txBody>
      </p:sp>
      <p:grpSp>
        <p:nvGrpSpPr>
          <p:cNvPr id="6" name="5 Grupo"/>
          <p:cNvGrpSpPr/>
          <p:nvPr/>
        </p:nvGrpSpPr>
        <p:grpSpPr>
          <a:xfrm>
            <a:off x="2124290" y="2132856"/>
            <a:ext cx="6696182" cy="4475798"/>
            <a:chOff x="2124290" y="2132856"/>
            <a:chExt cx="6696182" cy="4475798"/>
          </a:xfrm>
        </p:grpSpPr>
        <p:pic>
          <p:nvPicPr>
            <p:cNvPr id="1026" name="Gráfico 1"/>
            <p:cNvPicPr>
              <a:picLocks noChangeArrowheads="1"/>
            </p:cNvPicPr>
            <p:nvPr/>
          </p:nvPicPr>
          <p:blipFill>
            <a:blip r:embed="rId3" cstate="print"/>
            <a:srcRect/>
            <a:stretch>
              <a:fillRect/>
            </a:stretch>
          </p:blipFill>
          <p:spPr bwMode="auto">
            <a:xfrm>
              <a:off x="2124290" y="2492895"/>
              <a:ext cx="6518534" cy="4115759"/>
            </a:xfrm>
            <a:prstGeom prst="rect">
              <a:avLst/>
            </a:prstGeom>
            <a:ln>
              <a:noFill/>
            </a:ln>
            <a:effectLst>
              <a:outerShdw blurRad="190500" algn="tl" rotWithShape="0">
                <a:srgbClr val="000000">
                  <a:alpha val="70000"/>
                </a:srgbClr>
              </a:outerShdw>
            </a:effectLst>
          </p:spPr>
        </p:pic>
        <p:sp>
          <p:nvSpPr>
            <p:cNvPr id="5" name="TextBox 24"/>
            <p:cNvSpPr txBox="1">
              <a:spLocks noChangeArrowheads="1"/>
            </p:cNvSpPr>
            <p:nvPr/>
          </p:nvSpPr>
          <p:spPr bwMode="auto">
            <a:xfrm>
              <a:off x="7020272" y="2132856"/>
              <a:ext cx="1800200" cy="338554"/>
            </a:xfrm>
            <a:prstGeom prst="rect">
              <a:avLst/>
            </a:prstGeom>
            <a:noFill/>
            <a:ln w="9525">
              <a:noFill/>
              <a:miter lim="800000"/>
              <a:headEnd/>
              <a:tailEnd/>
            </a:ln>
          </p:spPr>
          <p:txBody>
            <a:bodyPr wrap="square">
              <a:spAutoFit/>
            </a:bodyPr>
            <a:lstStyle/>
            <a:p>
              <a:r>
                <a:rPr lang="es-AR" sz="1600" b="1" dirty="0" err="1" smtClean="0">
                  <a:solidFill>
                    <a:schemeClr val="tx1">
                      <a:lumMod val="95000"/>
                      <a:lumOff val="5000"/>
                    </a:schemeClr>
                  </a:solidFill>
                  <a:latin typeface="Cambria" pitchFamily="18" charset="0"/>
                  <a:cs typeface="Arial" charset="0"/>
                </a:rPr>
                <a:t>Burndown</a:t>
              </a:r>
              <a:r>
                <a:rPr lang="es-AR" sz="1600" b="1" dirty="0" smtClean="0">
                  <a:solidFill>
                    <a:schemeClr val="tx1">
                      <a:lumMod val="95000"/>
                      <a:lumOff val="5000"/>
                    </a:schemeClr>
                  </a:solidFill>
                  <a:latin typeface="Cambria" pitchFamily="18" charset="0"/>
                  <a:cs typeface="Arial" charset="0"/>
                </a:rPr>
                <a:t> chart</a:t>
              </a:r>
              <a:endParaRPr lang="es-AR" sz="1600" b="1" dirty="0">
                <a:solidFill>
                  <a:schemeClr val="tx1">
                    <a:lumMod val="95000"/>
                    <a:lumOff val="5000"/>
                  </a:schemeClr>
                </a:solidFill>
                <a:latin typeface="Cambria" pitchFamily="18" charset="0"/>
                <a:cs typeface="Arial" charset="0"/>
              </a:endParaRPr>
            </a:p>
          </p:txBody>
        </p:sp>
      </p:grpSp>
      <p:sp>
        <p:nvSpPr>
          <p:cNvPr id="7" name="TextBox 24"/>
          <p:cNvSpPr txBox="1">
            <a:spLocks noChangeArrowheads="1"/>
          </p:cNvSpPr>
          <p:nvPr/>
        </p:nvSpPr>
        <p:spPr bwMode="auto">
          <a:xfrm>
            <a:off x="1403648" y="1657266"/>
            <a:ext cx="4033837" cy="523220"/>
          </a:xfrm>
          <a:prstGeom prst="rect">
            <a:avLst/>
          </a:prstGeom>
          <a:noFill/>
          <a:ln w="9525">
            <a:noFill/>
            <a:miter lim="800000"/>
            <a:headEnd/>
            <a:tailEnd/>
          </a:ln>
        </p:spPr>
        <p:txBody>
          <a:bodyPr>
            <a:spAutoFit/>
          </a:bodyPr>
          <a:lstStyle/>
          <a:p>
            <a:r>
              <a:rPr lang="es-AR" sz="2800" dirty="0" smtClean="0">
                <a:solidFill>
                  <a:schemeClr val="tx2">
                    <a:lumMod val="50000"/>
                  </a:schemeClr>
                </a:solidFill>
                <a:latin typeface="Cambria" pitchFamily="18" charset="0"/>
                <a:cs typeface="Arial" charset="0"/>
              </a:rPr>
              <a:t>Caso de Análisis: Sprint 4</a:t>
            </a:r>
            <a:endParaRPr lang="es-AR" sz="2800" dirty="0">
              <a:solidFill>
                <a:schemeClr val="tx2">
                  <a:lumMod val="50000"/>
                </a:schemeClr>
              </a:solidFill>
              <a:latin typeface="Cambria"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AR" sz="3200" smtClean="0">
                <a:latin typeface="Copperplate Gothic Bold" pitchFamily="34" charset="0"/>
              </a:rPr>
              <a:t>Seguimiento y Control</a:t>
            </a:r>
          </a:p>
        </p:txBody>
      </p:sp>
      <p:grpSp>
        <p:nvGrpSpPr>
          <p:cNvPr id="7" name="6 Grupo"/>
          <p:cNvGrpSpPr/>
          <p:nvPr/>
        </p:nvGrpSpPr>
        <p:grpSpPr>
          <a:xfrm>
            <a:off x="1547664" y="2132856"/>
            <a:ext cx="7100326" cy="4536504"/>
            <a:chOff x="1547664" y="2132856"/>
            <a:chExt cx="7100326" cy="4536504"/>
          </a:xfrm>
        </p:grpSpPr>
        <p:sp>
          <p:nvSpPr>
            <p:cNvPr id="5" name="TextBox 24"/>
            <p:cNvSpPr txBox="1">
              <a:spLocks noChangeArrowheads="1"/>
            </p:cNvSpPr>
            <p:nvPr/>
          </p:nvSpPr>
          <p:spPr bwMode="auto">
            <a:xfrm>
              <a:off x="4803100" y="2132856"/>
              <a:ext cx="3844890" cy="338554"/>
            </a:xfrm>
            <a:prstGeom prst="rect">
              <a:avLst/>
            </a:prstGeom>
            <a:noFill/>
            <a:ln w="9525">
              <a:noFill/>
              <a:miter lim="800000"/>
              <a:headEnd/>
              <a:tailEnd/>
            </a:ln>
          </p:spPr>
          <p:txBody>
            <a:bodyPr wrap="square">
              <a:spAutoFit/>
            </a:bodyPr>
            <a:lstStyle/>
            <a:p>
              <a:r>
                <a:rPr lang="es-AR" sz="1600" b="1" dirty="0" smtClean="0">
                  <a:solidFill>
                    <a:schemeClr val="tx1">
                      <a:lumMod val="95000"/>
                      <a:lumOff val="5000"/>
                    </a:schemeClr>
                  </a:solidFill>
                  <a:latin typeface="Cambria" pitchFamily="18" charset="0"/>
                  <a:cs typeface="Arial" charset="0"/>
                </a:rPr>
                <a:t>Cobertura de la prueba basado en </a:t>
              </a:r>
              <a:r>
                <a:rPr lang="es-AR" sz="1600" b="1" dirty="0" err="1" smtClean="0">
                  <a:solidFill>
                    <a:schemeClr val="tx1">
                      <a:lumMod val="95000"/>
                      <a:lumOff val="5000"/>
                    </a:schemeClr>
                  </a:solidFill>
                  <a:latin typeface="Cambria" pitchFamily="18" charset="0"/>
                  <a:cs typeface="Arial" charset="0"/>
                </a:rPr>
                <a:t>UATs</a:t>
              </a:r>
              <a:endParaRPr lang="es-AR" sz="1600" b="1" dirty="0">
                <a:solidFill>
                  <a:schemeClr val="tx1">
                    <a:lumMod val="95000"/>
                    <a:lumOff val="5000"/>
                  </a:schemeClr>
                </a:solidFill>
                <a:latin typeface="Cambria" pitchFamily="18" charset="0"/>
                <a:cs typeface="Arial" charset="0"/>
              </a:endParaRPr>
            </a:p>
          </p:txBody>
        </p:sp>
        <p:pic>
          <p:nvPicPr>
            <p:cNvPr id="2050" name="Gráfico 2"/>
            <p:cNvPicPr>
              <a:picLocks noChangeArrowheads="1"/>
            </p:cNvPicPr>
            <p:nvPr/>
          </p:nvPicPr>
          <p:blipFill>
            <a:blip r:embed="rId3" cstate="print"/>
            <a:srcRect/>
            <a:stretch>
              <a:fillRect/>
            </a:stretch>
          </p:blipFill>
          <p:spPr bwMode="auto">
            <a:xfrm>
              <a:off x="1547664" y="2537302"/>
              <a:ext cx="7056859" cy="4132058"/>
            </a:xfrm>
            <a:prstGeom prst="rect">
              <a:avLst/>
            </a:prstGeom>
            <a:ln>
              <a:noFill/>
            </a:ln>
            <a:effectLst>
              <a:outerShdw blurRad="190500" algn="tl" rotWithShape="0">
                <a:srgbClr val="000000">
                  <a:alpha val="70000"/>
                </a:srgbClr>
              </a:outerShdw>
            </a:effectLst>
          </p:spPr>
        </p:pic>
      </p:grpSp>
      <p:sp>
        <p:nvSpPr>
          <p:cNvPr id="8" name="TextBox 24"/>
          <p:cNvSpPr txBox="1">
            <a:spLocks noChangeArrowheads="1"/>
          </p:cNvSpPr>
          <p:nvPr/>
        </p:nvSpPr>
        <p:spPr bwMode="auto">
          <a:xfrm>
            <a:off x="1403648" y="1657266"/>
            <a:ext cx="4033837" cy="523220"/>
          </a:xfrm>
          <a:prstGeom prst="rect">
            <a:avLst/>
          </a:prstGeom>
          <a:noFill/>
          <a:ln w="9525">
            <a:noFill/>
            <a:miter lim="800000"/>
            <a:headEnd/>
            <a:tailEnd/>
          </a:ln>
        </p:spPr>
        <p:txBody>
          <a:bodyPr>
            <a:spAutoFit/>
          </a:bodyPr>
          <a:lstStyle/>
          <a:p>
            <a:r>
              <a:rPr lang="es-AR" sz="2800" dirty="0" smtClean="0">
                <a:solidFill>
                  <a:schemeClr val="tx2">
                    <a:lumMod val="50000"/>
                  </a:schemeClr>
                </a:solidFill>
                <a:latin typeface="Cambria" pitchFamily="18" charset="0"/>
                <a:cs typeface="Arial" charset="0"/>
              </a:rPr>
              <a:t>Caso de Análisis: Sprint 4</a:t>
            </a:r>
            <a:endParaRPr lang="es-AR" sz="2800" dirty="0">
              <a:solidFill>
                <a:schemeClr val="tx2">
                  <a:lumMod val="50000"/>
                </a:schemeClr>
              </a:solidFill>
              <a:latin typeface="Cambria"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AR" sz="3200" smtClean="0">
                <a:latin typeface="Copperplate Gothic Bold" pitchFamily="34" charset="0"/>
              </a:rPr>
              <a:t>Seguimiento y Control</a:t>
            </a:r>
          </a:p>
        </p:txBody>
      </p:sp>
      <p:sp>
        <p:nvSpPr>
          <p:cNvPr id="25" name="TextBox 24"/>
          <p:cNvSpPr txBox="1">
            <a:spLocks noChangeArrowheads="1"/>
          </p:cNvSpPr>
          <p:nvPr/>
        </p:nvSpPr>
        <p:spPr bwMode="auto">
          <a:xfrm>
            <a:off x="1403648" y="1657266"/>
            <a:ext cx="4033837" cy="523220"/>
          </a:xfrm>
          <a:prstGeom prst="rect">
            <a:avLst/>
          </a:prstGeom>
          <a:noFill/>
          <a:ln w="9525">
            <a:noFill/>
            <a:miter lim="800000"/>
            <a:headEnd/>
            <a:tailEnd/>
          </a:ln>
        </p:spPr>
        <p:txBody>
          <a:bodyPr>
            <a:spAutoFit/>
          </a:bodyPr>
          <a:lstStyle/>
          <a:p>
            <a:r>
              <a:rPr lang="es-AR" sz="2800" dirty="0" smtClean="0">
                <a:solidFill>
                  <a:schemeClr val="tx2">
                    <a:lumMod val="50000"/>
                  </a:schemeClr>
                </a:solidFill>
                <a:latin typeface="Cambria" pitchFamily="18" charset="0"/>
                <a:cs typeface="Arial" charset="0"/>
              </a:rPr>
              <a:t>Caso de Análisis: Sprint 4</a:t>
            </a:r>
            <a:endParaRPr lang="es-AR" sz="2800" dirty="0">
              <a:solidFill>
                <a:schemeClr val="tx2">
                  <a:lumMod val="50000"/>
                </a:schemeClr>
              </a:solidFill>
              <a:latin typeface="Cambria" pitchFamily="18" charset="0"/>
              <a:cs typeface="Arial" charset="0"/>
            </a:endParaRPr>
          </a:p>
        </p:txBody>
      </p:sp>
      <p:grpSp>
        <p:nvGrpSpPr>
          <p:cNvPr id="7" name="6 Grupo"/>
          <p:cNvGrpSpPr/>
          <p:nvPr/>
        </p:nvGrpSpPr>
        <p:grpSpPr>
          <a:xfrm>
            <a:off x="971600" y="2132856"/>
            <a:ext cx="7805330" cy="4536504"/>
            <a:chOff x="971600" y="2132856"/>
            <a:chExt cx="7805330" cy="4536504"/>
          </a:xfrm>
        </p:grpSpPr>
        <p:sp>
          <p:nvSpPr>
            <p:cNvPr id="5" name="TextBox 24"/>
            <p:cNvSpPr txBox="1">
              <a:spLocks noChangeArrowheads="1"/>
            </p:cNvSpPr>
            <p:nvPr/>
          </p:nvSpPr>
          <p:spPr bwMode="auto">
            <a:xfrm>
              <a:off x="7164288" y="2132856"/>
              <a:ext cx="1612642" cy="338554"/>
            </a:xfrm>
            <a:prstGeom prst="rect">
              <a:avLst/>
            </a:prstGeom>
            <a:noFill/>
            <a:ln w="9525">
              <a:noFill/>
              <a:miter lim="800000"/>
              <a:headEnd/>
              <a:tailEnd/>
            </a:ln>
          </p:spPr>
          <p:txBody>
            <a:bodyPr wrap="square">
              <a:spAutoFit/>
            </a:bodyPr>
            <a:lstStyle/>
            <a:p>
              <a:r>
                <a:rPr lang="es-AR" sz="1600" b="1" dirty="0" smtClean="0">
                  <a:solidFill>
                    <a:schemeClr val="tx1">
                      <a:lumMod val="95000"/>
                      <a:lumOff val="5000"/>
                    </a:schemeClr>
                  </a:solidFill>
                  <a:latin typeface="Cambria" pitchFamily="18" charset="0"/>
                  <a:cs typeface="Arial" charset="0"/>
                </a:rPr>
                <a:t>Costo en horas</a:t>
              </a:r>
              <a:endParaRPr lang="es-AR" sz="1600" b="1" dirty="0">
                <a:solidFill>
                  <a:schemeClr val="tx1">
                    <a:lumMod val="95000"/>
                    <a:lumOff val="5000"/>
                  </a:schemeClr>
                </a:solidFill>
                <a:latin typeface="Cambria" pitchFamily="18" charset="0"/>
                <a:cs typeface="Arial" charset="0"/>
              </a:endParaRPr>
            </a:p>
          </p:txBody>
        </p:sp>
        <p:pic>
          <p:nvPicPr>
            <p:cNvPr id="3074" name="Gráfico 3"/>
            <p:cNvPicPr>
              <a:picLocks noChangeArrowheads="1"/>
            </p:cNvPicPr>
            <p:nvPr/>
          </p:nvPicPr>
          <p:blipFill>
            <a:blip r:embed="rId3" cstate="print"/>
            <a:srcRect/>
            <a:stretch>
              <a:fillRect/>
            </a:stretch>
          </p:blipFill>
          <p:spPr bwMode="auto">
            <a:xfrm>
              <a:off x="971600" y="2564033"/>
              <a:ext cx="7632924" cy="4105327"/>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s-AR" dirty="0" smtClean="0">
                <a:latin typeface="Copperplate Gothic Bold" pitchFamily="34" charset="0"/>
              </a:rPr>
              <a:t>Desvíos No Planificados</a:t>
            </a:r>
          </a:p>
        </p:txBody>
      </p:sp>
      <p:grpSp>
        <p:nvGrpSpPr>
          <p:cNvPr id="7" name="6 Grupo"/>
          <p:cNvGrpSpPr/>
          <p:nvPr/>
        </p:nvGrpSpPr>
        <p:grpSpPr>
          <a:xfrm>
            <a:off x="1403648" y="1643314"/>
            <a:ext cx="6928964" cy="4954038"/>
            <a:chOff x="1403648" y="1643314"/>
            <a:chExt cx="6928964" cy="4954038"/>
          </a:xfrm>
        </p:grpSpPr>
        <p:sp>
          <p:nvSpPr>
            <p:cNvPr id="11" name="TextBox 24"/>
            <p:cNvSpPr txBox="1">
              <a:spLocks noChangeArrowheads="1"/>
            </p:cNvSpPr>
            <p:nvPr/>
          </p:nvSpPr>
          <p:spPr bwMode="auto">
            <a:xfrm>
              <a:off x="1403648" y="1643314"/>
              <a:ext cx="5832648" cy="523220"/>
            </a:xfrm>
            <a:prstGeom prst="rect">
              <a:avLst/>
            </a:prstGeom>
            <a:noFill/>
            <a:ln w="9525">
              <a:noFill/>
              <a:miter lim="800000"/>
              <a:headEnd/>
              <a:tailEnd/>
            </a:ln>
          </p:spPr>
          <p:txBody>
            <a:bodyPr wrap="square">
              <a:spAutoFit/>
            </a:bodyPr>
            <a:lstStyle/>
            <a:p>
              <a:pPr>
                <a:buFont typeface="Arial" pitchFamily="34" charset="0"/>
                <a:buChar char="•"/>
              </a:pPr>
              <a:r>
                <a:rPr lang="es-AR" sz="2800" dirty="0" smtClean="0">
                  <a:solidFill>
                    <a:schemeClr val="tx2">
                      <a:lumMod val="50000"/>
                    </a:schemeClr>
                  </a:solidFill>
                  <a:latin typeface="Cambria" pitchFamily="18" charset="0"/>
                  <a:cs typeface="Arial" charset="0"/>
                </a:rPr>
                <a:t> </a:t>
              </a:r>
              <a:r>
                <a:rPr lang="es-AR" sz="2800" dirty="0" err="1" smtClean="0">
                  <a:solidFill>
                    <a:schemeClr val="tx2">
                      <a:lumMod val="50000"/>
                    </a:schemeClr>
                  </a:solidFill>
                  <a:latin typeface="Cambria" pitchFamily="18" charset="0"/>
                  <a:cs typeface="Arial" charset="0"/>
                </a:rPr>
                <a:t>Code</a:t>
              </a:r>
              <a:r>
                <a:rPr lang="es-AR" sz="2800" dirty="0" smtClean="0">
                  <a:solidFill>
                    <a:schemeClr val="tx2">
                      <a:lumMod val="50000"/>
                    </a:schemeClr>
                  </a:solidFill>
                  <a:latin typeface="Cambria" pitchFamily="18" charset="0"/>
                  <a:cs typeface="Arial" charset="0"/>
                </a:rPr>
                <a:t> </a:t>
              </a:r>
              <a:r>
                <a:rPr lang="es-AR" sz="2800" dirty="0" err="1" smtClean="0">
                  <a:solidFill>
                    <a:schemeClr val="tx2">
                      <a:lumMod val="50000"/>
                    </a:schemeClr>
                  </a:solidFill>
                  <a:latin typeface="Cambria" pitchFamily="18" charset="0"/>
                  <a:cs typeface="Arial" charset="0"/>
                </a:rPr>
                <a:t>Coverage</a:t>
              </a:r>
              <a:r>
                <a:rPr lang="es-AR" sz="2800" dirty="0" smtClean="0">
                  <a:solidFill>
                    <a:schemeClr val="tx2">
                      <a:lumMod val="50000"/>
                    </a:schemeClr>
                  </a:solidFill>
                  <a:latin typeface="Cambria" pitchFamily="18" charset="0"/>
                  <a:cs typeface="Arial" charset="0"/>
                </a:rPr>
                <a:t> (</a:t>
              </a:r>
              <a:r>
                <a:rPr lang="es-AR" sz="2800" dirty="0" err="1" smtClean="0">
                  <a:solidFill>
                    <a:schemeClr val="tx2">
                      <a:lumMod val="50000"/>
                    </a:schemeClr>
                  </a:solidFill>
                  <a:latin typeface="Cambria" pitchFamily="18" charset="0"/>
                  <a:cs typeface="Arial" charset="0"/>
                </a:rPr>
                <a:t>Unit</a:t>
              </a:r>
              <a:r>
                <a:rPr lang="es-AR" sz="2800" dirty="0" smtClean="0">
                  <a:solidFill>
                    <a:schemeClr val="tx2">
                      <a:lumMod val="50000"/>
                    </a:schemeClr>
                  </a:solidFill>
                  <a:latin typeface="Cambria" pitchFamily="18" charset="0"/>
                  <a:cs typeface="Arial" charset="0"/>
                </a:rPr>
                <a:t> </a:t>
              </a:r>
              <a:r>
                <a:rPr lang="es-AR" sz="2800" dirty="0" err="1" smtClean="0">
                  <a:solidFill>
                    <a:schemeClr val="tx2">
                      <a:lumMod val="50000"/>
                    </a:schemeClr>
                  </a:solidFill>
                  <a:latin typeface="Cambria" pitchFamily="18" charset="0"/>
                  <a:cs typeface="Arial" charset="0"/>
                </a:rPr>
                <a:t>Tests</a:t>
              </a:r>
              <a:r>
                <a:rPr lang="es-AR" sz="2800" dirty="0" smtClean="0">
                  <a:solidFill>
                    <a:schemeClr val="tx2">
                      <a:lumMod val="50000"/>
                    </a:schemeClr>
                  </a:solidFill>
                  <a:latin typeface="Cambria" pitchFamily="18" charset="0"/>
                  <a:cs typeface="Arial" charset="0"/>
                </a:rPr>
                <a:t>)</a:t>
              </a:r>
              <a:endParaRPr lang="es-AR" sz="2800" dirty="0">
                <a:solidFill>
                  <a:schemeClr val="tx2">
                    <a:lumMod val="50000"/>
                  </a:schemeClr>
                </a:solidFill>
                <a:latin typeface="Cambria" pitchFamily="18" charset="0"/>
                <a:cs typeface="Arial" charset="0"/>
              </a:endParaRPr>
            </a:p>
          </p:txBody>
        </p:sp>
        <p:pic>
          <p:nvPicPr>
            <p:cNvPr id="6" name="5 Imagen" descr="CodeCoverage.PNG"/>
            <p:cNvPicPr>
              <a:picLocks noChangeAspect="1"/>
            </p:cNvPicPr>
            <p:nvPr/>
          </p:nvPicPr>
          <p:blipFill>
            <a:blip r:embed="rId3" cstate="print"/>
            <a:stretch>
              <a:fillRect/>
            </a:stretch>
          </p:blipFill>
          <p:spPr>
            <a:xfrm>
              <a:off x="1475656" y="2348880"/>
              <a:ext cx="6856956" cy="4248472"/>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s-AR" dirty="0" smtClean="0">
                <a:latin typeface="Copperplate Gothic Bold" pitchFamily="34" charset="0"/>
              </a:rPr>
              <a:t>Cambios de Alcance</a:t>
            </a:r>
          </a:p>
        </p:txBody>
      </p:sp>
      <p:sp>
        <p:nvSpPr>
          <p:cNvPr id="11" name="TextBox 24"/>
          <p:cNvSpPr txBox="1">
            <a:spLocks noChangeArrowheads="1"/>
          </p:cNvSpPr>
          <p:nvPr/>
        </p:nvSpPr>
        <p:spPr bwMode="auto">
          <a:xfrm>
            <a:off x="1403648" y="1696158"/>
            <a:ext cx="7128792" cy="523220"/>
          </a:xfrm>
          <a:prstGeom prst="rect">
            <a:avLst/>
          </a:prstGeom>
          <a:noFill/>
          <a:ln w="9525">
            <a:noFill/>
            <a:miter lim="800000"/>
            <a:headEnd/>
            <a:tailEnd/>
          </a:ln>
        </p:spPr>
        <p:txBody>
          <a:bodyPr wrap="square">
            <a:spAutoFit/>
          </a:bodyPr>
          <a:lstStyle/>
          <a:p>
            <a:pPr>
              <a:buFont typeface="Arial" pitchFamily="34" charset="0"/>
              <a:buChar char="•"/>
            </a:pPr>
            <a:r>
              <a:rPr lang="es-AR" sz="2800" dirty="0" smtClean="0">
                <a:solidFill>
                  <a:schemeClr val="tx2">
                    <a:lumMod val="50000"/>
                  </a:schemeClr>
                </a:solidFill>
                <a:latin typeface="Cambria" pitchFamily="18" charset="0"/>
                <a:cs typeface="Arial" charset="0"/>
              </a:rPr>
              <a:t> Comienzo Sprint 2 </a:t>
            </a:r>
            <a:r>
              <a:rPr lang="es-AR" sz="2800" dirty="0" smtClean="0">
                <a:solidFill>
                  <a:schemeClr val="tx2">
                    <a:lumMod val="50000"/>
                  </a:schemeClr>
                </a:solidFill>
                <a:latin typeface="Cambria" pitchFamily="18" charset="0"/>
                <a:cs typeface="Arial" charset="0"/>
                <a:sym typeface="Wingdings" pitchFamily="2" charset="2"/>
              </a:rPr>
              <a:t></a:t>
            </a:r>
            <a:r>
              <a:rPr lang="es-AR" sz="2800" dirty="0" smtClean="0">
                <a:solidFill>
                  <a:schemeClr val="tx2">
                    <a:lumMod val="50000"/>
                  </a:schemeClr>
                </a:solidFill>
                <a:latin typeface="Cambria" pitchFamily="18" charset="0"/>
                <a:cs typeface="Arial" charset="0"/>
              </a:rPr>
              <a:t>Múltiples supervisores</a:t>
            </a:r>
          </a:p>
        </p:txBody>
      </p:sp>
      <p:graphicFrame>
        <p:nvGraphicFramePr>
          <p:cNvPr id="5" name="4 Diagrama"/>
          <p:cNvGraphicFramePr/>
          <p:nvPr/>
        </p:nvGraphicFramePr>
        <p:xfrm>
          <a:off x="1259632" y="2420888"/>
          <a:ext cx="7488832"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graphicEl>
                                              <a:dgm id="{B3E6B583-9654-4E7F-892D-8908B1435FF6}"/>
                                            </p:graphicEl>
                                          </p:spTgt>
                                        </p:tgtEl>
                                        <p:attrNameLst>
                                          <p:attrName>style.visibility</p:attrName>
                                        </p:attrNameLst>
                                      </p:cBhvr>
                                      <p:to>
                                        <p:strVal val="visible"/>
                                      </p:to>
                                    </p:set>
                                    <p:anim calcmode="lin" valueType="num">
                                      <p:cBhvr additive="base">
                                        <p:cTn id="7" dur="500" fill="hold"/>
                                        <p:tgtEl>
                                          <p:spTgt spid="5">
                                            <p:graphicEl>
                                              <a:dgm id="{B3E6B583-9654-4E7F-892D-8908B1435FF6}"/>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graphicEl>
                                              <a:dgm id="{B3E6B583-9654-4E7F-892D-8908B1435FF6}"/>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graphicEl>
                                              <a:dgm id="{C9C6AA2F-F6CE-4F9A-A0A0-A4FB364B78E4}"/>
                                            </p:graphicEl>
                                          </p:spTgt>
                                        </p:tgtEl>
                                        <p:attrNameLst>
                                          <p:attrName>style.visibility</p:attrName>
                                        </p:attrNameLst>
                                      </p:cBhvr>
                                      <p:to>
                                        <p:strVal val="visible"/>
                                      </p:to>
                                    </p:set>
                                    <p:anim calcmode="lin" valueType="num">
                                      <p:cBhvr additive="base">
                                        <p:cTn id="12" dur="500" fill="hold"/>
                                        <p:tgtEl>
                                          <p:spTgt spid="5">
                                            <p:graphicEl>
                                              <a:dgm id="{C9C6AA2F-F6CE-4F9A-A0A0-A4FB364B78E4}"/>
                                            </p:graphic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
                                            <p:graphicEl>
                                              <a:dgm id="{C9C6AA2F-F6CE-4F9A-A0A0-A4FB364B78E4}"/>
                                            </p:graphic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
                                            <p:graphicEl>
                                              <a:dgm id="{89E31B8C-B1F1-4ACF-9FA6-A908EB5B54AA}"/>
                                            </p:graphicEl>
                                          </p:spTgt>
                                        </p:tgtEl>
                                        <p:attrNameLst>
                                          <p:attrName>style.visibility</p:attrName>
                                        </p:attrNameLst>
                                      </p:cBhvr>
                                      <p:to>
                                        <p:strVal val="visible"/>
                                      </p:to>
                                    </p:set>
                                    <p:anim calcmode="lin" valueType="num">
                                      <p:cBhvr additive="base">
                                        <p:cTn id="17" dur="500" fill="hold"/>
                                        <p:tgtEl>
                                          <p:spTgt spid="5">
                                            <p:graphicEl>
                                              <a:dgm id="{89E31B8C-B1F1-4ACF-9FA6-A908EB5B54AA}"/>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graphicEl>
                                              <a:dgm id="{89E31B8C-B1F1-4ACF-9FA6-A908EB5B54AA}"/>
                                            </p:graphic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
                                            <p:graphicEl>
                                              <a:dgm id="{31A8DE1E-3226-437D-9608-072DF772CBF1}"/>
                                            </p:graphicEl>
                                          </p:spTgt>
                                        </p:tgtEl>
                                        <p:attrNameLst>
                                          <p:attrName>style.visibility</p:attrName>
                                        </p:attrNameLst>
                                      </p:cBhvr>
                                      <p:to>
                                        <p:strVal val="visible"/>
                                      </p:to>
                                    </p:set>
                                    <p:anim calcmode="lin" valueType="num">
                                      <p:cBhvr additive="base">
                                        <p:cTn id="22" dur="500" fill="hold"/>
                                        <p:tgtEl>
                                          <p:spTgt spid="5">
                                            <p:graphicEl>
                                              <a:dgm id="{31A8DE1E-3226-437D-9608-072DF772CBF1}"/>
                                            </p:graphic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
                                            <p:graphicEl>
                                              <a:dgm id="{31A8DE1E-3226-437D-9608-072DF772CBF1}"/>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Diseño predeterminado">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iseño predeterminado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Diseño predeterminado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Diseño predeterminado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Diseño predeterminado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Diseño predeterminado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Diseño predeterminado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Diseño predeterminado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iseño predeterminado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Concourse</Template>
  <TotalTime>3326</TotalTime>
  <Words>1000</Words>
  <Application>Microsoft Office PowerPoint</Application>
  <PresentationFormat>Presentación en pantalla (4:3)</PresentationFormat>
  <Paragraphs>128</Paragraphs>
  <Slides>15</Slides>
  <Notes>15</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Diseño predeterminado</vt:lpstr>
      <vt:lpstr>Diapositiva 1</vt:lpstr>
      <vt:lpstr>Desarrollo del Proyecto</vt:lpstr>
      <vt:lpstr>Análisis y Diseño</vt:lpstr>
      <vt:lpstr>ACEPTACION</vt:lpstr>
      <vt:lpstr>Seguimiento y Control</vt:lpstr>
      <vt:lpstr>Seguimiento y Control</vt:lpstr>
      <vt:lpstr>Seguimiento y Control</vt:lpstr>
      <vt:lpstr>Desvíos No Planificados</vt:lpstr>
      <vt:lpstr>Cambios de Alcance</vt:lpstr>
      <vt:lpstr>DEMO</vt:lpstr>
      <vt:lpstr>Trazabilidad</vt:lpstr>
      <vt:lpstr>Lecciones Aprendidas (1)</vt:lpstr>
      <vt:lpstr>Lecciones Aprendidas (2)</vt:lpstr>
      <vt:lpstr>Diapositiva 14</vt:lpstr>
      <vt:lpstr>Diapositiva 15</vt:lpstr>
    </vt:vector>
  </TitlesOfParts>
  <Company>GSB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8 – TP 2</dc:title>
  <dc:creator>Gonzalo Soriano</dc:creator>
  <cp:lastModifiedBy>User</cp:lastModifiedBy>
  <cp:revision>589</cp:revision>
  <dcterms:created xsi:type="dcterms:W3CDTF">2006-12-03T18:41:32Z</dcterms:created>
  <dcterms:modified xsi:type="dcterms:W3CDTF">2010-11-28T19:13:27Z</dcterms:modified>
</cp:coreProperties>
</file>