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Paralelogramo"/>
          <p:cNvSpPr/>
          <p:nvPr/>
        </p:nvSpPr>
        <p:spPr>
          <a:xfrm rot="1835331">
            <a:off x="525234" y="482342"/>
            <a:ext cx="5501676" cy="338400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0" name="19 Grupo"/>
          <p:cNvGrpSpPr/>
          <p:nvPr/>
        </p:nvGrpSpPr>
        <p:grpSpPr>
          <a:xfrm>
            <a:off x="1659152" y="4549473"/>
            <a:ext cx="1600200" cy="1143000"/>
            <a:chOff x="5268130" y="3352800"/>
            <a:chExt cx="1828800" cy="139543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68130" y="3352800"/>
              <a:ext cx="1828800" cy="1395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11 CuadroTexto"/>
            <p:cNvSpPr txBox="1"/>
            <p:nvPr/>
          </p:nvSpPr>
          <p:spPr>
            <a:xfrm>
              <a:off x="5757987" y="3852831"/>
              <a:ext cx="947057" cy="4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</a:t>
              </a:r>
              <a:endPara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-1160248" y="3863673"/>
            <a:ext cx="1600200" cy="717490"/>
            <a:chOff x="5572930" y="5753100"/>
            <a:chExt cx="1600200" cy="71749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smtClean="0"/>
                <a:t>Jefe de Cuentas</a:t>
              </a:r>
              <a:endParaRPr lang="es-AR" sz="1000" b="1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40 Paralelogramo"/>
          <p:cNvSpPr/>
          <p:nvPr/>
        </p:nvSpPr>
        <p:spPr>
          <a:xfrm rot="1835331">
            <a:off x="3975778" y="2406560"/>
            <a:ext cx="5120703" cy="338400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CuadroTexto"/>
          <p:cNvSpPr txBox="1"/>
          <p:nvPr/>
        </p:nvSpPr>
        <p:spPr>
          <a:xfrm>
            <a:off x="3468902" y="63198"/>
            <a:ext cx="136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LAN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890008" y="2082498"/>
            <a:ext cx="8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DMZ</a:t>
            </a:r>
            <a:endParaRPr lang="es-AR" dirty="0">
              <a:solidFill>
                <a:schemeClr val="accent6">
                  <a:lumMod val="50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-27578" y="4168473"/>
            <a:ext cx="1686730" cy="95250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rot="10800000">
            <a:off x="3335552" y="5082873"/>
            <a:ext cx="1828800" cy="1588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0" name="89 Grupo"/>
          <p:cNvGrpSpPr/>
          <p:nvPr/>
        </p:nvGrpSpPr>
        <p:grpSpPr>
          <a:xfrm>
            <a:off x="4926227" y="1958673"/>
            <a:ext cx="1295400" cy="674783"/>
            <a:chOff x="4926227" y="1958673"/>
            <a:chExt cx="1295400" cy="674783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88177" y="2119106"/>
              <a:ext cx="514350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" name="123 CuadroTexto"/>
            <p:cNvSpPr txBox="1"/>
            <p:nvPr/>
          </p:nvSpPr>
          <p:spPr>
            <a:xfrm>
              <a:off x="4926227" y="1958673"/>
              <a:ext cx="1295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dirty="0" smtClean="0"/>
                <a:t>Base de Datos</a:t>
              </a:r>
              <a:endParaRPr lang="es-AR" sz="900" b="1" dirty="0"/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2279838" y="3381622"/>
            <a:ext cx="1346724" cy="668188"/>
            <a:chOff x="2279838" y="3381622"/>
            <a:chExt cx="1346724" cy="668188"/>
          </a:xfrm>
        </p:grpSpPr>
        <p:grpSp>
          <p:nvGrpSpPr>
            <p:cNvPr id="138" name="137 Grupo"/>
            <p:cNvGrpSpPr/>
            <p:nvPr/>
          </p:nvGrpSpPr>
          <p:grpSpPr>
            <a:xfrm>
              <a:off x="2279838" y="3680478"/>
              <a:ext cx="1295400" cy="369332"/>
              <a:chOff x="1363290" y="2374175"/>
              <a:chExt cx="1295400" cy="369332"/>
            </a:xfrm>
          </p:grpSpPr>
          <p:sp>
            <p:nvSpPr>
              <p:cNvPr id="136" name="135 Rectángulo"/>
              <p:cNvSpPr/>
              <p:nvPr/>
            </p:nvSpPr>
            <p:spPr>
              <a:xfrm>
                <a:off x="1518677" y="2459247"/>
                <a:ext cx="930621" cy="21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  <p:sp>
            <p:nvSpPr>
              <p:cNvPr id="137" name="136 CuadroTexto"/>
              <p:cNvSpPr txBox="1"/>
              <p:nvPr/>
            </p:nvSpPr>
            <p:spPr>
              <a:xfrm>
                <a:off x="1363290" y="2374175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/>
                  <a:t>Servicio de Autenticación</a:t>
                </a:r>
                <a:endParaRPr lang="es-AR" sz="900" b="1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2572">
              <a:off x="3160623" y="3381622"/>
              <a:ext cx="465939" cy="54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5" name="104 Conector recto de flecha"/>
          <p:cNvCxnSpPr>
            <a:endCxn id="71" idx="3"/>
          </p:cNvCxnSpPr>
          <p:nvPr/>
        </p:nvCxnSpPr>
        <p:spPr>
          <a:xfrm rot="10800000">
            <a:off x="-42818" y="5136213"/>
            <a:ext cx="1686730" cy="1588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/>
          <p:nvPr/>
        </p:nvCxnSpPr>
        <p:spPr>
          <a:xfrm rot="10800000" flipV="1">
            <a:off x="-27578" y="5120973"/>
            <a:ext cx="1686730" cy="92081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/>
          <p:nvPr/>
        </p:nvCxnSpPr>
        <p:spPr>
          <a:xfrm rot="10800000">
            <a:off x="3607125" y="3924300"/>
            <a:ext cx="1584000" cy="90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 rot="1762167">
            <a:off x="3919806" y="4250629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err="1" smtClean="0"/>
              <a:t>Token</a:t>
            </a:r>
            <a:r>
              <a:rPr lang="es-AR" sz="900" dirty="0" smtClean="0"/>
              <a:t> con </a:t>
            </a:r>
            <a:r>
              <a:rPr lang="es-AR" sz="900" dirty="0" err="1" smtClean="0"/>
              <a:t>Claims</a:t>
            </a:r>
            <a:endParaRPr lang="es-AR" sz="900" dirty="0"/>
          </a:p>
        </p:txBody>
      </p:sp>
      <p:sp>
        <p:nvSpPr>
          <p:cNvPr id="133" name="132 CuadroTexto"/>
          <p:cNvSpPr txBox="1"/>
          <p:nvPr/>
        </p:nvSpPr>
        <p:spPr>
          <a:xfrm rot="1775871">
            <a:off x="1984065" y="2894069"/>
            <a:ext cx="57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ADFS</a:t>
            </a:r>
            <a:endParaRPr lang="es-AR" sz="9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1556282" y="1281903"/>
            <a:ext cx="1180620" cy="612000"/>
            <a:chOff x="2350770" y="1060590"/>
            <a:chExt cx="1180620" cy="612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425080">
              <a:off x="2350770" y="1060590"/>
              <a:ext cx="42000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134 CuadroTexto"/>
            <p:cNvSpPr txBox="1"/>
            <p:nvPr/>
          </p:nvSpPr>
          <p:spPr>
            <a:xfrm>
              <a:off x="2727960" y="1178700"/>
              <a:ext cx="80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b="1" dirty="0" smtClean="0"/>
                <a:t>Archivos </a:t>
              </a:r>
            </a:p>
            <a:p>
              <a:r>
                <a:rPr lang="es-AR" sz="900" b="1" dirty="0" smtClean="0"/>
                <a:t>compartidos</a:t>
              </a:r>
              <a:endParaRPr lang="es-AR" sz="900" b="1" dirty="0"/>
            </a:p>
          </p:txBody>
        </p:sp>
      </p:grpSp>
      <p:cxnSp>
        <p:nvCxnSpPr>
          <p:cNvPr id="142" name="141 Conector recto de flecha"/>
          <p:cNvCxnSpPr/>
          <p:nvPr/>
        </p:nvCxnSpPr>
        <p:spPr>
          <a:xfrm rot="10800000">
            <a:off x="2005862" y="1777698"/>
            <a:ext cx="720000" cy="43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 rot="10800000">
            <a:off x="3355806" y="2411112"/>
            <a:ext cx="198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160 Grupo"/>
          <p:cNvGrpSpPr/>
          <p:nvPr/>
        </p:nvGrpSpPr>
        <p:grpSpPr>
          <a:xfrm>
            <a:off x="-1160248" y="4778073"/>
            <a:ext cx="1600200" cy="717490"/>
            <a:chOff x="5572930" y="5753100"/>
            <a:chExt cx="1600200" cy="717490"/>
          </a:xfrm>
        </p:grpSpPr>
        <p:pic>
          <p:nvPicPr>
            <p:cNvPr id="162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" name="162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 smtClean="0"/>
                <a:t>Superviso</a:t>
              </a:r>
              <a:r>
                <a:rPr lang="es-AR" sz="1000" b="1" dirty="0"/>
                <a:t>r</a:t>
              </a:r>
              <a:endParaRPr lang="es-AR" sz="1000" b="1" dirty="0" smtClean="0"/>
            </a:p>
          </p:txBody>
        </p:sp>
        <p:pic>
          <p:nvPicPr>
            <p:cNvPr id="16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5" name="164 Grupo"/>
          <p:cNvGrpSpPr/>
          <p:nvPr/>
        </p:nvGrpSpPr>
        <p:grpSpPr>
          <a:xfrm>
            <a:off x="-1160248" y="5711523"/>
            <a:ext cx="1600200" cy="717490"/>
            <a:chOff x="5572930" y="5753100"/>
            <a:chExt cx="1600200" cy="717490"/>
          </a:xfrm>
        </p:grpSpPr>
        <p:pic>
          <p:nvPicPr>
            <p:cNvPr id="166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166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 smtClean="0"/>
                <a:t>Agente</a:t>
              </a:r>
              <a:endParaRPr lang="es-AR" sz="1000" b="1" dirty="0"/>
            </a:p>
          </p:txBody>
        </p:sp>
        <p:pic>
          <p:nvPicPr>
            <p:cNvPr id="16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8" name="87 Grupo"/>
          <p:cNvGrpSpPr/>
          <p:nvPr/>
        </p:nvGrpSpPr>
        <p:grpSpPr>
          <a:xfrm>
            <a:off x="4170273" y="2772023"/>
            <a:ext cx="1398042" cy="542532"/>
            <a:chOff x="4170273" y="2772023"/>
            <a:chExt cx="1398042" cy="542532"/>
          </a:xfrm>
        </p:grpSpPr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2572">
              <a:off x="4170273" y="2772023"/>
              <a:ext cx="465939" cy="54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3" name="52 Grupo"/>
            <p:cNvGrpSpPr/>
            <p:nvPr/>
          </p:nvGrpSpPr>
          <p:grpSpPr>
            <a:xfrm>
              <a:off x="4491990" y="3070225"/>
              <a:ext cx="1076325" cy="230832"/>
              <a:chOff x="1402763" y="2425277"/>
              <a:chExt cx="1076325" cy="230832"/>
            </a:xfrm>
          </p:grpSpPr>
          <p:sp>
            <p:nvSpPr>
              <p:cNvPr id="54" name="53 Rectángulo"/>
              <p:cNvSpPr/>
              <p:nvPr/>
            </p:nvSpPr>
            <p:spPr>
              <a:xfrm>
                <a:off x="1543050" y="2485600"/>
                <a:ext cx="930323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1402763" y="2425277"/>
                <a:ext cx="10763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/>
                  <a:t>Servicio de Datos</a:t>
                </a:r>
                <a:endParaRPr lang="es-AR" sz="900" b="1" dirty="0"/>
              </a:p>
            </p:txBody>
          </p:sp>
        </p:grpSp>
      </p:grpSp>
      <p:cxnSp>
        <p:nvCxnSpPr>
          <p:cNvPr id="56" name="55 Conector recto de flecha"/>
          <p:cNvCxnSpPr/>
          <p:nvPr/>
        </p:nvCxnSpPr>
        <p:spPr>
          <a:xfrm rot="10800000" flipV="1">
            <a:off x="4598852" y="2545286"/>
            <a:ext cx="756000" cy="50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 rot="16200000" flipV="1">
            <a:off x="4110491" y="3628962"/>
            <a:ext cx="1387789" cy="7770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2640227" y="2126168"/>
            <a:ext cx="914400" cy="699280"/>
            <a:chOff x="3438525" y="1808027"/>
            <a:chExt cx="914400" cy="699280"/>
          </a:xfrm>
        </p:grpSpPr>
        <p:grpSp>
          <p:nvGrpSpPr>
            <p:cNvPr id="66" name="65 Grupo"/>
            <p:cNvGrpSpPr/>
            <p:nvPr/>
          </p:nvGrpSpPr>
          <p:grpSpPr>
            <a:xfrm>
              <a:off x="3438525" y="1808146"/>
              <a:ext cx="914400" cy="699161"/>
              <a:chOff x="3438525" y="1808146"/>
              <a:chExt cx="914400" cy="699161"/>
            </a:xfrm>
          </p:grpSpPr>
          <p:grpSp>
            <p:nvGrpSpPr>
              <p:cNvPr id="140" name="139 Grupo"/>
              <p:cNvGrpSpPr>
                <a:grpSpLocks noChangeAspect="1"/>
              </p:cNvGrpSpPr>
              <p:nvPr/>
            </p:nvGrpSpPr>
            <p:grpSpPr>
              <a:xfrm>
                <a:off x="3547591" y="1808146"/>
                <a:ext cx="574853" cy="506431"/>
                <a:chOff x="4405695" y="5596498"/>
                <a:chExt cx="794055" cy="699546"/>
              </a:xfrm>
            </p:grpSpPr>
            <p:pic>
              <p:nvPicPr>
                <p:cNvPr id="3" name="Picture 5" descr="I:\Desktop\process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405695" y="5596498"/>
                  <a:ext cx="559825" cy="55982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9" name="Picture 5" descr="I:\Desktop\process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847105" y="5943397"/>
                  <a:ext cx="352645" cy="35264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1" name="140 CuadroTexto"/>
              <p:cNvSpPr txBox="1"/>
              <p:nvPr/>
            </p:nvSpPr>
            <p:spPr>
              <a:xfrm>
                <a:off x="3438525" y="2276475"/>
                <a:ext cx="9144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/>
                  <a:t>Procesamiento</a:t>
                </a:r>
                <a:endParaRPr lang="es-AR" sz="900" b="1" dirty="0"/>
              </a:p>
            </p:txBody>
          </p:sp>
        </p:grpSp>
        <p:pic>
          <p:nvPicPr>
            <p:cNvPr id="4" name="Picture 2" descr="I:\Desktop\time_icon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62400" y="1808027"/>
              <a:ext cx="223200" cy="228241"/>
            </a:xfrm>
            <a:prstGeom prst="rect">
              <a:avLst/>
            </a:prstGeom>
            <a:noFill/>
          </p:spPr>
        </p:pic>
      </p:grpSp>
      <p:cxnSp>
        <p:nvCxnSpPr>
          <p:cNvPr id="79" name="78 Conector recto de flecha"/>
          <p:cNvCxnSpPr/>
          <p:nvPr/>
        </p:nvCxnSpPr>
        <p:spPr>
          <a:xfrm rot="10800000" flipV="1">
            <a:off x="1986902" y="890553"/>
            <a:ext cx="720000" cy="46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83 Grupo"/>
          <p:cNvGrpSpPr/>
          <p:nvPr/>
        </p:nvGrpSpPr>
        <p:grpSpPr>
          <a:xfrm>
            <a:off x="2476149" y="455628"/>
            <a:ext cx="3063488" cy="1428750"/>
            <a:chOff x="2460909" y="478488"/>
            <a:chExt cx="3063488" cy="1428750"/>
          </a:xfrm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80" name="79 Grupo"/>
            <p:cNvGrpSpPr/>
            <p:nvPr/>
          </p:nvGrpSpPr>
          <p:grpSpPr>
            <a:xfrm>
              <a:off x="2460909" y="478488"/>
              <a:ext cx="3063488" cy="1428750"/>
              <a:chOff x="3261112" y="219075"/>
              <a:chExt cx="3063488" cy="1428750"/>
            </a:xfrm>
          </p:grpSpPr>
          <p:pic>
            <p:nvPicPr>
              <p:cNvPr id="2" name="Picture 2" descr="I:\Desktop\phone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57600" y="390525"/>
                <a:ext cx="228600" cy="228600"/>
              </a:xfrm>
              <a:prstGeom prst="rect">
                <a:avLst/>
              </a:prstGeom>
              <a:noFill/>
            </p:spPr>
          </p:pic>
          <p:sp>
            <p:nvSpPr>
              <p:cNvPr id="65" name="64 CuadroTexto"/>
              <p:cNvSpPr txBox="1"/>
              <p:nvPr/>
            </p:nvSpPr>
            <p:spPr>
              <a:xfrm>
                <a:off x="3554730" y="219075"/>
                <a:ext cx="7048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Switch</a:t>
                </a:r>
                <a:endParaRPr lang="es-AR" sz="850" dirty="0"/>
              </a:p>
            </p:txBody>
          </p:sp>
          <p:pic>
            <p:nvPicPr>
              <p:cNvPr id="5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943350" y="56197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68" name="67 CuadroTexto"/>
              <p:cNvSpPr txBox="1"/>
              <p:nvPr/>
            </p:nvSpPr>
            <p:spPr>
              <a:xfrm>
                <a:off x="3838575" y="39052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AgentMonitor</a:t>
                </a:r>
                <a:endParaRPr lang="es-AR" sz="850" dirty="0"/>
              </a:p>
            </p:txBody>
          </p:sp>
          <p:pic>
            <p:nvPicPr>
              <p:cNvPr id="69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295775" y="77152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0" name="69 CuadroTexto"/>
              <p:cNvSpPr txBox="1"/>
              <p:nvPr/>
            </p:nvSpPr>
            <p:spPr>
              <a:xfrm>
                <a:off x="4200525" y="59055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TTS</a:t>
                </a:r>
                <a:endParaRPr lang="es-AR" sz="850" dirty="0"/>
              </a:p>
            </p:txBody>
          </p:sp>
          <p:pic>
            <p:nvPicPr>
              <p:cNvPr id="72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648200" y="98107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3" name="72 CuadroTexto"/>
              <p:cNvSpPr txBox="1"/>
              <p:nvPr/>
            </p:nvSpPr>
            <p:spPr>
              <a:xfrm>
                <a:off x="4552950" y="80010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STS</a:t>
                </a:r>
                <a:endParaRPr lang="es-AR" sz="850" dirty="0"/>
              </a:p>
            </p:txBody>
          </p:sp>
          <p:pic>
            <p:nvPicPr>
              <p:cNvPr id="74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000625" y="1200150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5" name="74 CuadroTexto"/>
              <p:cNvSpPr txBox="1"/>
              <p:nvPr/>
            </p:nvSpPr>
            <p:spPr>
              <a:xfrm>
                <a:off x="4905375" y="101917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HF</a:t>
                </a:r>
                <a:endParaRPr lang="es-AR" sz="850" dirty="0"/>
              </a:p>
            </p:txBody>
          </p:sp>
          <p:pic>
            <p:nvPicPr>
              <p:cNvPr id="76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362575" y="1409700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7" name="76 CuadroTexto"/>
              <p:cNvSpPr txBox="1"/>
              <p:nvPr/>
            </p:nvSpPr>
            <p:spPr>
              <a:xfrm>
                <a:off x="5257800" y="122872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ClientData</a:t>
                </a:r>
                <a:endParaRPr lang="es-AR" sz="850" dirty="0"/>
              </a:p>
            </p:txBody>
          </p:sp>
          <p:sp>
            <p:nvSpPr>
              <p:cNvPr id="78" name="77 Paralelogramo"/>
              <p:cNvSpPr/>
              <p:nvPr/>
            </p:nvSpPr>
            <p:spPr>
              <a:xfrm rot="1835331">
                <a:off x="3261112" y="623793"/>
                <a:ext cx="2989391" cy="678630"/>
              </a:xfrm>
              <a:prstGeom prst="parallelogram">
                <a:avLst>
                  <a:gd name="adj" fmla="val 48957"/>
                </a:avLst>
              </a:prstGeom>
              <a:noFill/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82" name="81 CuadroTexto"/>
            <p:cNvSpPr txBox="1"/>
            <p:nvPr/>
          </p:nvSpPr>
          <p:spPr>
            <a:xfrm rot="1807750">
              <a:off x="3626694" y="871153"/>
              <a:ext cx="152280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50" dirty="0" smtClean="0"/>
                <a:t>Sistemas Externos</a:t>
              </a:r>
              <a:endParaRPr lang="es-AR" sz="950" dirty="0"/>
            </a:p>
          </p:txBody>
        </p:sp>
      </p:grpSp>
      <p:cxnSp>
        <p:nvCxnSpPr>
          <p:cNvPr id="125" name="124 Conector recto de flecha"/>
          <p:cNvCxnSpPr/>
          <p:nvPr/>
        </p:nvCxnSpPr>
        <p:spPr>
          <a:xfrm rot="10800000">
            <a:off x="1094882" y="2421198"/>
            <a:ext cx="2052000" cy="118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80 Grupo"/>
          <p:cNvGrpSpPr/>
          <p:nvPr/>
        </p:nvGrpSpPr>
        <p:grpSpPr>
          <a:xfrm>
            <a:off x="613752" y="1910513"/>
            <a:ext cx="1095033" cy="612000"/>
            <a:chOff x="613752" y="1910513"/>
            <a:chExt cx="1095033" cy="612000"/>
          </a:xfrm>
        </p:grpSpPr>
        <p:sp>
          <p:nvSpPr>
            <p:cNvPr id="113" name="112 CuadroTexto"/>
            <p:cNvSpPr txBox="1"/>
            <p:nvPr/>
          </p:nvSpPr>
          <p:spPr>
            <a:xfrm>
              <a:off x="975360" y="1984691"/>
              <a:ext cx="73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b="1" dirty="0" smtClean="0"/>
                <a:t>Active </a:t>
              </a:r>
            </a:p>
            <a:p>
              <a:r>
                <a:rPr lang="es-AR" sz="900" b="1" dirty="0" err="1" smtClean="0"/>
                <a:t>Directory</a:t>
              </a:r>
              <a:endParaRPr lang="es-AR" sz="900" b="1" dirty="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376961">
              <a:off x="613752" y="1910513"/>
              <a:ext cx="42500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6" name="85 Grupo"/>
          <p:cNvGrpSpPr/>
          <p:nvPr/>
        </p:nvGrpSpPr>
        <p:grpSpPr>
          <a:xfrm>
            <a:off x="5154827" y="4541853"/>
            <a:ext cx="1560298" cy="798522"/>
            <a:chOff x="5145302" y="4570428"/>
            <a:chExt cx="1560298" cy="798522"/>
          </a:xfrm>
        </p:grpSpPr>
        <p:grpSp>
          <p:nvGrpSpPr>
            <p:cNvPr id="83" name="82 Grupo"/>
            <p:cNvGrpSpPr/>
            <p:nvPr/>
          </p:nvGrpSpPr>
          <p:grpSpPr>
            <a:xfrm>
              <a:off x="5145302" y="4570428"/>
              <a:ext cx="1560298" cy="798522"/>
              <a:chOff x="5135777" y="4560903"/>
              <a:chExt cx="1560298" cy="798522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27217" y="4560903"/>
                <a:ext cx="446791" cy="612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" name="122 CuadroTexto"/>
              <p:cNvSpPr txBox="1"/>
              <p:nvPr/>
            </p:nvSpPr>
            <p:spPr>
              <a:xfrm>
                <a:off x="5135777" y="5128593"/>
                <a:ext cx="1560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err="1" smtClean="0"/>
                  <a:t>SelfManagement</a:t>
                </a:r>
                <a:r>
                  <a:rPr lang="es-AR" sz="900" b="1" dirty="0" smtClean="0"/>
                  <a:t> Web </a:t>
                </a:r>
                <a:r>
                  <a:rPr lang="es-AR" sz="900" b="1" dirty="0" err="1" smtClean="0"/>
                  <a:t>Site</a:t>
                </a:r>
                <a:endParaRPr lang="es-AR" sz="900" b="1" dirty="0"/>
              </a:p>
            </p:txBody>
          </p:sp>
        </p:grpSp>
        <p:pic>
          <p:nvPicPr>
            <p:cNvPr id="85" name="84 Imagen" descr="selfmanagement_logo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43575" y="4829175"/>
              <a:ext cx="877725" cy="324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37</Words>
  <Application>Microsoft Office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Arquitectura</dc:title>
  <dc:creator>Mariano Converti</dc:creator>
  <cp:lastModifiedBy>Mariano Converti</cp:lastModifiedBy>
  <cp:revision>54</cp:revision>
  <dcterms:created xsi:type="dcterms:W3CDTF">2009-10-29T00:56:24Z</dcterms:created>
  <dcterms:modified xsi:type="dcterms:W3CDTF">2010-09-05T22:35:20Z</dcterms:modified>
</cp:coreProperties>
</file>