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59" r:id="rId6"/>
    <p:sldId id="257" r:id="rId7"/>
    <p:sldId id="260" r:id="rId8"/>
    <p:sldId id="269" r:id="rId9"/>
    <p:sldId id="266" r:id="rId10"/>
    <p:sldId id="288" r:id="rId11"/>
    <p:sldId id="278" r:id="rId12"/>
    <p:sldId id="275" r:id="rId13"/>
    <p:sldId id="287" r:id="rId14"/>
    <p:sldId id="271" r:id="rId15"/>
    <p:sldId id="279" r:id="rId16"/>
    <p:sldId id="289" r:id="rId17"/>
    <p:sldId id="290" r:id="rId18"/>
    <p:sldId id="291" r:id="rId19"/>
    <p:sldId id="280" r:id="rId20"/>
    <p:sldId id="281" r:id="rId21"/>
    <p:sldId id="283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minucci\Documents\SmartWireless\results_batte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minucci\Documents\SmartWireless\results_batte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minucci\Documents\SmartWireless\results_batte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655404492694264E-2"/>
          <c:y val="1.8402344540365548E-2"/>
          <c:w val="0.92889452748038892"/>
          <c:h val="0.80028949416975836"/>
        </c:manualLayout>
      </c:layout>
      <c:lineChart>
        <c:grouping val="standard"/>
        <c:varyColors val="0"/>
        <c:ser>
          <c:idx val="0"/>
          <c:order val="0"/>
          <c:tx>
            <c:strRef>
              <c:f>config2!$B$1</c:f>
              <c:strCache>
                <c:ptCount val="1"/>
                <c:pt idx="0">
                  <c:v>n=1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config2!$C$3:$C$171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0.55000000000001137</c:v>
                </c:pt>
                <c:pt idx="2">
                  <c:v>1.5899999999999892</c:v>
                </c:pt>
                <c:pt idx="3">
                  <c:v>2.8400000000000034</c:v>
                </c:pt>
                <c:pt idx="4">
                  <c:v>2.3100000000000023</c:v>
                </c:pt>
                <c:pt idx="5">
                  <c:v>2</c:v>
                </c:pt>
                <c:pt idx="6">
                  <c:v>1.230000000000004</c:v>
                </c:pt>
                <c:pt idx="7">
                  <c:v>1.0300000000000011</c:v>
                </c:pt>
                <c:pt idx="8">
                  <c:v>0.81999999999999318</c:v>
                </c:pt>
                <c:pt idx="9">
                  <c:v>1.0300000000000011</c:v>
                </c:pt>
                <c:pt idx="10">
                  <c:v>0.81999999999999318</c:v>
                </c:pt>
                <c:pt idx="11">
                  <c:v>0.83000000000001251</c:v>
                </c:pt>
                <c:pt idx="12">
                  <c:v>0.82999999999999829</c:v>
                </c:pt>
                <c:pt idx="13">
                  <c:v>0.82999999999999829</c:v>
                </c:pt>
                <c:pt idx="14">
                  <c:v>0.82999999999999829</c:v>
                </c:pt>
                <c:pt idx="15">
                  <c:v>0.82999999999999829</c:v>
                </c:pt>
                <c:pt idx="16">
                  <c:v>0.82999999999999829</c:v>
                </c:pt>
                <c:pt idx="17">
                  <c:v>0.82999999999999829</c:v>
                </c:pt>
                <c:pt idx="18">
                  <c:v>0.82999999999999829</c:v>
                </c:pt>
                <c:pt idx="19">
                  <c:v>0.83000000000001251</c:v>
                </c:pt>
                <c:pt idx="20">
                  <c:v>0.82999999999999829</c:v>
                </c:pt>
                <c:pt idx="21">
                  <c:v>0.82999999999999829</c:v>
                </c:pt>
                <c:pt idx="22">
                  <c:v>0.82999999999999829</c:v>
                </c:pt>
                <c:pt idx="23">
                  <c:v>0.82999999999999829</c:v>
                </c:pt>
                <c:pt idx="24">
                  <c:v>0.82999999999999829</c:v>
                </c:pt>
                <c:pt idx="25">
                  <c:v>0.82999999999999829</c:v>
                </c:pt>
                <c:pt idx="26">
                  <c:v>0.82999999999999829</c:v>
                </c:pt>
                <c:pt idx="27">
                  <c:v>0.83000000000001251</c:v>
                </c:pt>
                <c:pt idx="28">
                  <c:v>0.82999999999999829</c:v>
                </c:pt>
                <c:pt idx="29">
                  <c:v>0.82999999999999829</c:v>
                </c:pt>
                <c:pt idx="30">
                  <c:v>0.82999999999999829</c:v>
                </c:pt>
                <c:pt idx="31">
                  <c:v>0.82999999999999829</c:v>
                </c:pt>
                <c:pt idx="32">
                  <c:v>0.82999999999999829</c:v>
                </c:pt>
                <c:pt idx="33">
                  <c:v>0.82999999999999829</c:v>
                </c:pt>
                <c:pt idx="34">
                  <c:v>0.82999999999999829</c:v>
                </c:pt>
                <c:pt idx="35">
                  <c:v>0.82999999999999829</c:v>
                </c:pt>
                <c:pt idx="36">
                  <c:v>0.8300000000000054</c:v>
                </c:pt>
                <c:pt idx="37">
                  <c:v>0.82999999999999829</c:v>
                </c:pt>
                <c:pt idx="38">
                  <c:v>0.8300000000000054</c:v>
                </c:pt>
                <c:pt idx="39">
                  <c:v>0.82999999999999829</c:v>
                </c:pt>
                <c:pt idx="40">
                  <c:v>0.82999999999999829</c:v>
                </c:pt>
                <c:pt idx="41">
                  <c:v>0.82999999999999829</c:v>
                </c:pt>
                <c:pt idx="42">
                  <c:v>0.8300000000000054</c:v>
                </c:pt>
                <c:pt idx="43">
                  <c:v>0.82999999999999829</c:v>
                </c:pt>
                <c:pt idx="44">
                  <c:v>0.82999999999999829</c:v>
                </c:pt>
                <c:pt idx="45">
                  <c:v>0.82999999999999829</c:v>
                </c:pt>
                <c:pt idx="46">
                  <c:v>0.8300000000000054</c:v>
                </c:pt>
                <c:pt idx="47">
                  <c:v>0.82999999999999829</c:v>
                </c:pt>
                <c:pt idx="48">
                  <c:v>0.82999999999999829</c:v>
                </c:pt>
                <c:pt idx="49">
                  <c:v>0.82999999999999829</c:v>
                </c:pt>
                <c:pt idx="50">
                  <c:v>0.8300000000000054</c:v>
                </c:pt>
                <c:pt idx="51">
                  <c:v>0.82999999999999829</c:v>
                </c:pt>
                <c:pt idx="52">
                  <c:v>0.82999999999999829</c:v>
                </c:pt>
                <c:pt idx="53">
                  <c:v>0.82999999999999829</c:v>
                </c:pt>
                <c:pt idx="54">
                  <c:v>0.8300000000000054</c:v>
                </c:pt>
                <c:pt idx="55">
                  <c:v>0.82999999999999829</c:v>
                </c:pt>
                <c:pt idx="56">
                  <c:v>0.82999999999999829</c:v>
                </c:pt>
                <c:pt idx="57">
                  <c:v>0.82999999999999829</c:v>
                </c:pt>
                <c:pt idx="58">
                  <c:v>0.82999999999999829</c:v>
                </c:pt>
                <c:pt idx="59">
                  <c:v>0.8300000000000054</c:v>
                </c:pt>
                <c:pt idx="60">
                  <c:v>0.82999999999999829</c:v>
                </c:pt>
                <c:pt idx="61">
                  <c:v>0.82999999999999829</c:v>
                </c:pt>
                <c:pt idx="62">
                  <c:v>0.82999999999999829</c:v>
                </c:pt>
                <c:pt idx="63">
                  <c:v>0.8300000000000054</c:v>
                </c:pt>
                <c:pt idx="64">
                  <c:v>0.82999999999999829</c:v>
                </c:pt>
                <c:pt idx="65">
                  <c:v>0.82999999999999829</c:v>
                </c:pt>
                <c:pt idx="66">
                  <c:v>0.82999999999999829</c:v>
                </c:pt>
                <c:pt idx="67">
                  <c:v>0.8300000000000054</c:v>
                </c:pt>
                <c:pt idx="68">
                  <c:v>0.82999999999999829</c:v>
                </c:pt>
                <c:pt idx="69">
                  <c:v>0.82999999999999829</c:v>
                </c:pt>
                <c:pt idx="70">
                  <c:v>0.82999999999999829</c:v>
                </c:pt>
                <c:pt idx="71">
                  <c:v>0.8300000000000054</c:v>
                </c:pt>
                <c:pt idx="72">
                  <c:v>0.82999999999999829</c:v>
                </c:pt>
                <c:pt idx="73">
                  <c:v>0.82999999999999829</c:v>
                </c:pt>
                <c:pt idx="74">
                  <c:v>0.82999999999999829</c:v>
                </c:pt>
                <c:pt idx="75">
                  <c:v>0.83000000000000185</c:v>
                </c:pt>
                <c:pt idx="76">
                  <c:v>0.83000000000000185</c:v>
                </c:pt>
                <c:pt idx="77">
                  <c:v>0.82999999999999829</c:v>
                </c:pt>
                <c:pt idx="78">
                  <c:v>0.83000000000000185</c:v>
                </c:pt>
                <c:pt idx="79">
                  <c:v>0.82999999999999829</c:v>
                </c:pt>
                <c:pt idx="80">
                  <c:v>0.83000000000000185</c:v>
                </c:pt>
                <c:pt idx="81">
                  <c:v>0.82999999999999829</c:v>
                </c:pt>
                <c:pt idx="82">
                  <c:v>0.82999999999999829</c:v>
                </c:pt>
                <c:pt idx="83">
                  <c:v>0.83000000000000185</c:v>
                </c:pt>
                <c:pt idx="84">
                  <c:v>0.82999999999999829</c:v>
                </c:pt>
                <c:pt idx="85">
                  <c:v>0.62000000000000099</c:v>
                </c:pt>
                <c:pt idx="86">
                  <c:v>0.62000000000000099</c:v>
                </c:pt>
                <c:pt idx="87">
                  <c:v>1.129999999999999</c:v>
                </c:pt>
                <c:pt idx="88">
                  <c:v>0.71000000000000085</c:v>
                </c:pt>
                <c:pt idx="89">
                  <c:v>1.5799999999999983</c:v>
                </c:pt>
                <c:pt idx="90">
                  <c:v>1.0600000000000023</c:v>
                </c:pt>
                <c:pt idx="91">
                  <c:v>1.0700000000000003</c:v>
                </c:pt>
                <c:pt idx="92">
                  <c:v>1.0700000000000003</c:v>
                </c:pt>
                <c:pt idx="93">
                  <c:v>1.0699999999999985</c:v>
                </c:pt>
                <c:pt idx="94">
                  <c:v>1.0700000000000003</c:v>
                </c:pt>
                <c:pt idx="95">
                  <c:v>1.0700000000000003</c:v>
                </c:pt>
                <c:pt idx="96">
                  <c:v>1.0700000000000003</c:v>
                </c:pt>
                <c:pt idx="97">
                  <c:v>1.0699999999999985</c:v>
                </c:pt>
                <c:pt idx="98">
                  <c:v>1.0700000000000003</c:v>
                </c:pt>
                <c:pt idx="99">
                  <c:v>1.0700000000000003</c:v>
                </c:pt>
                <c:pt idx="100">
                  <c:v>1.0700000000000003</c:v>
                </c:pt>
                <c:pt idx="101">
                  <c:v>1.0700000000000003</c:v>
                </c:pt>
                <c:pt idx="102">
                  <c:v>1.0699999999999994</c:v>
                </c:pt>
                <c:pt idx="103">
                  <c:v>1.0700000000000003</c:v>
                </c:pt>
                <c:pt idx="104">
                  <c:v>1.0699999999999998</c:v>
                </c:pt>
                <c:pt idx="105">
                  <c:v>0.87000000000000011</c:v>
                </c:pt>
                <c:pt idx="106">
                  <c:v>0.65999999999999992</c:v>
                </c:pt>
                <c:pt idx="107">
                  <c:v>0.65999999999999992</c:v>
                </c:pt>
                <c:pt idx="108">
                  <c:v>3.8200000000000003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A82-48E4-A5F0-CA906BBBF789}"/>
            </c:ext>
          </c:extLst>
        </c:ser>
        <c:ser>
          <c:idx val="1"/>
          <c:order val="1"/>
          <c:tx>
            <c:strRef>
              <c:f>config2!$D$1</c:f>
              <c:strCache>
                <c:ptCount val="1"/>
                <c:pt idx="0">
                  <c:v>n=2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config2!$E$3:$E$171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0.55000000000001137</c:v>
                </c:pt>
                <c:pt idx="2">
                  <c:v>1.5899999999999892</c:v>
                </c:pt>
                <c:pt idx="3">
                  <c:v>5.6300000000000097</c:v>
                </c:pt>
                <c:pt idx="4">
                  <c:v>2.3100000000000023</c:v>
                </c:pt>
                <c:pt idx="5">
                  <c:v>2</c:v>
                </c:pt>
                <c:pt idx="6">
                  <c:v>1.3299999999999983</c:v>
                </c:pt>
                <c:pt idx="7">
                  <c:v>1.5899999999999892</c:v>
                </c:pt>
                <c:pt idx="8">
                  <c:v>0.92000000000000171</c:v>
                </c:pt>
                <c:pt idx="9">
                  <c:v>1.2800000000000011</c:v>
                </c:pt>
                <c:pt idx="10">
                  <c:v>0.92000000000000171</c:v>
                </c:pt>
                <c:pt idx="11">
                  <c:v>1.0799999999999983</c:v>
                </c:pt>
                <c:pt idx="12">
                  <c:v>0.82999999999999829</c:v>
                </c:pt>
                <c:pt idx="13">
                  <c:v>0.82999999999999829</c:v>
                </c:pt>
                <c:pt idx="14">
                  <c:v>0.83000000000001251</c:v>
                </c:pt>
                <c:pt idx="15">
                  <c:v>0.82999999999999829</c:v>
                </c:pt>
                <c:pt idx="16">
                  <c:v>0.82999999999999829</c:v>
                </c:pt>
                <c:pt idx="17">
                  <c:v>0.82999999999999829</c:v>
                </c:pt>
                <c:pt idx="18">
                  <c:v>0.82999999999999829</c:v>
                </c:pt>
                <c:pt idx="19">
                  <c:v>0.82999999999999829</c:v>
                </c:pt>
                <c:pt idx="20">
                  <c:v>0.82999999999999829</c:v>
                </c:pt>
                <c:pt idx="21">
                  <c:v>0.82999999999999829</c:v>
                </c:pt>
                <c:pt idx="22">
                  <c:v>0.83000000000001251</c:v>
                </c:pt>
                <c:pt idx="23">
                  <c:v>0.82999999999999829</c:v>
                </c:pt>
                <c:pt idx="24">
                  <c:v>0.82999999999999829</c:v>
                </c:pt>
                <c:pt idx="25">
                  <c:v>0.82999999999999829</c:v>
                </c:pt>
                <c:pt idx="26">
                  <c:v>0.82999999999999829</c:v>
                </c:pt>
                <c:pt idx="27">
                  <c:v>0.82999999999999829</c:v>
                </c:pt>
                <c:pt idx="28">
                  <c:v>0.82999999999999829</c:v>
                </c:pt>
                <c:pt idx="29">
                  <c:v>0.82999999999999829</c:v>
                </c:pt>
                <c:pt idx="30">
                  <c:v>0.82999999999999829</c:v>
                </c:pt>
                <c:pt idx="31">
                  <c:v>0.8300000000000054</c:v>
                </c:pt>
                <c:pt idx="32">
                  <c:v>0.82999999999999829</c:v>
                </c:pt>
                <c:pt idx="33">
                  <c:v>0.8300000000000054</c:v>
                </c:pt>
                <c:pt idx="34">
                  <c:v>0.82999999999999829</c:v>
                </c:pt>
                <c:pt idx="35">
                  <c:v>0.82999999999999829</c:v>
                </c:pt>
                <c:pt idx="36">
                  <c:v>0.82999999999999829</c:v>
                </c:pt>
                <c:pt idx="37">
                  <c:v>0.8300000000000054</c:v>
                </c:pt>
                <c:pt idx="38">
                  <c:v>0.82999999999999829</c:v>
                </c:pt>
                <c:pt idx="39">
                  <c:v>0.82999999999999829</c:v>
                </c:pt>
                <c:pt idx="40">
                  <c:v>0.82999999999999829</c:v>
                </c:pt>
                <c:pt idx="41">
                  <c:v>0.8300000000000054</c:v>
                </c:pt>
                <c:pt idx="42">
                  <c:v>0.82999999999999829</c:v>
                </c:pt>
                <c:pt idx="43">
                  <c:v>0.82999999999999829</c:v>
                </c:pt>
                <c:pt idx="44">
                  <c:v>0.82999999999999829</c:v>
                </c:pt>
                <c:pt idx="45">
                  <c:v>0.8300000000000054</c:v>
                </c:pt>
                <c:pt idx="46">
                  <c:v>0.82999999999999829</c:v>
                </c:pt>
                <c:pt idx="47">
                  <c:v>0.82999999999999829</c:v>
                </c:pt>
                <c:pt idx="48">
                  <c:v>0.82999999999999829</c:v>
                </c:pt>
                <c:pt idx="49">
                  <c:v>0.8300000000000054</c:v>
                </c:pt>
                <c:pt idx="50">
                  <c:v>0.82999999999999829</c:v>
                </c:pt>
                <c:pt idx="51">
                  <c:v>0.82999999999999829</c:v>
                </c:pt>
                <c:pt idx="52">
                  <c:v>0.82999999999999829</c:v>
                </c:pt>
                <c:pt idx="53">
                  <c:v>0.82999999999999829</c:v>
                </c:pt>
                <c:pt idx="54">
                  <c:v>0.8300000000000054</c:v>
                </c:pt>
                <c:pt idx="55">
                  <c:v>0.82999999999999829</c:v>
                </c:pt>
                <c:pt idx="56">
                  <c:v>0.82999999999999829</c:v>
                </c:pt>
                <c:pt idx="57">
                  <c:v>0.82999999999999829</c:v>
                </c:pt>
                <c:pt idx="58">
                  <c:v>0.8300000000000054</c:v>
                </c:pt>
                <c:pt idx="59">
                  <c:v>0.82999999999999829</c:v>
                </c:pt>
                <c:pt idx="60">
                  <c:v>0.82999999999999829</c:v>
                </c:pt>
                <c:pt idx="61">
                  <c:v>0.82999999999999829</c:v>
                </c:pt>
                <c:pt idx="62">
                  <c:v>0.8300000000000054</c:v>
                </c:pt>
                <c:pt idx="63">
                  <c:v>0.82999999999999829</c:v>
                </c:pt>
                <c:pt idx="64">
                  <c:v>0.82999999999999829</c:v>
                </c:pt>
                <c:pt idx="65">
                  <c:v>0.82999999999999829</c:v>
                </c:pt>
                <c:pt idx="66">
                  <c:v>0.8300000000000054</c:v>
                </c:pt>
                <c:pt idx="67">
                  <c:v>0.82999999999999829</c:v>
                </c:pt>
                <c:pt idx="68">
                  <c:v>0.82999999999999829</c:v>
                </c:pt>
                <c:pt idx="69">
                  <c:v>0.82999999999999829</c:v>
                </c:pt>
                <c:pt idx="70">
                  <c:v>0.83000000000000185</c:v>
                </c:pt>
                <c:pt idx="71">
                  <c:v>0.83000000000000185</c:v>
                </c:pt>
                <c:pt idx="72">
                  <c:v>0.82999999999999829</c:v>
                </c:pt>
                <c:pt idx="73">
                  <c:v>0.83000000000000185</c:v>
                </c:pt>
                <c:pt idx="74">
                  <c:v>0.82999999999999829</c:v>
                </c:pt>
                <c:pt idx="75">
                  <c:v>0.83000000000000185</c:v>
                </c:pt>
                <c:pt idx="76">
                  <c:v>0.82999999999999829</c:v>
                </c:pt>
                <c:pt idx="77">
                  <c:v>0.82999999999999829</c:v>
                </c:pt>
                <c:pt idx="78">
                  <c:v>0.83000000000000185</c:v>
                </c:pt>
                <c:pt idx="79">
                  <c:v>0.82999999999999829</c:v>
                </c:pt>
                <c:pt idx="80">
                  <c:v>0.83000000000000185</c:v>
                </c:pt>
                <c:pt idx="81">
                  <c:v>0.82999999999999829</c:v>
                </c:pt>
                <c:pt idx="82">
                  <c:v>0.83000000000000185</c:v>
                </c:pt>
                <c:pt idx="83">
                  <c:v>0.82999999999999829</c:v>
                </c:pt>
                <c:pt idx="84">
                  <c:v>0.83000000000000185</c:v>
                </c:pt>
                <c:pt idx="85">
                  <c:v>0.71999999999999886</c:v>
                </c:pt>
                <c:pt idx="86">
                  <c:v>1.1700000000000017</c:v>
                </c:pt>
                <c:pt idx="87">
                  <c:v>0.61999999999999744</c:v>
                </c:pt>
                <c:pt idx="88">
                  <c:v>1.1700000000000017</c:v>
                </c:pt>
                <c:pt idx="89">
                  <c:v>0.61999999999999922</c:v>
                </c:pt>
                <c:pt idx="90">
                  <c:v>0.82000000000000028</c:v>
                </c:pt>
                <c:pt idx="91">
                  <c:v>1.0700000000000003</c:v>
                </c:pt>
                <c:pt idx="92">
                  <c:v>1.0700000000000003</c:v>
                </c:pt>
                <c:pt idx="93">
                  <c:v>1.0700000000000003</c:v>
                </c:pt>
                <c:pt idx="94">
                  <c:v>1.0699999999999985</c:v>
                </c:pt>
                <c:pt idx="95">
                  <c:v>1.0700000000000003</c:v>
                </c:pt>
                <c:pt idx="96">
                  <c:v>1.0700000000000003</c:v>
                </c:pt>
                <c:pt idx="97">
                  <c:v>1.0700000000000003</c:v>
                </c:pt>
                <c:pt idx="98">
                  <c:v>1.0700000000000003</c:v>
                </c:pt>
                <c:pt idx="99">
                  <c:v>1.0699999999999994</c:v>
                </c:pt>
                <c:pt idx="100">
                  <c:v>1.0700000000000003</c:v>
                </c:pt>
                <c:pt idx="101">
                  <c:v>1.0699999999999998</c:v>
                </c:pt>
                <c:pt idx="102">
                  <c:v>1.0700000000000003</c:v>
                </c:pt>
                <c:pt idx="103">
                  <c:v>1.0699999999999998</c:v>
                </c:pt>
                <c:pt idx="104">
                  <c:v>1.0699999999999998</c:v>
                </c:pt>
                <c:pt idx="105">
                  <c:v>0.24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A82-48E4-A5F0-CA906BBBF789}"/>
            </c:ext>
          </c:extLst>
        </c:ser>
        <c:ser>
          <c:idx val="2"/>
          <c:order val="2"/>
          <c:tx>
            <c:strRef>
              <c:f>config2!$F$1</c:f>
              <c:strCache>
                <c:ptCount val="1"/>
                <c:pt idx="0">
                  <c:v>n=3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config2!$G$3:$G$171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0.25</c:v>
                </c:pt>
                <c:pt idx="2">
                  <c:v>1.3900000000000006</c:v>
                </c:pt>
                <c:pt idx="3">
                  <c:v>2.8400000000000034</c:v>
                </c:pt>
                <c:pt idx="4">
                  <c:v>2.1099999999999994</c:v>
                </c:pt>
                <c:pt idx="5">
                  <c:v>1.4900000000000091</c:v>
                </c:pt>
                <c:pt idx="6">
                  <c:v>1.0299999999999869</c:v>
                </c:pt>
                <c:pt idx="7">
                  <c:v>0.83000000000001251</c:v>
                </c:pt>
                <c:pt idx="8">
                  <c:v>0.61999999999999034</c:v>
                </c:pt>
                <c:pt idx="9">
                  <c:v>0.82999999999999829</c:v>
                </c:pt>
                <c:pt idx="10">
                  <c:v>0.62000000000000455</c:v>
                </c:pt>
                <c:pt idx="11">
                  <c:v>0.62999999999999545</c:v>
                </c:pt>
                <c:pt idx="12">
                  <c:v>0.63000000000000966</c:v>
                </c:pt>
                <c:pt idx="13">
                  <c:v>0.62999999999999545</c:v>
                </c:pt>
                <c:pt idx="14">
                  <c:v>0.62999999999999545</c:v>
                </c:pt>
                <c:pt idx="15">
                  <c:v>0.63000000000000966</c:v>
                </c:pt>
                <c:pt idx="16">
                  <c:v>0.62999999999999545</c:v>
                </c:pt>
                <c:pt idx="17">
                  <c:v>0.62999999999999545</c:v>
                </c:pt>
                <c:pt idx="18">
                  <c:v>0.63000000000000966</c:v>
                </c:pt>
                <c:pt idx="19">
                  <c:v>0.62999999999999545</c:v>
                </c:pt>
                <c:pt idx="20">
                  <c:v>0.62999999999999545</c:v>
                </c:pt>
                <c:pt idx="21">
                  <c:v>0.63000000000000966</c:v>
                </c:pt>
                <c:pt idx="22">
                  <c:v>0.62999999999999545</c:v>
                </c:pt>
                <c:pt idx="23">
                  <c:v>0.62999999999999545</c:v>
                </c:pt>
                <c:pt idx="24">
                  <c:v>0.63000000000000966</c:v>
                </c:pt>
                <c:pt idx="25">
                  <c:v>0.62999999999999545</c:v>
                </c:pt>
                <c:pt idx="26">
                  <c:v>0.62999999999999545</c:v>
                </c:pt>
                <c:pt idx="27">
                  <c:v>0.62999999999999545</c:v>
                </c:pt>
                <c:pt idx="28">
                  <c:v>0.63000000000000966</c:v>
                </c:pt>
                <c:pt idx="29">
                  <c:v>0.62999999999999545</c:v>
                </c:pt>
                <c:pt idx="30">
                  <c:v>0.62999999999999545</c:v>
                </c:pt>
                <c:pt idx="31">
                  <c:v>0.63000000000000966</c:v>
                </c:pt>
                <c:pt idx="32">
                  <c:v>0.62999999999999545</c:v>
                </c:pt>
                <c:pt idx="33">
                  <c:v>0.62999999999999545</c:v>
                </c:pt>
                <c:pt idx="34">
                  <c:v>0.63000000000000966</c:v>
                </c:pt>
                <c:pt idx="35">
                  <c:v>0.62999999999999545</c:v>
                </c:pt>
                <c:pt idx="36">
                  <c:v>0.62999999999999545</c:v>
                </c:pt>
                <c:pt idx="37">
                  <c:v>0.63000000000000966</c:v>
                </c:pt>
                <c:pt idx="38">
                  <c:v>0.62999999999999545</c:v>
                </c:pt>
                <c:pt idx="39">
                  <c:v>0.62999999999999545</c:v>
                </c:pt>
                <c:pt idx="40">
                  <c:v>0.63000000000000966</c:v>
                </c:pt>
                <c:pt idx="41">
                  <c:v>0.62999999999999545</c:v>
                </c:pt>
                <c:pt idx="42">
                  <c:v>0.62999999999999545</c:v>
                </c:pt>
                <c:pt idx="43">
                  <c:v>0.63000000000000966</c:v>
                </c:pt>
                <c:pt idx="44">
                  <c:v>0.62999999999999545</c:v>
                </c:pt>
                <c:pt idx="45">
                  <c:v>0.62999999999999545</c:v>
                </c:pt>
                <c:pt idx="46">
                  <c:v>0.63000000000000966</c:v>
                </c:pt>
                <c:pt idx="47">
                  <c:v>0.62999999999999545</c:v>
                </c:pt>
                <c:pt idx="48">
                  <c:v>0.62999999999999545</c:v>
                </c:pt>
                <c:pt idx="49">
                  <c:v>0.63000000000000256</c:v>
                </c:pt>
                <c:pt idx="50">
                  <c:v>0.63000000000000256</c:v>
                </c:pt>
                <c:pt idx="51">
                  <c:v>0.62999999999999545</c:v>
                </c:pt>
                <c:pt idx="52">
                  <c:v>0.63000000000000256</c:v>
                </c:pt>
                <c:pt idx="53">
                  <c:v>0.63000000000000256</c:v>
                </c:pt>
                <c:pt idx="54">
                  <c:v>0.62999999999999545</c:v>
                </c:pt>
                <c:pt idx="55">
                  <c:v>0.63000000000000256</c:v>
                </c:pt>
                <c:pt idx="56">
                  <c:v>0.63000000000000256</c:v>
                </c:pt>
                <c:pt idx="57">
                  <c:v>0.62999999999999545</c:v>
                </c:pt>
                <c:pt idx="58">
                  <c:v>0.63000000000000256</c:v>
                </c:pt>
                <c:pt idx="59">
                  <c:v>0.62999999999999545</c:v>
                </c:pt>
                <c:pt idx="60">
                  <c:v>0.63000000000000256</c:v>
                </c:pt>
                <c:pt idx="61">
                  <c:v>0.63000000000000256</c:v>
                </c:pt>
                <c:pt idx="62">
                  <c:v>0.62999999999999545</c:v>
                </c:pt>
                <c:pt idx="63">
                  <c:v>0.63000000000000256</c:v>
                </c:pt>
                <c:pt idx="64">
                  <c:v>0.63000000000000256</c:v>
                </c:pt>
                <c:pt idx="65">
                  <c:v>0.62999999999999545</c:v>
                </c:pt>
                <c:pt idx="66">
                  <c:v>0.63000000000000256</c:v>
                </c:pt>
                <c:pt idx="67">
                  <c:v>0.63000000000000256</c:v>
                </c:pt>
                <c:pt idx="68">
                  <c:v>0.62999999999999545</c:v>
                </c:pt>
                <c:pt idx="69">
                  <c:v>0.63000000000000256</c:v>
                </c:pt>
                <c:pt idx="70">
                  <c:v>0.62999999999999545</c:v>
                </c:pt>
                <c:pt idx="71">
                  <c:v>0.63000000000000256</c:v>
                </c:pt>
                <c:pt idx="72">
                  <c:v>0.63000000000000256</c:v>
                </c:pt>
                <c:pt idx="73">
                  <c:v>0.62999999999999545</c:v>
                </c:pt>
                <c:pt idx="74">
                  <c:v>0.63000000000000256</c:v>
                </c:pt>
                <c:pt idx="75">
                  <c:v>0.63000000000000256</c:v>
                </c:pt>
                <c:pt idx="76">
                  <c:v>0.62999999999999545</c:v>
                </c:pt>
                <c:pt idx="77">
                  <c:v>0.63000000000000256</c:v>
                </c:pt>
                <c:pt idx="78">
                  <c:v>0.63000000000000256</c:v>
                </c:pt>
                <c:pt idx="79">
                  <c:v>0.62999999999999545</c:v>
                </c:pt>
                <c:pt idx="80">
                  <c:v>0.63000000000000256</c:v>
                </c:pt>
                <c:pt idx="81">
                  <c:v>0.63000000000000256</c:v>
                </c:pt>
                <c:pt idx="82">
                  <c:v>0.62999999999999545</c:v>
                </c:pt>
                <c:pt idx="83">
                  <c:v>0.63000000000000256</c:v>
                </c:pt>
                <c:pt idx="84">
                  <c:v>0.62999999999999545</c:v>
                </c:pt>
                <c:pt idx="85">
                  <c:v>0.42000000000000171</c:v>
                </c:pt>
                <c:pt idx="86">
                  <c:v>0.42000000000000171</c:v>
                </c:pt>
                <c:pt idx="87">
                  <c:v>0.61999999999999744</c:v>
                </c:pt>
                <c:pt idx="88">
                  <c:v>0.51000000000000512</c:v>
                </c:pt>
                <c:pt idx="89">
                  <c:v>0.86999999999999744</c:v>
                </c:pt>
                <c:pt idx="90">
                  <c:v>0.50999999999999801</c:v>
                </c:pt>
                <c:pt idx="91">
                  <c:v>0.67000000000000171</c:v>
                </c:pt>
                <c:pt idx="92">
                  <c:v>0.42000000000000171</c:v>
                </c:pt>
                <c:pt idx="93">
                  <c:v>0.42000000000000171</c:v>
                </c:pt>
                <c:pt idx="94">
                  <c:v>0.4199999999999946</c:v>
                </c:pt>
                <c:pt idx="95">
                  <c:v>0.42000000000000171</c:v>
                </c:pt>
                <c:pt idx="96">
                  <c:v>0.42000000000000171</c:v>
                </c:pt>
                <c:pt idx="97">
                  <c:v>0.42000000000000171</c:v>
                </c:pt>
                <c:pt idx="98">
                  <c:v>0.4199999999999946</c:v>
                </c:pt>
                <c:pt idx="99">
                  <c:v>0.42000000000000171</c:v>
                </c:pt>
                <c:pt idx="100">
                  <c:v>0.42000000000000171</c:v>
                </c:pt>
                <c:pt idx="101">
                  <c:v>0.42000000000000171</c:v>
                </c:pt>
                <c:pt idx="102">
                  <c:v>0.4199999999999946</c:v>
                </c:pt>
                <c:pt idx="103">
                  <c:v>0.42000000000000171</c:v>
                </c:pt>
                <c:pt idx="104">
                  <c:v>0.42000000000000171</c:v>
                </c:pt>
                <c:pt idx="105">
                  <c:v>0.41999999999999815</c:v>
                </c:pt>
                <c:pt idx="106">
                  <c:v>0.31000000000000227</c:v>
                </c:pt>
                <c:pt idx="107">
                  <c:v>0.75999999999999801</c:v>
                </c:pt>
                <c:pt idx="108">
                  <c:v>1.4100000000000001</c:v>
                </c:pt>
                <c:pt idx="109">
                  <c:v>1.4200000000000017</c:v>
                </c:pt>
                <c:pt idx="110">
                  <c:v>9.9999999999997868E-2</c:v>
                </c:pt>
                <c:pt idx="111">
                  <c:v>0.76000000000000156</c:v>
                </c:pt>
                <c:pt idx="112">
                  <c:v>1.4100000000000001</c:v>
                </c:pt>
                <c:pt idx="113">
                  <c:v>1.4199999999999982</c:v>
                </c:pt>
                <c:pt idx="114">
                  <c:v>0.21000000000000085</c:v>
                </c:pt>
                <c:pt idx="115">
                  <c:v>0.21000000000000085</c:v>
                </c:pt>
                <c:pt idx="116">
                  <c:v>0.21000000000000085</c:v>
                </c:pt>
                <c:pt idx="117">
                  <c:v>0.2099999999999973</c:v>
                </c:pt>
                <c:pt idx="118">
                  <c:v>0.21000000000000085</c:v>
                </c:pt>
                <c:pt idx="119">
                  <c:v>0.21000000000000085</c:v>
                </c:pt>
                <c:pt idx="120">
                  <c:v>0.21000000000000085</c:v>
                </c:pt>
                <c:pt idx="121">
                  <c:v>0.2099999999999973</c:v>
                </c:pt>
                <c:pt idx="122">
                  <c:v>0.21000000000000085</c:v>
                </c:pt>
                <c:pt idx="123">
                  <c:v>0.21000000000000085</c:v>
                </c:pt>
                <c:pt idx="124">
                  <c:v>0.21000000000000085</c:v>
                </c:pt>
                <c:pt idx="125">
                  <c:v>0.2099999999999973</c:v>
                </c:pt>
                <c:pt idx="126">
                  <c:v>0.21000000000000085</c:v>
                </c:pt>
                <c:pt idx="127">
                  <c:v>0.21000000000000085</c:v>
                </c:pt>
                <c:pt idx="128">
                  <c:v>0.10000000000000142</c:v>
                </c:pt>
                <c:pt idx="129">
                  <c:v>0.75999999999999801</c:v>
                </c:pt>
                <c:pt idx="130">
                  <c:v>1.4100000000000001</c:v>
                </c:pt>
                <c:pt idx="131">
                  <c:v>1.4200000000000017</c:v>
                </c:pt>
                <c:pt idx="132">
                  <c:v>0.2099999999999973</c:v>
                </c:pt>
                <c:pt idx="133">
                  <c:v>0.21000000000000085</c:v>
                </c:pt>
                <c:pt idx="134">
                  <c:v>0.21000000000000085</c:v>
                </c:pt>
                <c:pt idx="135">
                  <c:v>0.21000000000000085</c:v>
                </c:pt>
                <c:pt idx="136">
                  <c:v>0.20999999999999908</c:v>
                </c:pt>
                <c:pt idx="137">
                  <c:v>0.20999999999999908</c:v>
                </c:pt>
                <c:pt idx="138">
                  <c:v>0.21000000000000085</c:v>
                </c:pt>
                <c:pt idx="139">
                  <c:v>9.9999999999999645E-2</c:v>
                </c:pt>
                <c:pt idx="140">
                  <c:v>0.25</c:v>
                </c:pt>
                <c:pt idx="141">
                  <c:v>0.25</c:v>
                </c:pt>
                <c:pt idx="142">
                  <c:v>0.55000000000000071</c:v>
                </c:pt>
                <c:pt idx="143">
                  <c:v>1.17</c:v>
                </c:pt>
                <c:pt idx="144">
                  <c:v>2.8599999999999994</c:v>
                </c:pt>
                <c:pt idx="145">
                  <c:v>1.6099999999999994</c:v>
                </c:pt>
                <c:pt idx="146">
                  <c:v>1.0700000000000003</c:v>
                </c:pt>
                <c:pt idx="147">
                  <c:v>1.0700000000000003</c:v>
                </c:pt>
                <c:pt idx="148">
                  <c:v>1.0700000000000003</c:v>
                </c:pt>
                <c:pt idx="149">
                  <c:v>1.0699999999999994</c:v>
                </c:pt>
                <c:pt idx="150">
                  <c:v>1.0700000000000003</c:v>
                </c:pt>
                <c:pt idx="151">
                  <c:v>1.0699999999999998</c:v>
                </c:pt>
                <c:pt idx="152">
                  <c:v>1.0700000000000003</c:v>
                </c:pt>
                <c:pt idx="153">
                  <c:v>1.0699999999999998</c:v>
                </c:pt>
                <c:pt idx="154">
                  <c:v>1.07</c:v>
                </c:pt>
                <c:pt idx="155">
                  <c:v>0.99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A82-48E4-A5F0-CA906BBBF789}"/>
            </c:ext>
          </c:extLst>
        </c:ser>
        <c:ser>
          <c:idx val="3"/>
          <c:order val="3"/>
          <c:tx>
            <c:strRef>
              <c:f>config2!$H$1</c:f>
              <c:strCache>
                <c:ptCount val="1"/>
                <c:pt idx="0">
                  <c:v>n=4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config2!$I$3:$I$171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0.25</c:v>
                </c:pt>
                <c:pt idx="2">
                  <c:v>1.3900000000000006</c:v>
                </c:pt>
                <c:pt idx="3">
                  <c:v>2.8400000000000034</c:v>
                </c:pt>
                <c:pt idx="4">
                  <c:v>2.1099999999999994</c:v>
                </c:pt>
                <c:pt idx="5">
                  <c:v>1.4900000000000091</c:v>
                </c:pt>
                <c:pt idx="6">
                  <c:v>1.0299999999999869</c:v>
                </c:pt>
                <c:pt idx="7">
                  <c:v>0.83000000000001251</c:v>
                </c:pt>
                <c:pt idx="8">
                  <c:v>0.61999999999999034</c:v>
                </c:pt>
                <c:pt idx="9">
                  <c:v>0.82999999999999829</c:v>
                </c:pt>
                <c:pt idx="10">
                  <c:v>0.62000000000000455</c:v>
                </c:pt>
                <c:pt idx="11">
                  <c:v>0.62999999999999545</c:v>
                </c:pt>
                <c:pt idx="12">
                  <c:v>0.63000000000000966</c:v>
                </c:pt>
                <c:pt idx="13">
                  <c:v>0.62999999999999545</c:v>
                </c:pt>
                <c:pt idx="14">
                  <c:v>0.62999999999999545</c:v>
                </c:pt>
                <c:pt idx="15">
                  <c:v>0.63000000000000966</c:v>
                </c:pt>
                <c:pt idx="16">
                  <c:v>0.62999999999999545</c:v>
                </c:pt>
                <c:pt idx="17">
                  <c:v>0.62999999999999545</c:v>
                </c:pt>
                <c:pt idx="18">
                  <c:v>0.63000000000000966</c:v>
                </c:pt>
                <c:pt idx="19">
                  <c:v>0.62999999999999545</c:v>
                </c:pt>
                <c:pt idx="20">
                  <c:v>0.62999999999999545</c:v>
                </c:pt>
                <c:pt idx="21">
                  <c:v>0.63000000000000966</c:v>
                </c:pt>
                <c:pt idx="22">
                  <c:v>0.62999999999999545</c:v>
                </c:pt>
                <c:pt idx="23">
                  <c:v>0.62999999999999545</c:v>
                </c:pt>
                <c:pt idx="24">
                  <c:v>0.63000000000000966</c:v>
                </c:pt>
                <c:pt idx="25">
                  <c:v>0.62999999999999545</c:v>
                </c:pt>
                <c:pt idx="26">
                  <c:v>0.62999999999999545</c:v>
                </c:pt>
                <c:pt idx="27">
                  <c:v>0.62999999999999545</c:v>
                </c:pt>
                <c:pt idx="28">
                  <c:v>0.63000000000000966</c:v>
                </c:pt>
                <c:pt idx="29">
                  <c:v>0.62999999999999545</c:v>
                </c:pt>
                <c:pt idx="30">
                  <c:v>0.62999999999999545</c:v>
                </c:pt>
                <c:pt idx="31">
                  <c:v>0.63000000000000966</c:v>
                </c:pt>
                <c:pt idx="32">
                  <c:v>0.62999999999999545</c:v>
                </c:pt>
                <c:pt idx="33">
                  <c:v>0.62999999999999545</c:v>
                </c:pt>
                <c:pt idx="34">
                  <c:v>0.63000000000000966</c:v>
                </c:pt>
                <c:pt idx="35">
                  <c:v>0.62999999999999545</c:v>
                </c:pt>
                <c:pt idx="36">
                  <c:v>0.62999999999999545</c:v>
                </c:pt>
                <c:pt idx="37">
                  <c:v>0.63000000000000966</c:v>
                </c:pt>
                <c:pt idx="38">
                  <c:v>0.62999999999999545</c:v>
                </c:pt>
                <c:pt idx="39">
                  <c:v>0.62999999999999545</c:v>
                </c:pt>
                <c:pt idx="40">
                  <c:v>0.63000000000000966</c:v>
                </c:pt>
                <c:pt idx="41">
                  <c:v>0.62999999999999545</c:v>
                </c:pt>
                <c:pt idx="42">
                  <c:v>0.62999999999999545</c:v>
                </c:pt>
                <c:pt idx="43">
                  <c:v>0.63000000000000966</c:v>
                </c:pt>
                <c:pt idx="44">
                  <c:v>0.62999999999999545</c:v>
                </c:pt>
                <c:pt idx="45">
                  <c:v>0.62999999999999545</c:v>
                </c:pt>
                <c:pt idx="46">
                  <c:v>0.63000000000000966</c:v>
                </c:pt>
                <c:pt idx="47">
                  <c:v>0.62999999999999545</c:v>
                </c:pt>
                <c:pt idx="48">
                  <c:v>0.62999999999999545</c:v>
                </c:pt>
                <c:pt idx="49">
                  <c:v>0.63000000000000256</c:v>
                </c:pt>
                <c:pt idx="50">
                  <c:v>0.63000000000000256</c:v>
                </c:pt>
                <c:pt idx="51">
                  <c:v>0.62999999999999545</c:v>
                </c:pt>
                <c:pt idx="52">
                  <c:v>0.63000000000000256</c:v>
                </c:pt>
                <c:pt idx="53">
                  <c:v>0.63000000000000256</c:v>
                </c:pt>
                <c:pt idx="54">
                  <c:v>0.62999999999999545</c:v>
                </c:pt>
                <c:pt idx="55">
                  <c:v>0.63000000000000256</c:v>
                </c:pt>
                <c:pt idx="56">
                  <c:v>0.63000000000000256</c:v>
                </c:pt>
                <c:pt idx="57">
                  <c:v>0.62999999999999545</c:v>
                </c:pt>
                <c:pt idx="58">
                  <c:v>0.63000000000000256</c:v>
                </c:pt>
                <c:pt idx="59">
                  <c:v>0.62999999999999545</c:v>
                </c:pt>
                <c:pt idx="60">
                  <c:v>0.63000000000000256</c:v>
                </c:pt>
                <c:pt idx="61">
                  <c:v>0.63000000000000256</c:v>
                </c:pt>
                <c:pt idx="62">
                  <c:v>0.62999999999999545</c:v>
                </c:pt>
                <c:pt idx="63">
                  <c:v>0.63000000000000256</c:v>
                </c:pt>
                <c:pt idx="64">
                  <c:v>0.63000000000000256</c:v>
                </c:pt>
                <c:pt idx="65">
                  <c:v>0.62999999999999545</c:v>
                </c:pt>
                <c:pt idx="66">
                  <c:v>0.63000000000000256</c:v>
                </c:pt>
                <c:pt idx="67">
                  <c:v>0.63000000000000256</c:v>
                </c:pt>
                <c:pt idx="68">
                  <c:v>0.62999999999999545</c:v>
                </c:pt>
                <c:pt idx="69">
                  <c:v>0.63000000000000256</c:v>
                </c:pt>
                <c:pt idx="70">
                  <c:v>0.62999999999999545</c:v>
                </c:pt>
                <c:pt idx="71">
                  <c:v>0.63000000000000256</c:v>
                </c:pt>
                <c:pt idx="72">
                  <c:v>0.63000000000000256</c:v>
                </c:pt>
                <c:pt idx="73">
                  <c:v>0.62999999999999545</c:v>
                </c:pt>
                <c:pt idx="74">
                  <c:v>0.63000000000000256</c:v>
                </c:pt>
                <c:pt idx="75">
                  <c:v>0.63000000000000256</c:v>
                </c:pt>
                <c:pt idx="76">
                  <c:v>0.62999999999999545</c:v>
                </c:pt>
                <c:pt idx="77">
                  <c:v>0.63000000000000256</c:v>
                </c:pt>
                <c:pt idx="78">
                  <c:v>0.63000000000000256</c:v>
                </c:pt>
                <c:pt idx="79">
                  <c:v>0.62999999999999545</c:v>
                </c:pt>
                <c:pt idx="80">
                  <c:v>0.63000000000000256</c:v>
                </c:pt>
                <c:pt idx="81">
                  <c:v>0.63000000000000256</c:v>
                </c:pt>
                <c:pt idx="82">
                  <c:v>0.62999999999999545</c:v>
                </c:pt>
                <c:pt idx="83">
                  <c:v>0.63000000000000256</c:v>
                </c:pt>
                <c:pt idx="84">
                  <c:v>0.62999999999999545</c:v>
                </c:pt>
                <c:pt idx="85">
                  <c:v>0.42000000000000171</c:v>
                </c:pt>
                <c:pt idx="86">
                  <c:v>0.42000000000000171</c:v>
                </c:pt>
                <c:pt idx="87">
                  <c:v>0.61999999999999744</c:v>
                </c:pt>
                <c:pt idx="88">
                  <c:v>0.51000000000000512</c:v>
                </c:pt>
                <c:pt idx="89">
                  <c:v>0.86999999999999744</c:v>
                </c:pt>
                <c:pt idx="90">
                  <c:v>0.50999999999999801</c:v>
                </c:pt>
                <c:pt idx="91">
                  <c:v>0.67000000000000171</c:v>
                </c:pt>
                <c:pt idx="92">
                  <c:v>0.42000000000000171</c:v>
                </c:pt>
                <c:pt idx="93">
                  <c:v>0.42000000000000171</c:v>
                </c:pt>
                <c:pt idx="94">
                  <c:v>0.4199999999999946</c:v>
                </c:pt>
                <c:pt idx="95">
                  <c:v>0.42000000000000171</c:v>
                </c:pt>
                <c:pt idx="96">
                  <c:v>0.42000000000000171</c:v>
                </c:pt>
                <c:pt idx="97">
                  <c:v>0.42000000000000171</c:v>
                </c:pt>
                <c:pt idx="98">
                  <c:v>0.4199999999999946</c:v>
                </c:pt>
                <c:pt idx="99">
                  <c:v>0.42000000000000171</c:v>
                </c:pt>
                <c:pt idx="100">
                  <c:v>0.42000000000000171</c:v>
                </c:pt>
                <c:pt idx="101">
                  <c:v>0.42000000000000171</c:v>
                </c:pt>
                <c:pt idx="102">
                  <c:v>0.4199999999999946</c:v>
                </c:pt>
                <c:pt idx="103">
                  <c:v>0.42000000000000171</c:v>
                </c:pt>
                <c:pt idx="104">
                  <c:v>0.42000000000000171</c:v>
                </c:pt>
                <c:pt idx="105">
                  <c:v>0.41999999999999815</c:v>
                </c:pt>
                <c:pt idx="106">
                  <c:v>0.31000000000000227</c:v>
                </c:pt>
                <c:pt idx="107">
                  <c:v>0.75999999999999801</c:v>
                </c:pt>
                <c:pt idx="108">
                  <c:v>1.4100000000000001</c:v>
                </c:pt>
                <c:pt idx="109">
                  <c:v>1.4200000000000017</c:v>
                </c:pt>
                <c:pt idx="110">
                  <c:v>9.9999999999997868E-2</c:v>
                </c:pt>
                <c:pt idx="111">
                  <c:v>0.76000000000000156</c:v>
                </c:pt>
                <c:pt idx="112">
                  <c:v>1.4100000000000001</c:v>
                </c:pt>
                <c:pt idx="113">
                  <c:v>1.4199999999999982</c:v>
                </c:pt>
                <c:pt idx="114">
                  <c:v>0.21000000000000085</c:v>
                </c:pt>
                <c:pt idx="115">
                  <c:v>0.21000000000000085</c:v>
                </c:pt>
                <c:pt idx="116">
                  <c:v>0.21000000000000085</c:v>
                </c:pt>
                <c:pt idx="117">
                  <c:v>0.2099999999999973</c:v>
                </c:pt>
                <c:pt idx="118">
                  <c:v>0.21000000000000085</c:v>
                </c:pt>
                <c:pt idx="119">
                  <c:v>0.21000000000000085</c:v>
                </c:pt>
                <c:pt idx="120">
                  <c:v>0.21000000000000085</c:v>
                </c:pt>
                <c:pt idx="121">
                  <c:v>0.2099999999999973</c:v>
                </c:pt>
                <c:pt idx="122">
                  <c:v>0.21000000000000085</c:v>
                </c:pt>
                <c:pt idx="123">
                  <c:v>0.21000000000000085</c:v>
                </c:pt>
                <c:pt idx="124">
                  <c:v>0.21000000000000085</c:v>
                </c:pt>
                <c:pt idx="125">
                  <c:v>0.2099999999999973</c:v>
                </c:pt>
                <c:pt idx="126">
                  <c:v>0.21000000000000085</c:v>
                </c:pt>
                <c:pt idx="127">
                  <c:v>0.21000000000000085</c:v>
                </c:pt>
                <c:pt idx="128">
                  <c:v>0.10000000000000142</c:v>
                </c:pt>
                <c:pt idx="129">
                  <c:v>0.75999999999999801</c:v>
                </c:pt>
                <c:pt idx="130">
                  <c:v>1.4100000000000001</c:v>
                </c:pt>
                <c:pt idx="131">
                  <c:v>1.4200000000000017</c:v>
                </c:pt>
                <c:pt idx="132">
                  <c:v>0.2099999999999973</c:v>
                </c:pt>
                <c:pt idx="133">
                  <c:v>0.21000000000000085</c:v>
                </c:pt>
                <c:pt idx="134">
                  <c:v>0.21000000000000085</c:v>
                </c:pt>
                <c:pt idx="135">
                  <c:v>0.21000000000000085</c:v>
                </c:pt>
                <c:pt idx="136">
                  <c:v>0.20999999999999908</c:v>
                </c:pt>
                <c:pt idx="137">
                  <c:v>0.20999999999999908</c:v>
                </c:pt>
                <c:pt idx="138">
                  <c:v>0.21000000000000085</c:v>
                </c:pt>
                <c:pt idx="139">
                  <c:v>9.9999999999999645E-2</c:v>
                </c:pt>
                <c:pt idx="140">
                  <c:v>0.25</c:v>
                </c:pt>
                <c:pt idx="141">
                  <c:v>0.25</c:v>
                </c:pt>
                <c:pt idx="142">
                  <c:v>0.25</c:v>
                </c:pt>
                <c:pt idx="143">
                  <c:v>0.97000000000000064</c:v>
                </c:pt>
                <c:pt idx="144">
                  <c:v>1.6199999999999992</c:v>
                </c:pt>
                <c:pt idx="145">
                  <c:v>1.3100000000000005</c:v>
                </c:pt>
                <c:pt idx="146">
                  <c:v>0.66999999999999993</c:v>
                </c:pt>
                <c:pt idx="147">
                  <c:v>0.41999999999999993</c:v>
                </c:pt>
                <c:pt idx="148">
                  <c:v>0.41999999999999993</c:v>
                </c:pt>
                <c:pt idx="149">
                  <c:v>0.41999999999999993</c:v>
                </c:pt>
                <c:pt idx="150">
                  <c:v>0.41999999999999993</c:v>
                </c:pt>
                <c:pt idx="151">
                  <c:v>0.41999999999999993</c:v>
                </c:pt>
                <c:pt idx="152">
                  <c:v>0.41999999999999993</c:v>
                </c:pt>
                <c:pt idx="153">
                  <c:v>0.41999999999999993</c:v>
                </c:pt>
                <c:pt idx="154">
                  <c:v>0.41999999999999993</c:v>
                </c:pt>
                <c:pt idx="155">
                  <c:v>0.41999999999999993</c:v>
                </c:pt>
                <c:pt idx="156">
                  <c:v>0.10000000000000053</c:v>
                </c:pt>
                <c:pt idx="157">
                  <c:v>0.25</c:v>
                </c:pt>
                <c:pt idx="158">
                  <c:v>0.54999999999999982</c:v>
                </c:pt>
                <c:pt idx="159">
                  <c:v>1.38</c:v>
                </c:pt>
                <c:pt idx="160">
                  <c:v>1.7400000000000002</c:v>
                </c:pt>
                <c:pt idx="161">
                  <c:v>1.21</c:v>
                </c:pt>
                <c:pt idx="162">
                  <c:v>1.28</c:v>
                </c:pt>
                <c:pt idx="163">
                  <c:v>0.28000000000000003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A82-48E4-A5F0-CA906BBBF789}"/>
            </c:ext>
          </c:extLst>
        </c:ser>
        <c:ser>
          <c:idx val="4"/>
          <c:order val="4"/>
          <c:tx>
            <c:strRef>
              <c:f>config2!$J$1</c:f>
              <c:strCache>
                <c:ptCount val="1"/>
                <c:pt idx="0">
                  <c:v>n=5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config2!$K$3:$K$171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0.25</c:v>
                </c:pt>
                <c:pt idx="2">
                  <c:v>1.3900000000000006</c:v>
                </c:pt>
                <c:pt idx="3">
                  <c:v>2.8400000000000034</c:v>
                </c:pt>
                <c:pt idx="4">
                  <c:v>2.1099999999999994</c:v>
                </c:pt>
                <c:pt idx="5">
                  <c:v>1.4900000000000091</c:v>
                </c:pt>
                <c:pt idx="6">
                  <c:v>1.0299999999999869</c:v>
                </c:pt>
                <c:pt idx="7">
                  <c:v>0.83000000000001251</c:v>
                </c:pt>
                <c:pt idx="8">
                  <c:v>0.61999999999999034</c:v>
                </c:pt>
                <c:pt idx="9">
                  <c:v>0.82999999999999829</c:v>
                </c:pt>
                <c:pt idx="10">
                  <c:v>0.62000000000000455</c:v>
                </c:pt>
                <c:pt idx="11">
                  <c:v>0.62999999999999545</c:v>
                </c:pt>
                <c:pt idx="12">
                  <c:v>0.63000000000000966</c:v>
                </c:pt>
                <c:pt idx="13">
                  <c:v>0.62999999999999545</c:v>
                </c:pt>
                <c:pt idx="14">
                  <c:v>0.62999999999999545</c:v>
                </c:pt>
                <c:pt idx="15">
                  <c:v>0.63000000000000966</c:v>
                </c:pt>
                <c:pt idx="16">
                  <c:v>0.62999999999999545</c:v>
                </c:pt>
                <c:pt idx="17">
                  <c:v>0.62999999999999545</c:v>
                </c:pt>
                <c:pt idx="18">
                  <c:v>0.63000000000000966</c:v>
                </c:pt>
                <c:pt idx="19">
                  <c:v>0.62999999999999545</c:v>
                </c:pt>
                <c:pt idx="20">
                  <c:v>0.62999999999999545</c:v>
                </c:pt>
                <c:pt idx="21">
                  <c:v>0.63000000000000966</c:v>
                </c:pt>
                <c:pt idx="22">
                  <c:v>0.62999999999999545</c:v>
                </c:pt>
                <c:pt idx="23">
                  <c:v>0.62999999999999545</c:v>
                </c:pt>
                <c:pt idx="24">
                  <c:v>0.63000000000000966</c:v>
                </c:pt>
                <c:pt idx="25">
                  <c:v>0.62999999999999545</c:v>
                </c:pt>
                <c:pt idx="26">
                  <c:v>0.62999999999999545</c:v>
                </c:pt>
                <c:pt idx="27">
                  <c:v>0.62999999999999545</c:v>
                </c:pt>
                <c:pt idx="28">
                  <c:v>0.63000000000000966</c:v>
                </c:pt>
                <c:pt idx="29">
                  <c:v>0.62999999999999545</c:v>
                </c:pt>
                <c:pt idx="30">
                  <c:v>0.62999999999999545</c:v>
                </c:pt>
                <c:pt idx="31">
                  <c:v>0.63000000000000966</c:v>
                </c:pt>
                <c:pt idx="32">
                  <c:v>0.62999999999999545</c:v>
                </c:pt>
                <c:pt idx="33">
                  <c:v>0.62999999999999545</c:v>
                </c:pt>
                <c:pt idx="34">
                  <c:v>0.63000000000000966</c:v>
                </c:pt>
                <c:pt idx="35">
                  <c:v>0.62999999999999545</c:v>
                </c:pt>
                <c:pt idx="36">
                  <c:v>0.62999999999999545</c:v>
                </c:pt>
                <c:pt idx="37">
                  <c:v>0.63000000000000966</c:v>
                </c:pt>
                <c:pt idx="38">
                  <c:v>0.62999999999999545</c:v>
                </c:pt>
                <c:pt idx="39">
                  <c:v>0.62999999999999545</c:v>
                </c:pt>
                <c:pt idx="40">
                  <c:v>0.63000000000000966</c:v>
                </c:pt>
                <c:pt idx="41">
                  <c:v>0.62999999999999545</c:v>
                </c:pt>
                <c:pt idx="42">
                  <c:v>0.62999999999999545</c:v>
                </c:pt>
                <c:pt idx="43">
                  <c:v>0.63000000000000966</c:v>
                </c:pt>
                <c:pt idx="44">
                  <c:v>0.62999999999999545</c:v>
                </c:pt>
                <c:pt idx="45">
                  <c:v>0.62999999999999545</c:v>
                </c:pt>
                <c:pt idx="46">
                  <c:v>0.63000000000000966</c:v>
                </c:pt>
                <c:pt idx="47">
                  <c:v>0.62999999999999545</c:v>
                </c:pt>
                <c:pt idx="48">
                  <c:v>0.62999999999999545</c:v>
                </c:pt>
                <c:pt idx="49">
                  <c:v>0.63000000000000256</c:v>
                </c:pt>
                <c:pt idx="50">
                  <c:v>0.63000000000000256</c:v>
                </c:pt>
                <c:pt idx="51">
                  <c:v>0.62999999999999545</c:v>
                </c:pt>
                <c:pt idx="52">
                  <c:v>0.63000000000000256</c:v>
                </c:pt>
                <c:pt idx="53">
                  <c:v>0.63000000000000256</c:v>
                </c:pt>
                <c:pt idx="54">
                  <c:v>0.62999999999999545</c:v>
                </c:pt>
                <c:pt idx="55">
                  <c:v>0.63000000000000256</c:v>
                </c:pt>
                <c:pt idx="56">
                  <c:v>0.63000000000000256</c:v>
                </c:pt>
                <c:pt idx="57">
                  <c:v>0.62999999999999545</c:v>
                </c:pt>
                <c:pt idx="58">
                  <c:v>0.63000000000000256</c:v>
                </c:pt>
                <c:pt idx="59">
                  <c:v>0.62999999999999545</c:v>
                </c:pt>
                <c:pt idx="60">
                  <c:v>0.63000000000000256</c:v>
                </c:pt>
                <c:pt idx="61">
                  <c:v>0.63000000000000256</c:v>
                </c:pt>
                <c:pt idx="62">
                  <c:v>0.62999999999999545</c:v>
                </c:pt>
                <c:pt idx="63">
                  <c:v>0.63000000000000256</c:v>
                </c:pt>
                <c:pt idx="64">
                  <c:v>0.63000000000000256</c:v>
                </c:pt>
                <c:pt idx="65">
                  <c:v>0.62999999999999545</c:v>
                </c:pt>
                <c:pt idx="66">
                  <c:v>0.63000000000000256</c:v>
                </c:pt>
                <c:pt idx="67">
                  <c:v>0.63000000000000256</c:v>
                </c:pt>
                <c:pt idx="68">
                  <c:v>0.62999999999999545</c:v>
                </c:pt>
                <c:pt idx="69">
                  <c:v>0.63000000000000256</c:v>
                </c:pt>
                <c:pt idx="70">
                  <c:v>0.62999999999999545</c:v>
                </c:pt>
                <c:pt idx="71">
                  <c:v>0.63000000000000256</c:v>
                </c:pt>
                <c:pt idx="72">
                  <c:v>0.63000000000000256</c:v>
                </c:pt>
                <c:pt idx="73">
                  <c:v>0.62999999999999545</c:v>
                </c:pt>
                <c:pt idx="74">
                  <c:v>0.63000000000000256</c:v>
                </c:pt>
                <c:pt idx="75">
                  <c:v>0.63000000000000256</c:v>
                </c:pt>
                <c:pt idx="76">
                  <c:v>0.62999999999999545</c:v>
                </c:pt>
                <c:pt idx="77">
                  <c:v>0.63000000000000256</c:v>
                </c:pt>
                <c:pt idx="78">
                  <c:v>0.63000000000000256</c:v>
                </c:pt>
                <c:pt idx="79">
                  <c:v>0.62999999999999545</c:v>
                </c:pt>
                <c:pt idx="80">
                  <c:v>0.63000000000000256</c:v>
                </c:pt>
                <c:pt idx="81">
                  <c:v>0.63000000000000256</c:v>
                </c:pt>
                <c:pt idx="82">
                  <c:v>0.62999999999999545</c:v>
                </c:pt>
                <c:pt idx="83">
                  <c:v>0.63000000000000256</c:v>
                </c:pt>
                <c:pt idx="84">
                  <c:v>0.62999999999999545</c:v>
                </c:pt>
                <c:pt idx="85">
                  <c:v>0.42000000000000171</c:v>
                </c:pt>
                <c:pt idx="86">
                  <c:v>0.42000000000000171</c:v>
                </c:pt>
                <c:pt idx="87">
                  <c:v>0.61999999999999744</c:v>
                </c:pt>
                <c:pt idx="88">
                  <c:v>0.51000000000000512</c:v>
                </c:pt>
                <c:pt idx="89">
                  <c:v>0.86999999999999744</c:v>
                </c:pt>
                <c:pt idx="90">
                  <c:v>0.50999999999999801</c:v>
                </c:pt>
                <c:pt idx="91">
                  <c:v>0.67000000000000171</c:v>
                </c:pt>
                <c:pt idx="92">
                  <c:v>0.42000000000000171</c:v>
                </c:pt>
                <c:pt idx="93">
                  <c:v>0.42000000000000171</c:v>
                </c:pt>
                <c:pt idx="94">
                  <c:v>0.4199999999999946</c:v>
                </c:pt>
                <c:pt idx="95">
                  <c:v>0.42000000000000171</c:v>
                </c:pt>
                <c:pt idx="96">
                  <c:v>0.42000000000000171</c:v>
                </c:pt>
                <c:pt idx="97">
                  <c:v>0.42000000000000171</c:v>
                </c:pt>
                <c:pt idx="98">
                  <c:v>0.4199999999999946</c:v>
                </c:pt>
                <c:pt idx="99">
                  <c:v>0.42000000000000171</c:v>
                </c:pt>
                <c:pt idx="100">
                  <c:v>0.42000000000000171</c:v>
                </c:pt>
                <c:pt idx="101">
                  <c:v>0.42000000000000171</c:v>
                </c:pt>
                <c:pt idx="102">
                  <c:v>0.4199999999999946</c:v>
                </c:pt>
                <c:pt idx="103">
                  <c:v>0.42000000000000171</c:v>
                </c:pt>
                <c:pt idx="104">
                  <c:v>0.42000000000000171</c:v>
                </c:pt>
                <c:pt idx="105">
                  <c:v>0.41999999999999815</c:v>
                </c:pt>
                <c:pt idx="106">
                  <c:v>0.31000000000000227</c:v>
                </c:pt>
                <c:pt idx="107">
                  <c:v>0.75999999999999801</c:v>
                </c:pt>
                <c:pt idx="108">
                  <c:v>1.4100000000000001</c:v>
                </c:pt>
                <c:pt idx="109">
                  <c:v>1.4200000000000017</c:v>
                </c:pt>
                <c:pt idx="110">
                  <c:v>9.9999999999997868E-2</c:v>
                </c:pt>
                <c:pt idx="111">
                  <c:v>0.76000000000000156</c:v>
                </c:pt>
                <c:pt idx="112">
                  <c:v>1.4100000000000001</c:v>
                </c:pt>
                <c:pt idx="113">
                  <c:v>1.4199999999999982</c:v>
                </c:pt>
                <c:pt idx="114">
                  <c:v>0.21000000000000085</c:v>
                </c:pt>
                <c:pt idx="115">
                  <c:v>0.21000000000000085</c:v>
                </c:pt>
                <c:pt idx="116">
                  <c:v>0.21000000000000085</c:v>
                </c:pt>
                <c:pt idx="117">
                  <c:v>0.2099999999999973</c:v>
                </c:pt>
                <c:pt idx="118">
                  <c:v>0.21000000000000085</c:v>
                </c:pt>
                <c:pt idx="119">
                  <c:v>0.21000000000000085</c:v>
                </c:pt>
                <c:pt idx="120">
                  <c:v>0.21000000000000085</c:v>
                </c:pt>
                <c:pt idx="121">
                  <c:v>0.2099999999999973</c:v>
                </c:pt>
                <c:pt idx="122">
                  <c:v>0.21000000000000085</c:v>
                </c:pt>
                <c:pt idx="123">
                  <c:v>0.21000000000000085</c:v>
                </c:pt>
                <c:pt idx="124">
                  <c:v>0.21000000000000085</c:v>
                </c:pt>
                <c:pt idx="125">
                  <c:v>0.2099999999999973</c:v>
                </c:pt>
                <c:pt idx="126">
                  <c:v>0.21000000000000085</c:v>
                </c:pt>
                <c:pt idx="127">
                  <c:v>0.21000000000000085</c:v>
                </c:pt>
                <c:pt idx="128">
                  <c:v>0.10000000000000142</c:v>
                </c:pt>
                <c:pt idx="129">
                  <c:v>0.75999999999999801</c:v>
                </c:pt>
                <c:pt idx="130">
                  <c:v>1.4100000000000001</c:v>
                </c:pt>
                <c:pt idx="131">
                  <c:v>1.4200000000000017</c:v>
                </c:pt>
                <c:pt idx="132">
                  <c:v>0.2099999999999973</c:v>
                </c:pt>
                <c:pt idx="133">
                  <c:v>0.21000000000000085</c:v>
                </c:pt>
                <c:pt idx="134">
                  <c:v>0.21000000000000085</c:v>
                </c:pt>
                <c:pt idx="135">
                  <c:v>0.21000000000000085</c:v>
                </c:pt>
                <c:pt idx="136">
                  <c:v>0.20999999999999908</c:v>
                </c:pt>
                <c:pt idx="137">
                  <c:v>0.20999999999999908</c:v>
                </c:pt>
                <c:pt idx="138">
                  <c:v>0.21000000000000085</c:v>
                </c:pt>
                <c:pt idx="139">
                  <c:v>9.9999999999999645E-2</c:v>
                </c:pt>
                <c:pt idx="140">
                  <c:v>0.25</c:v>
                </c:pt>
                <c:pt idx="141">
                  <c:v>0.25</c:v>
                </c:pt>
                <c:pt idx="142">
                  <c:v>0.55000000000000071</c:v>
                </c:pt>
                <c:pt idx="143">
                  <c:v>1.17</c:v>
                </c:pt>
                <c:pt idx="144">
                  <c:v>2.2400000000000002</c:v>
                </c:pt>
                <c:pt idx="145">
                  <c:v>1.6099999999999994</c:v>
                </c:pt>
                <c:pt idx="146">
                  <c:v>1.0700000000000003</c:v>
                </c:pt>
                <c:pt idx="147">
                  <c:v>1.0699999999999994</c:v>
                </c:pt>
                <c:pt idx="148">
                  <c:v>1.0700000000000003</c:v>
                </c:pt>
                <c:pt idx="149">
                  <c:v>1.0699999999999994</c:v>
                </c:pt>
                <c:pt idx="150">
                  <c:v>1.0700000000000003</c:v>
                </c:pt>
                <c:pt idx="151">
                  <c:v>1.0700000000000003</c:v>
                </c:pt>
                <c:pt idx="152">
                  <c:v>1.0699999999999998</c:v>
                </c:pt>
                <c:pt idx="153">
                  <c:v>1.07</c:v>
                </c:pt>
                <c:pt idx="154">
                  <c:v>1.0699999999999998</c:v>
                </c:pt>
                <c:pt idx="155">
                  <c:v>0.37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5A82-48E4-A5F0-CA906BBBF789}"/>
            </c:ext>
          </c:extLst>
        </c:ser>
        <c:ser>
          <c:idx val="5"/>
          <c:order val="5"/>
          <c:tx>
            <c:strRef>
              <c:f>config2!$L$1</c:f>
              <c:strCache>
                <c:ptCount val="1"/>
                <c:pt idx="0">
                  <c:v>n=6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config2!$M$3:$M$171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0.25</c:v>
                </c:pt>
                <c:pt idx="2">
                  <c:v>1.3900000000000006</c:v>
                </c:pt>
                <c:pt idx="3">
                  <c:v>2.8400000000000034</c:v>
                </c:pt>
                <c:pt idx="4">
                  <c:v>2.1099999999999994</c:v>
                </c:pt>
                <c:pt idx="5">
                  <c:v>1.4900000000000091</c:v>
                </c:pt>
                <c:pt idx="6">
                  <c:v>1.0299999999999869</c:v>
                </c:pt>
                <c:pt idx="7">
                  <c:v>0.83000000000001251</c:v>
                </c:pt>
                <c:pt idx="8">
                  <c:v>0.61999999999999034</c:v>
                </c:pt>
                <c:pt idx="9">
                  <c:v>0.82999999999999829</c:v>
                </c:pt>
                <c:pt idx="10">
                  <c:v>0.62000000000000455</c:v>
                </c:pt>
                <c:pt idx="11">
                  <c:v>0.62999999999999545</c:v>
                </c:pt>
                <c:pt idx="12">
                  <c:v>0.63000000000000966</c:v>
                </c:pt>
                <c:pt idx="13">
                  <c:v>0.62999999999999545</c:v>
                </c:pt>
                <c:pt idx="14">
                  <c:v>0.62999999999999545</c:v>
                </c:pt>
                <c:pt idx="15">
                  <c:v>0.63000000000000966</c:v>
                </c:pt>
                <c:pt idx="16">
                  <c:v>0.62999999999999545</c:v>
                </c:pt>
                <c:pt idx="17">
                  <c:v>0.62999999999999545</c:v>
                </c:pt>
                <c:pt idx="18">
                  <c:v>0.63000000000000966</c:v>
                </c:pt>
                <c:pt idx="19">
                  <c:v>0.62999999999999545</c:v>
                </c:pt>
                <c:pt idx="20">
                  <c:v>0.62999999999999545</c:v>
                </c:pt>
                <c:pt idx="21">
                  <c:v>0.63000000000000966</c:v>
                </c:pt>
                <c:pt idx="22">
                  <c:v>0.62999999999999545</c:v>
                </c:pt>
                <c:pt idx="23">
                  <c:v>0.62999999999999545</c:v>
                </c:pt>
                <c:pt idx="24">
                  <c:v>0.63000000000000966</c:v>
                </c:pt>
                <c:pt idx="25">
                  <c:v>0.62999999999999545</c:v>
                </c:pt>
                <c:pt idx="26">
                  <c:v>0.62999999999999545</c:v>
                </c:pt>
                <c:pt idx="27">
                  <c:v>0.62999999999999545</c:v>
                </c:pt>
                <c:pt idx="28">
                  <c:v>0.63000000000000966</c:v>
                </c:pt>
                <c:pt idx="29">
                  <c:v>0.62999999999999545</c:v>
                </c:pt>
                <c:pt idx="30">
                  <c:v>0.62999999999999545</c:v>
                </c:pt>
                <c:pt idx="31">
                  <c:v>0.63000000000000966</c:v>
                </c:pt>
                <c:pt idx="32">
                  <c:v>0.62999999999999545</c:v>
                </c:pt>
                <c:pt idx="33">
                  <c:v>0.62999999999999545</c:v>
                </c:pt>
                <c:pt idx="34">
                  <c:v>0.63000000000000966</c:v>
                </c:pt>
                <c:pt idx="35">
                  <c:v>0.62999999999999545</c:v>
                </c:pt>
                <c:pt idx="36">
                  <c:v>0.62999999999999545</c:v>
                </c:pt>
                <c:pt idx="37">
                  <c:v>0.63000000000000966</c:v>
                </c:pt>
                <c:pt idx="38">
                  <c:v>0.62999999999999545</c:v>
                </c:pt>
                <c:pt idx="39">
                  <c:v>0.62999999999999545</c:v>
                </c:pt>
                <c:pt idx="40">
                  <c:v>0.63000000000000966</c:v>
                </c:pt>
                <c:pt idx="41">
                  <c:v>0.62999999999999545</c:v>
                </c:pt>
                <c:pt idx="42">
                  <c:v>0.62999999999999545</c:v>
                </c:pt>
                <c:pt idx="43">
                  <c:v>0.63000000000000966</c:v>
                </c:pt>
                <c:pt idx="44">
                  <c:v>0.62999999999999545</c:v>
                </c:pt>
                <c:pt idx="45">
                  <c:v>0.62999999999999545</c:v>
                </c:pt>
                <c:pt idx="46">
                  <c:v>0.63000000000000966</c:v>
                </c:pt>
                <c:pt idx="47">
                  <c:v>0.62999999999999545</c:v>
                </c:pt>
                <c:pt idx="48">
                  <c:v>0.62999999999999545</c:v>
                </c:pt>
                <c:pt idx="49">
                  <c:v>0.63000000000000256</c:v>
                </c:pt>
                <c:pt idx="50">
                  <c:v>0.63000000000000256</c:v>
                </c:pt>
                <c:pt idx="51">
                  <c:v>0.62999999999999545</c:v>
                </c:pt>
                <c:pt idx="52">
                  <c:v>0.63000000000000256</c:v>
                </c:pt>
                <c:pt idx="53">
                  <c:v>0.63000000000000256</c:v>
                </c:pt>
                <c:pt idx="54">
                  <c:v>0.62999999999999545</c:v>
                </c:pt>
                <c:pt idx="55">
                  <c:v>0.63000000000000256</c:v>
                </c:pt>
                <c:pt idx="56">
                  <c:v>0.63000000000000256</c:v>
                </c:pt>
                <c:pt idx="57">
                  <c:v>0.62999999999999545</c:v>
                </c:pt>
                <c:pt idx="58">
                  <c:v>0.63000000000000256</c:v>
                </c:pt>
                <c:pt idx="59">
                  <c:v>0.62999999999999545</c:v>
                </c:pt>
                <c:pt idx="60">
                  <c:v>0.63000000000000256</c:v>
                </c:pt>
                <c:pt idx="61">
                  <c:v>0.63000000000000256</c:v>
                </c:pt>
                <c:pt idx="62">
                  <c:v>0.62999999999999545</c:v>
                </c:pt>
                <c:pt idx="63">
                  <c:v>0.63000000000000256</c:v>
                </c:pt>
                <c:pt idx="64">
                  <c:v>0.63000000000000256</c:v>
                </c:pt>
                <c:pt idx="65">
                  <c:v>0.62999999999999545</c:v>
                </c:pt>
                <c:pt idx="66">
                  <c:v>0.63000000000000256</c:v>
                </c:pt>
                <c:pt idx="67">
                  <c:v>0.63000000000000256</c:v>
                </c:pt>
                <c:pt idx="68">
                  <c:v>0.62999999999999545</c:v>
                </c:pt>
                <c:pt idx="69">
                  <c:v>0.63000000000000256</c:v>
                </c:pt>
                <c:pt idx="70">
                  <c:v>0.62999999999999545</c:v>
                </c:pt>
                <c:pt idx="71">
                  <c:v>0.63000000000000256</c:v>
                </c:pt>
                <c:pt idx="72">
                  <c:v>0.63000000000000256</c:v>
                </c:pt>
                <c:pt idx="73">
                  <c:v>0.62999999999999545</c:v>
                </c:pt>
                <c:pt idx="74">
                  <c:v>0.63000000000000256</c:v>
                </c:pt>
                <c:pt idx="75">
                  <c:v>0.63000000000000256</c:v>
                </c:pt>
                <c:pt idx="76">
                  <c:v>0.62999999999999545</c:v>
                </c:pt>
                <c:pt idx="77">
                  <c:v>0.63000000000000256</c:v>
                </c:pt>
                <c:pt idx="78">
                  <c:v>0.63000000000000256</c:v>
                </c:pt>
                <c:pt idx="79">
                  <c:v>0.62999999999999545</c:v>
                </c:pt>
                <c:pt idx="80">
                  <c:v>0.63000000000000256</c:v>
                </c:pt>
                <c:pt idx="81">
                  <c:v>0.63000000000000256</c:v>
                </c:pt>
                <c:pt idx="82">
                  <c:v>0.62999999999999545</c:v>
                </c:pt>
                <c:pt idx="83">
                  <c:v>0.63000000000000256</c:v>
                </c:pt>
                <c:pt idx="84">
                  <c:v>0.62999999999999545</c:v>
                </c:pt>
                <c:pt idx="85">
                  <c:v>0.42000000000000171</c:v>
                </c:pt>
                <c:pt idx="86">
                  <c:v>0.42000000000000171</c:v>
                </c:pt>
                <c:pt idx="87">
                  <c:v>0.61999999999999744</c:v>
                </c:pt>
                <c:pt idx="88">
                  <c:v>0.51000000000000512</c:v>
                </c:pt>
                <c:pt idx="89">
                  <c:v>0.86999999999999744</c:v>
                </c:pt>
                <c:pt idx="90">
                  <c:v>0.50999999999999801</c:v>
                </c:pt>
                <c:pt idx="91">
                  <c:v>0.67000000000000171</c:v>
                </c:pt>
                <c:pt idx="92">
                  <c:v>0.42000000000000171</c:v>
                </c:pt>
                <c:pt idx="93">
                  <c:v>0.42000000000000171</c:v>
                </c:pt>
                <c:pt idx="94">
                  <c:v>0.4199999999999946</c:v>
                </c:pt>
                <c:pt idx="95">
                  <c:v>0.42000000000000171</c:v>
                </c:pt>
                <c:pt idx="96">
                  <c:v>0.42000000000000171</c:v>
                </c:pt>
                <c:pt idx="97">
                  <c:v>0.42000000000000171</c:v>
                </c:pt>
                <c:pt idx="98">
                  <c:v>0.4199999999999946</c:v>
                </c:pt>
                <c:pt idx="99">
                  <c:v>0.42000000000000171</c:v>
                </c:pt>
                <c:pt idx="100">
                  <c:v>0.42000000000000171</c:v>
                </c:pt>
                <c:pt idx="101">
                  <c:v>0.42000000000000171</c:v>
                </c:pt>
                <c:pt idx="102">
                  <c:v>0.4199999999999946</c:v>
                </c:pt>
                <c:pt idx="103">
                  <c:v>0.42000000000000171</c:v>
                </c:pt>
                <c:pt idx="104">
                  <c:v>0.42000000000000171</c:v>
                </c:pt>
                <c:pt idx="105">
                  <c:v>0.41999999999999815</c:v>
                </c:pt>
                <c:pt idx="106">
                  <c:v>0.31000000000000227</c:v>
                </c:pt>
                <c:pt idx="107">
                  <c:v>0.75999999999999801</c:v>
                </c:pt>
                <c:pt idx="108">
                  <c:v>1.4100000000000001</c:v>
                </c:pt>
                <c:pt idx="109">
                  <c:v>1.4200000000000017</c:v>
                </c:pt>
                <c:pt idx="110">
                  <c:v>9.9999999999997868E-2</c:v>
                </c:pt>
                <c:pt idx="111">
                  <c:v>0.76000000000000156</c:v>
                </c:pt>
                <c:pt idx="112">
                  <c:v>1.4100000000000001</c:v>
                </c:pt>
                <c:pt idx="113">
                  <c:v>1.4199999999999982</c:v>
                </c:pt>
                <c:pt idx="114">
                  <c:v>0.21000000000000085</c:v>
                </c:pt>
                <c:pt idx="115">
                  <c:v>0.21000000000000085</c:v>
                </c:pt>
                <c:pt idx="116">
                  <c:v>0.21000000000000085</c:v>
                </c:pt>
                <c:pt idx="117">
                  <c:v>0.2099999999999973</c:v>
                </c:pt>
                <c:pt idx="118">
                  <c:v>0.21000000000000085</c:v>
                </c:pt>
                <c:pt idx="119">
                  <c:v>0.21000000000000085</c:v>
                </c:pt>
                <c:pt idx="120">
                  <c:v>0.21000000000000085</c:v>
                </c:pt>
                <c:pt idx="121">
                  <c:v>0.2099999999999973</c:v>
                </c:pt>
                <c:pt idx="122">
                  <c:v>0.21000000000000085</c:v>
                </c:pt>
                <c:pt idx="123">
                  <c:v>0.21000000000000085</c:v>
                </c:pt>
                <c:pt idx="124">
                  <c:v>0.21000000000000085</c:v>
                </c:pt>
                <c:pt idx="125">
                  <c:v>0.2099999999999973</c:v>
                </c:pt>
                <c:pt idx="126">
                  <c:v>0.21000000000000085</c:v>
                </c:pt>
                <c:pt idx="127">
                  <c:v>0.21000000000000085</c:v>
                </c:pt>
                <c:pt idx="128">
                  <c:v>0.10000000000000142</c:v>
                </c:pt>
                <c:pt idx="129">
                  <c:v>0.75999999999999801</c:v>
                </c:pt>
                <c:pt idx="130">
                  <c:v>1.4100000000000001</c:v>
                </c:pt>
                <c:pt idx="131">
                  <c:v>1.4200000000000017</c:v>
                </c:pt>
                <c:pt idx="132">
                  <c:v>0.2099999999999973</c:v>
                </c:pt>
                <c:pt idx="133">
                  <c:v>0.21000000000000085</c:v>
                </c:pt>
                <c:pt idx="134">
                  <c:v>0.21000000000000085</c:v>
                </c:pt>
                <c:pt idx="135">
                  <c:v>0.21000000000000085</c:v>
                </c:pt>
                <c:pt idx="136">
                  <c:v>0.20999999999999908</c:v>
                </c:pt>
                <c:pt idx="137">
                  <c:v>0.20999999999999908</c:v>
                </c:pt>
                <c:pt idx="138">
                  <c:v>0.21000000000000085</c:v>
                </c:pt>
                <c:pt idx="139">
                  <c:v>9.9999999999999645E-2</c:v>
                </c:pt>
                <c:pt idx="140">
                  <c:v>0.25</c:v>
                </c:pt>
                <c:pt idx="141">
                  <c:v>0.25</c:v>
                </c:pt>
                <c:pt idx="142">
                  <c:v>0.25</c:v>
                </c:pt>
                <c:pt idx="143">
                  <c:v>0.97000000000000064</c:v>
                </c:pt>
                <c:pt idx="144">
                  <c:v>1.6199999999999992</c:v>
                </c:pt>
                <c:pt idx="145">
                  <c:v>1.3100000000000005</c:v>
                </c:pt>
                <c:pt idx="146">
                  <c:v>0.66999999999999993</c:v>
                </c:pt>
                <c:pt idx="147">
                  <c:v>0.41999999999999993</c:v>
                </c:pt>
                <c:pt idx="148">
                  <c:v>0.41999999999999993</c:v>
                </c:pt>
                <c:pt idx="149">
                  <c:v>0.41999999999999993</c:v>
                </c:pt>
                <c:pt idx="150">
                  <c:v>0.41999999999999993</c:v>
                </c:pt>
                <c:pt idx="151">
                  <c:v>0.41999999999999993</c:v>
                </c:pt>
                <c:pt idx="152">
                  <c:v>0.41999999999999993</c:v>
                </c:pt>
                <c:pt idx="153">
                  <c:v>0.41999999999999993</c:v>
                </c:pt>
                <c:pt idx="154">
                  <c:v>0.41999999999999993</c:v>
                </c:pt>
                <c:pt idx="155">
                  <c:v>0.41999999999999993</c:v>
                </c:pt>
                <c:pt idx="156">
                  <c:v>0.10000000000000053</c:v>
                </c:pt>
                <c:pt idx="157">
                  <c:v>0.25</c:v>
                </c:pt>
                <c:pt idx="158">
                  <c:v>0.54999999999999982</c:v>
                </c:pt>
                <c:pt idx="159">
                  <c:v>1.38</c:v>
                </c:pt>
                <c:pt idx="160">
                  <c:v>2.3600000000000003</c:v>
                </c:pt>
                <c:pt idx="161">
                  <c:v>1.21</c:v>
                </c:pt>
                <c:pt idx="162">
                  <c:v>1.28</c:v>
                </c:pt>
                <c:pt idx="163">
                  <c:v>0.9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5A82-48E4-A5F0-CA906BBBF789}"/>
            </c:ext>
          </c:extLst>
        </c:ser>
        <c:ser>
          <c:idx val="6"/>
          <c:order val="6"/>
          <c:tx>
            <c:strRef>
              <c:f>config2!$N$1</c:f>
              <c:strCache>
                <c:ptCount val="1"/>
                <c:pt idx="0">
                  <c:v>n=7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config2!$O$3:$O$171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0.55000000000001137</c:v>
                </c:pt>
                <c:pt idx="2">
                  <c:v>1.5899999999999892</c:v>
                </c:pt>
                <c:pt idx="3">
                  <c:v>2.8400000000000034</c:v>
                </c:pt>
                <c:pt idx="4">
                  <c:v>2.3100000000000023</c:v>
                </c:pt>
                <c:pt idx="5">
                  <c:v>1.6899999999999977</c:v>
                </c:pt>
                <c:pt idx="6">
                  <c:v>1.0300000000000011</c:v>
                </c:pt>
                <c:pt idx="7">
                  <c:v>0.82999999999999829</c:v>
                </c:pt>
                <c:pt idx="8">
                  <c:v>0.62000000000000455</c:v>
                </c:pt>
                <c:pt idx="9">
                  <c:v>1.1400000000000006</c:v>
                </c:pt>
                <c:pt idx="10">
                  <c:v>0.61999999999999034</c:v>
                </c:pt>
                <c:pt idx="11">
                  <c:v>0.63000000000000966</c:v>
                </c:pt>
                <c:pt idx="12">
                  <c:v>0.62999999999999545</c:v>
                </c:pt>
                <c:pt idx="13">
                  <c:v>0.62999999999999545</c:v>
                </c:pt>
                <c:pt idx="14">
                  <c:v>0.63000000000000966</c:v>
                </c:pt>
                <c:pt idx="15">
                  <c:v>0.62999999999999545</c:v>
                </c:pt>
                <c:pt idx="16">
                  <c:v>0.62999999999999545</c:v>
                </c:pt>
                <c:pt idx="17">
                  <c:v>0.63000000000000966</c:v>
                </c:pt>
                <c:pt idx="18">
                  <c:v>0.62999999999999545</c:v>
                </c:pt>
                <c:pt idx="19">
                  <c:v>0.62999999999999545</c:v>
                </c:pt>
                <c:pt idx="20">
                  <c:v>0.63000000000000966</c:v>
                </c:pt>
                <c:pt idx="21">
                  <c:v>0.62999999999999545</c:v>
                </c:pt>
                <c:pt idx="22">
                  <c:v>0.62999999999999545</c:v>
                </c:pt>
                <c:pt idx="23">
                  <c:v>0.63000000000000966</c:v>
                </c:pt>
                <c:pt idx="24">
                  <c:v>0.62999999999999545</c:v>
                </c:pt>
                <c:pt idx="25">
                  <c:v>0.62999999999999545</c:v>
                </c:pt>
                <c:pt idx="26">
                  <c:v>0.63000000000000966</c:v>
                </c:pt>
                <c:pt idx="27">
                  <c:v>0.62999999999999545</c:v>
                </c:pt>
                <c:pt idx="28">
                  <c:v>0.62999999999999545</c:v>
                </c:pt>
                <c:pt idx="29">
                  <c:v>0.63000000000000966</c:v>
                </c:pt>
                <c:pt idx="30">
                  <c:v>0.62999999999999545</c:v>
                </c:pt>
                <c:pt idx="31">
                  <c:v>0.62999999999999545</c:v>
                </c:pt>
                <c:pt idx="32">
                  <c:v>0.63000000000000966</c:v>
                </c:pt>
                <c:pt idx="33">
                  <c:v>0.62999999999999545</c:v>
                </c:pt>
                <c:pt idx="34">
                  <c:v>0.62999999999999545</c:v>
                </c:pt>
                <c:pt idx="35">
                  <c:v>0.62999999999999545</c:v>
                </c:pt>
                <c:pt idx="36">
                  <c:v>0.63000000000000966</c:v>
                </c:pt>
                <c:pt idx="37">
                  <c:v>0.62999999999999545</c:v>
                </c:pt>
                <c:pt idx="38">
                  <c:v>0.62999999999999545</c:v>
                </c:pt>
                <c:pt idx="39">
                  <c:v>0.63000000000000966</c:v>
                </c:pt>
                <c:pt idx="40">
                  <c:v>0.62999999999999545</c:v>
                </c:pt>
                <c:pt idx="41">
                  <c:v>0.62999999999999545</c:v>
                </c:pt>
                <c:pt idx="42">
                  <c:v>0.63000000000000966</c:v>
                </c:pt>
                <c:pt idx="43">
                  <c:v>0.62999999999999545</c:v>
                </c:pt>
                <c:pt idx="44">
                  <c:v>0.62999999999999545</c:v>
                </c:pt>
                <c:pt idx="45">
                  <c:v>0.63000000000000966</c:v>
                </c:pt>
                <c:pt idx="46">
                  <c:v>0.62999999999999545</c:v>
                </c:pt>
                <c:pt idx="47">
                  <c:v>0.63000000000000256</c:v>
                </c:pt>
                <c:pt idx="48">
                  <c:v>0.62999999999999545</c:v>
                </c:pt>
                <c:pt idx="49">
                  <c:v>0.63000000000000256</c:v>
                </c:pt>
                <c:pt idx="50">
                  <c:v>0.63000000000000256</c:v>
                </c:pt>
                <c:pt idx="51">
                  <c:v>0.62999999999999545</c:v>
                </c:pt>
                <c:pt idx="52">
                  <c:v>0.63000000000000256</c:v>
                </c:pt>
                <c:pt idx="53">
                  <c:v>0.62999999999999545</c:v>
                </c:pt>
                <c:pt idx="54">
                  <c:v>0.63000000000000256</c:v>
                </c:pt>
                <c:pt idx="55">
                  <c:v>0.63000000000000256</c:v>
                </c:pt>
                <c:pt idx="56">
                  <c:v>0.62999999999999545</c:v>
                </c:pt>
                <c:pt idx="57">
                  <c:v>0.63000000000000256</c:v>
                </c:pt>
                <c:pt idx="58">
                  <c:v>0.63000000000000256</c:v>
                </c:pt>
                <c:pt idx="59">
                  <c:v>0.62999999999999545</c:v>
                </c:pt>
                <c:pt idx="60">
                  <c:v>0.63000000000000256</c:v>
                </c:pt>
                <c:pt idx="61">
                  <c:v>0.63000000000000256</c:v>
                </c:pt>
                <c:pt idx="62">
                  <c:v>0.62999999999999545</c:v>
                </c:pt>
                <c:pt idx="63">
                  <c:v>0.63000000000000256</c:v>
                </c:pt>
                <c:pt idx="64">
                  <c:v>0.63000000000000256</c:v>
                </c:pt>
                <c:pt idx="65">
                  <c:v>0.62999999999999545</c:v>
                </c:pt>
                <c:pt idx="66">
                  <c:v>0.63000000000000256</c:v>
                </c:pt>
                <c:pt idx="67">
                  <c:v>0.62999999999999545</c:v>
                </c:pt>
                <c:pt idx="68">
                  <c:v>0.63000000000000256</c:v>
                </c:pt>
                <c:pt idx="69">
                  <c:v>0.63000000000000256</c:v>
                </c:pt>
                <c:pt idx="70">
                  <c:v>0.62999999999999545</c:v>
                </c:pt>
                <c:pt idx="71">
                  <c:v>0.63000000000000256</c:v>
                </c:pt>
                <c:pt idx="72">
                  <c:v>0.63000000000000256</c:v>
                </c:pt>
                <c:pt idx="73">
                  <c:v>0.62999999999999545</c:v>
                </c:pt>
                <c:pt idx="74">
                  <c:v>0.63000000000000256</c:v>
                </c:pt>
                <c:pt idx="75">
                  <c:v>0.63000000000000256</c:v>
                </c:pt>
                <c:pt idx="76">
                  <c:v>0.62999999999999545</c:v>
                </c:pt>
                <c:pt idx="77">
                  <c:v>0.63000000000000256</c:v>
                </c:pt>
                <c:pt idx="78">
                  <c:v>0.62999999999999545</c:v>
                </c:pt>
                <c:pt idx="79">
                  <c:v>0.63000000000000256</c:v>
                </c:pt>
                <c:pt idx="80">
                  <c:v>0.63000000000000256</c:v>
                </c:pt>
                <c:pt idx="81">
                  <c:v>0.62999999999999545</c:v>
                </c:pt>
                <c:pt idx="82">
                  <c:v>0.63000000000000256</c:v>
                </c:pt>
                <c:pt idx="83">
                  <c:v>0.63000000000000256</c:v>
                </c:pt>
                <c:pt idx="84">
                  <c:v>0.62999999999999545</c:v>
                </c:pt>
                <c:pt idx="85">
                  <c:v>0.42000000000000171</c:v>
                </c:pt>
                <c:pt idx="86">
                  <c:v>0.42000000000000171</c:v>
                </c:pt>
                <c:pt idx="87">
                  <c:v>0.61999999999999744</c:v>
                </c:pt>
                <c:pt idx="88">
                  <c:v>0.50999999999999801</c:v>
                </c:pt>
                <c:pt idx="89">
                  <c:v>0.87000000000000455</c:v>
                </c:pt>
                <c:pt idx="90">
                  <c:v>0.50999999999999801</c:v>
                </c:pt>
                <c:pt idx="91">
                  <c:v>0.67000000000000171</c:v>
                </c:pt>
                <c:pt idx="92">
                  <c:v>0.42000000000000171</c:v>
                </c:pt>
                <c:pt idx="93">
                  <c:v>0.4199999999999946</c:v>
                </c:pt>
                <c:pt idx="94">
                  <c:v>0.42000000000000171</c:v>
                </c:pt>
                <c:pt idx="95">
                  <c:v>0.42000000000000171</c:v>
                </c:pt>
                <c:pt idx="96">
                  <c:v>0.42000000000000171</c:v>
                </c:pt>
                <c:pt idx="97">
                  <c:v>0.4199999999999946</c:v>
                </c:pt>
                <c:pt idx="98">
                  <c:v>0.42000000000000171</c:v>
                </c:pt>
                <c:pt idx="99">
                  <c:v>0.42000000000000171</c:v>
                </c:pt>
                <c:pt idx="100">
                  <c:v>0.42000000000000171</c:v>
                </c:pt>
                <c:pt idx="101">
                  <c:v>0.41999999999999815</c:v>
                </c:pt>
                <c:pt idx="102">
                  <c:v>0.41999999999999815</c:v>
                </c:pt>
                <c:pt idx="103">
                  <c:v>0.42000000000000171</c:v>
                </c:pt>
                <c:pt idx="104">
                  <c:v>0.42000000000000171</c:v>
                </c:pt>
                <c:pt idx="105">
                  <c:v>0.41999999999999815</c:v>
                </c:pt>
                <c:pt idx="106">
                  <c:v>0.30999999999999872</c:v>
                </c:pt>
                <c:pt idx="107">
                  <c:v>0.76000000000000156</c:v>
                </c:pt>
                <c:pt idx="108">
                  <c:v>1.4100000000000001</c:v>
                </c:pt>
                <c:pt idx="109">
                  <c:v>1.4199999999999982</c:v>
                </c:pt>
                <c:pt idx="110">
                  <c:v>0.10000000000000142</c:v>
                </c:pt>
                <c:pt idx="111">
                  <c:v>0.76000000000000156</c:v>
                </c:pt>
                <c:pt idx="112">
                  <c:v>1.4100000000000001</c:v>
                </c:pt>
                <c:pt idx="113">
                  <c:v>1.4199999999999982</c:v>
                </c:pt>
                <c:pt idx="114">
                  <c:v>0.21000000000000085</c:v>
                </c:pt>
                <c:pt idx="115">
                  <c:v>0.21000000000000085</c:v>
                </c:pt>
                <c:pt idx="116">
                  <c:v>0.2099999999999973</c:v>
                </c:pt>
                <c:pt idx="117">
                  <c:v>0.21000000000000085</c:v>
                </c:pt>
                <c:pt idx="118">
                  <c:v>0.21000000000000085</c:v>
                </c:pt>
                <c:pt idx="119">
                  <c:v>0.21000000000000085</c:v>
                </c:pt>
                <c:pt idx="120">
                  <c:v>0.2099999999999973</c:v>
                </c:pt>
                <c:pt idx="121">
                  <c:v>0.21000000000000085</c:v>
                </c:pt>
                <c:pt idx="122">
                  <c:v>0.21000000000000085</c:v>
                </c:pt>
                <c:pt idx="123">
                  <c:v>0.21000000000000085</c:v>
                </c:pt>
                <c:pt idx="124">
                  <c:v>0.2099999999999973</c:v>
                </c:pt>
                <c:pt idx="125">
                  <c:v>0.21000000000000085</c:v>
                </c:pt>
                <c:pt idx="126">
                  <c:v>0.21000000000000085</c:v>
                </c:pt>
                <c:pt idx="127">
                  <c:v>0.21000000000000085</c:v>
                </c:pt>
                <c:pt idx="128">
                  <c:v>9.9999999999997868E-2</c:v>
                </c:pt>
                <c:pt idx="129">
                  <c:v>0.76000000000000156</c:v>
                </c:pt>
                <c:pt idx="130">
                  <c:v>1.4100000000000001</c:v>
                </c:pt>
                <c:pt idx="131">
                  <c:v>1.42</c:v>
                </c:pt>
                <c:pt idx="132">
                  <c:v>0.20999999999999908</c:v>
                </c:pt>
                <c:pt idx="133">
                  <c:v>0.21000000000000085</c:v>
                </c:pt>
                <c:pt idx="134">
                  <c:v>0.20999999999999908</c:v>
                </c:pt>
                <c:pt idx="135">
                  <c:v>0.21000000000000085</c:v>
                </c:pt>
                <c:pt idx="136">
                  <c:v>0.20999999999999908</c:v>
                </c:pt>
                <c:pt idx="137">
                  <c:v>0.21000000000000085</c:v>
                </c:pt>
                <c:pt idx="138">
                  <c:v>0.20999999999999908</c:v>
                </c:pt>
                <c:pt idx="139">
                  <c:v>0.10000000000000142</c:v>
                </c:pt>
                <c:pt idx="140">
                  <c:v>0.25</c:v>
                </c:pt>
                <c:pt idx="141">
                  <c:v>0.25</c:v>
                </c:pt>
                <c:pt idx="142">
                  <c:v>0.25</c:v>
                </c:pt>
                <c:pt idx="143">
                  <c:v>0.96999999999999886</c:v>
                </c:pt>
                <c:pt idx="144">
                  <c:v>1.620000000000001</c:v>
                </c:pt>
                <c:pt idx="145">
                  <c:v>1.3099999999999987</c:v>
                </c:pt>
                <c:pt idx="146">
                  <c:v>0.66999999999999993</c:v>
                </c:pt>
                <c:pt idx="147">
                  <c:v>0.41999999999999993</c:v>
                </c:pt>
                <c:pt idx="148">
                  <c:v>0.42000000000000082</c:v>
                </c:pt>
                <c:pt idx="149">
                  <c:v>0.41999999999999993</c:v>
                </c:pt>
                <c:pt idx="150">
                  <c:v>0.41999999999999993</c:v>
                </c:pt>
                <c:pt idx="151">
                  <c:v>0.41999999999999993</c:v>
                </c:pt>
                <c:pt idx="152">
                  <c:v>0.41999999999999993</c:v>
                </c:pt>
                <c:pt idx="153">
                  <c:v>0.41999999999999993</c:v>
                </c:pt>
                <c:pt idx="154">
                  <c:v>0.41999999999999993</c:v>
                </c:pt>
                <c:pt idx="155">
                  <c:v>0.42000000000000082</c:v>
                </c:pt>
                <c:pt idx="156">
                  <c:v>9.9999999999999645E-2</c:v>
                </c:pt>
                <c:pt idx="157">
                  <c:v>0.25</c:v>
                </c:pt>
                <c:pt idx="158">
                  <c:v>0.54999999999999982</c:v>
                </c:pt>
                <c:pt idx="159">
                  <c:v>1.38</c:v>
                </c:pt>
                <c:pt idx="160">
                  <c:v>1.4300000000000002</c:v>
                </c:pt>
                <c:pt idx="161">
                  <c:v>1.1100000000000001</c:v>
                </c:pt>
                <c:pt idx="162">
                  <c:v>1.08</c:v>
                </c:pt>
                <c:pt idx="163">
                  <c:v>0.88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5A82-48E4-A5F0-CA906BBBF789}"/>
            </c:ext>
          </c:extLst>
        </c:ser>
        <c:ser>
          <c:idx val="7"/>
          <c:order val="7"/>
          <c:tx>
            <c:strRef>
              <c:f>config2!$P$1</c:f>
              <c:strCache>
                <c:ptCount val="1"/>
                <c:pt idx="0">
                  <c:v>n=8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config2!$Q$3:$Q$171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0.25</c:v>
                </c:pt>
                <c:pt idx="2">
                  <c:v>1.3900000000000006</c:v>
                </c:pt>
                <c:pt idx="3">
                  <c:v>2.8400000000000034</c:v>
                </c:pt>
                <c:pt idx="4">
                  <c:v>2.1099999999999994</c:v>
                </c:pt>
                <c:pt idx="5">
                  <c:v>1.4900000000000091</c:v>
                </c:pt>
                <c:pt idx="6">
                  <c:v>1.0299999999999869</c:v>
                </c:pt>
                <c:pt idx="7">
                  <c:v>0.83000000000001251</c:v>
                </c:pt>
                <c:pt idx="8">
                  <c:v>0.61999999999999034</c:v>
                </c:pt>
                <c:pt idx="9">
                  <c:v>0.82999999999999829</c:v>
                </c:pt>
                <c:pt idx="10">
                  <c:v>0.62000000000000455</c:v>
                </c:pt>
                <c:pt idx="11">
                  <c:v>0.62999999999999545</c:v>
                </c:pt>
                <c:pt idx="12">
                  <c:v>0.63000000000000966</c:v>
                </c:pt>
                <c:pt idx="13">
                  <c:v>0.62999999999999545</c:v>
                </c:pt>
                <c:pt idx="14">
                  <c:v>0.62999999999999545</c:v>
                </c:pt>
                <c:pt idx="15">
                  <c:v>0.63000000000000966</c:v>
                </c:pt>
                <c:pt idx="16">
                  <c:v>0.62999999999999545</c:v>
                </c:pt>
                <c:pt idx="17">
                  <c:v>0.62999999999999545</c:v>
                </c:pt>
                <c:pt idx="18">
                  <c:v>0.63000000000000966</c:v>
                </c:pt>
                <c:pt idx="19">
                  <c:v>0.62999999999999545</c:v>
                </c:pt>
                <c:pt idx="20">
                  <c:v>0.62999999999999545</c:v>
                </c:pt>
                <c:pt idx="21">
                  <c:v>0.63000000000000966</c:v>
                </c:pt>
                <c:pt idx="22">
                  <c:v>0.62999999999999545</c:v>
                </c:pt>
                <c:pt idx="23">
                  <c:v>0.62999999999999545</c:v>
                </c:pt>
                <c:pt idx="24">
                  <c:v>0.63000000000000966</c:v>
                </c:pt>
                <c:pt idx="25">
                  <c:v>0.62999999999999545</c:v>
                </c:pt>
                <c:pt idx="26">
                  <c:v>0.62999999999999545</c:v>
                </c:pt>
                <c:pt idx="27">
                  <c:v>0.62999999999999545</c:v>
                </c:pt>
                <c:pt idx="28">
                  <c:v>0.63000000000000966</c:v>
                </c:pt>
                <c:pt idx="29">
                  <c:v>0.62999999999999545</c:v>
                </c:pt>
                <c:pt idx="30">
                  <c:v>0.62999999999999545</c:v>
                </c:pt>
                <c:pt idx="31">
                  <c:v>0.63000000000000966</c:v>
                </c:pt>
                <c:pt idx="32">
                  <c:v>0.62999999999999545</c:v>
                </c:pt>
                <c:pt idx="33">
                  <c:v>0.62999999999999545</c:v>
                </c:pt>
                <c:pt idx="34">
                  <c:v>0.63000000000000966</c:v>
                </c:pt>
                <c:pt idx="35">
                  <c:v>0.62999999999999545</c:v>
                </c:pt>
                <c:pt idx="36">
                  <c:v>0.62999999999999545</c:v>
                </c:pt>
                <c:pt idx="37">
                  <c:v>0.63000000000000966</c:v>
                </c:pt>
                <c:pt idx="38">
                  <c:v>0.62999999999999545</c:v>
                </c:pt>
                <c:pt idx="39">
                  <c:v>0.62999999999999545</c:v>
                </c:pt>
                <c:pt idx="40">
                  <c:v>0.63000000000000966</c:v>
                </c:pt>
                <c:pt idx="41">
                  <c:v>0.62999999999999545</c:v>
                </c:pt>
                <c:pt idx="42">
                  <c:v>0.62999999999999545</c:v>
                </c:pt>
                <c:pt idx="43">
                  <c:v>0.63000000000000966</c:v>
                </c:pt>
                <c:pt idx="44">
                  <c:v>0.62999999999999545</c:v>
                </c:pt>
                <c:pt idx="45">
                  <c:v>0.62999999999999545</c:v>
                </c:pt>
                <c:pt idx="46">
                  <c:v>0.63000000000000966</c:v>
                </c:pt>
                <c:pt idx="47">
                  <c:v>0.62999999999999545</c:v>
                </c:pt>
                <c:pt idx="48">
                  <c:v>0.62999999999999545</c:v>
                </c:pt>
                <c:pt idx="49">
                  <c:v>0.63000000000000256</c:v>
                </c:pt>
                <c:pt idx="50">
                  <c:v>0.63000000000000256</c:v>
                </c:pt>
                <c:pt idx="51">
                  <c:v>0.62999999999999545</c:v>
                </c:pt>
                <c:pt idx="52">
                  <c:v>0.63000000000000256</c:v>
                </c:pt>
                <c:pt idx="53">
                  <c:v>0.63000000000000256</c:v>
                </c:pt>
                <c:pt idx="54">
                  <c:v>0.62999999999999545</c:v>
                </c:pt>
                <c:pt idx="55">
                  <c:v>0.63000000000000256</c:v>
                </c:pt>
                <c:pt idx="56">
                  <c:v>0.63000000000000256</c:v>
                </c:pt>
                <c:pt idx="57">
                  <c:v>0.62999999999999545</c:v>
                </c:pt>
                <c:pt idx="58">
                  <c:v>0.63000000000000256</c:v>
                </c:pt>
                <c:pt idx="59">
                  <c:v>0.62999999999999545</c:v>
                </c:pt>
                <c:pt idx="60">
                  <c:v>0.63000000000000256</c:v>
                </c:pt>
                <c:pt idx="61">
                  <c:v>0.63000000000000256</c:v>
                </c:pt>
                <c:pt idx="62">
                  <c:v>0.62999999999999545</c:v>
                </c:pt>
                <c:pt idx="63">
                  <c:v>0.63000000000000256</c:v>
                </c:pt>
                <c:pt idx="64">
                  <c:v>0.63000000000000256</c:v>
                </c:pt>
                <c:pt idx="65">
                  <c:v>0.62999999999999545</c:v>
                </c:pt>
                <c:pt idx="66">
                  <c:v>0.63000000000000256</c:v>
                </c:pt>
                <c:pt idx="67">
                  <c:v>0.63000000000000256</c:v>
                </c:pt>
                <c:pt idx="68">
                  <c:v>0.62999999999999545</c:v>
                </c:pt>
                <c:pt idx="69">
                  <c:v>0.63000000000000256</c:v>
                </c:pt>
                <c:pt idx="70">
                  <c:v>0.62999999999999545</c:v>
                </c:pt>
                <c:pt idx="71">
                  <c:v>0.63000000000000256</c:v>
                </c:pt>
                <c:pt idx="72">
                  <c:v>0.63000000000000256</c:v>
                </c:pt>
                <c:pt idx="73">
                  <c:v>0.62999999999999545</c:v>
                </c:pt>
                <c:pt idx="74">
                  <c:v>0.63000000000000256</c:v>
                </c:pt>
                <c:pt idx="75">
                  <c:v>0.63000000000000256</c:v>
                </c:pt>
                <c:pt idx="76">
                  <c:v>0.62999999999999545</c:v>
                </c:pt>
                <c:pt idx="77">
                  <c:v>0.63000000000000256</c:v>
                </c:pt>
                <c:pt idx="78">
                  <c:v>0.63000000000000256</c:v>
                </c:pt>
                <c:pt idx="79">
                  <c:v>0.62999999999999545</c:v>
                </c:pt>
                <c:pt idx="80">
                  <c:v>0.63000000000000256</c:v>
                </c:pt>
                <c:pt idx="81">
                  <c:v>0.63000000000000256</c:v>
                </c:pt>
                <c:pt idx="82">
                  <c:v>0.62999999999999545</c:v>
                </c:pt>
                <c:pt idx="83">
                  <c:v>0.63000000000000256</c:v>
                </c:pt>
                <c:pt idx="84">
                  <c:v>0.62999999999999545</c:v>
                </c:pt>
                <c:pt idx="85">
                  <c:v>0.42000000000000171</c:v>
                </c:pt>
                <c:pt idx="86">
                  <c:v>0.42000000000000171</c:v>
                </c:pt>
                <c:pt idx="87">
                  <c:v>0.61999999999999744</c:v>
                </c:pt>
                <c:pt idx="88">
                  <c:v>0.51000000000000512</c:v>
                </c:pt>
                <c:pt idx="89">
                  <c:v>0.86999999999999744</c:v>
                </c:pt>
                <c:pt idx="90">
                  <c:v>0.50999999999999801</c:v>
                </c:pt>
                <c:pt idx="91">
                  <c:v>0.67000000000000171</c:v>
                </c:pt>
                <c:pt idx="92">
                  <c:v>0.42000000000000171</c:v>
                </c:pt>
                <c:pt idx="93">
                  <c:v>0.42000000000000171</c:v>
                </c:pt>
                <c:pt idx="94">
                  <c:v>0.4199999999999946</c:v>
                </c:pt>
                <c:pt idx="95">
                  <c:v>0.42000000000000171</c:v>
                </c:pt>
                <c:pt idx="96">
                  <c:v>0.42000000000000171</c:v>
                </c:pt>
                <c:pt idx="97">
                  <c:v>0.42000000000000171</c:v>
                </c:pt>
                <c:pt idx="98">
                  <c:v>0.4199999999999946</c:v>
                </c:pt>
                <c:pt idx="99">
                  <c:v>0.42000000000000171</c:v>
                </c:pt>
                <c:pt idx="100">
                  <c:v>0.42000000000000171</c:v>
                </c:pt>
                <c:pt idx="101">
                  <c:v>0.42000000000000171</c:v>
                </c:pt>
                <c:pt idx="102">
                  <c:v>0.4199999999999946</c:v>
                </c:pt>
                <c:pt idx="103">
                  <c:v>0.42000000000000171</c:v>
                </c:pt>
                <c:pt idx="104">
                  <c:v>0.42000000000000171</c:v>
                </c:pt>
                <c:pt idx="105">
                  <c:v>0.41999999999999815</c:v>
                </c:pt>
                <c:pt idx="106">
                  <c:v>0.31000000000000227</c:v>
                </c:pt>
                <c:pt idx="107">
                  <c:v>0.75999999999999801</c:v>
                </c:pt>
                <c:pt idx="108">
                  <c:v>1.4100000000000001</c:v>
                </c:pt>
                <c:pt idx="109">
                  <c:v>1.6700000000000017</c:v>
                </c:pt>
                <c:pt idx="110">
                  <c:v>0.54999999999999716</c:v>
                </c:pt>
                <c:pt idx="111">
                  <c:v>0.66000000000000014</c:v>
                </c:pt>
                <c:pt idx="112">
                  <c:v>3.7200000000000024</c:v>
                </c:pt>
                <c:pt idx="113">
                  <c:v>1.8599999999999994</c:v>
                </c:pt>
                <c:pt idx="114">
                  <c:v>0.75999999999999801</c:v>
                </c:pt>
                <c:pt idx="115">
                  <c:v>0.66000000000000014</c:v>
                </c:pt>
                <c:pt idx="116">
                  <c:v>0.76000000000000156</c:v>
                </c:pt>
                <c:pt idx="117">
                  <c:v>0.66000000000000014</c:v>
                </c:pt>
                <c:pt idx="118">
                  <c:v>0.76000000000000156</c:v>
                </c:pt>
                <c:pt idx="119">
                  <c:v>0.65999999999999837</c:v>
                </c:pt>
                <c:pt idx="120">
                  <c:v>0.75999999999999979</c:v>
                </c:pt>
                <c:pt idx="121">
                  <c:v>0.66000000000000014</c:v>
                </c:pt>
                <c:pt idx="122">
                  <c:v>0.66000000000000014</c:v>
                </c:pt>
                <c:pt idx="123">
                  <c:v>0.75999999999999979</c:v>
                </c:pt>
                <c:pt idx="124">
                  <c:v>0.66000000000000014</c:v>
                </c:pt>
                <c:pt idx="125">
                  <c:v>0.66000000000000014</c:v>
                </c:pt>
                <c:pt idx="126">
                  <c:v>0.66000000000000014</c:v>
                </c:pt>
                <c:pt idx="127">
                  <c:v>0.45999999999999908</c:v>
                </c:pt>
                <c:pt idx="128">
                  <c:v>0.55000000000000071</c:v>
                </c:pt>
                <c:pt idx="129">
                  <c:v>0.66000000000000014</c:v>
                </c:pt>
                <c:pt idx="130">
                  <c:v>3.7199999999999998</c:v>
                </c:pt>
                <c:pt idx="131">
                  <c:v>1.8599999999999999</c:v>
                </c:pt>
                <c:pt idx="132">
                  <c:v>0.76000000000000023</c:v>
                </c:pt>
                <c:pt idx="133">
                  <c:v>0.6599999999999997</c:v>
                </c:pt>
                <c:pt idx="134">
                  <c:v>0.66000000000000014</c:v>
                </c:pt>
                <c:pt idx="135">
                  <c:v>0.65999999999999992</c:v>
                </c:pt>
                <c:pt idx="136">
                  <c:v>0.76000000000000012</c:v>
                </c:pt>
                <c:pt idx="137">
                  <c:v>0.65999999999999992</c:v>
                </c:pt>
                <c:pt idx="138">
                  <c:v>0.31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5A82-48E4-A5F0-CA906BBBF789}"/>
            </c:ext>
          </c:extLst>
        </c:ser>
        <c:ser>
          <c:idx val="8"/>
          <c:order val="8"/>
          <c:tx>
            <c:strRef>
              <c:f>config2!$R$1</c:f>
              <c:strCache>
                <c:ptCount val="1"/>
                <c:pt idx="0">
                  <c:v>n=9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config2!$S$3:$S$171</c:f>
              <c:numCache>
                <c:formatCode>General</c:formatCode>
                <c:ptCount val="169"/>
                <c:pt idx="0">
                  <c:v>0.25</c:v>
                </c:pt>
                <c:pt idx="1">
                  <c:v>1.3900000000000006</c:v>
                </c:pt>
                <c:pt idx="2">
                  <c:v>2.8400000000000034</c:v>
                </c:pt>
                <c:pt idx="3">
                  <c:v>2.3100000000000023</c:v>
                </c:pt>
                <c:pt idx="4">
                  <c:v>1.2399999999999949</c:v>
                </c:pt>
                <c:pt idx="5">
                  <c:v>1.0400000000000063</c:v>
                </c:pt>
                <c:pt idx="6">
                  <c:v>0.82999999999999829</c:v>
                </c:pt>
                <c:pt idx="7">
                  <c:v>0.62000000000000455</c:v>
                </c:pt>
                <c:pt idx="8">
                  <c:v>0.82999999999999829</c:v>
                </c:pt>
                <c:pt idx="9">
                  <c:v>0.61999999999999034</c:v>
                </c:pt>
                <c:pt idx="10">
                  <c:v>0.63000000000000966</c:v>
                </c:pt>
                <c:pt idx="11">
                  <c:v>0.62999999999999545</c:v>
                </c:pt>
                <c:pt idx="12">
                  <c:v>0.62999999999999545</c:v>
                </c:pt>
                <c:pt idx="13">
                  <c:v>0.63000000000000966</c:v>
                </c:pt>
                <c:pt idx="14">
                  <c:v>0.62999999999999545</c:v>
                </c:pt>
                <c:pt idx="15">
                  <c:v>0.62999999999999545</c:v>
                </c:pt>
                <c:pt idx="16">
                  <c:v>0.63000000000000966</c:v>
                </c:pt>
                <c:pt idx="17">
                  <c:v>0.62999999999999545</c:v>
                </c:pt>
                <c:pt idx="18">
                  <c:v>0.62999999999999545</c:v>
                </c:pt>
                <c:pt idx="19">
                  <c:v>0.63000000000000966</c:v>
                </c:pt>
                <c:pt idx="20">
                  <c:v>0.62999999999999545</c:v>
                </c:pt>
                <c:pt idx="21">
                  <c:v>0.62999999999999545</c:v>
                </c:pt>
                <c:pt idx="22">
                  <c:v>0.63000000000000966</c:v>
                </c:pt>
                <c:pt idx="23">
                  <c:v>0.62999999999999545</c:v>
                </c:pt>
                <c:pt idx="24">
                  <c:v>0.62999999999999545</c:v>
                </c:pt>
                <c:pt idx="25">
                  <c:v>0.63000000000000966</c:v>
                </c:pt>
                <c:pt idx="26">
                  <c:v>0.62999999999999545</c:v>
                </c:pt>
                <c:pt idx="27">
                  <c:v>0.62999999999999545</c:v>
                </c:pt>
                <c:pt idx="28">
                  <c:v>0.63000000000000966</c:v>
                </c:pt>
                <c:pt idx="29">
                  <c:v>0.62999999999999545</c:v>
                </c:pt>
                <c:pt idx="30">
                  <c:v>0.62999999999999545</c:v>
                </c:pt>
                <c:pt idx="31">
                  <c:v>0.63000000000000966</c:v>
                </c:pt>
                <c:pt idx="32">
                  <c:v>0.62999999999999545</c:v>
                </c:pt>
                <c:pt idx="33">
                  <c:v>0.62999999999999545</c:v>
                </c:pt>
                <c:pt idx="34">
                  <c:v>0.62999999999999545</c:v>
                </c:pt>
                <c:pt idx="35">
                  <c:v>0.63000000000000966</c:v>
                </c:pt>
                <c:pt idx="36">
                  <c:v>0.62999999999999545</c:v>
                </c:pt>
                <c:pt idx="37">
                  <c:v>0.62999999999999545</c:v>
                </c:pt>
                <c:pt idx="38">
                  <c:v>0.63000000000000966</c:v>
                </c:pt>
                <c:pt idx="39">
                  <c:v>0.62999999999999545</c:v>
                </c:pt>
                <c:pt idx="40">
                  <c:v>0.62999999999999545</c:v>
                </c:pt>
                <c:pt idx="41">
                  <c:v>0.63000000000000966</c:v>
                </c:pt>
                <c:pt idx="42">
                  <c:v>0.62999999999999545</c:v>
                </c:pt>
                <c:pt idx="43">
                  <c:v>0.62999999999999545</c:v>
                </c:pt>
                <c:pt idx="44">
                  <c:v>0.63000000000000966</c:v>
                </c:pt>
                <c:pt idx="45">
                  <c:v>0.62999999999999545</c:v>
                </c:pt>
                <c:pt idx="46">
                  <c:v>0.62999999999999545</c:v>
                </c:pt>
                <c:pt idx="47">
                  <c:v>0.63000000000000256</c:v>
                </c:pt>
                <c:pt idx="48">
                  <c:v>0.63000000000000256</c:v>
                </c:pt>
                <c:pt idx="49">
                  <c:v>0.63000000000000256</c:v>
                </c:pt>
                <c:pt idx="50">
                  <c:v>0.62999999999999545</c:v>
                </c:pt>
                <c:pt idx="51">
                  <c:v>0.63000000000000256</c:v>
                </c:pt>
                <c:pt idx="52">
                  <c:v>0.62999999999999545</c:v>
                </c:pt>
                <c:pt idx="53">
                  <c:v>0.63000000000000256</c:v>
                </c:pt>
                <c:pt idx="54">
                  <c:v>0.63000000000000256</c:v>
                </c:pt>
                <c:pt idx="55">
                  <c:v>0.62999999999999545</c:v>
                </c:pt>
                <c:pt idx="56">
                  <c:v>0.63000000000000256</c:v>
                </c:pt>
                <c:pt idx="57">
                  <c:v>0.63000000000000256</c:v>
                </c:pt>
                <c:pt idx="58">
                  <c:v>0.62999999999999545</c:v>
                </c:pt>
                <c:pt idx="59">
                  <c:v>0.63000000000000256</c:v>
                </c:pt>
                <c:pt idx="60">
                  <c:v>0.63000000000000256</c:v>
                </c:pt>
                <c:pt idx="61">
                  <c:v>0.62999999999999545</c:v>
                </c:pt>
                <c:pt idx="62">
                  <c:v>0.63000000000000256</c:v>
                </c:pt>
                <c:pt idx="63">
                  <c:v>0.63000000000000256</c:v>
                </c:pt>
                <c:pt idx="64">
                  <c:v>0.62999999999999545</c:v>
                </c:pt>
                <c:pt idx="65">
                  <c:v>0.63000000000000256</c:v>
                </c:pt>
                <c:pt idx="66">
                  <c:v>0.62999999999999545</c:v>
                </c:pt>
                <c:pt idx="67">
                  <c:v>0.63000000000000256</c:v>
                </c:pt>
                <c:pt idx="68">
                  <c:v>0.63000000000000256</c:v>
                </c:pt>
                <c:pt idx="69">
                  <c:v>0.62999999999999545</c:v>
                </c:pt>
                <c:pt idx="70">
                  <c:v>0.63000000000000256</c:v>
                </c:pt>
                <c:pt idx="71">
                  <c:v>0.63000000000000256</c:v>
                </c:pt>
                <c:pt idx="72">
                  <c:v>0.62999999999999545</c:v>
                </c:pt>
                <c:pt idx="73">
                  <c:v>0.63000000000000256</c:v>
                </c:pt>
                <c:pt idx="74">
                  <c:v>0.63000000000000256</c:v>
                </c:pt>
                <c:pt idx="75">
                  <c:v>0.62999999999999545</c:v>
                </c:pt>
                <c:pt idx="76">
                  <c:v>0.63000000000000256</c:v>
                </c:pt>
                <c:pt idx="77">
                  <c:v>0.62999999999999545</c:v>
                </c:pt>
                <c:pt idx="78">
                  <c:v>0.63000000000000256</c:v>
                </c:pt>
                <c:pt idx="79">
                  <c:v>0.63000000000000256</c:v>
                </c:pt>
                <c:pt idx="80">
                  <c:v>0.62999999999999545</c:v>
                </c:pt>
                <c:pt idx="81">
                  <c:v>0.63000000000000256</c:v>
                </c:pt>
                <c:pt idx="82">
                  <c:v>0.63000000000000256</c:v>
                </c:pt>
                <c:pt idx="83">
                  <c:v>0.62999999999999545</c:v>
                </c:pt>
                <c:pt idx="84">
                  <c:v>0.42000000000000171</c:v>
                </c:pt>
                <c:pt idx="85">
                  <c:v>0.42000000000000171</c:v>
                </c:pt>
                <c:pt idx="86">
                  <c:v>0.61999999999999744</c:v>
                </c:pt>
                <c:pt idx="87">
                  <c:v>0.41000000000000369</c:v>
                </c:pt>
                <c:pt idx="88">
                  <c:v>0.61999999999999744</c:v>
                </c:pt>
                <c:pt idx="89">
                  <c:v>0.41000000000000369</c:v>
                </c:pt>
                <c:pt idx="90">
                  <c:v>0.4199999999999946</c:v>
                </c:pt>
                <c:pt idx="91">
                  <c:v>0.42000000000000171</c:v>
                </c:pt>
                <c:pt idx="92">
                  <c:v>0.42000000000000171</c:v>
                </c:pt>
                <c:pt idx="93">
                  <c:v>0.42000000000000171</c:v>
                </c:pt>
                <c:pt idx="94">
                  <c:v>0.4199999999999946</c:v>
                </c:pt>
                <c:pt idx="95">
                  <c:v>0.42000000000000171</c:v>
                </c:pt>
                <c:pt idx="96">
                  <c:v>0.42000000000000171</c:v>
                </c:pt>
                <c:pt idx="97">
                  <c:v>0.42000000000000171</c:v>
                </c:pt>
                <c:pt idx="98">
                  <c:v>0.4199999999999946</c:v>
                </c:pt>
                <c:pt idx="99">
                  <c:v>0.42000000000000171</c:v>
                </c:pt>
                <c:pt idx="100">
                  <c:v>0.42000000000000171</c:v>
                </c:pt>
                <c:pt idx="101">
                  <c:v>0.42000000000000171</c:v>
                </c:pt>
                <c:pt idx="102">
                  <c:v>0.4199999999999946</c:v>
                </c:pt>
                <c:pt idx="103">
                  <c:v>0.42000000000000171</c:v>
                </c:pt>
                <c:pt idx="104">
                  <c:v>0.42000000000000171</c:v>
                </c:pt>
                <c:pt idx="105">
                  <c:v>0.21000000000000085</c:v>
                </c:pt>
                <c:pt idx="106">
                  <c:v>0.2099999999999973</c:v>
                </c:pt>
                <c:pt idx="107">
                  <c:v>1.4100000000000001</c:v>
                </c:pt>
                <c:pt idx="108">
                  <c:v>1.4100000000000001</c:v>
                </c:pt>
                <c:pt idx="109">
                  <c:v>0.10000000000000142</c:v>
                </c:pt>
                <c:pt idx="110">
                  <c:v>0.75999999999999801</c:v>
                </c:pt>
                <c:pt idx="111">
                  <c:v>1.4100000000000001</c:v>
                </c:pt>
                <c:pt idx="112">
                  <c:v>1.4200000000000017</c:v>
                </c:pt>
                <c:pt idx="113">
                  <c:v>0.21000000000000085</c:v>
                </c:pt>
                <c:pt idx="114">
                  <c:v>0.2099999999999973</c:v>
                </c:pt>
                <c:pt idx="115">
                  <c:v>0.21000000000000085</c:v>
                </c:pt>
                <c:pt idx="116">
                  <c:v>0.21000000000000085</c:v>
                </c:pt>
                <c:pt idx="117">
                  <c:v>0.21000000000000085</c:v>
                </c:pt>
                <c:pt idx="118">
                  <c:v>0.2099999999999973</c:v>
                </c:pt>
                <c:pt idx="119">
                  <c:v>0.21000000000000085</c:v>
                </c:pt>
                <c:pt idx="120">
                  <c:v>0.21000000000000085</c:v>
                </c:pt>
                <c:pt idx="121">
                  <c:v>0.21000000000000085</c:v>
                </c:pt>
                <c:pt idx="122">
                  <c:v>0.21000000000000085</c:v>
                </c:pt>
                <c:pt idx="123">
                  <c:v>0.2099999999999973</c:v>
                </c:pt>
                <c:pt idx="124">
                  <c:v>0.21000000000000085</c:v>
                </c:pt>
                <c:pt idx="125">
                  <c:v>0.21000000000000085</c:v>
                </c:pt>
                <c:pt idx="126">
                  <c:v>0.21000000000000085</c:v>
                </c:pt>
                <c:pt idx="127">
                  <c:v>9.9999999999997868E-2</c:v>
                </c:pt>
                <c:pt idx="128">
                  <c:v>0.76000000000000156</c:v>
                </c:pt>
                <c:pt idx="129">
                  <c:v>1.4100000000000001</c:v>
                </c:pt>
                <c:pt idx="130">
                  <c:v>1.4199999999999982</c:v>
                </c:pt>
                <c:pt idx="131">
                  <c:v>0.21000000000000085</c:v>
                </c:pt>
                <c:pt idx="132">
                  <c:v>0.21000000000000085</c:v>
                </c:pt>
                <c:pt idx="133">
                  <c:v>0.2099999999999973</c:v>
                </c:pt>
                <c:pt idx="134">
                  <c:v>0.21000000000000085</c:v>
                </c:pt>
                <c:pt idx="135">
                  <c:v>0.21000000000000085</c:v>
                </c:pt>
                <c:pt idx="136">
                  <c:v>0.21000000000000085</c:v>
                </c:pt>
                <c:pt idx="137">
                  <c:v>0.21000000000000085</c:v>
                </c:pt>
                <c:pt idx="138">
                  <c:v>9.9999999999997868E-2</c:v>
                </c:pt>
                <c:pt idx="139">
                  <c:v>0.25</c:v>
                </c:pt>
                <c:pt idx="140">
                  <c:v>0.25</c:v>
                </c:pt>
                <c:pt idx="141">
                  <c:v>0.25</c:v>
                </c:pt>
                <c:pt idx="142">
                  <c:v>0.97000000000000064</c:v>
                </c:pt>
                <c:pt idx="143">
                  <c:v>1.6199999999999992</c:v>
                </c:pt>
                <c:pt idx="144">
                  <c:v>1.3100000000000005</c:v>
                </c:pt>
                <c:pt idx="145">
                  <c:v>0.66999999999999993</c:v>
                </c:pt>
                <c:pt idx="146">
                  <c:v>0.41999999999999993</c:v>
                </c:pt>
                <c:pt idx="147">
                  <c:v>0.41999999999999993</c:v>
                </c:pt>
                <c:pt idx="148">
                  <c:v>0.41999999999999993</c:v>
                </c:pt>
                <c:pt idx="149">
                  <c:v>0.41999999999999993</c:v>
                </c:pt>
                <c:pt idx="150">
                  <c:v>0.41999999999999993</c:v>
                </c:pt>
                <c:pt idx="151">
                  <c:v>0.41999999999999993</c:v>
                </c:pt>
                <c:pt idx="152">
                  <c:v>0.41999999999999993</c:v>
                </c:pt>
                <c:pt idx="153">
                  <c:v>0.41999999999999993</c:v>
                </c:pt>
                <c:pt idx="154">
                  <c:v>0.42000000000000082</c:v>
                </c:pt>
                <c:pt idx="155">
                  <c:v>9.9999999999999645E-2</c:v>
                </c:pt>
                <c:pt idx="156">
                  <c:v>0.25</c:v>
                </c:pt>
                <c:pt idx="157">
                  <c:v>0.25</c:v>
                </c:pt>
                <c:pt idx="158">
                  <c:v>1.1800000000000006</c:v>
                </c:pt>
                <c:pt idx="159">
                  <c:v>1.4299999999999997</c:v>
                </c:pt>
                <c:pt idx="160">
                  <c:v>0.91000000000000014</c:v>
                </c:pt>
                <c:pt idx="161">
                  <c:v>0.87999999999999989</c:v>
                </c:pt>
                <c:pt idx="162">
                  <c:v>0.62999999999999989</c:v>
                </c:pt>
                <c:pt idx="163">
                  <c:v>0.10000000000000009</c:v>
                </c:pt>
                <c:pt idx="164">
                  <c:v>0.25</c:v>
                </c:pt>
                <c:pt idx="165">
                  <c:v>0.54999999999999982</c:v>
                </c:pt>
                <c:pt idx="166">
                  <c:v>0.66000000000000014</c:v>
                </c:pt>
                <c:pt idx="167">
                  <c:v>0.76</c:v>
                </c:pt>
                <c:pt idx="168">
                  <c:v>0.32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5A82-48E4-A5F0-CA906BBBF789}"/>
            </c:ext>
          </c:extLst>
        </c:ser>
        <c:ser>
          <c:idx val="9"/>
          <c:order val="9"/>
          <c:tx>
            <c:strRef>
              <c:f>config2!$T$1</c:f>
              <c:strCache>
                <c:ptCount val="1"/>
                <c:pt idx="0">
                  <c:v>n=10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numRef>
              <c:f>config2!$A$2:$A$171</c:f>
              <c:numCache>
                <c:formatCode>General</c:formatCode>
                <c:ptCount val="1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</c:numCache>
            </c:numRef>
          </c:cat>
          <c:val>
            <c:numRef>
              <c:f>config2!$U$3:$U$171</c:f>
              <c:numCache>
                <c:formatCode>General</c:formatCode>
                <c:ptCount val="169"/>
                <c:pt idx="0">
                  <c:v>0.34999999999999432</c:v>
                </c:pt>
                <c:pt idx="1">
                  <c:v>0.55000000000001137</c:v>
                </c:pt>
                <c:pt idx="2">
                  <c:v>1.5899999999999892</c:v>
                </c:pt>
                <c:pt idx="3">
                  <c:v>3.1500000000000057</c:v>
                </c:pt>
                <c:pt idx="4">
                  <c:v>2.5100000000000051</c:v>
                </c:pt>
                <c:pt idx="5">
                  <c:v>1.2399999999999949</c:v>
                </c:pt>
                <c:pt idx="6">
                  <c:v>1.5400000000000063</c:v>
                </c:pt>
                <c:pt idx="7">
                  <c:v>0.82999999999999829</c:v>
                </c:pt>
                <c:pt idx="8">
                  <c:v>1.1299999999999955</c:v>
                </c:pt>
                <c:pt idx="9">
                  <c:v>0.82999999999999829</c:v>
                </c:pt>
                <c:pt idx="10">
                  <c:v>0.93000000000000682</c:v>
                </c:pt>
                <c:pt idx="11">
                  <c:v>1.1799999999999926</c:v>
                </c:pt>
                <c:pt idx="12">
                  <c:v>1.1800000000000068</c:v>
                </c:pt>
                <c:pt idx="13">
                  <c:v>1.1799999999999926</c:v>
                </c:pt>
                <c:pt idx="14">
                  <c:v>1.1800000000000068</c:v>
                </c:pt>
                <c:pt idx="15">
                  <c:v>1.1799999999999926</c:v>
                </c:pt>
                <c:pt idx="16">
                  <c:v>1.1800000000000068</c:v>
                </c:pt>
                <c:pt idx="17">
                  <c:v>1.1799999999999926</c:v>
                </c:pt>
                <c:pt idx="18">
                  <c:v>1.1800000000000068</c:v>
                </c:pt>
                <c:pt idx="19">
                  <c:v>1.1799999999999926</c:v>
                </c:pt>
                <c:pt idx="20">
                  <c:v>1.1800000000000068</c:v>
                </c:pt>
                <c:pt idx="21">
                  <c:v>1.1799999999999926</c:v>
                </c:pt>
                <c:pt idx="22">
                  <c:v>1.1800000000000068</c:v>
                </c:pt>
                <c:pt idx="23">
                  <c:v>1.1799999999999926</c:v>
                </c:pt>
                <c:pt idx="24">
                  <c:v>1.1800000000000068</c:v>
                </c:pt>
                <c:pt idx="25">
                  <c:v>1.1799999999999926</c:v>
                </c:pt>
                <c:pt idx="26">
                  <c:v>1.1800000000000068</c:v>
                </c:pt>
                <c:pt idx="27">
                  <c:v>1.1799999999999926</c:v>
                </c:pt>
                <c:pt idx="28">
                  <c:v>1.1800000000000068</c:v>
                </c:pt>
                <c:pt idx="29">
                  <c:v>1.1799999999999997</c:v>
                </c:pt>
                <c:pt idx="30">
                  <c:v>1.1799999999999997</c:v>
                </c:pt>
                <c:pt idx="31">
                  <c:v>1.1799999999999997</c:v>
                </c:pt>
                <c:pt idx="32">
                  <c:v>1.1799999999999997</c:v>
                </c:pt>
                <c:pt idx="33">
                  <c:v>1.1799999999999997</c:v>
                </c:pt>
                <c:pt idx="34">
                  <c:v>1.1799999999999997</c:v>
                </c:pt>
                <c:pt idx="35">
                  <c:v>1.1799999999999997</c:v>
                </c:pt>
                <c:pt idx="36">
                  <c:v>1.1799999999999997</c:v>
                </c:pt>
                <c:pt idx="37">
                  <c:v>1.1799999999999997</c:v>
                </c:pt>
                <c:pt idx="38">
                  <c:v>1.1799999999999997</c:v>
                </c:pt>
                <c:pt idx="39">
                  <c:v>1.1799999999999997</c:v>
                </c:pt>
                <c:pt idx="40">
                  <c:v>1.1799999999999997</c:v>
                </c:pt>
                <c:pt idx="41">
                  <c:v>1.1799999999999997</c:v>
                </c:pt>
                <c:pt idx="42">
                  <c:v>1.1799999999999997</c:v>
                </c:pt>
                <c:pt idx="43">
                  <c:v>1.1800000000000068</c:v>
                </c:pt>
                <c:pt idx="44">
                  <c:v>1.1799999999999997</c:v>
                </c:pt>
                <c:pt idx="45">
                  <c:v>1.1799999999999997</c:v>
                </c:pt>
                <c:pt idx="46">
                  <c:v>1.1799999999999997</c:v>
                </c:pt>
                <c:pt idx="47">
                  <c:v>1.1799999999999997</c:v>
                </c:pt>
                <c:pt idx="48">
                  <c:v>1.1799999999999997</c:v>
                </c:pt>
                <c:pt idx="49">
                  <c:v>1.1799999999999997</c:v>
                </c:pt>
                <c:pt idx="50">
                  <c:v>1.1799999999999997</c:v>
                </c:pt>
                <c:pt idx="51">
                  <c:v>1.1799999999999997</c:v>
                </c:pt>
                <c:pt idx="52">
                  <c:v>1.1799999999999997</c:v>
                </c:pt>
                <c:pt idx="53">
                  <c:v>1.1799999999999997</c:v>
                </c:pt>
                <c:pt idx="54">
                  <c:v>1.1799999999999997</c:v>
                </c:pt>
                <c:pt idx="55">
                  <c:v>1.1799999999999997</c:v>
                </c:pt>
                <c:pt idx="56">
                  <c:v>1.1799999999999997</c:v>
                </c:pt>
                <c:pt idx="57">
                  <c:v>1.1799999999999997</c:v>
                </c:pt>
                <c:pt idx="58">
                  <c:v>1.1799999999999997</c:v>
                </c:pt>
                <c:pt idx="59">
                  <c:v>1.1799999999999997</c:v>
                </c:pt>
                <c:pt idx="60">
                  <c:v>1.1799999999999997</c:v>
                </c:pt>
                <c:pt idx="61">
                  <c:v>1.1799999999999997</c:v>
                </c:pt>
                <c:pt idx="62">
                  <c:v>1.1800000000000033</c:v>
                </c:pt>
                <c:pt idx="63">
                  <c:v>1.1799999999999997</c:v>
                </c:pt>
                <c:pt idx="64">
                  <c:v>1.1799999999999997</c:v>
                </c:pt>
                <c:pt idx="65">
                  <c:v>1.1799999999999997</c:v>
                </c:pt>
                <c:pt idx="66">
                  <c:v>1.1799999999999997</c:v>
                </c:pt>
                <c:pt idx="67">
                  <c:v>1.1799999999999997</c:v>
                </c:pt>
                <c:pt idx="68">
                  <c:v>1.1799999999999997</c:v>
                </c:pt>
                <c:pt idx="69">
                  <c:v>1.1799999999999997</c:v>
                </c:pt>
                <c:pt idx="70">
                  <c:v>1.1799999999999997</c:v>
                </c:pt>
                <c:pt idx="71">
                  <c:v>1.1800000000000015</c:v>
                </c:pt>
                <c:pt idx="72">
                  <c:v>1.1799999999999997</c:v>
                </c:pt>
                <c:pt idx="73">
                  <c:v>1.1799999999999997</c:v>
                </c:pt>
                <c:pt idx="74">
                  <c:v>1.1799999999999997</c:v>
                </c:pt>
                <c:pt idx="75">
                  <c:v>1.1799999999999997</c:v>
                </c:pt>
                <c:pt idx="76">
                  <c:v>1.1800000000000006</c:v>
                </c:pt>
                <c:pt idx="77">
                  <c:v>1.1799999999999997</c:v>
                </c:pt>
                <c:pt idx="78">
                  <c:v>1.1799999999999997</c:v>
                </c:pt>
                <c:pt idx="79">
                  <c:v>1.1800000000000002</c:v>
                </c:pt>
                <c:pt idx="80">
                  <c:v>1.1800000000000002</c:v>
                </c:pt>
                <c:pt idx="81">
                  <c:v>1.18</c:v>
                </c:pt>
                <c:pt idx="82">
                  <c:v>1.1800000000000002</c:v>
                </c:pt>
                <c:pt idx="83">
                  <c:v>1.1800000000000002</c:v>
                </c:pt>
                <c:pt idx="84">
                  <c:v>0.79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5A82-48E4-A5F0-CA906BBBF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430864"/>
        <c:axId val="384431256"/>
      </c:lineChart>
      <c:catAx>
        <c:axId val="3844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Time</a:t>
                </a:r>
              </a:p>
            </c:rich>
          </c:tx>
          <c:layout>
            <c:manualLayout>
              <c:xMode val="edge"/>
              <c:yMode val="edge"/>
              <c:x val="0.48646249552996113"/>
              <c:y val="0.86432798305722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4431256"/>
        <c:crosses val="autoZero"/>
        <c:auto val="1"/>
        <c:lblAlgn val="ctr"/>
        <c:lblOffset val="100"/>
        <c:noMultiLvlLbl val="0"/>
      </c:catAx>
      <c:valAx>
        <c:axId val="38443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443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78849170626464"/>
          <c:y val="0.93772822572506997"/>
          <c:w val="0.55242301658747073"/>
          <c:h val="3.56642323753260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Sheet6!$A$1:$A$3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3</c:v>
                </c:pt>
              </c:numCache>
            </c:numRef>
          </c:xVal>
          <c:yVal>
            <c:numRef>
              <c:f>Sheet6!$B$1:$B$3</c:f>
              <c:numCache>
                <c:formatCode>General</c:formatCode>
                <c:ptCount val="3"/>
                <c:pt idx="0">
                  <c:v>120</c:v>
                </c:pt>
                <c:pt idx="1">
                  <c:v>98</c:v>
                </c:pt>
                <c:pt idx="2">
                  <c:v>60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EB4-4130-887C-4F1F009F9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432040"/>
        <c:axId val="384433216"/>
      </c:scatterChart>
      <c:valAx>
        <c:axId val="384432040"/>
        <c:scaling>
          <c:orientation val="minMax"/>
          <c:max val="11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Visibility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4433216"/>
        <c:crosses val="autoZero"/>
        <c:crossBetween val="midCat"/>
      </c:valAx>
      <c:valAx>
        <c:axId val="384433216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Average</a:t>
                </a:r>
                <a:r>
                  <a:rPr lang="en-US" sz="1200" baseline="0"/>
                  <a:t> Lifetime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4432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Sheet6!$C$1:$C$3</c:f>
              <c:numCache>
                <c:formatCode>General</c:formatCode>
                <c:ptCount val="3"/>
                <c:pt idx="0">
                  <c:v>15</c:v>
                </c:pt>
                <c:pt idx="1">
                  <c:v>10</c:v>
                </c:pt>
                <c:pt idx="2">
                  <c:v>5</c:v>
                </c:pt>
              </c:numCache>
            </c:numRef>
          </c:xVal>
          <c:yVal>
            <c:numRef>
              <c:f>Sheet6!$D$1:$D$3</c:f>
              <c:numCache>
                <c:formatCode>General</c:formatCode>
                <c:ptCount val="3"/>
                <c:pt idx="0">
                  <c:v>120</c:v>
                </c:pt>
                <c:pt idx="1">
                  <c:v>147</c:v>
                </c:pt>
                <c:pt idx="2">
                  <c:v>209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214-42DF-B209-C64F32E2E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432824"/>
        <c:axId val="384434000"/>
      </c:scatterChart>
      <c:valAx>
        <c:axId val="384432824"/>
        <c:scaling>
          <c:orientation val="minMax"/>
          <c:min val="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4434000"/>
        <c:crosses val="autoZero"/>
        <c:crossBetween val="midCat"/>
      </c:valAx>
      <c:valAx>
        <c:axId val="384434000"/>
        <c:scaling>
          <c:orientation val="minMax"/>
          <c:max val="22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Lifetime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4432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7525" y="5438775"/>
            <a:ext cx="1514475" cy="141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0536"/>
            <a:ext cx="9144000" cy="1746489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73443"/>
            <a:ext cx="9144000" cy="69237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0600" y="5706836"/>
            <a:ext cx="2013131" cy="649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0" y="5349317"/>
            <a:ext cx="1908000" cy="1362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641" y="6267681"/>
            <a:ext cx="578868" cy="542461"/>
          </a:xfrm>
          <a:prstGeom prst="rect">
            <a:avLst/>
          </a:prstGeom>
        </p:spPr>
      </p:pic>
      <p:pic>
        <p:nvPicPr>
          <p:cNvPr id="14" name="Afbeelding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8" y="5706836"/>
            <a:ext cx="2014732" cy="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22" y="5796221"/>
            <a:ext cx="1296000" cy="92525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88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8913FAE-441E-4B63-B438-43A8D3CE591B}" type="slidenum">
              <a:rPr lang="en-US" sz="1600" smtClean="0">
                <a:solidFill>
                  <a:schemeClr val="accent5">
                    <a:lumMod val="75000"/>
                  </a:schemeClr>
                </a:solidFill>
              </a:rPr>
              <a:pPr algn="l"/>
              <a:t>‹N›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7DB2-E3AC-4E80-ADB0-D519FC5F97DB}" type="datetimeFigureOut">
              <a:rPr lang="en-US" smtClean="0"/>
              <a:t>8/26/2018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1020536"/>
            <a:ext cx="11168184" cy="1488201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Agent based self-configuration </a:t>
            </a:r>
            <a:br>
              <a:rPr lang="en-GB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of Wi-Fi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185" y="3498490"/>
            <a:ext cx="9144000" cy="6923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Franco Minucci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9261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implementation – </a:t>
            </a:r>
            <a:r>
              <a:rPr lang="en-US" dirty="0" err="1" smtClean="0"/>
              <a:t>AgentNode</a:t>
            </a:r>
            <a:r>
              <a:rPr lang="en-US" dirty="0" smtClean="0"/>
              <a:t>, World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685" y="1461135"/>
            <a:ext cx="1884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rgbClr val="0070C0"/>
                </a:solidFill>
              </a:rPr>
              <a:t>AgentNode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70C0"/>
                </a:solidFill>
              </a:rPr>
              <a:t>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9711" y="1463991"/>
            <a:ext cx="5612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AgentNode</a:t>
            </a:r>
            <a:r>
              <a:rPr lang="en-US" sz="2000" dirty="0" smtClean="0">
                <a:solidFill>
                  <a:srgbClr val="0070C0"/>
                </a:solidFill>
              </a:rPr>
              <a:t> contains all the agent logic and behavior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67711" y="1616541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8461" y="2505730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09711" y="2240444"/>
            <a:ext cx="5368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World contains all the simulation status including: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70C0"/>
                </a:solidFill>
              </a:rPr>
              <a:t>Number of nodes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70C0"/>
                </a:solidFill>
              </a:rPr>
              <a:t>Number of walls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70C0"/>
                </a:solidFill>
              </a:rPr>
              <a:t>Position of each node in the global grid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9F7A2-79F4-CF4B-845B-66A1A99B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97599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Event queues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153D39-0CF7-DB46-BC04-DA768006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0070C0"/>
                </a:solidFill>
              </a:rPr>
              <a:t>Events (such as packet transmissions) are saved into a queue.</a:t>
            </a:r>
          </a:p>
          <a:p>
            <a:r>
              <a:rPr lang="en-US" sz="2500" dirty="0" smtClean="0">
                <a:solidFill>
                  <a:srgbClr val="0070C0"/>
                </a:solidFill>
              </a:rPr>
              <a:t>Each agent gets in input the current queue and writes in the next queue. </a:t>
            </a:r>
          </a:p>
          <a:p>
            <a:r>
              <a:rPr lang="en-US" sz="2500" dirty="0" smtClean="0">
                <a:solidFill>
                  <a:srgbClr val="0070C0"/>
                </a:solidFill>
              </a:rPr>
              <a:t>At the end of each iteration: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oldest queue discarded 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new queue becomes the current one </a:t>
            </a:r>
            <a:br>
              <a:rPr lang="en-US" sz="2100" dirty="0" smtClean="0">
                <a:solidFill>
                  <a:srgbClr val="0070C0"/>
                </a:solidFill>
              </a:rPr>
            </a:br>
            <a:r>
              <a:rPr lang="en-US" sz="2100" dirty="0" smtClean="0">
                <a:solidFill>
                  <a:srgbClr val="0070C0"/>
                </a:solidFill>
              </a:rPr>
              <a:t>(think about double buffering in computer graphics).</a:t>
            </a:r>
          </a:p>
          <a:p>
            <a:endParaRPr lang="en-US" sz="25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4" y="3949757"/>
            <a:ext cx="9115480" cy="18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F0A576-A207-274A-A9B5-E190E546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5786"/>
            <a:ext cx="10515600" cy="719396"/>
          </a:xfrm>
        </p:spPr>
        <p:txBody>
          <a:bodyPr/>
          <a:lstStyle/>
          <a:p>
            <a:r>
              <a:rPr lang="en-GB" dirty="0" smtClean="0"/>
              <a:t>Agent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7A5B95-35BE-BF4C-BD74-61681980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3"/>
            <a:ext cx="10515600" cy="540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AgentNode</a:t>
            </a:r>
            <a:r>
              <a:rPr lang="en-US" dirty="0" smtClean="0">
                <a:solidFill>
                  <a:srgbClr val="0070C0"/>
                </a:solidFill>
              </a:rPr>
              <a:t> has two behavioral components: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Reactive 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BDI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AgentNodes</a:t>
            </a:r>
            <a:r>
              <a:rPr lang="en-US" dirty="0" smtClean="0">
                <a:solidFill>
                  <a:srgbClr val="0070C0"/>
                </a:solidFill>
              </a:rPr>
              <a:t> communicate with each other using globally shared queues.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8750" y="1591360"/>
            <a:ext cx="6953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Meant </a:t>
            </a:r>
            <a:r>
              <a:rPr lang="en-US" sz="2000" dirty="0">
                <a:solidFill>
                  <a:srgbClr val="0070C0"/>
                </a:solidFill>
              </a:rPr>
              <a:t>to take care of simple task that do not require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“</a:t>
            </a:r>
            <a:r>
              <a:rPr lang="en-US" sz="2000" dirty="0">
                <a:solidFill>
                  <a:srgbClr val="0070C0"/>
                </a:solidFill>
              </a:rPr>
              <a:t>much intelligence</a:t>
            </a:r>
            <a:r>
              <a:rPr lang="en-US" sz="2000" dirty="0" smtClean="0">
                <a:solidFill>
                  <a:srgbClr val="0070C0"/>
                </a:solidFill>
              </a:rPr>
              <a:t>”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76525" y="1752600"/>
            <a:ext cx="23050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38750" y="2702737"/>
            <a:ext cx="5054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Meant </a:t>
            </a:r>
            <a:r>
              <a:rPr lang="en-US" sz="2000" dirty="0">
                <a:solidFill>
                  <a:srgbClr val="0070C0"/>
                </a:solidFill>
              </a:rPr>
              <a:t>to perform the more complicated tasks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76525" y="2744528"/>
            <a:ext cx="23050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 smtClean="0"/>
              <a:t>AP Selection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34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Four different connection strategies:</a:t>
            </a:r>
            <a:endParaRPr lang="en-US" sz="25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solidFill>
                  <a:srgbClr val="0070C0"/>
                </a:solidFill>
              </a:rPr>
              <a:t>“</a:t>
            </a:r>
            <a:r>
              <a:rPr lang="en-US" sz="2500" dirty="0">
                <a:solidFill>
                  <a:srgbClr val="0070C0"/>
                </a:solidFill>
              </a:rPr>
              <a:t>closest” =&gt; Connect to the closest access </a:t>
            </a:r>
            <a:r>
              <a:rPr lang="en-US" sz="2500" dirty="0" smtClean="0">
                <a:solidFill>
                  <a:srgbClr val="0070C0"/>
                </a:solidFill>
              </a:rPr>
              <a:t>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solidFill>
                  <a:srgbClr val="0070C0"/>
                </a:solidFill>
              </a:rPr>
              <a:t>“random” =&gt; Select a random access point from the visible AP list</a:t>
            </a:r>
            <a:endParaRPr lang="en-US" sz="25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solidFill>
                  <a:srgbClr val="0070C0"/>
                </a:solidFill>
              </a:rPr>
              <a:t>“</a:t>
            </a:r>
            <a:r>
              <a:rPr lang="en-US" sz="2500" dirty="0">
                <a:solidFill>
                  <a:srgbClr val="0070C0"/>
                </a:solidFill>
              </a:rPr>
              <a:t>bidding” =&gt; All access points put a random number in the SSID and the stations connect to the highest one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solidFill>
                  <a:srgbClr val="0070C0"/>
                </a:solidFill>
              </a:rPr>
              <a:t>“sorted” =&gt; The list of visible APs is sorted using the address as key. Stations try to connect to the last one of the queue.</a:t>
            </a:r>
          </a:p>
          <a:p>
            <a:pPr marL="0" indent="0">
              <a:buNone/>
            </a:pP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9467" y="5133975"/>
            <a:ext cx="734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When a strategy fails, each node tries to use the next one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4EFF30-B846-394F-B496-6145BFAD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Map and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6E1D02-DB2F-FA45-AC85-6617E0D4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346"/>
            <a:ext cx="10515600" cy="5056617"/>
          </a:xfrm>
        </p:spPr>
        <p:txBody>
          <a:bodyPr/>
          <a:lstStyle/>
          <a:p>
            <a:r>
              <a:rPr lang="en-US" dirty="0"/>
              <a:t>The world </a:t>
            </a:r>
            <a:r>
              <a:rPr lang="en-US" dirty="0" smtClean="0"/>
              <a:t>is modeled </a:t>
            </a:r>
            <a:r>
              <a:rPr lang="en-US" dirty="0"/>
              <a:t>as a 2D grid</a:t>
            </a:r>
          </a:p>
          <a:p>
            <a:r>
              <a:rPr lang="en-US" dirty="0"/>
              <a:t>Each cell can be </a:t>
            </a:r>
            <a:r>
              <a:rPr lang="en-US" dirty="0" smtClean="0"/>
              <a:t>empty or contain </a:t>
            </a:r>
            <a:r>
              <a:rPr lang="en-US" dirty="0"/>
              <a:t>a node or an </a:t>
            </a:r>
            <a:r>
              <a:rPr lang="en-US" dirty="0" smtClean="0"/>
              <a:t>obstacle</a:t>
            </a:r>
          </a:p>
          <a:p>
            <a:r>
              <a:rPr lang="en-US" dirty="0" smtClean="0"/>
              <a:t>Visibility </a:t>
            </a:r>
            <a:r>
              <a:rPr lang="en-US" dirty="0"/>
              <a:t>is computed using breadth-first </a:t>
            </a:r>
            <a:r>
              <a:rPr lang="en-US" dirty="0" smtClean="0"/>
              <a:t>search: </a:t>
            </a:r>
          </a:p>
          <a:p>
            <a:pPr lvl="1"/>
            <a:r>
              <a:rPr lang="en-US" dirty="0" smtClean="0"/>
              <a:t>visibility </a:t>
            </a:r>
            <a:r>
              <a:rPr lang="en-US" dirty="0"/>
              <a:t>threshold is the maximum amount of </a:t>
            </a:r>
            <a:r>
              <a:rPr lang="en-US" dirty="0" smtClean="0"/>
              <a:t>steps for communication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2159"/>
            <a:ext cx="3114811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043CE-2E0A-904B-A00E-FBFE8976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Results – Configurations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6239"/>
            <a:ext cx="4001251" cy="4024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0162" y="1116239"/>
            <a:ext cx="49815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World parameters:</a:t>
            </a:r>
          </a:p>
          <a:p>
            <a:r>
              <a:rPr lang="en-US" sz="1000" dirty="0"/>
              <a:t>{world: width= 10, height= 10, </a:t>
            </a:r>
            <a:r>
              <a:rPr lang="en-US" sz="1000" dirty="0" err="1"/>
              <a:t>v_threshold</a:t>
            </a:r>
            <a:r>
              <a:rPr lang="en-US" sz="1000" dirty="0"/>
              <a:t>= 6}</a:t>
            </a:r>
          </a:p>
          <a:p>
            <a:endParaRPr lang="en-US" sz="1000" dirty="0"/>
          </a:p>
          <a:p>
            <a:r>
              <a:rPr lang="en-US" sz="1000" dirty="0"/>
              <a:t>Agents parameters:</a:t>
            </a:r>
          </a:p>
          <a:p>
            <a:r>
              <a:rPr lang="en-US" sz="1000" dirty="0"/>
              <a:t>{agent: mac= 1, x= 2, y= 2}</a:t>
            </a:r>
          </a:p>
          <a:p>
            <a:r>
              <a:rPr lang="en-US" sz="1000" dirty="0"/>
              <a:t>{agent: mac= 2, x= 5, y= 5}</a:t>
            </a:r>
          </a:p>
          <a:p>
            <a:r>
              <a:rPr lang="en-US" sz="1000" dirty="0"/>
              <a:t>{agent: mac= 3, x= 8, y= 6}</a:t>
            </a:r>
          </a:p>
          <a:p>
            <a:r>
              <a:rPr lang="en-US" sz="1000" dirty="0"/>
              <a:t>{agent: mac= 4, x= 1, y= 7}</a:t>
            </a:r>
          </a:p>
          <a:p>
            <a:r>
              <a:rPr lang="en-US" sz="1000" dirty="0"/>
              <a:t>{agent: mac= 5, x= 3, y= 8}</a:t>
            </a:r>
          </a:p>
          <a:p>
            <a:r>
              <a:rPr lang="en-US" sz="1000" dirty="0"/>
              <a:t>{agent: mac= 6, x= 4, y= 1}</a:t>
            </a:r>
          </a:p>
          <a:p>
            <a:r>
              <a:rPr lang="en-US" sz="1000" dirty="0"/>
              <a:t>{agent: mac= 7, x= 8, y= 8}</a:t>
            </a:r>
          </a:p>
          <a:p>
            <a:r>
              <a:rPr lang="en-US" sz="1000" dirty="0"/>
              <a:t>{agent: mac= 8, x= 5, y= 2}</a:t>
            </a:r>
          </a:p>
          <a:p>
            <a:r>
              <a:rPr lang="en-US" sz="1000" dirty="0"/>
              <a:t>{agent: mac= 9, x= 2, y= 4}</a:t>
            </a:r>
          </a:p>
          <a:p>
            <a:r>
              <a:rPr lang="en-US" sz="1000" dirty="0"/>
              <a:t>{agent: mac= 10, x= 0, y= 5}</a:t>
            </a:r>
          </a:p>
          <a:p>
            <a:r>
              <a:rPr lang="en-US" sz="1000" dirty="0"/>
              <a:t>{agent: mac= 11, x= 0, y= 3}</a:t>
            </a:r>
          </a:p>
          <a:p>
            <a:r>
              <a:rPr lang="en-US" sz="1000" dirty="0"/>
              <a:t>{agent: mac= 12, x= 9, y= 3}</a:t>
            </a:r>
          </a:p>
          <a:p>
            <a:r>
              <a:rPr lang="en-US" sz="1000" dirty="0"/>
              <a:t>{agent: mac= 13, x= 5, y= 7}</a:t>
            </a:r>
          </a:p>
          <a:p>
            <a:r>
              <a:rPr lang="en-US" sz="1000" dirty="0"/>
              <a:t>{agent: mac= 14, x= 3, y= 6}</a:t>
            </a:r>
          </a:p>
          <a:p>
            <a:endParaRPr lang="en-US" sz="1000" dirty="0"/>
          </a:p>
          <a:p>
            <a:r>
              <a:rPr lang="en-US" sz="1000" dirty="0"/>
              <a:t>Walls:</a:t>
            </a:r>
          </a:p>
          <a:p>
            <a:r>
              <a:rPr lang="en-US" sz="1000" dirty="0"/>
              <a:t>{wall: x= 3, y= 4}</a:t>
            </a:r>
          </a:p>
          <a:p>
            <a:r>
              <a:rPr lang="en-US" sz="1000" dirty="0"/>
              <a:t>{wall: x= 4, y= 4}</a:t>
            </a:r>
          </a:p>
          <a:p>
            <a:r>
              <a:rPr lang="en-US" sz="1000" dirty="0"/>
              <a:t>{wall: x= 5, y= 4}</a:t>
            </a:r>
          </a:p>
          <a:p>
            <a:r>
              <a:rPr lang="en-US" sz="1000" dirty="0"/>
              <a:t>{wall: x= 6, y= 4}</a:t>
            </a:r>
          </a:p>
          <a:p>
            <a:r>
              <a:rPr lang="en-US" sz="1000" dirty="0"/>
              <a:t>{wall: x= 7, y= 4}</a:t>
            </a:r>
          </a:p>
          <a:p>
            <a:r>
              <a:rPr lang="en-US" sz="1000" dirty="0"/>
              <a:t>{wall: x= 8, y= 4}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7051" y="1786204"/>
            <a:ext cx="4991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Configurations are described in 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cfg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10 configurations have been used but many more are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Only the most representative data are shown in this presentation, raw results are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Lifetime is defined as the last timestamp at which a node was active</a:t>
            </a:r>
          </a:p>
        </p:txBody>
      </p:sp>
    </p:spTree>
    <p:extLst>
      <p:ext uri="{BB962C8B-B14F-4D97-AF65-F5344CB8AC3E}">
        <p14:creationId xmlns:p14="http://schemas.microsoft.com/office/powerpoint/2010/main" val="1162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Power consumption example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702220"/>
              </p:ext>
            </p:extLst>
          </p:nvPr>
        </p:nvGraphicFramePr>
        <p:xfrm>
          <a:off x="3724275" y="1152524"/>
          <a:ext cx="7410450" cy="442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19175"/>
            <a:ext cx="3324226" cy="3324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075" y="4158735"/>
            <a:ext cx="163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Results – </a:t>
            </a:r>
            <a:r>
              <a:rPr lang="en-US" dirty="0" smtClean="0"/>
              <a:t>Lifetime vs Visibility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80931"/>
              </p:ext>
            </p:extLst>
          </p:nvPr>
        </p:nvGraphicFramePr>
        <p:xfrm>
          <a:off x="247649" y="1219199"/>
          <a:ext cx="6972301" cy="4438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4" y="1143000"/>
            <a:ext cx="4275781" cy="43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Lifetime vs Number of nodes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02281"/>
              </p:ext>
            </p:extLst>
          </p:nvPr>
        </p:nvGraphicFramePr>
        <p:xfrm>
          <a:off x="409574" y="1181099"/>
          <a:ext cx="5324475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1055011"/>
            <a:ext cx="2847975" cy="2864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1" y="1055011"/>
            <a:ext cx="2847975" cy="2864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4" y="3993321"/>
            <a:ext cx="2847975" cy="2864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34450" y="4114800"/>
            <a:ext cx="95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87211" y="4114800"/>
            <a:ext cx="95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6238" y="5240994"/>
            <a:ext cx="95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5</a:t>
            </a:r>
          </a:p>
        </p:txBody>
      </p:sp>
      <p:cxnSp>
        <p:nvCxnSpPr>
          <p:cNvPr id="14" name="Straight Arrow Connector 13"/>
          <p:cNvCxnSpPr>
            <a:stCxn id="9" idx="0"/>
            <a:endCxn id="6" idx="2"/>
          </p:cNvCxnSpPr>
          <p:nvPr/>
        </p:nvCxnSpPr>
        <p:spPr>
          <a:xfrm flipH="1" flipV="1">
            <a:off x="10358439" y="3919689"/>
            <a:ext cx="5153" cy="19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8686799" y="5425660"/>
            <a:ext cx="359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</p:cNvCxnSpPr>
          <p:nvPr/>
        </p:nvCxnSpPr>
        <p:spPr>
          <a:xfrm flipH="1" flipV="1">
            <a:off x="8686799" y="3919689"/>
            <a:ext cx="724032" cy="19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39398-6E18-0248-8137-5D7E1492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DFBB1-5875-FF4A-9E1C-56A5B5E1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1"/>
            <a:ext cx="10515600" cy="509244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he </a:t>
            </a:r>
            <a:r>
              <a:rPr lang="en-US" dirty="0">
                <a:solidFill>
                  <a:srgbClr val="0070C0"/>
                </a:solidFill>
              </a:rPr>
              <a:t>system does not always converge to a configuration that guarantees full network </a:t>
            </a:r>
            <a:r>
              <a:rPr lang="en-US" dirty="0" smtClean="0">
                <a:solidFill>
                  <a:srgbClr val="0070C0"/>
                </a:solidFill>
              </a:rPr>
              <a:t>connectivity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Access point nodes consume more power because they </a:t>
            </a:r>
            <a:r>
              <a:rPr lang="en-US" dirty="0" smtClean="0">
                <a:solidFill>
                  <a:srgbClr val="0070C0"/>
                </a:solidFill>
              </a:rPr>
              <a:t>transmit more messages.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Power consumption increases with the number of nodes (keeping the visibility constant)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Visibility affects the ability of the system to generate e fully connected network and so power consumption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Higher visibility implies less access point nodes and so less power consumption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Introduction – What are we talking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5695950" cy="53930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i="1" dirty="0" smtClean="0">
                <a:solidFill>
                  <a:srgbClr val="00B0F0"/>
                </a:solidFill>
              </a:rPr>
              <a:t>“</a:t>
            </a:r>
            <a:r>
              <a:rPr lang="en-US" sz="1800" b="1" i="1" u="sng" dirty="0">
                <a:solidFill>
                  <a:srgbClr val="FF0000"/>
                </a:solidFill>
              </a:rPr>
              <a:t>Wireless </a:t>
            </a:r>
            <a:r>
              <a:rPr lang="en-US" sz="1800" b="1" i="1" dirty="0">
                <a:solidFill>
                  <a:srgbClr val="00B0F0"/>
                </a:solidFill>
              </a:rPr>
              <a:t>sensor </a:t>
            </a:r>
            <a:r>
              <a:rPr lang="en-US" sz="1800" b="1" i="1" u="sng" dirty="0">
                <a:solidFill>
                  <a:srgbClr val="FF0000"/>
                </a:solidFill>
              </a:rPr>
              <a:t>network</a:t>
            </a:r>
            <a:r>
              <a:rPr lang="en-US" sz="1800" i="1" dirty="0">
                <a:solidFill>
                  <a:srgbClr val="00B0F0"/>
                </a:solidFill>
              </a:rPr>
              <a:t> (</a:t>
            </a:r>
            <a:r>
              <a:rPr lang="en-US" sz="1800" b="1" i="1" dirty="0">
                <a:solidFill>
                  <a:srgbClr val="00B0F0"/>
                </a:solidFill>
              </a:rPr>
              <a:t>WSN</a:t>
            </a:r>
            <a:r>
              <a:rPr lang="en-US" sz="1800" i="1" dirty="0">
                <a:solidFill>
                  <a:srgbClr val="00B0F0"/>
                </a:solidFill>
              </a:rPr>
              <a:t>) refers to a group of </a:t>
            </a:r>
            <a:r>
              <a:rPr lang="en-US" sz="1800" i="1" u="sng" dirty="0">
                <a:solidFill>
                  <a:srgbClr val="FF0000"/>
                </a:solidFill>
              </a:rPr>
              <a:t>spatially dispersed </a:t>
            </a:r>
            <a:r>
              <a:rPr lang="en-US" sz="1800" i="1" dirty="0">
                <a:solidFill>
                  <a:srgbClr val="00B0F0"/>
                </a:solidFill>
              </a:rPr>
              <a:t>and dedicated sensors for </a:t>
            </a:r>
            <a:r>
              <a:rPr lang="en-US" sz="1800" i="1" u="sng" dirty="0">
                <a:solidFill>
                  <a:srgbClr val="FF0000"/>
                </a:solidFill>
              </a:rPr>
              <a:t>monitoring and recording</a:t>
            </a:r>
            <a:r>
              <a:rPr lang="en-US" sz="1800" i="1" dirty="0">
                <a:solidFill>
                  <a:srgbClr val="00B0F0"/>
                </a:solidFill>
              </a:rPr>
              <a:t> the physical conditions of the environment and organizing the collected data at a </a:t>
            </a:r>
            <a:r>
              <a:rPr lang="en-US" sz="1800" i="1" dirty="0">
                <a:solidFill>
                  <a:srgbClr val="FF0000"/>
                </a:solidFill>
              </a:rPr>
              <a:t>central </a:t>
            </a:r>
            <a:r>
              <a:rPr lang="en-US" sz="1800" i="1" dirty="0" smtClean="0">
                <a:solidFill>
                  <a:srgbClr val="FF0000"/>
                </a:solidFill>
              </a:rPr>
              <a:t>location</a:t>
            </a:r>
            <a:r>
              <a:rPr lang="en-US" sz="1800" i="1" dirty="0" smtClean="0">
                <a:solidFill>
                  <a:srgbClr val="00B0F0"/>
                </a:solidFill>
              </a:rPr>
              <a:t>.” (from Wikipedia)</a:t>
            </a:r>
          </a:p>
          <a:p>
            <a:pPr marL="0" indent="0" algn="just">
              <a:buNone/>
            </a:pPr>
            <a:endParaRPr lang="en-US" sz="1800" dirty="0" smtClean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We are talking about: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A wireless network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Spatially dispersed nodes distributed in a large environment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Wireless communication is an essential function but it is the mean, not the purpose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Star (or tree) topology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 descr="Risultati immagini per wireless senso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1" y="1749135"/>
            <a:ext cx="5223608" cy="362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E16A3-A5C7-C045-B05D-81CC5FD8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9206C7-D5FA-4048-B67B-0B303373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Add propagation models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Add mobility effects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Improve power consumption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Improve the behavior function by implementing more complicated coordination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Add functionality like RSSI based collaborative localization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Try on real devices (ESP8266, CC3220, etc…)</a:t>
            </a:r>
          </a:p>
        </p:txBody>
      </p:sp>
    </p:spTree>
    <p:extLst>
      <p:ext uri="{BB962C8B-B14F-4D97-AF65-F5344CB8AC3E}">
        <p14:creationId xmlns:p14="http://schemas.microsoft.com/office/powerpoint/2010/main" val="40152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175658"/>
            <a:ext cx="10515600" cy="500130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“A Simple-to-Use BDI Architecture for Agent Modeling and Simulation”, P. </a:t>
            </a:r>
            <a:r>
              <a:rPr lang="en-US" sz="1600" dirty="0" err="1" smtClean="0">
                <a:solidFill>
                  <a:srgbClr val="0070C0"/>
                </a:solidFill>
              </a:rPr>
              <a:t>Caillou</a:t>
            </a:r>
            <a:r>
              <a:rPr lang="en-US" sz="1600" dirty="0" smtClean="0">
                <a:solidFill>
                  <a:srgbClr val="0070C0"/>
                </a:solidFill>
              </a:rPr>
              <a:t>, B. </a:t>
            </a:r>
            <a:r>
              <a:rPr lang="en-US" sz="1600" dirty="0" err="1" smtClean="0">
                <a:solidFill>
                  <a:srgbClr val="0070C0"/>
                </a:solidFill>
              </a:rPr>
              <a:t>Gaudou</a:t>
            </a:r>
            <a:r>
              <a:rPr lang="en-US" sz="1600" dirty="0" smtClean="0">
                <a:solidFill>
                  <a:srgbClr val="0070C0"/>
                </a:solidFill>
              </a:rPr>
              <a:t>, A. Grignard, C. </a:t>
            </a:r>
            <a:r>
              <a:rPr lang="en-US" sz="1600" dirty="0" err="1" smtClean="0">
                <a:solidFill>
                  <a:srgbClr val="0070C0"/>
                </a:solidFill>
              </a:rPr>
              <a:t>Quang</a:t>
            </a:r>
            <a:r>
              <a:rPr lang="en-US" sz="1600" dirty="0" smtClean="0">
                <a:solidFill>
                  <a:srgbClr val="0070C0"/>
                </a:solidFill>
              </a:rPr>
              <a:t> Truong, P. </a:t>
            </a:r>
            <a:r>
              <a:rPr lang="en-US" sz="1600" dirty="0" err="1" smtClean="0">
                <a:solidFill>
                  <a:srgbClr val="0070C0"/>
                </a:solidFill>
              </a:rPr>
              <a:t>Taillandier</a:t>
            </a:r>
            <a:r>
              <a:rPr lang="en-US" sz="1600" dirty="0" smtClean="0">
                <a:solidFill>
                  <a:srgbClr val="0070C0"/>
                </a:solidFill>
              </a:rPr>
              <a:t> – Advances in Social Simulation 2015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“Plans and Resource-Bounded Practical Reasoning”, M.E. </a:t>
            </a:r>
            <a:r>
              <a:rPr lang="en-US" sz="1600" dirty="0" err="1" smtClean="0">
                <a:solidFill>
                  <a:srgbClr val="0070C0"/>
                </a:solidFill>
              </a:rPr>
              <a:t>Bratman</a:t>
            </a:r>
            <a:r>
              <a:rPr lang="en-US" sz="1600" dirty="0" smtClean="0">
                <a:solidFill>
                  <a:srgbClr val="0070C0"/>
                </a:solidFill>
              </a:rPr>
              <a:t>, D.J. Israel, M.E. Pollack – Computational Intelligence,4; 1988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“BDI Agents: From Theory to Practice”, A.S. Rao, M.P. </a:t>
            </a:r>
            <a:r>
              <a:rPr lang="en-US" sz="1600" dirty="0" err="1" smtClean="0">
                <a:solidFill>
                  <a:srgbClr val="0070C0"/>
                </a:solidFill>
              </a:rPr>
              <a:t>Georgeff</a:t>
            </a:r>
            <a:r>
              <a:rPr lang="en-US" sz="1600" dirty="0" smtClean="0">
                <a:solidFill>
                  <a:srgbClr val="0070C0"/>
                </a:solidFill>
              </a:rPr>
              <a:t> – </a:t>
            </a:r>
            <a:r>
              <a:rPr lang="en-US" sz="1600" dirty="0" err="1" smtClean="0">
                <a:solidFill>
                  <a:srgbClr val="0070C0"/>
                </a:solidFill>
              </a:rPr>
              <a:t>Procedings</a:t>
            </a:r>
            <a:r>
              <a:rPr lang="en-US" sz="1600" dirty="0" smtClean="0">
                <a:solidFill>
                  <a:srgbClr val="0070C0"/>
                </a:solidFill>
              </a:rPr>
              <a:t> of the First International Conference on Multi-Agent Systems, 1995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“Cognitive Radio Networking and Communications: An Overview” Y.C. Liang, K.C. Chen, G. Ye Li, P. </a:t>
            </a:r>
            <a:r>
              <a:rPr lang="en-US" sz="1600" dirty="0" err="1" smtClean="0">
                <a:solidFill>
                  <a:srgbClr val="0070C0"/>
                </a:solidFill>
              </a:rPr>
              <a:t>Mähönen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– IEEE Transactions on Vehicular Technology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“Consensus and Cooperation in Networked Multi-Agent Systems”, R. </a:t>
            </a:r>
            <a:r>
              <a:rPr lang="en-US" sz="1600" dirty="0" err="1" smtClean="0">
                <a:solidFill>
                  <a:srgbClr val="0070C0"/>
                </a:solidFill>
              </a:rPr>
              <a:t>Olfati</a:t>
            </a:r>
            <a:r>
              <a:rPr lang="en-US" sz="1600" dirty="0" smtClean="0">
                <a:solidFill>
                  <a:srgbClr val="0070C0"/>
                </a:solidFill>
              </a:rPr>
              <a:t>-Saber, J.A. Fax, R.M. Murray – Proceedings of the IEEE, 2007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“Cognitive Networks: Adaptation and Learning to Achieve End-to-End Performance Objectives”, R.W. Thomas, D.H. Friend, L.A. Da Silva, A.B. </a:t>
            </a:r>
            <a:r>
              <a:rPr lang="en-US" sz="1600" dirty="0" err="1" smtClean="0">
                <a:solidFill>
                  <a:srgbClr val="0070C0"/>
                </a:solidFill>
              </a:rPr>
              <a:t>MacKenzie</a:t>
            </a:r>
            <a:r>
              <a:rPr lang="en-US" sz="1600" dirty="0" smtClean="0">
                <a:solidFill>
                  <a:srgbClr val="0070C0"/>
                </a:solidFill>
              </a:rPr>
              <a:t> – IEEE Communications Magazine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“Trends in the development of communication networks: Cognitive networks”, C. Fortuna, M. </a:t>
            </a:r>
            <a:r>
              <a:rPr lang="en-US" sz="1600" dirty="0" err="1" smtClean="0">
                <a:solidFill>
                  <a:srgbClr val="0070C0"/>
                </a:solidFill>
              </a:rPr>
              <a:t>Mohorcic</a:t>
            </a:r>
            <a:r>
              <a:rPr lang="en-US" sz="1600" dirty="0" smtClean="0">
                <a:solidFill>
                  <a:srgbClr val="0070C0"/>
                </a:solidFill>
              </a:rPr>
              <a:t> – Computer Networks, 2009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“An Introduction to Multi Agent Systems”, M. Wooldridge, Wiley 2009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“Agent Architecture: An Overview”, K.O. Chin, K.S. </a:t>
            </a:r>
            <a:r>
              <a:rPr lang="en-US" sz="1600" dirty="0" err="1" smtClean="0">
                <a:solidFill>
                  <a:srgbClr val="0070C0"/>
                </a:solidFill>
              </a:rPr>
              <a:t>Gan</a:t>
            </a:r>
            <a:r>
              <a:rPr lang="en-US" sz="1600" dirty="0" smtClean="0">
                <a:solidFill>
                  <a:srgbClr val="0070C0"/>
                </a:solidFill>
              </a:rPr>
              <a:t>, R. Alfred, P. Anthony, D. </a:t>
            </a:r>
            <a:r>
              <a:rPr lang="en-US" sz="1600" dirty="0" err="1" smtClean="0">
                <a:solidFill>
                  <a:srgbClr val="0070C0"/>
                </a:solidFill>
              </a:rPr>
              <a:t>Lukose</a:t>
            </a:r>
            <a:r>
              <a:rPr lang="en-US" sz="1600" dirty="0" smtClean="0">
                <a:solidFill>
                  <a:srgbClr val="0070C0"/>
                </a:solidFill>
              </a:rPr>
              <a:t> – Transactions on Science and Technology, 2014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“WLAN-</a:t>
            </a:r>
            <a:r>
              <a:rPr lang="en-US" sz="1600" dirty="0" err="1" smtClean="0">
                <a:solidFill>
                  <a:srgbClr val="0070C0"/>
                </a:solidFill>
              </a:rPr>
              <a:t>Opp</a:t>
            </a:r>
            <a:r>
              <a:rPr lang="en-US" sz="1600" dirty="0" smtClean="0">
                <a:solidFill>
                  <a:srgbClr val="0070C0"/>
                </a:solidFill>
              </a:rPr>
              <a:t>: Ad-hoc-less opportunistic networking on smartphones”, S. </a:t>
            </a:r>
            <a:r>
              <a:rPr lang="en-US" sz="1600" dirty="0" err="1" smtClean="0">
                <a:solidFill>
                  <a:srgbClr val="0070C0"/>
                </a:solidFill>
              </a:rPr>
              <a:t>Trifunovic</a:t>
            </a:r>
            <a:r>
              <a:rPr lang="en-US" sz="1600" dirty="0" smtClean="0">
                <a:solidFill>
                  <a:srgbClr val="0070C0"/>
                </a:solidFill>
              </a:rPr>
              <a:t>, M. </a:t>
            </a:r>
            <a:r>
              <a:rPr lang="en-US" sz="1600" dirty="0" err="1" smtClean="0">
                <a:solidFill>
                  <a:srgbClr val="0070C0"/>
                </a:solidFill>
              </a:rPr>
              <a:t>Kurant</a:t>
            </a:r>
            <a:r>
              <a:rPr lang="en-US" sz="1600" dirty="0" smtClean="0">
                <a:solidFill>
                  <a:srgbClr val="0070C0"/>
                </a:solidFill>
              </a:rPr>
              <a:t>, A. Hummel, F. Legendre – Ad Hoc Networks</a:t>
            </a:r>
            <a:r>
              <a:rPr lang="en-US" sz="1600" smtClean="0">
                <a:solidFill>
                  <a:srgbClr val="0070C0"/>
                </a:solidFill>
              </a:rPr>
              <a:t>, Elsevier, vol.25, 2015</a:t>
            </a: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“Delegate MAS Patterns for Large-Scale Distributed Coordination and Control Applications”, T. </a:t>
            </a:r>
            <a:r>
              <a:rPr lang="en-US" sz="1600" dirty="0" err="1" smtClean="0">
                <a:solidFill>
                  <a:srgbClr val="0070C0"/>
                </a:solidFill>
              </a:rPr>
              <a:t>Holveot</a:t>
            </a:r>
            <a:r>
              <a:rPr lang="en-US" sz="1600" dirty="0" smtClean="0">
                <a:solidFill>
                  <a:srgbClr val="0070C0"/>
                </a:solidFill>
              </a:rPr>
              <a:t>, D. </a:t>
            </a:r>
            <a:r>
              <a:rPr lang="en-US" sz="1600" dirty="0" err="1" smtClean="0">
                <a:solidFill>
                  <a:srgbClr val="0070C0"/>
                </a:solidFill>
              </a:rPr>
              <a:t>Weyns</a:t>
            </a:r>
            <a:r>
              <a:rPr lang="en-US" sz="1600" dirty="0" smtClean="0">
                <a:solidFill>
                  <a:srgbClr val="0070C0"/>
                </a:solidFill>
              </a:rPr>
              <a:t>, P. </a:t>
            </a:r>
            <a:r>
              <a:rPr lang="en-US" sz="1600" dirty="0" err="1" smtClean="0">
                <a:solidFill>
                  <a:srgbClr val="0070C0"/>
                </a:solidFill>
              </a:rPr>
              <a:t>Valckenaers</a:t>
            </a:r>
            <a:r>
              <a:rPr lang="en-US" sz="1600" dirty="0" smtClean="0">
                <a:solidFill>
                  <a:srgbClr val="0070C0"/>
                </a:solidFill>
              </a:rPr>
              <a:t> - Proceedings </a:t>
            </a:r>
            <a:r>
              <a:rPr lang="en-US" sz="1600" dirty="0">
                <a:solidFill>
                  <a:srgbClr val="0070C0"/>
                </a:solidFill>
              </a:rPr>
              <a:t>of the 15th European Conference on Pattern Languages of Programs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“Agent Technologies for Sensor Networks”, A. Rogers, N.R. Jennings, D.D. </a:t>
            </a:r>
            <a:r>
              <a:rPr lang="en-US" sz="1600" dirty="0" err="1" smtClean="0">
                <a:solidFill>
                  <a:srgbClr val="0070C0"/>
                </a:solidFill>
              </a:rPr>
              <a:t>Corkill</a:t>
            </a:r>
            <a:r>
              <a:rPr lang="en-US" sz="1600" dirty="0" smtClean="0">
                <a:solidFill>
                  <a:srgbClr val="0070C0"/>
                </a:solidFill>
              </a:rPr>
              <a:t> – IEEE </a:t>
            </a:r>
            <a:r>
              <a:rPr lang="en-US" sz="1600" dirty="0" err="1" smtClean="0">
                <a:solidFill>
                  <a:srgbClr val="0070C0"/>
                </a:solidFill>
              </a:rPr>
              <a:t>Intelligeng</a:t>
            </a:r>
            <a:r>
              <a:rPr lang="en-US" sz="1600" dirty="0" smtClean="0">
                <a:solidFill>
                  <a:srgbClr val="0070C0"/>
                </a:solidFill>
              </a:rPr>
              <a:t> Systems, issue 02, </a:t>
            </a:r>
            <a:r>
              <a:rPr lang="en-US" sz="1600" dirty="0" err="1" smtClean="0">
                <a:solidFill>
                  <a:srgbClr val="0070C0"/>
                </a:solidFill>
              </a:rPr>
              <a:t>vol</a:t>
            </a:r>
            <a:r>
              <a:rPr lang="en-US" sz="1600" dirty="0" smtClean="0">
                <a:solidFill>
                  <a:srgbClr val="0070C0"/>
                </a:solidFill>
              </a:rPr>
              <a:t> 24, 2009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865" y="1543285"/>
            <a:ext cx="6357728" cy="1746489"/>
          </a:xfrm>
        </p:spPr>
        <p:txBody>
          <a:bodyPr>
            <a:normAutofit/>
          </a:bodyPr>
          <a:lstStyle/>
          <a:p>
            <a:r>
              <a:rPr lang="en-US" sz="7200" dirty="0"/>
              <a:t>Thanks!</a:t>
            </a:r>
          </a:p>
        </p:txBody>
      </p:sp>
      <p:pic>
        <p:nvPicPr>
          <p:cNvPr id="4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1" y="1099506"/>
            <a:ext cx="1721380" cy="4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52306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–</a:t>
            </a:r>
            <a:r>
              <a:rPr lang="en-US" dirty="0" smtClean="0"/>
              <a:t> Some WSN application example</a:t>
            </a:r>
            <a:endParaRPr lang="en-US" dirty="0"/>
          </a:p>
        </p:txBody>
      </p:sp>
      <p:pic>
        <p:nvPicPr>
          <p:cNvPr id="1026" name="Picture 2" descr="Permanent Wireless Monitoring System on the Telegraph Road Bridge for Bridge Health Assess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34" y="3239459"/>
            <a:ext cx="4997591" cy="25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forest monitoring sensor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0" y="693239"/>
            <a:ext cx="7421035" cy="24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57195" y="733643"/>
            <a:ext cx="427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Forest Monitoring</a:t>
            </a:r>
          </a:p>
          <a:p>
            <a:r>
              <a:rPr lang="en-US" dirty="0"/>
              <a:t>http://www.cs.iit.edu/~winet/projects.html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9911" y="2770770"/>
            <a:ext cx="219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Structural monitoring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61034" y="5949315"/>
            <a:ext cx="39879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https://www.scsolutions.com/permanent-wireless-monitoring-system-on-the-telegraph-road-bridge-for-bridge-health-assessment/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47" y="4003937"/>
            <a:ext cx="192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of Things!</a:t>
            </a:r>
          </a:p>
          <a:p>
            <a:r>
              <a:rPr lang="en-US" dirty="0" smtClean="0"/>
              <a:t>(Source: Nokia)</a:t>
            </a:r>
            <a:endParaRPr lang="en-US" dirty="0"/>
          </a:p>
        </p:txBody>
      </p:sp>
      <p:pic>
        <p:nvPicPr>
          <p:cNvPr id="1034" name="Picture 10" descr="Risultati immagini per internet of thin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157864"/>
            <a:ext cx="4188553" cy="37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Autofit/>
          </a:bodyPr>
          <a:lstStyle/>
          <a:p>
            <a:r>
              <a:rPr lang="en-US" dirty="0"/>
              <a:t>Introduction </a:t>
            </a:r>
            <a:r>
              <a:rPr lang="en-US" dirty="0" smtClean="0"/>
              <a:t>– The role of Wi-Fi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1"/>
            <a:ext cx="10515600" cy="4105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Pros: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High availability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Low cost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High bit rate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Cons: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Complex static configuration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 self healing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High power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Limited connectivity*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91" y="1905000"/>
            <a:ext cx="3639928" cy="2724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2524" y="6010274"/>
            <a:ext cx="8277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*Only </a:t>
            </a:r>
            <a:r>
              <a:rPr lang="en-US" dirty="0"/>
              <a:t>a limited amount of </a:t>
            </a:r>
            <a:r>
              <a:rPr lang="en-US" dirty="0" smtClean="0"/>
              <a:t>nodes (typically 5 to 16) </a:t>
            </a:r>
            <a:r>
              <a:rPr lang="en-US" dirty="0"/>
              <a:t>can connect to </a:t>
            </a:r>
            <a:r>
              <a:rPr lang="en-US" dirty="0" smtClean="0"/>
              <a:t>embedded each </a:t>
            </a:r>
            <a:r>
              <a:rPr lang="en-US" dirty="0"/>
              <a:t>access </a:t>
            </a:r>
            <a:r>
              <a:rPr lang="en-US" dirty="0" smtClean="0"/>
              <a:t>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1846138"/>
            <a:ext cx="11506200" cy="264013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3200" dirty="0">
                <a:solidFill>
                  <a:schemeClr val="bg1"/>
                </a:solidFill>
              </a:rPr>
              <a:t>Can </a:t>
            </a:r>
            <a:r>
              <a:rPr lang="en-GB" sz="3200" dirty="0" smtClean="0">
                <a:solidFill>
                  <a:schemeClr val="bg1"/>
                </a:solidFill>
              </a:rPr>
              <a:t>intelligent nodes, based on hybrid agents, address the weakness of standard Wi-Fi?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 smtClean="0"/>
              <a:t>Self-configuration / Self-recovery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 smtClean="0"/>
              <a:t>Reduce the impact of spatial dispersion / visibility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 smtClean="0"/>
              <a:t>Eliminate the effect connection limits</a:t>
            </a:r>
          </a:p>
          <a:p>
            <a:pPr marL="457200" lvl="1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1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7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Goals and 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95"/>
            <a:ext cx="10515600" cy="3171580"/>
          </a:xfrm>
        </p:spPr>
        <p:txBody>
          <a:bodyPr>
            <a:normAutofit/>
          </a:bodyPr>
          <a:lstStyle/>
          <a:p>
            <a:pPr lvl="0"/>
            <a:r>
              <a:rPr lang="en-GB" dirty="0" smtClean="0">
                <a:solidFill>
                  <a:srgbClr val="0070C0"/>
                </a:solidFill>
              </a:rPr>
              <a:t>Low Energy consumption =&gt; Sensor nodes are battery powered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endParaRPr lang="nl-BE" dirty="0" smtClean="0">
              <a:solidFill>
                <a:srgbClr val="0070C0"/>
              </a:solidFill>
            </a:endParaRPr>
          </a:p>
          <a:p>
            <a:pPr lvl="0"/>
            <a:r>
              <a:rPr lang="nl-BE" dirty="0" smtClean="0">
                <a:solidFill>
                  <a:srgbClr val="0070C0"/>
                </a:solidFill>
              </a:rPr>
              <a:t>Good connectivity =&gt; Possibly there should always be a path between 2 nodes</a:t>
            </a: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GB" dirty="0" smtClean="0">
                <a:solidFill>
                  <a:srgbClr val="0070C0"/>
                </a:solidFill>
              </a:rPr>
              <a:t>Self-configuration / Self-recovery =&gt; Nodes can spawn or die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326907"/>
            <a:ext cx="10515600" cy="5145331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</a:rPr>
              <a:t>All the nodes have the same </a:t>
            </a:r>
            <a:r>
              <a:rPr lang="en-GB" dirty="0" smtClean="0">
                <a:solidFill>
                  <a:srgbClr val="0070C0"/>
                </a:solidFill>
              </a:rPr>
              <a:t>capability: 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station 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access </a:t>
            </a:r>
            <a:r>
              <a:rPr lang="en-GB" dirty="0">
                <a:solidFill>
                  <a:srgbClr val="0070C0"/>
                </a:solidFill>
              </a:rPr>
              <a:t>point </a:t>
            </a:r>
            <a:endParaRPr lang="en-GB" dirty="0" smtClean="0">
              <a:solidFill>
                <a:srgbClr val="0070C0"/>
              </a:solidFill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both </a:t>
            </a:r>
            <a:r>
              <a:rPr lang="en-GB" dirty="0">
                <a:solidFill>
                  <a:srgbClr val="0070C0"/>
                </a:solidFill>
              </a:rPr>
              <a:t>at the same </a:t>
            </a:r>
            <a:r>
              <a:rPr lang="en-GB" dirty="0" smtClean="0">
                <a:solidFill>
                  <a:srgbClr val="0070C0"/>
                </a:solidFill>
              </a:rPr>
              <a:t>time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Stations can connect only to a single access point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endParaRPr lang="en-US" dirty="0" smtClean="0">
              <a:solidFill>
                <a:srgbClr val="0070C0"/>
              </a:solidFill>
            </a:endParaRPr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Access </a:t>
            </a:r>
            <a:r>
              <a:rPr lang="en-US" dirty="0">
                <a:solidFill>
                  <a:srgbClr val="0070C0"/>
                </a:solidFill>
              </a:rPr>
              <a:t>Point nodes can </a:t>
            </a:r>
            <a:r>
              <a:rPr lang="en-US" dirty="0" smtClean="0">
                <a:solidFill>
                  <a:srgbClr val="0070C0"/>
                </a:solidFill>
              </a:rPr>
              <a:t>broadcast </a:t>
            </a:r>
            <a:r>
              <a:rPr lang="en-US" dirty="0">
                <a:solidFill>
                  <a:srgbClr val="0070C0"/>
                </a:solidFill>
              </a:rPr>
              <a:t>messages to all </a:t>
            </a:r>
            <a:r>
              <a:rPr lang="en-US" dirty="0" smtClean="0">
                <a:solidFill>
                  <a:srgbClr val="0070C0"/>
                </a:solidFill>
              </a:rPr>
              <a:t>stations in range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5846" cy="630195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</a:t>
            </a:r>
            <a:r>
              <a:rPr lang="en-GB" dirty="0" smtClean="0"/>
              <a:t>Scenario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9" y="1435395"/>
            <a:ext cx="5290904" cy="3761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CE88A5-5423-6D49-86C6-2AF80279F711}"/>
              </a:ext>
            </a:extLst>
          </p:cNvPr>
          <p:cNvSpPr txBox="1"/>
          <p:nvPr/>
        </p:nvSpPr>
        <p:spPr>
          <a:xfrm>
            <a:off x="5840848" y="1582479"/>
            <a:ext cx="5793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Walls </a:t>
            </a:r>
            <a:r>
              <a:rPr lang="en-US" sz="2400" dirty="0">
                <a:solidFill>
                  <a:srgbClr val="0070C0"/>
                </a:solidFill>
              </a:rPr>
              <a:t>obstructs visibility </a:t>
            </a:r>
            <a:r>
              <a:rPr lang="en-US" sz="2400" dirty="0" smtClean="0">
                <a:solidFill>
                  <a:srgbClr val="0070C0"/>
                </a:solidFill>
              </a:rPr>
              <a:t>(N1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N4)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Visibility is limited by distance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(N3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N5)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2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1115" y="204261"/>
            <a:ext cx="10515600" cy="533091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</a:t>
            </a:r>
            <a:r>
              <a:rPr lang="en-GB" dirty="0" smtClean="0"/>
              <a:t>Implementation – Main function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31115" y="1308944"/>
            <a:ext cx="114528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70C0"/>
                </a:solidFill>
              </a:rPr>
              <a:t>The main program is responsible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70C0"/>
                </a:solidFill>
              </a:rPr>
              <a:t> I/O operations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70C0"/>
                </a:solidFill>
              </a:rPr>
              <a:t>Keeping track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70C0"/>
                </a:solidFill>
              </a:rPr>
              <a:t>Running the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70C0"/>
                </a:solidFill>
              </a:rPr>
              <a:t>The run method of each </a:t>
            </a:r>
            <a:r>
              <a:rPr lang="en-US" sz="2500" dirty="0" err="1" smtClean="0">
                <a:solidFill>
                  <a:srgbClr val="0070C0"/>
                </a:solidFill>
              </a:rPr>
              <a:t>AgentNode</a:t>
            </a:r>
            <a:r>
              <a:rPr lang="en-US" sz="2500" dirty="0" smtClean="0">
                <a:solidFill>
                  <a:srgbClr val="0070C0"/>
                </a:solidFill>
              </a:rPr>
              <a:t> is executed at every cycle in random order.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70C0"/>
                </a:solidFill>
              </a:rPr>
              <a:t>When the battery of an </a:t>
            </a:r>
            <a:r>
              <a:rPr lang="en-US" sz="2500" dirty="0" err="1" smtClean="0">
                <a:solidFill>
                  <a:srgbClr val="0070C0"/>
                </a:solidFill>
              </a:rPr>
              <a:t>AgentNode</a:t>
            </a:r>
            <a:r>
              <a:rPr lang="en-US" sz="2500" dirty="0" smtClean="0">
                <a:solidFill>
                  <a:srgbClr val="0070C0"/>
                </a:solidFill>
              </a:rPr>
              <a:t> is empty it “dies” and gets removed from the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70C0"/>
                </a:solidFill>
              </a:rPr>
              <a:t>When there are no agent left, the program ends.</a:t>
            </a:r>
            <a:endParaRPr lang="en-US" sz="2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temp1.pptx" id="{CC22D7E2-B5A2-4E97-9AEB-AC23494A415C}" vid="{E694527E-9C63-4B87-A26B-29740D0594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NStemp1</Template>
  <TotalTime>1594</TotalTime>
  <Words>1390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Agent based self-configuration  of Wi-Fi sensor networks</vt:lpstr>
      <vt:lpstr>Introduction – What are we talking about?</vt:lpstr>
      <vt:lpstr>Introduction – Some WSN application example</vt:lpstr>
      <vt:lpstr>Introduction – The role of Wi-Fi </vt:lpstr>
      <vt:lpstr>Research Question</vt:lpstr>
      <vt:lpstr>Goals and constraints</vt:lpstr>
      <vt:lpstr>Assumptions</vt:lpstr>
      <vt:lpstr>Example Scenario</vt:lpstr>
      <vt:lpstr>Software Implementation – Main function</vt:lpstr>
      <vt:lpstr>Software implementation – AgentNode, World</vt:lpstr>
      <vt:lpstr>Event queues</vt:lpstr>
      <vt:lpstr>Agent architecture</vt:lpstr>
      <vt:lpstr>AP Selection strategies</vt:lpstr>
      <vt:lpstr>World Map and Visibility</vt:lpstr>
      <vt:lpstr>Results – Configurations</vt:lpstr>
      <vt:lpstr>Results – Power consumption example</vt:lpstr>
      <vt:lpstr>Results – Lifetime vs Visibility</vt:lpstr>
      <vt:lpstr>Results – Lifetime vs Number of nodes</vt:lpstr>
      <vt:lpstr>Conclusions</vt:lpstr>
      <vt:lpstr>Future Work</vt:lpstr>
      <vt:lpstr>Reference</vt:lpstr>
      <vt:lpstr>Thanks!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 Sallouha</dc:creator>
  <cp:lastModifiedBy>Franco Minucci</cp:lastModifiedBy>
  <cp:revision>205</cp:revision>
  <dcterms:created xsi:type="dcterms:W3CDTF">2016-12-19T13:09:26Z</dcterms:created>
  <dcterms:modified xsi:type="dcterms:W3CDTF">2018-08-26T08:50:52Z</dcterms:modified>
</cp:coreProperties>
</file>