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6" r:id="rId7"/>
    <p:sldId id="297" r:id="rId8"/>
    <p:sldId id="287" r:id="rId9"/>
    <p:sldId id="288" r:id="rId10"/>
    <p:sldId id="261" r:id="rId11"/>
    <p:sldId id="289" r:id="rId12"/>
    <p:sldId id="295" r:id="rId13"/>
    <p:sldId id="292" r:id="rId14"/>
    <p:sldId id="293" r:id="rId15"/>
    <p:sldId id="294" r:id="rId16"/>
    <p:sldId id="296" r:id="rId17"/>
    <p:sldId id="290" r:id="rId18"/>
    <p:sldId id="29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953" y="2021541"/>
            <a:ext cx="9108141" cy="2814917"/>
          </a:xfrm>
        </p:spPr>
        <p:txBody>
          <a:bodyPr/>
          <a:lstStyle/>
          <a:p>
            <a:pPr algn="just"/>
            <a:r>
              <a:rPr lang="en-US" sz="4800" dirty="0"/>
              <a:t>Data Query Mechanism Based on Hash Computing Power of Blockchain in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6F72251-F9B0-4CFE-AF60-9236C4762ABD}"/>
              </a:ext>
            </a:extLst>
          </p:cNvPr>
          <p:cNvSpPr txBox="1">
            <a:spLocks/>
          </p:cNvSpPr>
          <p:nvPr/>
        </p:nvSpPr>
        <p:spPr>
          <a:xfrm>
            <a:off x="444500" y="2679875"/>
            <a:ext cx="4450229" cy="203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err="1"/>
              <a:t>Jaringan</a:t>
            </a:r>
            <a:r>
              <a:rPr lang="en-US" sz="3200" dirty="0"/>
              <a:t> P2P </a:t>
            </a:r>
            <a:r>
              <a:rPr lang="en-US" sz="3200" dirty="0" err="1"/>
              <a:t>adlah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yang </a:t>
            </a:r>
            <a:r>
              <a:rPr lang="en-US" sz="3200" dirty="0" err="1"/>
              <a:t>terdesentralisasikan</a:t>
            </a:r>
            <a:r>
              <a:rPr lang="en-US" sz="3200" dirty="0"/>
              <a:t> dan </a:t>
            </a:r>
            <a:r>
              <a:rPr lang="en-US" sz="3200" dirty="0" err="1"/>
              <a:t>didistribusikan</a:t>
            </a:r>
            <a:r>
              <a:rPr lang="en-US" sz="3200" dirty="0"/>
              <a:t> 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82E25E-9739-4A33-9770-F79B2B5D1A70}"/>
              </a:ext>
            </a:extLst>
          </p:cNvPr>
          <p:cNvSpPr txBox="1">
            <a:spLocks/>
          </p:cNvSpPr>
          <p:nvPr/>
        </p:nvSpPr>
        <p:spPr>
          <a:xfrm>
            <a:off x="6098988" y="2536439"/>
            <a:ext cx="5153212" cy="2896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err="1"/>
              <a:t>Jaringan</a:t>
            </a:r>
            <a:r>
              <a:rPr lang="en-US" sz="3200" dirty="0"/>
              <a:t> P2P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computer 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computer yang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terhubung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server </a:t>
            </a:r>
            <a:r>
              <a:rPr lang="en-US" sz="3200" dirty="0" err="1"/>
              <a:t>sekaligus</a:t>
            </a:r>
            <a:r>
              <a:rPr lang="en-US" sz="3200" dirty="0"/>
              <a:t> juga client.</a:t>
            </a:r>
          </a:p>
        </p:txBody>
      </p:sp>
    </p:spTree>
    <p:extLst>
      <p:ext uri="{BB962C8B-B14F-4D97-AF65-F5344CB8AC3E}">
        <p14:creationId xmlns:p14="http://schemas.microsoft.com/office/powerpoint/2010/main" val="510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P2P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94C3FE9-4024-410A-906D-74705784561A}"/>
              </a:ext>
            </a:extLst>
          </p:cNvPr>
          <p:cNvSpPr txBox="1">
            <a:spLocks/>
          </p:cNvSpPr>
          <p:nvPr/>
        </p:nvSpPr>
        <p:spPr>
          <a:xfrm>
            <a:off x="444500" y="2629337"/>
            <a:ext cx="5184437" cy="212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P2P </a:t>
            </a:r>
            <a:r>
              <a:rPr lang="en-US" sz="3600" dirty="0" err="1"/>
              <a:t>semua</a:t>
            </a:r>
            <a:r>
              <a:rPr lang="en-US" sz="3600" dirty="0"/>
              <a:t> node </a:t>
            </a:r>
            <a:r>
              <a:rPr lang="en-US" sz="3600" dirty="0" err="1"/>
              <a:t>memiliki</a:t>
            </a:r>
            <a:r>
              <a:rPr lang="en-US" sz="3600" dirty="0"/>
              <a:t> status dan </a:t>
            </a:r>
            <a:r>
              <a:rPr lang="en-US" sz="3600" dirty="0" err="1"/>
              <a:t>fungsi</a:t>
            </a:r>
            <a:r>
              <a:rPr lang="en-US" sz="3600" dirty="0"/>
              <a:t> yang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576630-FBAA-4CEA-91DB-D66DD1F8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63" y="1517714"/>
            <a:ext cx="5184437" cy="4345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Bitcoin Mining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A4351F8-19CB-4700-AD11-BB864E02CDA4}"/>
              </a:ext>
            </a:extLst>
          </p:cNvPr>
          <p:cNvSpPr txBox="1">
            <a:spLocks/>
          </p:cNvSpPr>
          <p:nvPr/>
        </p:nvSpPr>
        <p:spPr>
          <a:xfrm>
            <a:off x="444500" y="2197559"/>
            <a:ext cx="8878794" cy="339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/>
              <a:t>Bitcoin mining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r>
              <a:rPr lang="en-US" sz="2800" dirty="0"/>
              <a:t> dan </a:t>
            </a:r>
            <a:r>
              <a:rPr lang="en-US" sz="2800" dirty="0" err="1"/>
              <a:t>mengkonfirmasi</a:t>
            </a:r>
            <a:r>
              <a:rPr lang="en-US" sz="2800" dirty="0"/>
              <a:t> data </a:t>
            </a:r>
            <a:r>
              <a:rPr lang="en-US" sz="2800" dirty="0" err="1"/>
              <a:t>transaksi</a:t>
            </a:r>
            <a:r>
              <a:rPr lang="en-US" sz="2800" dirty="0"/>
              <a:t> yang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dikonfirmasi</a:t>
            </a:r>
            <a:r>
              <a:rPr lang="en-US" sz="2800" dirty="0"/>
              <a:t> oleh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sejak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terakhir</a:t>
            </a:r>
            <a:r>
              <a:rPr lang="en-US" sz="2800" dirty="0"/>
              <a:t> dan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memprosesnya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diubah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yang </a:t>
            </a:r>
            <a:r>
              <a:rPr lang="en-US" sz="2800" dirty="0" err="1"/>
              <a:t>dikenal</a:t>
            </a:r>
            <a:r>
              <a:rPr lang="en-US" sz="2800" dirty="0"/>
              <a:t> oleh </a:t>
            </a:r>
            <a:r>
              <a:rPr lang="en-US" sz="2800" dirty="0" err="1"/>
              <a:t>jaringan</a:t>
            </a:r>
            <a:r>
              <a:rPr lang="en-US" sz="2800" dirty="0"/>
              <a:t> dan </a:t>
            </a:r>
            <a:r>
              <a:rPr lang="en-US" sz="2800" dirty="0" err="1"/>
              <a:t>disimpan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lama</a:t>
            </a:r>
          </a:p>
        </p:txBody>
      </p:sp>
    </p:spTree>
    <p:extLst>
      <p:ext uri="{BB962C8B-B14F-4D97-AF65-F5344CB8AC3E}">
        <p14:creationId xmlns:p14="http://schemas.microsoft.com/office/powerpoint/2010/main" val="30766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Bitcoin Mining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2868A-95A7-495E-B076-F8644988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3720411"/>
            <a:ext cx="10807700" cy="1415584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5FE7F3D-1ED8-4D7D-91A6-2D4A43A72F82}"/>
              </a:ext>
            </a:extLst>
          </p:cNvPr>
          <p:cNvSpPr txBox="1">
            <a:spLocks/>
          </p:cNvSpPr>
          <p:nvPr/>
        </p:nvSpPr>
        <p:spPr>
          <a:xfrm>
            <a:off x="444499" y="2197560"/>
            <a:ext cx="10807699" cy="94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/>
              <a:t>Proses </a:t>
            </a:r>
            <a:r>
              <a:rPr lang="en-US" sz="2800" dirty="0" err="1"/>
              <a:t>menemukan</a:t>
            </a:r>
            <a:r>
              <a:rPr lang="en-US" sz="2800" dirty="0"/>
              <a:t> x yang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rumus</a:t>
            </a:r>
            <a:r>
              <a:rPr lang="en-US" sz="2800" dirty="0"/>
              <a:t> </a:t>
            </a:r>
            <a:r>
              <a:rPr lang="en-US" sz="2800" dirty="0" err="1"/>
              <a:t>dibawah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690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D126E27-38B2-439E-ABDA-EF348333028E}"/>
              </a:ext>
            </a:extLst>
          </p:cNvPr>
          <p:cNvSpPr txBox="1">
            <a:spLocks/>
          </p:cNvSpPr>
          <p:nvPr/>
        </p:nvSpPr>
        <p:spPr>
          <a:xfrm>
            <a:off x="444500" y="1753806"/>
            <a:ext cx="5274982" cy="167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Smart Contract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kontrak</a:t>
            </a:r>
            <a:r>
              <a:rPr lang="en-US" sz="2800" dirty="0"/>
              <a:t> digital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blockchain dan </a:t>
            </a:r>
            <a:r>
              <a:rPr lang="en-US" sz="2800" dirty="0" err="1"/>
              <a:t>kontrak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siap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dieksekusi</a:t>
            </a:r>
            <a:r>
              <a:rPr lang="en-US" sz="2800" dirty="0"/>
              <a:t>.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9737499-6C6D-4043-A36E-628920A0A358}"/>
              </a:ext>
            </a:extLst>
          </p:cNvPr>
          <p:cNvSpPr txBox="1">
            <a:spLocks/>
          </p:cNvSpPr>
          <p:nvPr/>
        </p:nvSpPr>
        <p:spPr>
          <a:xfrm>
            <a:off x="444500" y="3788794"/>
            <a:ext cx="5274982" cy="21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Smart Contract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dan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mengeksekusi</a:t>
            </a:r>
            <a:r>
              <a:rPr lang="en-US" sz="2800" dirty="0"/>
              <a:t> </a:t>
            </a:r>
            <a:r>
              <a:rPr lang="en-US" sz="2800" dirty="0" err="1"/>
              <a:t>kontrak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endParaRPr lang="en-US" sz="280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E11F35D-8D64-4D06-8D53-49F510245389}"/>
              </a:ext>
            </a:extLst>
          </p:cNvPr>
          <p:cNvSpPr txBox="1">
            <a:spLocks/>
          </p:cNvSpPr>
          <p:nvPr/>
        </p:nvSpPr>
        <p:spPr>
          <a:xfrm>
            <a:off x="6472518" y="1678812"/>
            <a:ext cx="5274982" cy="21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/>
              <a:t>Kelebihan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Smart Contract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diubah</a:t>
            </a:r>
            <a:r>
              <a:rPr lang="en-US" sz="2800" dirty="0"/>
              <a:t> dab </a:t>
            </a:r>
            <a:r>
              <a:rPr lang="en-US" sz="2800" dirty="0" err="1"/>
              <a:t>aman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.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02438C-F5C4-4828-9E55-86AB51C90101}"/>
              </a:ext>
            </a:extLst>
          </p:cNvPr>
          <p:cNvSpPr txBox="1">
            <a:spLocks/>
          </p:cNvSpPr>
          <p:nvPr/>
        </p:nvSpPr>
        <p:spPr>
          <a:xfrm>
            <a:off x="6472518" y="3996943"/>
            <a:ext cx="5274982" cy="21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/>
              <a:t>Kekurangan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Smart Contract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kurangnya</a:t>
            </a:r>
            <a:r>
              <a:rPr lang="en-US" sz="2800" dirty="0"/>
              <a:t> </a:t>
            </a:r>
            <a:r>
              <a:rPr lang="en-US" sz="2800" dirty="0" err="1"/>
              <a:t>pengawasan</a:t>
            </a:r>
            <a:r>
              <a:rPr lang="en-US" sz="2800" dirty="0"/>
              <a:t> human error dan </a:t>
            </a:r>
            <a:r>
              <a:rPr lang="en-US" sz="2800" dirty="0" err="1"/>
              <a:t>implemetasi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45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BCoT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D88B47C-934A-4692-AAB3-91B2A3065F24}"/>
              </a:ext>
            </a:extLst>
          </p:cNvPr>
          <p:cNvSpPr txBox="1">
            <a:spLocks/>
          </p:cNvSpPr>
          <p:nvPr/>
        </p:nvSpPr>
        <p:spPr>
          <a:xfrm>
            <a:off x="444500" y="2266431"/>
            <a:ext cx="5274982" cy="102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/>
              <a:t>BCoT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Blockchain </a:t>
            </a:r>
            <a:r>
              <a:rPr lang="en-US" sz="2800" dirty="0" err="1"/>
              <a:t>dengan</a:t>
            </a:r>
            <a:r>
              <a:rPr lang="en-US" sz="2800" dirty="0"/>
              <a:t> IoT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3AC2797-1644-4B9A-9A7A-7112FBC1EFD6}"/>
              </a:ext>
            </a:extLst>
          </p:cNvPr>
          <p:cNvSpPr txBox="1">
            <a:spLocks/>
          </p:cNvSpPr>
          <p:nvPr/>
        </p:nvSpPr>
        <p:spPr>
          <a:xfrm>
            <a:off x="444500" y="4078942"/>
            <a:ext cx="5274982" cy="1437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Blockchain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manfaat</a:t>
            </a:r>
            <a:r>
              <a:rPr lang="en-US" sz="2800" dirty="0"/>
              <a:t> </a:t>
            </a:r>
            <a:r>
              <a:rPr lang="en-US" sz="2800" dirty="0" err="1"/>
              <a:t>seoerti</a:t>
            </a:r>
            <a:r>
              <a:rPr lang="en-US" sz="2800" dirty="0"/>
              <a:t> </a:t>
            </a:r>
            <a:r>
              <a:rPr lang="en-US" sz="2800" dirty="0" err="1"/>
              <a:t>transparansi</a:t>
            </a:r>
            <a:r>
              <a:rPr lang="en-US" sz="2800" dirty="0"/>
              <a:t>, non-</a:t>
            </a:r>
            <a:r>
              <a:rPr lang="en-US" sz="2800" dirty="0" err="1"/>
              <a:t>reputasi</a:t>
            </a:r>
            <a:r>
              <a:rPr lang="en-US" sz="2800" dirty="0"/>
              <a:t>, tamper-proof dan traceability.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2371C07-FB58-4C3D-84DC-20EA3747CA42}"/>
              </a:ext>
            </a:extLst>
          </p:cNvPr>
          <p:cNvSpPr txBox="1">
            <a:spLocks/>
          </p:cNvSpPr>
          <p:nvPr/>
        </p:nvSpPr>
        <p:spPr>
          <a:xfrm>
            <a:off x="6472520" y="2958369"/>
            <a:ext cx="5274982" cy="2241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/>
              <a:t>Teknologi</a:t>
            </a:r>
            <a:r>
              <a:rPr lang="en-US" sz="2800" dirty="0"/>
              <a:t> blockchain yang </a:t>
            </a:r>
            <a:r>
              <a:rPr lang="en-US" sz="2800" dirty="0" err="1"/>
              <a:t>menggunakan</a:t>
            </a:r>
            <a:r>
              <a:rPr lang="en-US" sz="2800" dirty="0"/>
              <a:t> IoT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interoperabilitas</a:t>
            </a:r>
            <a:r>
              <a:rPr lang="en-US" sz="2800" dirty="0"/>
              <a:t>, </a:t>
            </a:r>
            <a:r>
              <a:rPr lang="en-US" sz="2800" dirty="0" err="1"/>
              <a:t>privasi</a:t>
            </a:r>
            <a:r>
              <a:rPr lang="en-US" sz="2800" dirty="0"/>
              <a:t>, </a:t>
            </a:r>
            <a:r>
              <a:rPr lang="en-US" sz="2800" dirty="0" err="1"/>
              <a:t>keamanan</a:t>
            </a:r>
            <a:r>
              <a:rPr lang="en-US" sz="2800" dirty="0"/>
              <a:t> dan </a:t>
            </a:r>
            <a:r>
              <a:rPr lang="en-US" sz="2800" dirty="0" err="1"/>
              <a:t>skalabilitas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7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28" y="2150066"/>
            <a:ext cx="7781544" cy="2557867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2. Related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858D0-03F6-4D2A-A97B-A5681ADA1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769968"/>
            <a:ext cx="8699500" cy="396744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4000" dirty="0"/>
              <a:t>Blockchain dan IoT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kesamaan</a:t>
            </a:r>
            <a:endParaRPr lang="en-US" sz="4000" dirty="0"/>
          </a:p>
          <a:p>
            <a:pPr algn="just"/>
            <a:r>
              <a:rPr lang="en-US" sz="4000" dirty="0"/>
              <a:t>Blockchain </a:t>
            </a:r>
            <a:r>
              <a:rPr lang="en-US" sz="4000" dirty="0" err="1"/>
              <a:t>sangat</a:t>
            </a:r>
            <a:r>
              <a:rPr lang="en-US" sz="4000" dirty="0"/>
              <a:t> </a:t>
            </a:r>
            <a:r>
              <a:rPr lang="en-US" sz="4000" dirty="0" err="1"/>
              <a:t>sempurna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IoT.</a:t>
            </a:r>
            <a:endParaRPr lang="en-ID" sz="4000" dirty="0"/>
          </a:p>
          <a:p>
            <a:pPr algn="just"/>
            <a:r>
              <a:rPr lang="en-US" sz="4000" dirty="0" err="1"/>
              <a:t>BCoT</a:t>
            </a:r>
            <a:r>
              <a:rPr lang="en-US" sz="4000" dirty="0"/>
              <a:t> </a:t>
            </a:r>
            <a:r>
              <a:rPr lang="en-US" sz="4000" dirty="0" err="1"/>
              <a:t>diusulkan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menciptakan</a:t>
            </a:r>
            <a:r>
              <a:rPr lang="en-US" sz="4000" dirty="0"/>
              <a:t> yang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aman</a:t>
            </a:r>
            <a:r>
              <a:rPr lang="en-US" sz="4000" dirty="0"/>
              <a:t>,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andal</a:t>
            </a:r>
            <a:endParaRPr lang="en-US" sz="4000" dirty="0"/>
          </a:p>
          <a:p>
            <a:pPr algn="just"/>
            <a:r>
              <a:rPr lang="en-US" sz="4000" dirty="0"/>
              <a:t>Smart contract </a:t>
            </a:r>
            <a:r>
              <a:rPr lang="en-US" sz="4000" dirty="0" err="1"/>
              <a:t>dari</a:t>
            </a:r>
            <a:r>
              <a:rPr lang="en-US" sz="4000" dirty="0"/>
              <a:t> blockchain </a:t>
            </a:r>
            <a:r>
              <a:rPr lang="en-US" sz="4000" dirty="0" err="1"/>
              <a:t>menyediakan</a:t>
            </a:r>
            <a:r>
              <a:rPr lang="en-US" sz="4000" dirty="0"/>
              <a:t> </a:t>
            </a:r>
            <a:r>
              <a:rPr lang="en-US" sz="4000" dirty="0" err="1"/>
              <a:t>mekanisme</a:t>
            </a:r>
            <a:r>
              <a:rPr lang="en-US" sz="4000" dirty="0"/>
              <a:t> </a:t>
            </a:r>
            <a:r>
              <a:rPr lang="en-US" sz="4000" dirty="0" err="1"/>
              <a:t>insentif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0248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67942" y="2523005"/>
            <a:ext cx="4927693" cy="2497231"/>
          </a:xfrm>
        </p:spPr>
        <p:txBody>
          <a:bodyPr>
            <a:normAutofit/>
          </a:bodyPr>
          <a:lstStyle/>
          <a:p>
            <a:r>
              <a:rPr lang="en-US" sz="3600" dirty="0"/>
              <a:t>IOT TECHNOLOGY</a:t>
            </a:r>
          </a:p>
          <a:p>
            <a:r>
              <a:rPr lang="en-US" sz="3600" dirty="0"/>
              <a:t>BLOCKCHAIN</a:t>
            </a:r>
          </a:p>
          <a:p>
            <a:r>
              <a:rPr lang="en-US" sz="3600" dirty="0"/>
              <a:t>SMART CONTRACT</a:t>
            </a:r>
          </a:p>
          <a:p>
            <a:r>
              <a:rPr lang="en-US" sz="3600" dirty="0" err="1"/>
              <a:t>BCoT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4424D10-0921-4409-A10A-72FD7DDE3666}"/>
              </a:ext>
            </a:extLst>
          </p:cNvPr>
          <p:cNvSpPr txBox="1">
            <a:spLocks/>
          </p:cNvSpPr>
          <p:nvPr/>
        </p:nvSpPr>
        <p:spPr>
          <a:xfrm>
            <a:off x="796367" y="3433482"/>
            <a:ext cx="4205939" cy="905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/>
              <a:t>Related 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55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61700"/>
            <a:ext cx="4450229" cy="339286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IoT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yang </a:t>
            </a:r>
            <a:r>
              <a:rPr lang="en-US" sz="2800" dirty="0" err="1"/>
              <a:t>menghubungkan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.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penerapan</a:t>
            </a:r>
            <a:r>
              <a:rPr lang="en-US" sz="2800" dirty="0"/>
              <a:t> IoT yang </a:t>
            </a:r>
            <a:r>
              <a:rPr lang="en-US" sz="2800" dirty="0" err="1"/>
              <a:t>menghasilkan</a:t>
            </a:r>
            <a:r>
              <a:rPr lang="en-US" sz="2800" dirty="0"/>
              <a:t> data yang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data </a:t>
            </a:r>
            <a:r>
              <a:rPr lang="en-US" sz="2800" dirty="0" err="1"/>
              <a:t>terlebih</a:t>
            </a:r>
            <a:r>
              <a:rPr lang="en-US" sz="2800" dirty="0"/>
              <a:t> </a:t>
            </a:r>
            <a:r>
              <a:rPr lang="en-US" sz="2800" dirty="0" err="1"/>
              <a:t>dahulu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menganalisis</a:t>
            </a:r>
            <a:r>
              <a:rPr lang="en-US" sz="2800" dirty="0"/>
              <a:t> </a:t>
            </a:r>
            <a:r>
              <a:rPr lang="en-US" sz="2800" dirty="0" err="1"/>
              <a:t>karakteristik</a:t>
            </a:r>
            <a:r>
              <a:rPr lang="en-US" sz="2800" dirty="0"/>
              <a:t> data. 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00AB320-464F-47F1-8D7A-6CC43FFF5791}"/>
              </a:ext>
            </a:extLst>
          </p:cNvPr>
          <p:cNvSpPr txBox="1">
            <a:spLocks/>
          </p:cNvSpPr>
          <p:nvPr/>
        </p:nvSpPr>
        <p:spPr>
          <a:xfrm>
            <a:off x="6051550" y="2161700"/>
            <a:ext cx="5200650" cy="339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unik</a:t>
            </a:r>
            <a:r>
              <a:rPr lang="en-US" sz="2800" dirty="0"/>
              <a:t> :</a:t>
            </a:r>
          </a:p>
          <a:p>
            <a:pPr algn="just"/>
            <a:r>
              <a:rPr lang="en-US" sz="2800" dirty="0" err="1"/>
              <a:t>Datanya</a:t>
            </a:r>
            <a:r>
              <a:rPr lang="en-US" sz="2800" dirty="0"/>
              <a:t> </a:t>
            </a:r>
            <a:r>
              <a:rPr lang="en-US" sz="2800" dirty="0" err="1"/>
              <a:t>Kronologis</a:t>
            </a:r>
            <a:endParaRPr lang="en-US" sz="2800" dirty="0"/>
          </a:p>
          <a:p>
            <a:pPr algn="just"/>
            <a:r>
              <a:rPr lang="en-US" sz="2800" dirty="0" err="1"/>
              <a:t>Sedikit</a:t>
            </a:r>
            <a:r>
              <a:rPr lang="en-US" sz="2800" dirty="0"/>
              <a:t> update dan delete data</a:t>
            </a:r>
          </a:p>
          <a:p>
            <a:pPr algn="just"/>
            <a:r>
              <a:rPr lang="en-US" sz="2800" dirty="0"/>
              <a:t>User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tren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endParaRPr lang="en-US" sz="2800" dirty="0"/>
          </a:p>
          <a:p>
            <a:pPr algn="just"/>
            <a:r>
              <a:rPr lang="en-US" sz="2800" dirty="0"/>
              <a:t>Data </a:t>
            </a:r>
            <a:r>
              <a:rPr lang="en-US" sz="2800" dirty="0" err="1"/>
              <a:t>besar-besaran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6F72251-F9B0-4CFE-AF60-9236C4762ABD}"/>
              </a:ext>
            </a:extLst>
          </p:cNvPr>
          <p:cNvSpPr txBox="1">
            <a:spLocks/>
          </p:cNvSpPr>
          <p:nvPr/>
        </p:nvSpPr>
        <p:spPr>
          <a:xfrm>
            <a:off x="444500" y="2161700"/>
            <a:ext cx="4450229" cy="339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/>
              <a:t>Blockchain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 yang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P2P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mekanisme</a:t>
            </a:r>
            <a:r>
              <a:rPr lang="en-US" sz="2800" dirty="0"/>
              <a:t> consensus </a:t>
            </a:r>
            <a:r>
              <a:rPr lang="en-US" sz="2800" dirty="0" err="1"/>
              <a:t>antar</a:t>
            </a:r>
            <a:r>
              <a:rPr lang="en-US" sz="2800" dirty="0"/>
              <a:t> node.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94C3FE9-4024-410A-906D-74705784561A}"/>
              </a:ext>
            </a:extLst>
          </p:cNvPr>
          <p:cNvSpPr txBox="1">
            <a:spLocks/>
          </p:cNvSpPr>
          <p:nvPr/>
        </p:nvSpPr>
        <p:spPr>
          <a:xfrm>
            <a:off x="6096000" y="2161700"/>
            <a:ext cx="4733365" cy="253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 err="1"/>
              <a:t>Dalam</a:t>
            </a:r>
            <a:r>
              <a:rPr lang="en-US" sz="2800" dirty="0"/>
              <a:t> Blockchain </a:t>
            </a:r>
            <a:r>
              <a:rPr lang="en-US" sz="2800" dirty="0" err="1"/>
              <a:t>terdapat</a:t>
            </a:r>
            <a:r>
              <a:rPr lang="en-US" sz="2800" dirty="0"/>
              <a:t> service timestamp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distribusi</a:t>
            </a:r>
            <a:r>
              <a:rPr lang="en-US" sz="2800" dirty="0"/>
              <a:t>. Service timestamp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blockchain </a:t>
            </a:r>
          </a:p>
        </p:txBody>
      </p:sp>
    </p:spTree>
    <p:extLst>
      <p:ext uri="{BB962C8B-B14F-4D97-AF65-F5344CB8AC3E}">
        <p14:creationId xmlns:p14="http://schemas.microsoft.com/office/powerpoint/2010/main" val="12729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Structure Blockchain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78E2233-B24B-4651-8607-0AA62B93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61" y="1825625"/>
            <a:ext cx="966964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14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221</TotalTime>
  <Words>363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Office Theme</vt:lpstr>
      <vt:lpstr>Data Query Mechanism Based on Hash Computing Power of Blockchain in Internet of Things</vt:lpstr>
      <vt:lpstr>Introduction 2. Related Work</vt:lpstr>
      <vt:lpstr>INTRODUCTION</vt:lpstr>
      <vt:lpstr>INRODUCTION</vt:lpstr>
      <vt:lpstr>RELATED WORK</vt:lpstr>
      <vt:lpstr>PowerPoint Presentation</vt:lpstr>
      <vt:lpstr>IoT Technology</vt:lpstr>
      <vt:lpstr>Blockchain</vt:lpstr>
      <vt:lpstr>Structure Blockchain</vt:lpstr>
      <vt:lpstr>P2P</vt:lpstr>
      <vt:lpstr>P2P</vt:lpstr>
      <vt:lpstr>Bitcoin Mining</vt:lpstr>
      <vt:lpstr>Bitcoin Mining</vt:lpstr>
      <vt:lpstr>Smart Contract</vt:lpstr>
      <vt:lpstr>BCoT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Query Mechanism Based on Hash Computing Power of Blockchain in Internet of Things</dc:title>
  <dc:creator>inggrid benita</dc:creator>
  <cp:lastModifiedBy>inggrid benita</cp:lastModifiedBy>
  <cp:revision>18</cp:revision>
  <dcterms:created xsi:type="dcterms:W3CDTF">2021-07-04T16:38:17Z</dcterms:created>
  <dcterms:modified xsi:type="dcterms:W3CDTF">2021-07-05T03:46:36Z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