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4" roundtripDataSignature="AMtx7mi1p9vJn/kaYIQlnR77UBYcuPy8M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53" name="Google Shape;53;p11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4" name="Google Shape;54;p11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</p:grpSpPr>
        <p:sp>
          <p:nvSpPr>
            <p:cNvPr id="55" name="Google Shape;55;p11"/>
            <p:cNvSpPr/>
            <p:nvPr/>
          </p:nvSpPr>
          <p:spPr>
            <a:xfrm>
              <a:off x="1209675" y="4763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11"/>
            <p:cNvSpPr/>
            <p:nvPr/>
          </p:nvSpPr>
          <p:spPr>
            <a:xfrm>
              <a:off x="1128713" y="21764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11"/>
            <p:cNvSpPr/>
            <p:nvPr/>
          </p:nvSpPr>
          <p:spPr>
            <a:xfrm>
              <a:off x="1123950" y="4021138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1"/>
            <p:cNvSpPr/>
            <p:nvPr/>
          </p:nvSpPr>
          <p:spPr>
            <a:xfrm>
              <a:off x="414338" y="9525"/>
              <a:ext cx="28575" cy="4481513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11"/>
            <p:cNvSpPr/>
            <p:nvPr/>
          </p:nvSpPr>
          <p:spPr>
            <a:xfrm>
              <a:off x="333375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1"/>
            <p:cNvSpPr/>
            <p:nvPr/>
          </p:nvSpPr>
          <p:spPr>
            <a:xfrm>
              <a:off x="190500" y="9525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1" name="Google Shape;61;p11"/>
            <p:cNvSpPr/>
            <p:nvPr/>
          </p:nvSpPr>
          <p:spPr>
            <a:xfrm>
              <a:off x="1290638" y="14288"/>
              <a:ext cx="376238" cy="1801813"/>
            </a:xfrm>
            <a:custGeom>
              <a:rect b="b" l="l" r="r" t="t"/>
              <a:pathLst>
                <a:path extrusionOk="0" h="1135" w="237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2" name="Google Shape;62;p11"/>
            <p:cNvSpPr/>
            <p:nvPr/>
          </p:nvSpPr>
          <p:spPr>
            <a:xfrm>
              <a:off x="1600200" y="180181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11"/>
            <p:cNvSpPr/>
            <p:nvPr/>
          </p:nvSpPr>
          <p:spPr>
            <a:xfrm>
              <a:off x="1381125" y="9525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4" name="Google Shape;64;p11"/>
            <p:cNvSpPr/>
            <p:nvPr/>
          </p:nvSpPr>
          <p:spPr>
            <a:xfrm>
              <a:off x="1643063" y="0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5" name="Google Shape;65;p11"/>
            <p:cNvSpPr/>
            <p:nvPr/>
          </p:nvSpPr>
          <p:spPr>
            <a:xfrm>
              <a:off x="1685925" y="14208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1"/>
            <p:cNvSpPr/>
            <p:nvPr/>
          </p:nvSpPr>
          <p:spPr>
            <a:xfrm>
              <a:off x="168592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1"/>
            <p:cNvSpPr/>
            <p:nvPr/>
          </p:nvSpPr>
          <p:spPr>
            <a:xfrm>
              <a:off x="1743075" y="4763"/>
              <a:ext cx="419100" cy="522288"/>
            </a:xfrm>
            <a:custGeom>
              <a:rect b="b" l="l" r="r" t="t"/>
              <a:pathLst>
                <a:path extrusionOk="0" h="329" w="264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8" name="Google Shape;68;p11"/>
            <p:cNvSpPr/>
            <p:nvPr/>
          </p:nvSpPr>
          <p:spPr>
            <a:xfrm>
              <a:off x="2119313" y="488950"/>
              <a:ext cx="161925" cy="147638"/>
            </a:xfrm>
            <a:custGeom>
              <a:rect b="b" l="l" r="r" t="t"/>
              <a:pathLst>
                <a:path extrusionOk="0" h="31" w="34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1"/>
            <p:cNvSpPr/>
            <p:nvPr/>
          </p:nvSpPr>
          <p:spPr>
            <a:xfrm>
              <a:off x="952500" y="4763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0" name="Google Shape;70;p11"/>
            <p:cNvSpPr/>
            <p:nvPr/>
          </p:nvSpPr>
          <p:spPr>
            <a:xfrm>
              <a:off x="8667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1"/>
            <p:cNvSpPr/>
            <p:nvPr/>
          </p:nvSpPr>
          <p:spPr>
            <a:xfrm>
              <a:off x="890588" y="15541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>
              <a:off x="738188" y="5622925"/>
              <a:ext cx="338138" cy="1216025"/>
            </a:xfrm>
            <a:custGeom>
              <a:rect b="b" l="l" r="r" t="t"/>
              <a:pathLst>
                <a:path extrusionOk="0" h="766" w="213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3" name="Google Shape;73;p11"/>
            <p:cNvSpPr/>
            <p:nvPr/>
          </p:nvSpPr>
          <p:spPr>
            <a:xfrm>
              <a:off x="647700" y="5480050"/>
              <a:ext cx="157163" cy="157163"/>
            </a:xfrm>
            <a:custGeom>
              <a:rect b="b" l="l" r="r" t="t"/>
              <a:pathLst>
                <a:path extrusionOk="0" h="33" w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>
              <a:off x="666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>
              <a:off x="0" y="3897313"/>
              <a:ext cx="133350" cy="266700"/>
            </a:xfrm>
            <a:custGeom>
              <a:rect b="b" l="l" r="r" t="t"/>
              <a:pathLst>
                <a:path extrusionOk="0" h="168" w="84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6" name="Google Shape;76;p11"/>
            <p:cNvSpPr/>
            <p:nvPr/>
          </p:nvSpPr>
          <p:spPr>
            <a:xfrm>
              <a:off x="66675" y="414972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1"/>
            <p:cNvSpPr/>
            <p:nvPr/>
          </p:nvSpPr>
          <p:spPr>
            <a:xfrm>
              <a:off x="0" y="1644650"/>
              <a:ext cx="133350" cy="269875"/>
            </a:xfrm>
            <a:custGeom>
              <a:rect b="b" l="l" r="r" t="t"/>
              <a:pathLst>
                <a:path extrusionOk="0" h="170" w="84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8" name="Google Shape;78;p11"/>
            <p:cNvSpPr/>
            <p:nvPr/>
          </p:nvSpPr>
          <p:spPr>
            <a:xfrm>
              <a:off x="66675" y="146843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1"/>
            <p:cNvSpPr/>
            <p:nvPr/>
          </p:nvSpPr>
          <p:spPr>
            <a:xfrm>
              <a:off x="695325" y="4763"/>
              <a:ext cx="309563" cy="1558925"/>
            </a:xfrm>
            <a:custGeom>
              <a:rect b="b" l="l" r="r" t="t"/>
              <a:pathLst>
                <a:path extrusionOk="0" h="982" w="195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0" name="Google Shape;80;p11"/>
            <p:cNvSpPr/>
            <p:nvPr/>
          </p:nvSpPr>
          <p:spPr>
            <a:xfrm>
              <a:off x="57150" y="48815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1"/>
            <p:cNvSpPr/>
            <p:nvPr/>
          </p:nvSpPr>
          <p:spPr>
            <a:xfrm>
              <a:off x="138113" y="5060950"/>
              <a:ext cx="304800" cy="1778000"/>
            </a:xfrm>
            <a:custGeom>
              <a:rect b="b" l="l" r="r" t="t"/>
              <a:pathLst>
                <a:path extrusionOk="0" h="1120" w="192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2" name="Google Shape;82;p11"/>
            <p:cNvSpPr/>
            <p:nvPr/>
          </p:nvSpPr>
          <p:spPr>
            <a:xfrm>
              <a:off x="561975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1"/>
            <p:cNvSpPr/>
            <p:nvPr/>
          </p:nvSpPr>
          <p:spPr>
            <a:xfrm>
              <a:off x="642938" y="6610350"/>
              <a:ext cx="23813" cy="242888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1"/>
            <p:cNvSpPr/>
            <p:nvPr/>
          </p:nvSpPr>
          <p:spPr>
            <a:xfrm>
              <a:off x="76200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1"/>
            <p:cNvSpPr/>
            <p:nvPr/>
          </p:nvSpPr>
          <p:spPr>
            <a:xfrm>
              <a:off x="0" y="5978525"/>
              <a:ext cx="190500" cy="461963"/>
            </a:xfrm>
            <a:custGeom>
              <a:rect b="b" l="l" r="r" t="t"/>
              <a:pathLst>
                <a:path extrusionOk="0" h="291" w="120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6" name="Google Shape;86;p11"/>
            <p:cNvSpPr/>
            <p:nvPr/>
          </p:nvSpPr>
          <p:spPr>
            <a:xfrm>
              <a:off x="1014413" y="1801813"/>
              <a:ext cx="214313" cy="755650"/>
            </a:xfrm>
            <a:custGeom>
              <a:rect b="b" l="l" r="r" t="t"/>
              <a:pathLst>
                <a:path extrusionOk="0" h="476" w="135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7" name="Google Shape;87;p11"/>
            <p:cNvSpPr/>
            <p:nvPr/>
          </p:nvSpPr>
          <p:spPr>
            <a:xfrm>
              <a:off x="938213" y="2547938"/>
              <a:ext cx="166688" cy="160338"/>
            </a:xfrm>
            <a:custGeom>
              <a:rect b="b" l="l" r="r" t="t"/>
              <a:pathLst>
                <a:path extrusionOk="0" h="34" w="35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1"/>
            <p:cNvSpPr/>
            <p:nvPr/>
          </p:nvSpPr>
          <p:spPr>
            <a:xfrm>
              <a:off x="595313" y="4763"/>
              <a:ext cx="638175" cy="4025900"/>
            </a:xfrm>
            <a:custGeom>
              <a:rect b="b" l="l" r="r" t="t"/>
              <a:pathLst>
                <a:path extrusionOk="0" h="2536" w="402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9" name="Google Shape;89;p11"/>
            <p:cNvSpPr/>
            <p:nvPr/>
          </p:nvSpPr>
          <p:spPr>
            <a:xfrm>
              <a:off x="1223963" y="1382713"/>
              <a:ext cx="142875" cy="476250"/>
            </a:xfrm>
            <a:custGeom>
              <a:rect b="b" l="l" r="r" t="t"/>
              <a:pathLst>
                <a:path extrusionOk="0" h="300" w="9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0" name="Google Shape;90;p11"/>
            <p:cNvSpPr/>
            <p:nvPr/>
          </p:nvSpPr>
          <p:spPr>
            <a:xfrm>
              <a:off x="1300163" y="1849438"/>
              <a:ext cx="109538" cy="107950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1"/>
            <p:cNvSpPr/>
            <p:nvPr/>
          </p:nvSpPr>
          <p:spPr>
            <a:xfrm>
              <a:off x="280988" y="3417888"/>
              <a:ext cx="142875" cy="474663"/>
            </a:xfrm>
            <a:custGeom>
              <a:rect b="b" l="l" r="r" t="t"/>
              <a:pathLst>
                <a:path extrusionOk="0" h="299" w="90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2" name="Google Shape;92;p11"/>
            <p:cNvSpPr/>
            <p:nvPr/>
          </p:nvSpPr>
          <p:spPr>
            <a:xfrm>
              <a:off x="238125" y="38830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1"/>
            <p:cNvSpPr/>
            <p:nvPr/>
          </p:nvSpPr>
          <p:spPr>
            <a:xfrm>
              <a:off x="4763" y="2166938"/>
              <a:ext cx="114300" cy="452438"/>
            </a:xfrm>
            <a:custGeom>
              <a:rect b="b" l="l" r="r" t="t"/>
              <a:pathLst>
                <a:path extrusionOk="0" h="285" w="72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4" name="Google Shape;94;p11"/>
            <p:cNvSpPr/>
            <p:nvPr/>
          </p:nvSpPr>
          <p:spPr>
            <a:xfrm>
              <a:off x="52388" y="20669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1"/>
            <p:cNvSpPr/>
            <p:nvPr/>
          </p:nvSpPr>
          <p:spPr>
            <a:xfrm>
              <a:off x="1228725" y="4662488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1"/>
            <p:cNvSpPr/>
            <p:nvPr/>
          </p:nvSpPr>
          <p:spPr>
            <a:xfrm>
              <a:off x="1319213" y="5041900"/>
              <a:ext cx="371475" cy="1801813"/>
            </a:xfrm>
            <a:custGeom>
              <a:rect b="b" l="l" r="r" t="t"/>
              <a:pathLst>
                <a:path extrusionOk="0" h="1135" w="234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7" name="Google Shape;97;p11"/>
            <p:cNvSpPr/>
            <p:nvPr/>
          </p:nvSpPr>
          <p:spPr>
            <a:xfrm>
              <a:off x="1147763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1"/>
            <p:cNvSpPr/>
            <p:nvPr/>
          </p:nvSpPr>
          <p:spPr>
            <a:xfrm>
              <a:off x="819150" y="3983038"/>
              <a:ext cx="347663" cy="2860675"/>
            </a:xfrm>
            <a:custGeom>
              <a:rect b="b" l="l" r="r" t="t"/>
              <a:pathLst>
                <a:path extrusionOk="0" h="1802" w="219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9" name="Google Shape;99;p11"/>
            <p:cNvSpPr/>
            <p:nvPr/>
          </p:nvSpPr>
          <p:spPr>
            <a:xfrm>
              <a:off x="728663" y="3806825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1"/>
            <p:cNvSpPr/>
            <p:nvPr/>
          </p:nvSpPr>
          <p:spPr>
            <a:xfrm>
              <a:off x="1624013" y="486727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1"/>
            <p:cNvSpPr/>
            <p:nvPr/>
          </p:nvSpPr>
          <p:spPr>
            <a:xfrm>
              <a:off x="1404938" y="5422900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2" name="Google Shape;102;p11"/>
            <p:cNvSpPr/>
            <p:nvPr/>
          </p:nvSpPr>
          <p:spPr>
            <a:xfrm>
              <a:off x="1666875" y="5945188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3" name="Google Shape;103;p11"/>
            <p:cNvSpPr/>
            <p:nvPr/>
          </p:nvSpPr>
          <p:spPr>
            <a:xfrm>
              <a:off x="1709738" y="52466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1"/>
            <p:cNvSpPr/>
            <p:nvPr/>
          </p:nvSpPr>
          <p:spPr>
            <a:xfrm>
              <a:off x="1709738" y="57642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1"/>
            <p:cNvSpPr/>
            <p:nvPr/>
          </p:nvSpPr>
          <p:spPr>
            <a:xfrm>
              <a:off x="1766888" y="6330950"/>
              <a:ext cx="419100" cy="527050"/>
            </a:xfrm>
            <a:custGeom>
              <a:rect b="b" l="l" r="r" t="t"/>
              <a:pathLst>
                <a:path extrusionOk="0" h="332" w="264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6" name="Google Shape;106;p11"/>
            <p:cNvSpPr/>
            <p:nvPr/>
          </p:nvSpPr>
          <p:spPr>
            <a:xfrm>
              <a:off x="2147888" y="6221413"/>
              <a:ext cx="157163" cy="147638"/>
            </a:xfrm>
            <a:custGeom>
              <a:rect b="b" l="l" r="r" t="t"/>
              <a:pathLst>
                <a:path extrusionOk="0" h="31" w="33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1"/>
            <p:cNvSpPr/>
            <p:nvPr/>
          </p:nvSpPr>
          <p:spPr>
            <a:xfrm>
              <a:off x="504825" y="9525"/>
              <a:ext cx="233363" cy="5103813"/>
            </a:xfrm>
            <a:custGeom>
              <a:rect b="b" l="l" r="r" t="t"/>
              <a:pathLst>
                <a:path extrusionOk="0" h="3215" w="147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8" name="Google Shape;108;p11"/>
            <p:cNvSpPr/>
            <p:nvPr/>
          </p:nvSpPr>
          <p:spPr>
            <a:xfrm>
              <a:off x="633413" y="5103813"/>
              <a:ext cx="185738" cy="185738"/>
            </a:xfrm>
            <a:custGeom>
              <a:rect b="b" l="l" r="r" t="t"/>
              <a:pathLst>
                <a:path extrusionOk="0" h="39" w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11"/>
          <p:cNvSpPr txBox="1"/>
          <p:nvPr>
            <p:ph type="ctrTitle"/>
          </p:nvPr>
        </p:nvSpPr>
        <p:spPr>
          <a:xfrm>
            <a:off x="1876424" y="1122363"/>
            <a:ext cx="8791575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wentieth Century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1"/>
          <p:cNvSpPr txBox="1"/>
          <p:nvPr>
            <p:ph idx="1" type="subTitle"/>
          </p:nvPr>
        </p:nvSpPr>
        <p:spPr>
          <a:xfrm>
            <a:off x="1876424" y="3602038"/>
            <a:ext cx="8791575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000" cap="none">
                <a:solidFill>
                  <a:schemeClr val="lt2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9pPr>
          </a:lstStyle>
          <a:p/>
        </p:txBody>
      </p:sp>
      <p:sp>
        <p:nvSpPr>
          <p:cNvPr id="111" name="Google Shape;111;p11"/>
          <p:cNvSpPr txBox="1"/>
          <p:nvPr>
            <p:ph idx="10" type="dt"/>
          </p:nvPr>
        </p:nvSpPr>
        <p:spPr>
          <a:xfrm>
            <a:off x="7077511" y="541020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1"/>
          <p:cNvSpPr txBox="1"/>
          <p:nvPr>
            <p:ph idx="11" type="ftr"/>
          </p:nvPr>
        </p:nvSpPr>
        <p:spPr>
          <a:xfrm>
            <a:off x="1876424" y="5410201"/>
            <a:ext cx="512488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1"/>
          <p:cNvSpPr txBox="1"/>
          <p:nvPr>
            <p:ph idx="12" type="sldNum"/>
          </p:nvPr>
        </p:nvSpPr>
        <p:spPr>
          <a:xfrm>
            <a:off x="9896911" y="5410199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0"/>
          <p:cNvSpPr txBox="1"/>
          <p:nvPr>
            <p:ph type="title"/>
          </p:nvPr>
        </p:nvSpPr>
        <p:spPr>
          <a:xfrm>
            <a:off x="1141410" y="4304664"/>
            <a:ext cx="9912355" cy="8193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20"/>
          <p:cNvSpPr/>
          <p:nvPr>
            <p:ph idx="2" type="pic"/>
          </p:nvPr>
        </p:nvSpPr>
        <p:spPr>
          <a:xfrm>
            <a:off x="1141411" y="606426"/>
            <a:ext cx="9912354" cy="3299778"/>
          </a:xfrm>
          <a:prstGeom prst="round2DiagRect">
            <a:avLst>
              <a:gd fmla="val 4860" name="adj1"/>
              <a:gd fmla="val 0" name="adj2"/>
            </a:avLst>
          </a:prstGeom>
          <a:noFill/>
          <a:ln cap="sq" cmpd="sng" w="19050">
            <a:solidFill>
              <a:srgbClr val="B0BFC7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68" name="Google Shape;168;p20"/>
          <p:cNvSpPr txBox="1"/>
          <p:nvPr>
            <p:ph idx="1" type="body"/>
          </p:nvPr>
        </p:nvSpPr>
        <p:spPr>
          <a:xfrm>
            <a:off x="1141364" y="5124020"/>
            <a:ext cx="9910859" cy="682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69" name="Google Shape;169;p20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20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20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1"/>
          <p:cNvSpPr txBox="1"/>
          <p:nvPr>
            <p:ph type="title"/>
          </p:nvPr>
        </p:nvSpPr>
        <p:spPr>
          <a:xfrm>
            <a:off x="1141456" y="609600"/>
            <a:ext cx="9905955" cy="3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21"/>
          <p:cNvSpPr txBox="1"/>
          <p:nvPr>
            <p:ph idx="1" type="body"/>
          </p:nvPr>
        </p:nvSpPr>
        <p:spPr>
          <a:xfrm>
            <a:off x="1141410" y="4419599"/>
            <a:ext cx="9904459" cy="1371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75" name="Google Shape;175;p21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21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21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2"/>
          <p:cNvSpPr txBox="1"/>
          <p:nvPr>
            <p:ph type="title"/>
          </p:nvPr>
        </p:nvSpPr>
        <p:spPr>
          <a:xfrm>
            <a:off x="1446212" y="609599"/>
            <a:ext cx="9302752" cy="2748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22"/>
          <p:cNvSpPr txBox="1"/>
          <p:nvPr>
            <p:ph idx="1" type="body"/>
          </p:nvPr>
        </p:nvSpPr>
        <p:spPr>
          <a:xfrm>
            <a:off x="1720644" y="3365557"/>
            <a:ext cx="8752299" cy="5489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81" name="Google Shape;181;p22"/>
          <p:cNvSpPr txBox="1"/>
          <p:nvPr>
            <p:ph idx="2" type="body"/>
          </p:nvPr>
        </p:nvSpPr>
        <p:spPr>
          <a:xfrm>
            <a:off x="1141411" y="4309919"/>
            <a:ext cx="9906002" cy="14894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82" name="Google Shape;182;p22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22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22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5" name="Google Shape;185;p22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Twentieth Century"/>
              <a:buNone/>
            </a:pPr>
            <a:r>
              <a:rPr b="0" lang="en-US" sz="8000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“</a:t>
            </a:r>
            <a:endParaRPr/>
          </a:p>
        </p:txBody>
      </p:sp>
      <p:sp>
        <p:nvSpPr>
          <p:cNvPr id="186" name="Google Shape;186;p22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Twentieth Century"/>
              <a:buNone/>
            </a:pPr>
            <a:r>
              <a:rPr b="0" lang="en-US" sz="8000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3"/>
          <p:cNvSpPr txBox="1"/>
          <p:nvPr>
            <p:ph type="title"/>
          </p:nvPr>
        </p:nvSpPr>
        <p:spPr>
          <a:xfrm>
            <a:off x="1141410" y="2134041"/>
            <a:ext cx="9906001" cy="25118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23"/>
          <p:cNvSpPr txBox="1"/>
          <p:nvPr>
            <p:ph idx="1" type="body"/>
          </p:nvPr>
        </p:nvSpPr>
        <p:spPr>
          <a:xfrm>
            <a:off x="1141364" y="4657655"/>
            <a:ext cx="9904505" cy="11406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90" name="Google Shape;190;p23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23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23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4"/>
          <p:cNvSpPr txBox="1"/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24"/>
          <p:cNvSpPr txBox="1"/>
          <p:nvPr>
            <p:ph idx="1" type="body"/>
          </p:nvPr>
        </p:nvSpPr>
        <p:spPr>
          <a:xfrm>
            <a:off x="1141410" y="2674463"/>
            <a:ext cx="3196899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96" name="Google Shape;196;p24"/>
          <p:cNvSpPr txBox="1"/>
          <p:nvPr>
            <p:ph idx="2" type="body"/>
          </p:nvPr>
        </p:nvSpPr>
        <p:spPr>
          <a:xfrm>
            <a:off x="1127918" y="3360263"/>
            <a:ext cx="3208735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197" name="Google Shape;197;p24"/>
          <p:cNvSpPr txBox="1"/>
          <p:nvPr>
            <p:ph idx="3" type="body"/>
          </p:nvPr>
        </p:nvSpPr>
        <p:spPr>
          <a:xfrm>
            <a:off x="4514766" y="2677635"/>
            <a:ext cx="3184385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98" name="Google Shape;198;p24"/>
          <p:cNvSpPr txBox="1"/>
          <p:nvPr>
            <p:ph idx="4" type="body"/>
          </p:nvPr>
        </p:nvSpPr>
        <p:spPr>
          <a:xfrm>
            <a:off x="4504213" y="3363435"/>
            <a:ext cx="3195830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199" name="Google Shape;199;p24"/>
          <p:cNvSpPr txBox="1"/>
          <p:nvPr>
            <p:ph idx="5" type="body"/>
          </p:nvPr>
        </p:nvSpPr>
        <p:spPr>
          <a:xfrm>
            <a:off x="7852442" y="2674463"/>
            <a:ext cx="3194968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00" name="Google Shape;200;p24"/>
          <p:cNvSpPr txBox="1"/>
          <p:nvPr>
            <p:ph idx="6" type="body"/>
          </p:nvPr>
        </p:nvSpPr>
        <p:spPr>
          <a:xfrm>
            <a:off x="7852442" y="3360263"/>
            <a:ext cx="3194968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01" name="Google Shape;201;p24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24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24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 Column">
  <p:cSld name="3 Picture Column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5"/>
          <p:cNvSpPr txBox="1"/>
          <p:nvPr>
            <p:ph type="title"/>
          </p:nvPr>
        </p:nvSpPr>
        <p:spPr>
          <a:xfrm>
            <a:off x="1141411" y="609600"/>
            <a:ext cx="9905999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25"/>
          <p:cNvSpPr txBox="1"/>
          <p:nvPr>
            <p:ph idx="1" type="body"/>
          </p:nvPr>
        </p:nvSpPr>
        <p:spPr>
          <a:xfrm>
            <a:off x="1141413" y="4404596"/>
            <a:ext cx="319524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07" name="Google Shape;207;p25"/>
          <p:cNvSpPr/>
          <p:nvPr>
            <p:ph idx="2" type="pic"/>
          </p:nvPr>
        </p:nvSpPr>
        <p:spPr>
          <a:xfrm>
            <a:off x="1141413" y="2666998"/>
            <a:ext cx="3195240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0BFC7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208" name="Google Shape;208;p25"/>
          <p:cNvSpPr txBox="1"/>
          <p:nvPr>
            <p:ph idx="3" type="body"/>
          </p:nvPr>
        </p:nvSpPr>
        <p:spPr>
          <a:xfrm>
            <a:off x="1141413" y="4980858"/>
            <a:ext cx="3195240" cy="8178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09" name="Google Shape;209;p25"/>
          <p:cNvSpPr txBox="1"/>
          <p:nvPr>
            <p:ph idx="4" type="body"/>
          </p:nvPr>
        </p:nvSpPr>
        <p:spPr>
          <a:xfrm>
            <a:off x="4489053" y="4404596"/>
            <a:ext cx="32004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10" name="Google Shape;210;p25"/>
          <p:cNvSpPr/>
          <p:nvPr>
            <p:ph idx="5" type="pic"/>
          </p:nvPr>
        </p:nvSpPr>
        <p:spPr>
          <a:xfrm>
            <a:off x="4489053" y="2666998"/>
            <a:ext cx="3198940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0BFC7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211" name="Google Shape;211;p25"/>
          <p:cNvSpPr txBox="1"/>
          <p:nvPr>
            <p:ph idx="6" type="body"/>
          </p:nvPr>
        </p:nvSpPr>
        <p:spPr>
          <a:xfrm>
            <a:off x="4487593" y="4980857"/>
            <a:ext cx="3200400" cy="8103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12" name="Google Shape;212;p25"/>
          <p:cNvSpPr txBox="1"/>
          <p:nvPr>
            <p:ph idx="7" type="body"/>
          </p:nvPr>
        </p:nvSpPr>
        <p:spPr>
          <a:xfrm>
            <a:off x="7852567" y="4404595"/>
            <a:ext cx="319074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13" name="Google Shape;213;p25"/>
          <p:cNvSpPr/>
          <p:nvPr>
            <p:ph idx="8" type="pic"/>
          </p:nvPr>
        </p:nvSpPr>
        <p:spPr>
          <a:xfrm>
            <a:off x="7852442" y="2666998"/>
            <a:ext cx="3194969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0BFC7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214" name="Google Shape;214;p25"/>
          <p:cNvSpPr txBox="1"/>
          <p:nvPr>
            <p:ph idx="9" type="body"/>
          </p:nvPr>
        </p:nvSpPr>
        <p:spPr>
          <a:xfrm>
            <a:off x="7852442" y="4980854"/>
            <a:ext cx="3194968" cy="8103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15" name="Google Shape;215;p25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p25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25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6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26"/>
          <p:cNvSpPr txBox="1"/>
          <p:nvPr>
            <p:ph idx="1" type="body"/>
          </p:nvPr>
        </p:nvSpPr>
        <p:spPr>
          <a:xfrm rot="5400000">
            <a:off x="4323555" y="-932655"/>
            <a:ext cx="3541714" cy="9905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221" name="Google Shape;221;p26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26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" name="Google Shape;223;p26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7"/>
          <p:cNvSpPr txBox="1"/>
          <p:nvPr>
            <p:ph type="title"/>
          </p:nvPr>
        </p:nvSpPr>
        <p:spPr>
          <a:xfrm rot="5400000">
            <a:off x="7454105" y="2197894"/>
            <a:ext cx="5181601" cy="20050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27"/>
          <p:cNvSpPr txBox="1"/>
          <p:nvPr>
            <p:ph idx="1" type="body"/>
          </p:nvPr>
        </p:nvSpPr>
        <p:spPr>
          <a:xfrm rot="5400000">
            <a:off x="2424904" y="-673895"/>
            <a:ext cx="5181601" cy="77485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227" name="Google Shape;227;p27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27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27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2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2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17" name="Google Shape;117;p12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2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12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3"/>
          <p:cNvSpPr txBox="1"/>
          <p:nvPr>
            <p:ph type="title"/>
          </p:nvPr>
        </p:nvSpPr>
        <p:spPr>
          <a:xfrm>
            <a:off x="1141411" y="1419226"/>
            <a:ext cx="99060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3"/>
          <p:cNvSpPr txBox="1"/>
          <p:nvPr>
            <p:ph idx="1" type="body"/>
          </p:nvPr>
        </p:nvSpPr>
        <p:spPr>
          <a:xfrm>
            <a:off x="1141411" y="4424362"/>
            <a:ext cx="9906000" cy="1374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3" name="Google Shape;123;p13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13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3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4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14"/>
          <p:cNvSpPr txBox="1"/>
          <p:nvPr>
            <p:ph idx="1" type="body"/>
          </p:nvPr>
        </p:nvSpPr>
        <p:spPr>
          <a:xfrm>
            <a:off x="1141410" y="2249486"/>
            <a:ext cx="487838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29" name="Google Shape;129;p14"/>
          <p:cNvSpPr txBox="1"/>
          <p:nvPr>
            <p:ph idx="2" type="body"/>
          </p:nvPr>
        </p:nvSpPr>
        <p:spPr>
          <a:xfrm>
            <a:off x="6172200" y="2249486"/>
            <a:ext cx="4875211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30" name="Google Shape;130;p14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4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14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5"/>
          <p:cNvSpPr txBox="1"/>
          <p:nvPr>
            <p:ph type="title"/>
          </p:nvPr>
        </p:nvSpPr>
        <p:spPr>
          <a:xfrm>
            <a:off x="1141411" y="619126"/>
            <a:ext cx="9906000" cy="14779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5"/>
          <p:cNvSpPr txBox="1"/>
          <p:nvPr>
            <p:ph idx="1" type="body"/>
          </p:nvPr>
        </p:nvSpPr>
        <p:spPr>
          <a:xfrm>
            <a:off x="1370019" y="2249486"/>
            <a:ext cx="4649783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36" name="Google Shape;136;p15"/>
          <p:cNvSpPr txBox="1"/>
          <p:nvPr>
            <p:ph idx="2" type="body"/>
          </p:nvPr>
        </p:nvSpPr>
        <p:spPr>
          <a:xfrm>
            <a:off x="1141410" y="3073397"/>
            <a:ext cx="4878391" cy="2717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37" name="Google Shape;137;p15"/>
          <p:cNvSpPr txBox="1"/>
          <p:nvPr>
            <p:ph idx="3" type="body"/>
          </p:nvPr>
        </p:nvSpPr>
        <p:spPr>
          <a:xfrm>
            <a:off x="6400808" y="2249485"/>
            <a:ext cx="4646602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38" name="Google Shape;138;p15"/>
          <p:cNvSpPr txBox="1"/>
          <p:nvPr>
            <p:ph idx="4" type="body"/>
          </p:nvPr>
        </p:nvSpPr>
        <p:spPr>
          <a:xfrm>
            <a:off x="6172200" y="3073397"/>
            <a:ext cx="4875210" cy="2717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39" name="Google Shape;139;p15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15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15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6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16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16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16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7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17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17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8"/>
          <p:cNvSpPr txBox="1"/>
          <p:nvPr>
            <p:ph type="title"/>
          </p:nvPr>
        </p:nvSpPr>
        <p:spPr>
          <a:xfrm>
            <a:off x="1146705" y="609601"/>
            <a:ext cx="3856037" cy="16398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18"/>
          <p:cNvSpPr txBox="1"/>
          <p:nvPr>
            <p:ph idx="1" type="body"/>
          </p:nvPr>
        </p:nvSpPr>
        <p:spPr>
          <a:xfrm>
            <a:off x="5156200" y="592666"/>
            <a:ext cx="5891209" cy="51985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54" name="Google Shape;154;p18"/>
          <p:cNvSpPr txBox="1"/>
          <p:nvPr>
            <p:ph idx="2" type="body"/>
          </p:nvPr>
        </p:nvSpPr>
        <p:spPr>
          <a:xfrm>
            <a:off x="1146705" y="2249486"/>
            <a:ext cx="3856037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55" name="Google Shape;155;p18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18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18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9"/>
          <p:cNvSpPr txBox="1"/>
          <p:nvPr>
            <p:ph type="title"/>
          </p:nvPr>
        </p:nvSpPr>
        <p:spPr>
          <a:xfrm>
            <a:off x="1141413" y="609600"/>
            <a:ext cx="5934508" cy="16398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19"/>
          <p:cNvSpPr/>
          <p:nvPr>
            <p:ph idx="2" type="pic"/>
          </p:nvPr>
        </p:nvSpPr>
        <p:spPr>
          <a:xfrm>
            <a:off x="7380721" y="609601"/>
            <a:ext cx="3666690" cy="5181599"/>
          </a:xfrm>
          <a:prstGeom prst="round2DiagRect">
            <a:avLst>
              <a:gd fmla="val 5608" name="adj1"/>
              <a:gd fmla="val 0" name="adj2"/>
            </a:avLst>
          </a:prstGeom>
          <a:noFill/>
          <a:ln cap="sq" cmpd="sng" w="19050">
            <a:solidFill>
              <a:srgbClr val="B0BFC7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61" name="Google Shape;161;p19"/>
          <p:cNvSpPr txBox="1"/>
          <p:nvPr>
            <p:ph idx="1" type="body"/>
          </p:nvPr>
        </p:nvSpPr>
        <p:spPr>
          <a:xfrm>
            <a:off x="1141410" y="2249486"/>
            <a:ext cx="5934511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62" name="Google Shape;162;p19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19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19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1.xml"/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1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3.xml"/><Relationship Id="rId19" Type="http://schemas.openxmlformats.org/officeDocument/2006/relationships/slideLayout" Target="../slideLayouts/slideLayout17.xml"/><Relationship Id="rId6" Type="http://schemas.openxmlformats.org/officeDocument/2006/relationships/slideLayout" Target="../slideLayouts/slideLayout4.xml"/><Relationship Id="rId18" Type="http://schemas.openxmlformats.org/officeDocument/2006/relationships/slideLayout" Target="../slideLayouts/slideLayout16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6" name="Google Shape;6;p10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Google Shape;7;p10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8" name="Google Shape;8;p10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</p:grpSpPr>
          <p:sp>
            <p:nvSpPr>
              <p:cNvPr id="9" name="Google Shape;9;p10"/>
              <p:cNvSpPr/>
              <p:nvPr/>
            </p:nvSpPr>
            <p:spPr>
              <a:xfrm>
                <a:off x="114300" y="4763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" name="Google Shape;10;p10"/>
              <p:cNvSpPr/>
              <p:nvPr/>
            </p:nvSpPr>
            <p:spPr>
              <a:xfrm>
                <a:off x="33337" y="217646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" name="Google Shape;11;p10"/>
              <p:cNvSpPr/>
              <p:nvPr/>
            </p:nvSpPr>
            <p:spPr>
              <a:xfrm>
                <a:off x="28575" y="4021138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" name="Google Shape;12;p10"/>
              <p:cNvSpPr/>
              <p:nvPr/>
            </p:nvSpPr>
            <p:spPr>
              <a:xfrm>
                <a:off x="200025" y="4763"/>
                <a:ext cx="369888" cy="1811338"/>
              </a:xfrm>
              <a:custGeom>
                <a:rect b="b" l="l" r="r" t="t"/>
                <a:pathLst>
                  <a:path extrusionOk="0" h="1141" w="233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3" name="Google Shape;13;p10"/>
              <p:cNvSpPr/>
              <p:nvPr/>
            </p:nvSpPr>
            <p:spPr>
              <a:xfrm>
                <a:off x="503237" y="1801813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" name="Google Shape;14;p10"/>
              <p:cNvSpPr/>
              <p:nvPr/>
            </p:nvSpPr>
            <p:spPr>
              <a:xfrm>
                <a:off x="285750" y="4763"/>
                <a:ext cx="369888" cy="1430338"/>
              </a:xfrm>
              <a:custGeom>
                <a:rect b="b" l="l" r="r" t="t"/>
                <a:pathLst>
                  <a:path extrusionOk="0" h="901" w="233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5" name="Google Shape;15;p10"/>
              <p:cNvSpPr/>
              <p:nvPr/>
            </p:nvSpPr>
            <p:spPr>
              <a:xfrm>
                <a:off x="546100" y="0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6" name="Google Shape;16;p10"/>
              <p:cNvSpPr/>
              <p:nvPr/>
            </p:nvSpPr>
            <p:spPr>
              <a:xfrm>
                <a:off x="588962" y="14208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10"/>
              <p:cNvSpPr/>
              <p:nvPr/>
            </p:nvSpPr>
            <p:spPr>
              <a:xfrm>
                <a:off x="588962" y="9032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" name="Google Shape;18;p10"/>
              <p:cNvSpPr/>
              <p:nvPr/>
            </p:nvSpPr>
            <p:spPr>
              <a:xfrm>
                <a:off x="641350" y="0"/>
                <a:ext cx="422275" cy="527050"/>
              </a:xfrm>
              <a:custGeom>
                <a:rect b="b" l="l" r="r" t="t"/>
                <a:pathLst>
                  <a:path extrusionOk="0" h="332" w="266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9" name="Google Shape;19;p10"/>
              <p:cNvSpPr/>
              <p:nvPr/>
            </p:nvSpPr>
            <p:spPr>
              <a:xfrm>
                <a:off x="1020762" y="488950"/>
                <a:ext cx="161925" cy="147638"/>
              </a:xfrm>
              <a:custGeom>
                <a:rect b="b" l="l" r="r" t="t"/>
                <a:pathLst>
                  <a:path extrusionOk="0" h="31" w="34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0" name="Google Shape;20;p10"/>
              <p:cNvCxnSpPr/>
              <p:nvPr/>
            </p:nvCxnSpPr>
            <p:spPr>
              <a:xfrm>
                <a:off x="-4763" y="9525"/>
                <a:ext cx="0" cy="0"/>
              </a:xfrm>
              <a:prstGeom prst="straightConnector1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 cap="flat" cmpd="sng" w="9525">
                <a:solidFill>
                  <a:srgbClr val="FFFFFF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21" name="Google Shape;21;p10"/>
              <p:cNvSpPr/>
              <p:nvPr/>
            </p:nvSpPr>
            <p:spPr>
              <a:xfrm>
                <a:off x="9525" y="1801813"/>
                <a:ext cx="123825" cy="127000"/>
              </a:xfrm>
              <a:custGeom>
                <a:rect b="b" l="l" r="r" t="t"/>
                <a:pathLst>
                  <a:path extrusionOk="0" h="80" w="78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2" name="Google Shape;22;p10"/>
              <p:cNvSpPr/>
              <p:nvPr/>
            </p:nvSpPr>
            <p:spPr>
              <a:xfrm>
                <a:off x="-9525" y="3549650"/>
                <a:ext cx="147638" cy="481013"/>
              </a:xfrm>
              <a:custGeom>
                <a:rect b="b" l="l" r="r" t="t"/>
                <a:pathLst>
                  <a:path extrusionOk="0" h="303" w="9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3" name="Google Shape;23;p10"/>
              <p:cNvSpPr/>
              <p:nvPr/>
            </p:nvSpPr>
            <p:spPr>
              <a:xfrm>
                <a:off x="128587" y="1382713"/>
                <a:ext cx="142875" cy="476250"/>
              </a:xfrm>
              <a:custGeom>
                <a:rect b="b" l="l" r="r" t="t"/>
                <a:pathLst>
                  <a:path extrusionOk="0" h="300" w="9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4" name="Google Shape;24;p10"/>
              <p:cNvSpPr/>
              <p:nvPr/>
            </p:nvSpPr>
            <p:spPr>
              <a:xfrm>
                <a:off x="204787" y="1849438"/>
                <a:ext cx="114300" cy="107950"/>
              </a:xfrm>
              <a:custGeom>
                <a:rect b="b" l="l" r="r" t="t"/>
                <a:pathLst>
                  <a:path extrusionOk="0" h="23" w="24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10"/>
              <p:cNvSpPr/>
              <p:nvPr/>
            </p:nvSpPr>
            <p:spPr>
              <a:xfrm>
                <a:off x="133350" y="4662488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10"/>
              <p:cNvSpPr/>
              <p:nvPr/>
            </p:nvSpPr>
            <p:spPr>
              <a:xfrm>
                <a:off x="223837" y="5041900"/>
                <a:ext cx="369888" cy="1801813"/>
              </a:xfrm>
              <a:custGeom>
                <a:rect b="b" l="l" r="r" t="t"/>
                <a:pathLst>
                  <a:path extrusionOk="0" h="1135" w="233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7" name="Google Shape;27;p10"/>
              <p:cNvSpPr/>
              <p:nvPr/>
            </p:nvSpPr>
            <p:spPr>
              <a:xfrm>
                <a:off x="52387" y="44815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10"/>
              <p:cNvSpPr/>
              <p:nvPr/>
            </p:nvSpPr>
            <p:spPr>
              <a:xfrm>
                <a:off x="-14288" y="5627688"/>
                <a:ext cx="85725" cy="1216025"/>
              </a:xfrm>
              <a:custGeom>
                <a:rect b="b" l="l" r="r" t="t"/>
                <a:pathLst>
                  <a:path extrusionOk="0" h="766" w="54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9" name="Google Shape;29;p10"/>
              <p:cNvSpPr/>
              <p:nvPr/>
            </p:nvSpPr>
            <p:spPr>
              <a:xfrm>
                <a:off x="527050" y="48672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" name="Google Shape;30;p10"/>
              <p:cNvSpPr/>
              <p:nvPr/>
            </p:nvSpPr>
            <p:spPr>
              <a:xfrm>
                <a:off x="309562" y="5422900"/>
                <a:ext cx="374650" cy="1425575"/>
              </a:xfrm>
              <a:custGeom>
                <a:rect b="b" l="l" r="r" t="t"/>
                <a:pathLst>
                  <a:path extrusionOk="0" h="898" w="236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1" name="Google Shape;31;p10"/>
              <p:cNvSpPr/>
              <p:nvPr/>
            </p:nvSpPr>
            <p:spPr>
              <a:xfrm>
                <a:off x="569912" y="5945188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2" name="Google Shape;32;p10"/>
              <p:cNvSpPr/>
              <p:nvPr/>
            </p:nvSpPr>
            <p:spPr>
              <a:xfrm>
                <a:off x="612775" y="52466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" name="Google Shape;33;p10"/>
              <p:cNvSpPr/>
              <p:nvPr/>
            </p:nvSpPr>
            <p:spPr>
              <a:xfrm>
                <a:off x="612775" y="57642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10"/>
              <p:cNvSpPr/>
              <p:nvPr/>
            </p:nvSpPr>
            <p:spPr>
              <a:xfrm>
                <a:off x="669925" y="6330950"/>
                <a:ext cx="417513" cy="517525"/>
              </a:xfrm>
              <a:custGeom>
                <a:rect b="b" l="l" r="r" t="t"/>
                <a:pathLst>
                  <a:path extrusionOk="0" h="326" w="263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5" name="Google Shape;35;p10"/>
              <p:cNvSpPr/>
              <p:nvPr/>
            </p:nvSpPr>
            <p:spPr>
              <a:xfrm>
                <a:off x="1049337" y="6221413"/>
                <a:ext cx="157163" cy="147638"/>
              </a:xfrm>
              <a:custGeom>
                <a:rect b="b" l="l" r="r" t="t"/>
                <a:pathLst>
                  <a:path extrusionOk="0" h="31" w="33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6" name="Google Shape;36;p10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</p:grpSpPr>
          <p:sp>
            <p:nvSpPr>
              <p:cNvPr id="37" name="Google Shape;37;p10"/>
              <p:cNvSpPr/>
              <p:nvPr/>
            </p:nvSpPr>
            <p:spPr>
              <a:xfrm>
                <a:off x="11483975" y="0"/>
                <a:ext cx="417513" cy="512763"/>
              </a:xfrm>
              <a:custGeom>
                <a:rect b="b" l="l" r="r" t="t"/>
                <a:pathLst>
                  <a:path extrusionOk="0" h="323" w="26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8" name="Google Shape;38;p10"/>
              <p:cNvSpPr/>
              <p:nvPr/>
            </p:nvSpPr>
            <p:spPr>
              <a:xfrm>
                <a:off x="11364912" y="474663"/>
                <a:ext cx="157163" cy="152400"/>
              </a:xfrm>
              <a:custGeom>
                <a:rect b="b" l="l" r="r" t="t"/>
                <a:pathLst>
                  <a:path extrusionOk="0" h="32" w="33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10"/>
              <p:cNvSpPr/>
              <p:nvPr/>
            </p:nvSpPr>
            <p:spPr>
              <a:xfrm>
                <a:off x="11631612" y="1539875"/>
                <a:ext cx="188913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" name="Google Shape;40;p10"/>
              <p:cNvSpPr/>
              <p:nvPr/>
            </p:nvSpPr>
            <p:spPr>
              <a:xfrm>
                <a:off x="11531600" y="5694363"/>
                <a:ext cx="298450" cy="1154113"/>
              </a:xfrm>
              <a:custGeom>
                <a:rect b="b" l="l" r="r" t="t"/>
                <a:pathLst>
                  <a:path extrusionOk="0" h="727" w="188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1" name="Google Shape;41;p10"/>
              <p:cNvSpPr/>
              <p:nvPr/>
            </p:nvSpPr>
            <p:spPr>
              <a:xfrm>
                <a:off x="11772900" y="5551488"/>
                <a:ext cx="157163" cy="155575"/>
              </a:xfrm>
              <a:custGeom>
                <a:rect b="b" l="l" r="r" t="t"/>
                <a:pathLst>
                  <a:path extrusionOk="0" h="33" w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" name="Google Shape;42;p10"/>
              <p:cNvSpPr/>
              <p:nvPr/>
            </p:nvSpPr>
            <p:spPr>
              <a:xfrm>
                <a:off x="11710987" y="4763"/>
                <a:ext cx="304800" cy="1544638"/>
              </a:xfrm>
              <a:custGeom>
                <a:rect b="b" l="l" r="r" t="t"/>
                <a:pathLst>
                  <a:path extrusionOk="0" h="973" w="192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3" name="Google Shape;43;p10"/>
              <p:cNvSpPr/>
              <p:nvPr/>
            </p:nvSpPr>
            <p:spPr>
              <a:xfrm>
                <a:off x="11636375" y="4867275"/>
                <a:ext cx="188913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" name="Google Shape;44;p10"/>
              <p:cNvSpPr/>
              <p:nvPr/>
            </p:nvSpPr>
            <p:spPr>
              <a:xfrm>
                <a:off x="11441112" y="5046663"/>
                <a:ext cx="307975" cy="1801813"/>
              </a:xfrm>
              <a:custGeom>
                <a:rect b="b" l="l" r="r" t="t"/>
                <a:pathLst>
                  <a:path extrusionOk="0" h="1135" w="194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5" name="Google Shape;45;p10"/>
              <p:cNvSpPr/>
              <p:nvPr/>
            </p:nvSpPr>
            <p:spPr>
              <a:xfrm>
                <a:off x="11849100" y="64166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" name="Google Shape;46;p10"/>
              <p:cNvSpPr/>
              <p:nvPr/>
            </p:nvSpPr>
            <p:spPr>
              <a:xfrm>
                <a:off x="11939587" y="6596063"/>
                <a:ext cx="23813" cy="252413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7" name="Google Shape;47;p10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b="0" i="0" sz="3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8" name="Google Shape;48;p10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191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8735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371475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355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355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39725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39725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39725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39725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49" name="Google Shape;49;p10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50" name="Google Shape;50;p10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Relationship Id="rId4" Type="http://schemas.openxmlformats.org/officeDocument/2006/relationships/image" Target="../media/image2.png"/><Relationship Id="rId5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"/>
          <p:cNvSpPr txBox="1"/>
          <p:nvPr>
            <p:ph type="ctrTitle"/>
          </p:nvPr>
        </p:nvSpPr>
        <p:spPr>
          <a:xfrm>
            <a:off x="1876424" y="1122363"/>
            <a:ext cx="8791575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wentieth Century"/>
              <a:buNone/>
            </a:pPr>
            <a:r>
              <a:rPr lang="en-US"/>
              <a:t>LAYER 2 : BF &amp; CODE PK</a:t>
            </a:r>
            <a:endParaRPr/>
          </a:p>
        </p:txBody>
      </p:sp>
      <p:sp>
        <p:nvSpPr>
          <p:cNvPr id="235" name="Google Shape;235;p1"/>
          <p:cNvSpPr txBox="1"/>
          <p:nvPr>
            <p:ph idx="1" type="subTitle"/>
          </p:nvPr>
        </p:nvSpPr>
        <p:spPr>
          <a:xfrm>
            <a:off x="1876424" y="3602038"/>
            <a:ext cx="8791575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</a:pPr>
            <a:r>
              <a:rPr lang="en-US"/>
              <a:t>INGGRID RESMI BENITA (13001184107)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"/>
          <p:cNvSpPr txBox="1"/>
          <p:nvPr>
            <p:ph idx="1" type="body"/>
          </p:nvPr>
        </p:nvSpPr>
        <p:spPr>
          <a:xfrm>
            <a:off x="1143000" y="2143936"/>
            <a:ext cx="9905999" cy="3432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COMB layer kedua ini adalah membangun sebuah Bloom Filter untuk setiap bit, dan berguna untuk mencari code pk yang tepat.</a:t>
            </a:r>
            <a:endParaRPr/>
          </a:p>
          <a:p>
            <a:pPr indent="-228600" lvl="0" marL="22860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BF mempunyai m bits, dan terdapat n index element, dimana membutuhkan h fungsi hash</a:t>
            </a:r>
            <a:endParaRPr/>
          </a:p>
          <a:p>
            <a:pPr indent="-228600" lvl="0" marL="22860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COMB layer 2 harus mempertimbangkan semua individual bit saat melakukan insert, semua individual bit yang selain 0 diinsertkan ke index element dan Semua index element diinsertkan kedalam COMB.</a:t>
            </a:r>
            <a:endParaRPr/>
          </a:p>
          <a:p>
            <a:pPr indent="-6350" lvl="0" marL="22860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</a:pPr>
            <a:r>
              <a:t/>
            </a:r>
            <a:endParaRPr sz="2800"/>
          </a:p>
          <a:p>
            <a:pPr indent="-6350" lvl="0" marL="22860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</a:pPr>
            <a:r>
              <a:t/>
            </a:r>
            <a:endParaRPr sz="2800"/>
          </a:p>
        </p:txBody>
      </p:sp>
      <p:sp>
        <p:nvSpPr>
          <p:cNvPr id="241" name="Google Shape;241;p2"/>
          <p:cNvSpPr txBox="1"/>
          <p:nvPr>
            <p:ph type="title"/>
          </p:nvPr>
        </p:nvSpPr>
        <p:spPr>
          <a:xfrm>
            <a:off x="1143000" y="809796"/>
            <a:ext cx="1919028" cy="7437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NOTES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"/>
          <p:cNvSpPr txBox="1"/>
          <p:nvPr>
            <p:ph type="title"/>
          </p:nvPr>
        </p:nvSpPr>
        <p:spPr>
          <a:xfrm>
            <a:off x="1141413" y="618518"/>
            <a:ext cx="2609493" cy="7437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INSERTION</a:t>
            </a:r>
            <a:endParaRPr/>
          </a:p>
        </p:txBody>
      </p:sp>
      <p:sp>
        <p:nvSpPr>
          <p:cNvPr id="247" name="Google Shape;247;p3"/>
          <p:cNvSpPr txBox="1"/>
          <p:nvPr/>
        </p:nvSpPr>
        <p:spPr>
          <a:xfrm>
            <a:off x="1151138" y="1896641"/>
            <a:ext cx="9889724" cy="41024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77608" l="-924" r="0" t="-120893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latin typeface="Twentieth Century"/>
                <a:ea typeface="Twentieth Century"/>
                <a:cs typeface="Twentieth Century"/>
                <a:sym typeface="Twentieth Century"/>
              </a:rPr>
              <a:t> </a:t>
            </a:r>
            <a:endParaRPr/>
          </a:p>
        </p:txBody>
      </p:sp>
      <p:sp>
        <p:nvSpPr>
          <p:cNvPr id="248" name="Google Shape;248;p3"/>
          <p:cNvSpPr/>
          <p:nvPr/>
        </p:nvSpPr>
        <p:spPr>
          <a:xfrm>
            <a:off x="994299" y="1660124"/>
            <a:ext cx="9676660" cy="861134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5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49" name="Google Shape;249;p3"/>
          <p:cNvSpPr txBox="1"/>
          <p:nvPr>
            <p:ph idx="1" type="body"/>
          </p:nvPr>
        </p:nvSpPr>
        <p:spPr>
          <a:xfrm>
            <a:off x="1345599" y="3429000"/>
            <a:ext cx="3364635" cy="2677988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-1086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n-US"/>
              <a:t> </a:t>
            </a:r>
            <a:endParaRPr/>
          </a:p>
        </p:txBody>
      </p:sp>
      <p:sp>
        <p:nvSpPr>
          <p:cNvPr id="250" name="Google Shape;250;p3"/>
          <p:cNvSpPr/>
          <p:nvPr/>
        </p:nvSpPr>
        <p:spPr>
          <a:xfrm>
            <a:off x="1141413" y="3160451"/>
            <a:ext cx="3773009" cy="3183905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4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51" name="Google Shape;251;p3"/>
          <p:cNvSpPr txBox="1"/>
          <p:nvPr/>
        </p:nvSpPr>
        <p:spPr>
          <a:xfrm>
            <a:off x="5655733" y="3531641"/>
            <a:ext cx="5015226" cy="24727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None/>
            </a:pPr>
            <a:r>
              <a:rPr b="0" lang="en-US" sz="2000" u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Misalkan, semua index yang berada di block ke-i akan diinsertkan, lalu public key yang berada di setiap index di convert kedalam binary array dan mempunyai f+1 bits. </a:t>
            </a:r>
            <a:endParaRPr/>
          </a:p>
          <a:p>
            <a:pPr indent="0" lvl="0" marL="0" marR="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None/>
            </a:pPr>
            <a:r>
              <a:t/>
            </a:r>
            <a:endParaRPr b="0" sz="2000" u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None/>
            </a:pPr>
            <a:r>
              <a:rPr b="0" lang="en-US" sz="2000" u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“</a:t>
            </a:r>
            <a:r>
              <a:rPr b="0" lang="en-US" sz="1600" u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Hanya BF yang sesuai dengan 1 bit yang akan dimasukkan ke index y</a:t>
            </a:r>
            <a:r>
              <a:rPr b="0" lang="en-US" sz="2000" u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”</a:t>
            </a:r>
            <a:endParaRPr b="0" sz="2000" u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"/>
          <p:cNvSpPr txBox="1"/>
          <p:nvPr>
            <p:ph type="title"/>
          </p:nvPr>
        </p:nvSpPr>
        <p:spPr>
          <a:xfrm>
            <a:off x="1141413" y="618518"/>
            <a:ext cx="2609493" cy="7437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CHECKING</a:t>
            </a:r>
            <a:endParaRPr/>
          </a:p>
        </p:txBody>
      </p:sp>
      <p:sp>
        <p:nvSpPr>
          <p:cNvPr id="257" name="Google Shape;257;p4"/>
          <p:cNvSpPr txBox="1"/>
          <p:nvPr/>
        </p:nvSpPr>
        <p:spPr>
          <a:xfrm>
            <a:off x="1141413" y="1924716"/>
            <a:ext cx="9889724" cy="41024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76106" l="-862" r="0" t="-122378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Twentieth Century"/>
                <a:ea typeface="Twentieth Century"/>
                <a:cs typeface="Twentieth Century"/>
                <a:sym typeface="Twentieth Century"/>
              </a:rPr>
              <a:t> </a:t>
            </a:r>
            <a:endParaRPr/>
          </a:p>
        </p:txBody>
      </p:sp>
      <p:sp>
        <p:nvSpPr>
          <p:cNvPr id="258" name="Google Shape;258;p4"/>
          <p:cNvSpPr/>
          <p:nvPr/>
        </p:nvSpPr>
        <p:spPr>
          <a:xfrm>
            <a:off x="994299" y="1660124"/>
            <a:ext cx="9676660" cy="861134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5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59" name="Google Shape;259;p4"/>
          <p:cNvSpPr txBox="1"/>
          <p:nvPr>
            <p:ph idx="1" type="body"/>
          </p:nvPr>
        </p:nvSpPr>
        <p:spPr>
          <a:xfrm>
            <a:off x="1345599" y="3429000"/>
            <a:ext cx="3364635" cy="2677988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3415" l="-1811" r="0" t="-90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n-US"/>
              <a:t> </a:t>
            </a:r>
            <a:endParaRPr/>
          </a:p>
        </p:txBody>
      </p:sp>
      <p:sp>
        <p:nvSpPr>
          <p:cNvPr id="260" name="Google Shape;260;p4"/>
          <p:cNvSpPr/>
          <p:nvPr/>
        </p:nvSpPr>
        <p:spPr>
          <a:xfrm>
            <a:off x="1141413" y="3160451"/>
            <a:ext cx="3773009" cy="3183905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4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61" name="Google Shape;261;p4"/>
          <p:cNvSpPr txBox="1"/>
          <p:nvPr/>
        </p:nvSpPr>
        <p:spPr>
          <a:xfrm>
            <a:off x="5655733" y="3749051"/>
            <a:ext cx="5015226" cy="2037886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-1337" r="-1215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Twentieth Century"/>
                <a:ea typeface="Twentieth Century"/>
                <a:cs typeface="Twentieth Century"/>
                <a:sym typeface="Twentieth Century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5"/>
          <p:cNvSpPr txBox="1"/>
          <p:nvPr>
            <p:ph type="title"/>
          </p:nvPr>
        </p:nvSpPr>
        <p:spPr>
          <a:xfrm>
            <a:off x="1141414" y="618518"/>
            <a:ext cx="6793988" cy="7437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wentieth Century"/>
              <a:buNone/>
            </a:pPr>
            <a:r>
              <a:rPr lang="en-US"/>
              <a:t>COMPUTING ERROR PROBABILITY (FPR)</a:t>
            </a:r>
            <a:endParaRPr/>
          </a:p>
        </p:txBody>
      </p:sp>
      <p:sp>
        <p:nvSpPr>
          <p:cNvPr id="267" name="Google Shape;267;p5"/>
          <p:cNvSpPr txBox="1"/>
          <p:nvPr/>
        </p:nvSpPr>
        <p:spPr>
          <a:xfrm>
            <a:off x="2801175" y="1659580"/>
            <a:ext cx="6062907" cy="76412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Twentieth Century"/>
                <a:ea typeface="Twentieth Century"/>
                <a:cs typeface="Twentieth Century"/>
                <a:sym typeface="Twentieth Century"/>
              </a:rPr>
              <a:t> </a:t>
            </a:r>
            <a:endParaRPr/>
          </a:p>
        </p:txBody>
      </p:sp>
      <p:sp>
        <p:nvSpPr>
          <p:cNvPr id="268" name="Google Shape;268;p5"/>
          <p:cNvSpPr/>
          <p:nvPr/>
        </p:nvSpPr>
        <p:spPr>
          <a:xfrm>
            <a:off x="994299" y="1492898"/>
            <a:ext cx="9676660" cy="1194178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5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69" name="Google Shape;269;p5"/>
          <p:cNvSpPr txBox="1"/>
          <p:nvPr>
            <p:ph idx="1" type="body"/>
          </p:nvPr>
        </p:nvSpPr>
        <p:spPr>
          <a:xfrm>
            <a:off x="1345599" y="3429000"/>
            <a:ext cx="3364635" cy="2677988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-1811" r="0" t="-90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n-US"/>
              <a:t> </a:t>
            </a:r>
            <a:endParaRPr/>
          </a:p>
        </p:txBody>
      </p:sp>
      <p:sp>
        <p:nvSpPr>
          <p:cNvPr id="270" name="Google Shape;270;p5"/>
          <p:cNvSpPr/>
          <p:nvPr/>
        </p:nvSpPr>
        <p:spPr>
          <a:xfrm>
            <a:off x="1141413" y="3160451"/>
            <a:ext cx="3773009" cy="3183905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4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71" name="Google Shape;271;p5"/>
          <p:cNvSpPr txBox="1"/>
          <p:nvPr/>
        </p:nvSpPr>
        <p:spPr>
          <a:xfrm>
            <a:off x="5655733" y="3944377"/>
            <a:ext cx="5015226" cy="16160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</a:pPr>
            <a:r>
              <a:rPr lang="en-US" sz="20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Computing Error Probability adalah sebuah error saat mereturn code pk, sehingga code pk yang direturn tidak sesuai, dikarenakan bloom filter melakukan kesalahan saat mereturn 1.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6"/>
          <p:cNvSpPr txBox="1"/>
          <p:nvPr>
            <p:ph type="title"/>
          </p:nvPr>
        </p:nvSpPr>
        <p:spPr>
          <a:xfrm>
            <a:off x="1141413" y="618518"/>
            <a:ext cx="7514315" cy="7437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FALSE POSITIVE PROBABILITY</a:t>
            </a:r>
            <a:endParaRPr/>
          </a:p>
        </p:txBody>
      </p:sp>
      <p:sp>
        <p:nvSpPr>
          <p:cNvPr id="277" name="Google Shape;277;p6"/>
          <p:cNvSpPr txBox="1"/>
          <p:nvPr/>
        </p:nvSpPr>
        <p:spPr>
          <a:xfrm>
            <a:off x="2161108" y="1630818"/>
            <a:ext cx="7869784" cy="37952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33867" l="-619" r="0" t="-4836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Twentieth Century"/>
                <a:ea typeface="Twentieth Century"/>
                <a:cs typeface="Twentieth Century"/>
                <a:sym typeface="Twentieth Century"/>
              </a:rPr>
              <a:t> </a:t>
            </a:r>
            <a:endParaRPr/>
          </a:p>
        </p:txBody>
      </p:sp>
      <p:sp>
        <p:nvSpPr>
          <p:cNvPr id="278" name="Google Shape;278;p6"/>
          <p:cNvSpPr/>
          <p:nvPr/>
        </p:nvSpPr>
        <p:spPr>
          <a:xfrm>
            <a:off x="994299" y="1492898"/>
            <a:ext cx="9676660" cy="743751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5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79" name="Google Shape;279;p6"/>
          <p:cNvSpPr txBox="1"/>
          <p:nvPr>
            <p:ph idx="1" type="body"/>
          </p:nvPr>
        </p:nvSpPr>
        <p:spPr>
          <a:xfrm>
            <a:off x="1345597" y="3207397"/>
            <a:ext cx="3364635" cy="2019786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2718" l="-3802" r="-904" t="-150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n-US"/>
              <a:t> </a:t>
            </a:r>
            <a:endParaRPr/>
          </a:p>
        </p:txBody>
      </p:sp>
      <p:sp>
        <p:nvSpPr>
          <p:cNvPr id="280" name="Google Shape;280;p6"/>
          <p:cNvSpPr/>
          <p:nvPr/>
        </p:nvSpPr>
        <p:spPr>
          <a:xfrm>
            <a:off x="1141411" y="2985795"/>
            <a:ext cx="3773009" cy="2443582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4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81" name="Google Shape;281;p6"/>
          <p:cNvSpPr txBox="1"/>
          <p:nvPr/>
        </p:nvSpPr>
        <p:spPr>
          <a:xfrm>
            <a:off x="5655733" y="3184368"/>
            <a:ext cx="5015226" cy="16160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</a:pPr>
            <a:r>
              <a:rPr lang="en-US" sz="20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Code pk mempunyai panjang f+1 bit, dimana setiap “q” bit mempunyai false positive dan setiap BF mempunyai probabilitas false positif dari p.</a:t>
            </a:r>
            <a:endParaRPr/>
          </a:p>
        </p:txBody>
      </p:sp>
      <p:sp>
        <p:nvSpPr>
          <p:cNvPr id="282" name="Google Shape;282;p6"/>
          <p:cNvSpPr txBox="1"/>
          <p:nvPr/>
        </p:nvSpPr>
        <p:spPr>
          <a:xfrm>
            <a:off x="5877168" y="5719230"/>
            <a:ext cx="5487518" cy="369332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13113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Twentieth Century"/>
                <a:ea typeface="Twentieth Century"/>
                <a:cs typeface="Twentieth Century"/>
                <a:sym typeface="Twentieth Century"/>
              </a:rPr>
              <a:t> </a:t>
            </a:r>
            <a:endParaRPr/>
          </a:p>
        </p:txBody>
      </p:sp>
      <p:sp>
        <p:nvSpPr>
          <p:cNvPr id="283" name="Google Shape;283;p6"/>
          <p:cNvSpPr/>
          <p:nvPr/>
        </p:nvSpPr>
        <p:spPr>
          <a:xfrm>
            <a:off x="5756232" y="5500059"/>
            <a:ext cx="5487517" cy="820842"/>
          </a:xfrm>
          <a:prstGeom prst="rect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4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cxnSp>
        <p:nvCxnSpPr>
          <p:cNvPr id="284" name="Google Shape;284;p6"/>
          <p:cNvCxnSpPr/>
          <p:nvPr/>
        </p:nvCxnSpPr>
        <p:spPr>
          <a:xfrm>
            <a:off x="3296754" y="5431671"/>
            <a:ext cx="2459400" cy="4878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7"/>
          <p:cNvSpPr txBox="1"/>
          <p:nvPr>
            <p:ph type="title"/>
          </p:nvPr>
        </p:nvSpPr>
        <p:spPr>
          <a:xfrm>
            <a:off x="1141413" y="618518"/>
            <a:ext cx="7032203" cy="7437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wentieth Century"/>
              <a:buNone/>
            </a:pPr>
            <a:r>
              <a:rPr lang="en-US"/>
              <a:t>CLASSIFICATION FAILURE PROBABILITY</a:t>
            </a:r>
            <a:endParaRPr/>
          </a:p>
        </p:txBody>
      </p:sp>
      <p:sp>
        <p:nvSpPr>
          <p:cNvPr id="290" name="Google Shape;290;p7"/>
          <p:cNvSpPr txBox="1"/>
          <p:nvPr/>
        </p:nvSpPr>
        <p:spPr>
          <a:xfrm>
            <a:off x="1141413" y="2120462"/>
            <a:ext cx="10315552" cy="37952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33867" l="0" r="0" t="-4836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Twentieth Century"/>
                <a:ea typeface="Twentieth Century"/>
                <a:cs typeface="Twentieth Century"/>
                <a:sym typeface="Twentieth Century"/>
              </a:rPr>
              <a:t> </a:t>
            </a:r>
            <a:endParaRPr/>
          </a:p>
        </p:txBody>
      </p:sp>
      <p:sp>
        <p:nvSpPr>
          <p:cNvPr id="291" name="Google Shape;291;p7"/>
          <p:cNvSpPr/>
          <p:nvPr/>
        </p:nvSpPr>
        <p:spPr>
          <a:xfrm>
            <a:off x="1141413" y="1859789"/>
            <a:ext cx="10315552" cy="975286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5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92" name="Google Shape;292;p7"/>
          <p:cNvSpPr txBox="1"/>
          <p:nvPr>
            <p:ph idx="1" type="body"/>
          </p:nvPr>
        </p:nvSpPr>
        <p:spPr>
          <a:xfrm>
            <a:off x="1128974" y="3792078"/>
            <a:ext cx="4264120" cy="15182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25000"/>
              <a:buNone/>
            </a:pPr>
            <a:r>
              <a:rPr lang="en-US"/>
              <a:t>Digunakan :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None/>
            </a:pPr>
            <a:r>
              <a:rPr lang="en-US"/>
              <a:t>jika salah satu dari BF (f – q + 2) melakukan kesalahan saat mereturn 1 ketika kita membuat second COMB query</a:t>
            </a:r>
            <a:endParaRPr/>
          </a:p>
        </p:txBody>
      </p:sp>
      <p:sp>
        <p:nvSpPr>
          <p:cNvPr id="293" name="Google Shape;293;p7"/>
          <p:cNvSpPr/>
          <p:nvPr/>
        </p:nvSpPr>
        <p:spPr>
          <a:xfrm>
            <a:off x="994298" y="3456992"/>
            <a:ext cx="4585407" cy="2204651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4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94" name="Google Shape;294;p7"/>
          <p:cNvSpPr txBox="1"/>
          <p:nvPr/>
        </p:nvSpPr>
        <p:spPr>
          <a:xfrm>
            <a:off x="6477618" y="3792078"/>
            <a:ext cx="4233925" cy="15182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</a:pPr>
            <a:r>
              <a:rPr lang="en-US" sz="20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Classification Failure Probability secara umum jauh lebih besar nilainya dibandingkan dengan False Positive Probability</a:t>
            </a:r>
            <a:endParaRPr/>
          </a:p>
        </p:txBody>
      </p:sp>
      <p:sp>
        <p:nvSpPr>
          <p:cNvPr id="295" name="Google Shape;295;p7"/>
          <p:cNvSpPr/>
          <p:nvPr/>
        </p:nvSpPr>
        <p:spPr>
          <a:xfrm>
            <a:off x="6299189" y="3456992"/>
            <a:ext cx="4585407" cy="2204651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4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8"/>
          <p:cNvSpPr txBox="1"/>
          <p:nvPr>
            <p:ph idx="1" type="body"/>
          </p:nvPr>
        </p:nvSpPr>
        <p:spPr>
          <a:xfrm>
            <a:off x="1143000" y="2076061"/>
            <a:ext cx="9905999" cy="32283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DCOMB memiliki banyak ‘union bit’, sehingga DCOMB membutuhkan tempat penyimpanan dan memory akses yang besar.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‘Union bit’ pada DCOMB memiliki jumlah bit yang sama dan jumlah element yang sama dengan bit individu dari COMB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Parameter BF adalah nilai terkecil dari probabilitas false positif dengan jumlah n index, sehingga probabilitas false normal UBF lebih tinggi</a:t>
            </a:r>
            <a:endParaRPr/>
          </a:p>
        </p:txBody>
      </p:sp>
      <p:sp>
        <p:nvSpPr>
          <p:cNvPr id="301" name="Google Shape;301;p8"/>
          <p:cNvSpPr txBox="1"/>
          <p:nvPr>
            <p:ph type="title"/>
          </p:nvPr>
        </p:nvSpPr>
        <p:spPr>
          <a:xfrm>
            <a:off x="1143000" y="809796"/>
            <a:ext cx="1919028" cy="7437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NOTES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9"/>
          <p:cNvSpPr txBox="1"/>
          <p:nvPr>
            <p:ph type="ctrTitle"/>
          </p:nvPr>
        </p:nvSpPr>
        <p:spPr>
          <a:xfrm>
            <a:off x="1876424" y="1122363"/>
            <a:ext cx="8791575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wentieth Century"/>
              <a:buNone/>
            </a:pPr>
            <a:r>
              <a:rPr lang="en-US"/>
              <a:t>TERIMA KASIH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ircuit">
  <a:themeElements>
    <a:clrScheme name="Circuit">
      <a:dk1>
        <a:srgbClr val="000000"/>
      </a:dk1>
      <a:lt1>
        <a:srgbClr val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2021-07-26T14:12:55Z</dcterms:created>
  <dc:creator>inggrid benita</dc:creator>
</cp:coreProperties>
</file>