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1" r:id="rId5"/>
    <p:sldId id="272" r:id="rId6"/>
    <p:sldId id="267" r:id="rId7"/>
    <p:sldId id="268" r:id="rId8"/>
    <p:sldId id="258" r:id="rId9"/>
    <p:sldId id="261" r:id="rId10"/>
    <p:sldId id="273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F1D6-0F7C-4483-BFBB-DD940E901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Data query model based on blockchain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5BBB1-EA4C-4B96-A2D1-3057C39C5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INGGRID RESMI BENITA (1301184107)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3526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FA1A296-C3FA-4C68-8F5F-CC86F85AA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60547"/>
            <a:ext cx="4635583" cy="23409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FF417B1-25B5-47E1-B769-F6FF2C612EF5}"/>
              </a:ext>
            </a:extLst>
          </p:cNvPr>
          <p:cNvSpPr txBox="1"/>
          <p:nvPr/>
        </p:nvSpPr>
        <p:spPr>
          <a:xfrm>
            <a:off x="6405364" y="1324013"/>
            <a:ext cx="4747087" cy="4202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 algn="just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B</a:t>
            </a:r>
            <a:r>
              <a:rPr lang="en-US" sz="2400" dirty="0">
                <a:effectLst/>
              </a:rPr>
              <a:t>lockchain </a:t>
            </a:r>
            <a:r>
              <a:rPr lang="en-US" sz="2400" dirty="0" err="1">
                <a:effectLst/>
              </a:rPr>
              <a:t>disini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memiliki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beberapa</a:t>
            </a:r>
            <a:r>
              <a:rPr lang="en-US" sz="2400" dirty="0">
                <a:effectLst/>
              </a:rPr>
              <a:t> block</a:t>
            </a:r>
          </a:p>
          <a:p>
            <a:pPr marL="114300" lvl="0" algn="just" defTabSz="914400">
              <a:lnSpc>
                <a:spcPct val="110000"/>
              </a:lnSpc>
              <a:buSzPct val="125000"/>
            </a:pPr>
            <a:endParaRPr lang="en-US" sz="2400" dirty="0">
              <a:effectLst/>
            </a:endParaRPr>
          </a:p>
          <a:p>
            <a:pPr marL="342900" lvl="0" indent="-228600" algn="just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</a:rPr>
              <a:t>Disetiap</a:t>
            </a:r>
            <a:r>
              <a:rPr lang="en-US" sz="2400" dirty="0">
                <a:effectLst/>
              </a:rPr>
              <a:t> block </a:t>
            </a:r>
            <a:r>
              <a:rPr lang="en-US" sz="2400" dirty="0" err="1">
                <a:effectLst/>
              </a:rPr>
              <a:t>itu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terdapat</a:t>
            </a:r>
            <a:r>
              <a:rPr lang="en-US" sz="2400" dirty="0">
                <a:effectLst/>
              </a:rPr>
              <a:t> timestamp, dan block information</a:t>
            </a:r>
          </a:p>
          <a:p>
            <a:pPr marL="114300" lvl="0" algn="just" defTabSz="914400">
              <a:lnSpc>
                <a:spcPct val="110000"/>
              </a:lnSpc>
              <a:buSzPct val="125000"/>
            </a:pPr>
            <a:endParaRPr lang="en-US" sz="2400" dirty="0">
              <a:effectLst/>
            </a:endParaRPr>
          </a:p>
          <a:p>
            <a:pPr marL="342900" lvl="0" indent="-228600" algn="just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/>
              <a:t>D</a:t>
            </a:r>
            <a:r>
              <a:rPr lang="en-US" sz="2400" dirty="0" err="1">
                <a:effectLst/>
              </a:rPr>
              <a:t>alam</a:t>
            </a:r>
            <a:r>
              <a:rPr lang="en-US" sz="2400" dirty="0">
                <a:effectLst/>
              </a:rPr>
              <a:t> block information </a:t>
            </a:r>
            <a:r>
              <a:rPr lang="en-US" sz="2400" dirty="0" err="1">
                <a:effectLst/>
              </a:rPr>
              <a:t>itu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terdapat</a:t>
            </a:r>
            <a:r>
              <a:rPr lang="en-US" sz="2400" dirty="0">
                <a:effectLst/>
              </a:rPr>
              <a:t> public key, data stream hash, dan data stream header hash</a:t>
            </a:r>
          </a:p>
        </p:txBody>
      </p:sp>
    </p:spTree>
    <p:extLst>
      <p:ext uri="{BB962C8B-B14F-4D97-AF65-F5344CB8AC3E}">
        <p14:creationId xmlns:p14="http://schemas.microsoft.com/office/powerpoint/2010/main" val="376041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46C9-A956-439D-80CA-DF9FD8FD6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4340"/>
            <a:ext cx="9905999" cy="3729319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dalam</a:t>
            </a:r>
            <a:r>
              <a:rPr lang="en-US" dirty="0"/>
              <a:t> blockchain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dienkripsi</a:t>
            </a:r>
            <a:r>
              <a:rPr lang="en-US" dirty="0"/>
              <a:t> dan proses </a:t>
            </a:r>
            <a:r>
              <a:rPr lang="en-US" dirty="0" err="1"/>
              <a:t>enkripsi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proses query</a:t>
            </a:r>
            <a:endParaRPr lang="en-ID" dirty="0"/>
          </a:p>
          <a:p>
            <a:r>
              <a:rPr lang="en-US" dirty="0"/>
              <a:t>Data </a:t>
            </a:r>
            <a:r>
              <a:rPr lang="en-US" dirty="0" err="1"/>
              <a:t>dalam</a:t>
            </a:r>
            <a:r>
              <a:rPr lang="en-US" dirty="0"/>
              <a:t> blockchain </a:t>
            </a:r>
            <a:r>
              <a:rPr lang="en-US" dirty="0" err="1"/>
              <a:t>memerlukan</a:t>
            </a:r>
            <a:r>
              <a:rPr lang="en-US" dirty="0"/>
              <a:t> storage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plaintext</a:t>
            </a:r>
          </a:p>
          <a:p>
            <a:r>
              <a:rPr lang="en-US" dirty="0"/>
              <a:t>Data yang </a:t>
            </a:r>
            <a:r>
              <a:rPr lang="en-US" dirty="0" err="1"/>
              <a:t>terenkripsi</a:t>
            </a:r>
            <a:r>
              <a:rPr lang="en-US" dirty="0"/>
              <a:t> di cloud storage server data </a:t>
            </a:r>
            <a:r>
              <a:rPr lang="en-US" dirty="0" err="1"/>
              <a:t>menverifikasi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data </a:t>
            </a:r>
            <a:r>
              <a:rPr lang="en-US" dirty="0" err="1"/>
              <a:t>melalui</a:t>
            </a:r>
            <a:r>
              <a:rPr lang="en-US" dirty="0"/>
              <a:t> hash data di blockchain</a:t>
            </a:r>
          </a:p>
          <a:p>
            <a:r>
              <a:rPr lang="en-US" dirty="0" err="1"/>
              <a:t>Setiap</a:t>
            </a:r>
            <a:r>
              <a:rPr lang="en-US" dirty="0"/>
              <a:t> block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system IoT </a:t>
            </a:r>
          </a:p>
        </p:txBody>
      </p:sp>
    </p:spTree>
    <p:extLst>
      <p:ext uri="{BB962C8B-B14F-4D97-AF65-F5344CB8AC3E}">
        <p14:creationId xmlns:p14="http://schemas.microsoft.com/office/powerpoint/2010/main" val="11507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F1D6-0F7C-4483-BFBB-DD940E901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32100"/>
            <a:ext cx="8791575" cy="11938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</a:t>
            </a:r>
            <a:endParaRPr lang="en-ID" sz="8000" dirty="0"/>
          </a:p>
        </p:txBody>
      </p:sp>
    </p:spTree>
    <p:extLst>
      <p:ext uri="{BB962C8B-B14F-4D97-AF65-F5344CB8AC3E}">
        <p14:creationId xmlns:p14="http://schemas.microsoft.com/office/powerpoint/2010/main" val="426886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C61B-92E7-4DC7-939B-BCDA9AFD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40518"/>
            <a:ext cx="9905998" cy="3576964"/>
          </a:xfrm>
        </p:spPr>
        <p:txBody>
          <a:bodyPr>
            <a:normAutofit/>
          </a:bodyPr>
          <a:lstStyle/>
          <a:p>
            <a:r>
              <a:rPr lang="en-US" sz="6000" dirty="0"/>
              <a:t>System mode-blockchain-based </a:t>
            </a:r>
            <a:r>
              <a:rPr lang="en-US" sz="6000" dirty="0" err="1"/>
              <a:t>iot</a:t>
            </a:r>
            <a:r>
              <a:rPr lang="en-US" sz="6000" dirty="0"/>
              <a:t> data query model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235040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61F1E1-0117-40C1-89B0-689FA42C1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714" y="643467"/>
            <a:ext cx="78465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1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9D2F-6703-41D6-8458-CE236E2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082" y="227993"/>
            <a:ext cx="4747088" cy="1019782"/>
          </a:xfrm>
        </p:spPr>
        <p:txBody>
          <a:bodyPr>
            <a:normAutofit/>
          </a:bodyPr>
          <a:lstStyle/>
          <a:p>
            <a:r>
              <a:rPr lang="en-US" dirty="0"/>
              <a:t>PROSES</a:t>
            </a:r>
            <a:endParaRPr lang="en-ID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0A2C797F-F52E-42AE-A826-BCD72C2F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88" y="1785399"/>
            <a:ext cx="4635583" cy="329126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27A73F-5AD3-4B81-984D-31615FED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1247775"/>
            <a:ext cx="4747087" cy="4543426"/>
          </a:xfrm>
        </p:spPr>
        <p:txBody>
          <a:bodyPr>
            <a:normAutofit fontScale="92500"/>
          </a:bodyPr>
          <a:lstStyle/>
          <a:p>
            <a:r>
              <a:rPr lang="en-US" dirty="0"/>
              <a:t>Blockchain </a:t>
            </a:r>
            <a:r>
              <a:rPr lang="en-US" dirty="0" err="1"/>
              <a:t>menghasilkan</a:t>
            </a:r>
            <a:r>
              <a:rPr lang="en-US" dirty="0"/>
              <a:t> block data,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key distribution center</a:t>
            </a:r>
          </a:p>
          <a:p>
            <a:r>
              <a:rPr lang="en-US" dirty="0"/>
              <a:t>Key distribution center </a:t>
            </a:r>
            <a:r>
              <a:rPr lang="en-US" dirty="0" err="1"/>
              <a:t>mengirimkan</a:t>
            </a:r>
            <a:r>
              <a:rPr lang="en-US" dirty="0"/>
              <a:t> private key yang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 sale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ditransmisikan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smart contract dan public key </a:t>
            </a:r>
            <a:r>
              <a:rPr lang="en-US" dirty="0" err="1"/>
              <a:t>ke</a:t>
            </a:r>
            <a:r>
              <a:rPr lang="en-US" dirty="0"/>
              <a:t> system IoT node</a:t>
            </a:r>
          </a:p>
          <a:p>
            <a:r>
              <a:rPr lang="en-US" dirty="0"/>
              <a:t>System IoT node </a:t>
            </a:r>
            <a:r>
              <a:rPr lang="en-US" dirty="0" err="1"/>
              <a:t>mengirim</a:t>
            </a:r>
            <a:r>
              <a:rPr lang="en-US" dirty="0"/>
              <a:t> data yang </a:t>
            </a:r>
            <a:r>
              <a:rPr lang="en-US" dirty="0" err="1"/>
              <a:t>terenkripsi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clous storage server</a:t>
            </a:r>
          </a:p>
        </p:txBody>
      </p:sp>
    </p:spTree>
    <p:extLst>
      <p:ext uri="{BB962C8B-B14F-4D97-AF65-F5344CB8AC3E}">
        <p14:creationId xmlns:p14="http://schemas.microsoft.com/office/powerpoint/2010/main" val="41939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9D2F-6703-41D6-8458-CE236E2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277561"/>
            <a:ext cx="1892908" cy="1060992"/>
          </a:xfrm>
        </p:spPr>
        <p:txBody>
          <a:bodyPr>
            <a:normAutofit/>
          </a:bodyPr>
          <a:lstStyle/>
          <a:p>
            <a:r>
              <a:rPr lang="en-US" dirty="0"/>
              <a:t>PROSES</a:t>
            </a:r>
            <a:endParaRPr lang="en-ID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0A2C797F-F52E-42AE-A826-BCD72C2F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88" y="1785399"/>
            <a:ext cx="4635583" cy="329126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27A73F-5AD3-4B81-984D-31615FED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1166327"/>
            <a:ext cx="4747087" cy="46248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System IoT node </a:t>
            </a:r>
            <a:r>
              <a:rPr lang="en-US" sz="1800" dirty="0" err="1"/>
              <a:t>mengirimkan</a:t>
            </a:r>
            <a:r>
              <a:rPr lang="en-US" sz="1800" dirty="0"/>
              <a:t> data header hash, hash data </a:t>
            </a:r>
            <a:r>
              <a:rPr lang="en-US" sz="1800" dirty="0" err="1"/>
              <a:t>terenkripsi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blockchain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COMB processing module </a:t>
            </a:r>
            <a:r>
              <a:rPr lang="en-US" sz="1800" dirty="0" err="1"/>
              <a:t>membaca</a:t>
            </a:r>
            <a:r>
              <a:rPr lang="en-US" sz="1800" dirty="0"/>
              <a:t> data blockchain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otomatis</a:t>
            </a:r>
            <a:r>
              <a:rPr lang="en-US" sz="1800" dirty="0"/>
              <a:t> dan </a:t>
            </a:r>
            <a:r>
              <a:rPr lang="en-US" sz="1800" dirty="0" err="1"/>
              <a:t>memproses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query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Smart Contract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memberi</a:t>
            </a:r>
            <a:r>
              <a:rPr lang="en-US" sz="1800" dirty="0"/>
              <a:t> reward dan punishment </a:t>
            </a:r>
            <a:r>
              <a:rPr lang="en-US" sz="1800" dirty="0" err="1"/>
              <a:t>untuk</a:t>
            </a:r>
            <a:r>
              <a:rPr lang="en-US" sz="1800" dirty="0"/>
              <a:t> COMB processing module dan cloud storage server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User </a:t>
            </a:r>
            <a:r>
              <a:rPr lang="en-US" sz="1800" dirty="0" err="1"/>
              <a:t>melakukan</a:t>
            </a:r>
            <a:r>
              <a:rPr lang="en-US" sz="1800" dirty="0"/>
              <a:t> trading </a:t>
            </a:r>
            <a:r>
              <a:rPr lang="en-US" sz="1800" dirty="0" err="1"/>
              <a:t>dengan</a:t>
            </a:r>
            <a:r>
              <a:rPr lang="en-US" sz="1800" dirty="0"/>
              <a:t> smart contract </a:t>
            </a:r>
            <a:r>
              <a:rPr lang="en-US" sz="1800" dirty="0" err="1"/>
              <a:t>tentang</a:t>
            </a:r>
            <a:r>
              <a:rPr lang="en-US" sz="1800" dirty="0"/>
              <a:t> data yang </a:t>
            </a:r>
            <a:r>
              <a:rPr lang="en-US" sz="1800" dirty="0" err="1"/>
              <a:t>diinginkan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Smart Contract </a:t>
            </a:r>
            <a:r>
              <a:rPr lang="en-US" sz="1800" dirty="0" err="1"/>
              <a:t>memberi</a:t>
            </a:r>
            <a:r>
              <a:rPr lang="en-US" sz="1800" dirty="0"/>
              <a:t> data </a:t>
            </a:r>
            <a:r>
              <a:rPr lang="en-US" sz="1800" dirty="0" err="1"/>
              <a:t>ternkripsi</a:t>
            </a:r>
            <a:r>
              <a:rPr lang="en-US" sz="1800" dirty="0"/>
              <a:t> dan private key </a:t>
            </a:r>
            <a:r>
              <a:rPr lang="en-US" sz="1800" dirty="0" err="1"/>
              <a:t>dari</a:t>
            </a:r>
            <a:r>
              <a:rPr lang="en-US" sz="1800" dirty="0"/>
              <a:t> data yang </a:t>
            </a:r>
            <a:r>
              <a:rPr lang="en-US" sz="1800" dirty="0" err="1"/>
              <a:t>diinginkan</a:t>
            </a:r>
            <a:r>
              <a:rPr lang="en-US" sz="1800" dirty="0"/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353967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15158AF-4807-447E-A02F-95D315BB0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85399"/>
            <a:ext cx="4635583" cy="32912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50BD-C394-4517-94CA-59BB779C7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364" y="933682"/>
            <a:ext cx="4747087" cy="4983144"/>
          </a:xfrm>
        </p:spPr>
        <p:txBody>
          <a:bodyPr>
            <a:normAutofit fontScale="70000" lnSpcReduction="20000"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 chain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diurutkan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secara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kronologis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memiliki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jarak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sama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antar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blocknya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Setiap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block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menyimpan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hash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header data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dirim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system IoT, hash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terenkripsi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dan data public key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distribution </a:t>
            </a:r>
            <a:r>
              <a:rPr lang="en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Membuat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public key dan private key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Mengirim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public key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ke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system IoT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enkripsi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data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mengirim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private key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diubah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menjadi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data sale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ditransmisikan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ke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smart contract</a:t>
            </a:r>
          </a:p>
          <a:p>
            <a:pPr indent="0">
              <a:lnSpc>
                <a:spcPct val="115000"/>
              </a:lnSpc>
              <a:buNone/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Melakukan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trading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user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Memberikan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reward dan punishment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COMB processing module dan cloud storage server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Memberikan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enkripsi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dan private k eke users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4614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15158AF-4807-447E-A02F-95D315BB0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85399"/>
            <a:ext cx="4635583" cy="32912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50BD-C394-4517-94CA-59BB779C7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5" y="808056"/>
            <a:ext cx="4982919" cy="5668943"/>
          </a:xfrm>
        </p:spPr>
        <p:txBody>
          <a:bodyPr>
            <a:normAutofit lnSpcReduction="10000"/>
          </a:bodyPr>
          <a:lstStyle/>
          <a:p>
            <a:pPr indent="0">
              <a:lnSpc>
                <a:spcPct val="110000"/>
              </a:lnSpc>
              <a:buNone/>
            </a:pP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IoT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Mengumpulkan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data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Mengenkripsikan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data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dengan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public key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Mengirim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data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enkripsi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ke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cloud storage server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Mengirimkan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hash header data, hash data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enkripsi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, dan public key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ke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blockchain</a:t>
            </a:r>
          </a:p>
          <a:p>
            <a:pPr marL="0" lvl="0" indent="0">
              <a:lnSpc>
                <a:spcPct val="110000"/>
              </a:lnSpc>
              <a:buNone/>
            </a:pPr>
            <a:endParaRPr lang="en-ID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Storage Server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Menyimpan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data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terenkripsi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yang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dikirimkan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oleh system IoT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Bekerja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sama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dengan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smart contract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untuk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memperluas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raung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penyimpanan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system IoT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 Processing Module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Mendapatkan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public key, hash header data, hash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enkripsi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data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dari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blockchain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Memproses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query data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terdistribusi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"/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Melakukan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trading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dengan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smart contract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untuk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mendapatkan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data yang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diinginkan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ID" sz="700" dirty="0"/>
          </a:p>
        </p:txBody>
      </p:sp>
    </p:spTree>
    <p:extLst>
      <p:ext uri="{BB962C8B-B14F-4D97-AF65-F5344CB8AC3E}">
        <p14:creationId xmlns:p14="http://schemas.microsoft.com/office/powerpoint/2010/main" val="366408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C61B-92E7-4DC7-939B-BCDA9AFD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40518"/>
            <a:ext cx="9905998" cy="3576964"/>
          </a:xfrm>
        </p:spPr>
        <p:txBody>
          <a:bodyPr>
            <a:normAutofit/>
          </a:bodyPr>
          <a:lstStyle/>
          <a:p>
            <a:r>
              <a:rPr lang="en-US" sz="6000" dirty="0"/>
              <a:t>DATA storage model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119949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FA1A296-C3FA-4C68-8F5F-CC86F85AA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0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234</TotalTime>
  <Words>393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Circuit</vt:lpstr>
      <vt:lpstr>IoT Data query model based on blockchain</vt:lpstr>
      <vt:lpstr>System mode-blockchain-based iot data query model</vt:lpstr>
      <vt:lpstr>PowerPoint Presentation</vt:lpstr>
      <vt:lpstr>PROSES</vt:lpstr>
      <vt:lpstr>PROSES</vt:lpstr>
      <vt:lpstr>PowerPoint Presentation</vt:lpstr>
      <vt:lpstr>PowerPoint Presentation</vt:lpstr>
      <vt:lpstr>DATA storage model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Data query model based on blockchain</dc:title>
  <dc:creator>inggrid benita</dc:creator>
  <cp:lastModifiedBy>inggrid benita</cp:lastModifiedBy>
  <cp:revision>10</cp:revision>
  <dcterms:created xsi:type="dcterms:W3CDTF">2021-07-07T13:54:19Z</dcterms:created>
  <dcterms:modified xsi:type="dcterms:W3CDTF">2021-07-08T03:32:32Z</dcterms:modified>
</cp:coreProperties>
</file>