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7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92AC-0B28-4B00-B0F9-E8C7F0B98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Bloom filter query all blocks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6F22D-970D-4B1E-A4A6-5955B785E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Inggrid </a:t>
            </a:r>
            <a:r>
              <a:rPr lang="en-US" dirty="0" err="1"/>
              <a:t>resmi</a:t>
            </a:r>
            <a:r>
              <a:rPr lang="en-US" dirty="0"/>
              <a:t> benita (1301184107)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953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C94F-9331-4A52-B35B-7BBB6FB5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293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TERIMA KASIH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57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203E-D464-4E4D-9AC2-CD847D2E6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157" y="3002871"/>
            <a:ext cx="1619543" cy="85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NOTES</a:t>
            </a:r>
            <a:endParaRPr lang="en-ID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EAE66-CE8F-4C09-93D6-F152B5FB78FB}"/>
              </a:ext>
            </a:extLst>
          </p:cNvPr>
          <p:cNvSpPr txBox="1">
            <a:spLocks/>
          </p:cNvSpPr>
          <p:nvPr/>
        </p:nvSpPr>
        <p:spPr>
          <a:xfrm>
            <a:off x="4904913" y="1668630"/>
            <a:ext cx="5695025" cy="408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Setelah IoT node data index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blockchain, data index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Ketika </a:t>
            </a:r>
            <a:r>
              <a:rPr lang="en-US" dirty="0" err="1"/>
              <a:t>membangun</a:t>
            </a:r>
            <a:r>
              <a:rPr lang="en-US" dirty="0"/>
              <a:t> bloom filter,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/>
              <a:t>parameter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index </a:t>
            </a:r>
            <a:r>
              <a:rPr lang="en-US" dirty="0" err="1"/>
              <a:t>dalam</a:t>
            </a:r>
            <a:r>
              <a:rPr lang="en-US" dirty="0"/>
              <a:t> block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596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F2298-8114-4671-8C6D-4A04C13E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11" y="2043883"/>
            <a:ext cx="8043586" cy="1689162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52C5DC-8EA0-458B-AE41-8C5406929077}"/>
              </a:ext>
            </a:extLst>
          </p:cNvPr>
          <p:cNvCxnSpPr>
            <a:cxnSpLocks/>
          </p:cNvCxnSpPr>
          <p:nvPr/>
        </p:nvCxnSpPr>
        <p:spPr>
          <a:xfrm rot="5400000">
            <a:off x="908485" y="3635404"/>
            <a:ext cx="2405849" cy="124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50FB0FA-EEEA-4850-B290-B1A5DD258EBB}"/>
              </a:ext>
            </a:extLst>
          </p:cNvPr>
          <p:cNvSpPr/>
          <p:nvPr/>
        </p:nvSpPr>
        <p:spPr>
          <a:xfrm>
            <a:off x="656213" y="5459767"/>
            <a:ext cx="1722268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Probabilitas</a:t>
            </a:r>
            <a:r>
              <a:rPr lang="en-US" dirty="0"/>
              <a:t> false positive</a:t>
            </a:r>
            <a:endParaRPr lang="en-ID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BDEC1C-55F0-49E2-98A1-1E5203384345}"/>
              </a:ext>
            </a:extLst>
          </p:cNvPr>
          <p:cNvCxnSpPr>
            <a:cxnSpLocks/>
          </p:cNvCxnSpPr>
          <p:nvPr/>
        </p:nvCxnSpPr>
        <p:spPr>
          <a:xfrm rot="5400000">
            <a:off x="3392185" y="3512039"/>
            <a:ext cx="2325951" cy="1713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A17C4A6-E2D7-44CD-A083-08E4B18336A0}"/>
              </a:ext>
            </a:extLst>
          </p:cNvPr>
          <p:cNvSpPr/>
          <p:nvPr/>
        </p:nvSpPr>
        <p:spPr>
          <a:xfrm>
            <a:off x="2654141" y="5531708"/>
            <a:ext cx="2467992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Panjang </a:t>
            </a:r>
            <a:r>
              <a:rPr lang="en-US" dirty="0" err="1"/>
              <a:t>dari</a:t>
            </a:r>
            <a:r>
              <a:rPr lang="en-US" dirty="0"/>
              <a:t> bloom filter/</a:t>
            </a:r>
            <a:r>
              <a:rPr lang="en-US" dirty="0" err="1"/>
              <a:t>jumlah</a:t>
            </a:r>
            <a:r>
              <a:rPr lang="en-US" dirty="0"/>
              <a:t> bloom filter</a:t>
            </a:r>
            <a:endParaRPr lang="en-ID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F28252-E57C-4113-BE0F-3B5EC3A54D60}"/>
              </a:ext>
            </a:extLst>
          </p:cNvPr>
          <p:cNvCxnSpPr>
            <a:cxnSpLocks/>
          </p:cNvCxnSpPr>
          <p:nvPr/>
        </p:nvCxnSpPr>
        <p:spPr>
          <a:xfrm>
            <a:off x="5981294" y="2667000"/>
            <a:ext cx="0" cy="28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4B45F-209E-43C4-833F-A286B76F1286}"/>
              </a:ext>
            </a:extLst>
          </p:cNvPr>
          <p:cNvSpPr/>
          <p:nvPr/>
        </p:nvSpPr>
        <p:spPr>
          <a:xfrm>
            <a:off x="5332732" y="5516475"/>
            <a:ext cx="2467992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index /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bloom filter</a:t>
            </a:r>
            <a:endParaRPr lang="en-ID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B3F924-44BB-4B91-B953-A886177084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12610" y="2782450"/>
            <a:ext cx="2792767" cy="251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0A2BCD3-75E9-4736-A850-9B1C53ABEC25}"/>
              </a:ext>
            </a:extLst>
          </p:cNvPr>
          <p:cNvSpPr/>
          <p:nvPr/>
        </p:nvSpPr>
        <p:spPr>
          <a:xfrm>
            <a:off x="8233274" y="5459767"/>
            <a:ext cx="2467992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hash</a:t>
            </a:r>
            <a:endParaRPr lang="en-ID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59D9956-5BD0-4D63-B3EF-0763375E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3074"/>
            <a:ext cx="9905998" cy="1478570"/>
          </a:xfrm>
        </p:spPr>
        <p:txBody>
          <a:bodyPr/>
          <a:lstStyle/>
          <a:p>
            <a:r>
              <a:rPr lang="en-US" dirty="0" err="1"/>
              <a:t>Probabilitas</a:t>
            </a:r>
            <a:r>
              <a:rPr lang="en-US" dirty="0"/>
              <a:t> false positive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823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F9A9-B137-4045-BEB0-3E99A8BB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Probabilitas</a:t>
            </a:r>
            <a:r>
              <a:rPr lang="en-US" dirty="0"/>
              <a:t> false positive minimum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9F4B-36BB-430B-9CC1-06A7E407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73" y="3100471"/>
            <a:ext cx="3705225" cy="16573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3E06C25-3C48-4C07-B1C4-710C9610EEC7}"/>
              </a:ext>
            </a:extLst>
          </p:cNvPr>
          <p:cNvCxnSpPr>
            <a:cxnSpLocks/>
          </p:cNvCxnSpPr>
          <p:nvPr/>
        </p:nvCxnSpPr>
        <p:spPr>
          <a:xfrm flipV="1">
            <a:off x="5495277" y="2623890"/>
            <a:ext cx="2376000" cy="864000"/>
          </a:xfrm>
          <a:prstGeom prst="bentConnector3">
            <a:avLst>
              <a:gd name="adj1" fmla="val 3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EDACF8-E400-44AC-9E00-998A7E429037}"/>
              </a:ext>
            </a:extLst>
          </p:cNvPr>
          <p:cNvCxnSpPr>
            <a:cxnSpLocks/>
          </p:cNvCxnSpPr>
          <p:nvPr/>
        </p:nvCxnSpPr>
        <p:spPr>
          <a:xfrm>
            <a:off x="5475238" y="4590019"/>
            <a:ext cx="2232000" cy="1044000"/>
          </a:xfrm>
          <a:prstGeom prst="bentConnector3">
            <a:avLst>
              <a:gd name="adj1" fmla="val 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CD332-4A41-450B-95AD-30EFD04FBAAB}"/>
              </a:ext>
            </a:extLst>
          </p:cNvPr>
          <p:cNvSpPr/>
          <p:nvPr/>
        </p:nvSpPr>
        <p:spPr>
          <a:xfrm>
            <a:off x="7871277" y="2199284"/>
            <a:ext cx="2467992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Panjang </a:t>
            </a:r>
            <a:r>
              <a:rPr lang="en-US" dirty="0" err="1"/>
              <a:t>dari</a:t>
            </a:r>
            <a:r>
              <a:rPr lang="en-US" dirty="0"/>
              <a:t> bloom filter/</a:t>
            </a:r>
            <a:r>
              <a:rPr lang="en-US" dirty="0" err="1"/>
              <a:t>jumlah</a:t>
            </a:r>
            <a:r>
              <a:rPr lang="en-US" dirty="0"/>
              <a:t> bloom filter</a:t>
            </a:r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B6358B-650E-4FAC-A4B9-A2C91DAD7356}"/>
              </a:ext>
            </a:extLst>
          </p:cNvPr>
          <p:cNvSpPr/>
          <p:nvPr/>
        </p:nvSpPr>
        <p:spPr>
          <a:xfrm>
            <a:off x="7707238" y="5234524"/>
            <a:ext cx="2467992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index /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bloom filter</a:t>
            </a:r>
            <a:endParaRPr lang="en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10FA4F-CF25-4A58-8EE8-986CD626A48E}"/>
              </a:ext>
            </a:extLst>
          </p:cNvPr>
          <p:cNvSpPr/>
          <p:nvPr/>
        </p:nvSpPr>
        <p:spPr>
          <a:xfrm>
            <a:off x="1041902" y="3529651"/>
            <a:ext cx="2467992" cy="798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hash</a:t>
            </a:r>
            <a:endParaRPr lang="en-ID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A315B5-0818-4291-BC1F-E5E2E8B8B855}"/>
              </a:ext>
            </a:extLst>
          </p:cNvPr>
          <p:cNvCxnSpPr/>
          <p:nvPr/>
        </p:nvCxnSpPr>
        <p:spPr>
          <a:xfrm flipH="1">
            <a:off x="3509894" y="3929146"/>
            <a:ext cx="56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6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6E37-0C19-43E6-ADDC-D6D80BE5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972157"/>
          </a:xfrm>
        </p:spPr>
        <p:txBody>
          <a:bodyPr>
            <a:normAutofit/>
          </a:bodyPr>
          <a:lstStyle/>
          <a:p>
            <a:r>
              <a:rPr lang="en-US" dirty="0"/>
              <a:t>QUERY proses </a:t>
            </a:r>
            <a:endParaRPr lang="en-ID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00D90-E071-4FC0-B3AE-29F0B782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0" y="1147145"/>
            <a:ext cx="5182749" cy="45677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8EF2F5-3870-4910-927B-0C6B8E99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8" y="1895475"/>
            <a:ext cx="4747087" cy="3321984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Bloom Filter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block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respon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dan </a:t>
            </a:r>
            <a:r>
              <a:rPr lang="en-US" dirty="0" err="1"/>
              <a:t>mungkin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6E37-0C19-43E6-ADDC-D6D80BE5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912" y="2942921"/>
            <a:ext cx="4747088" cy="972157"/>
          </a:xfrm>
        </p:spPr>
        <p:txBody>
          <a:bodyPr>
            <a:normAutofit/>
          </a:bodyPr>
          <a:lstStyle/>
          <a:p>
            <a:r>
              <a:rPr lang="en-US" dirty="0"/>
              <a:t>Encoding / insert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8EF2F5-3870-4910-927B-0C6B8E99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170" y="2038911"/>
            <a:ext cx="4747087" cy="3321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Fungsi</a:t>
            </a:r>
            <a:r>
              <a:rPr lang="en-US" sz="3200" dirty="0"/>
              <a:t> encoding </a:t>
            </a:r>
            <a:r>
              <a:rPr lang="en-US" sz="3200" dirty="0" err="1"/>
              <a:t>atau</a:t>
            </a:r>
            <a:r>
              <a:rPr lang="en-US" sz="3200" dirty="0"/>
              <a:t> insert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menulis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meng-</a:t>
            </a:r>
            <a:r>
              <a:rPr lang="en-US" sz="3200" dirty="0" err="1"/>
              <a:t>insertkan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block </a:t>
            </a:r>
            <a:r>
              <a:rPr lang="en-US" sz="3200" dirty="0" err="1"/>
              <a:t>ke</a:t>
            </a:r>
            <a:r>
              <a:rPr lang="en-US" sz="3200" dirty="0"/>
              <a:t> bloom filter </a:t>
            </a:r>
          </a:p>
        </p:txBody>
      </p:sp>
    </p:spTree>
    <p:extLst>
      <p:ext uri="{BB962C8B-B14F-4D97-AF65-F5344CB8AC3E}">
        <p14:creationId xmlns:p14="http://schemas.microsoft.com/office/powerpoint/2010/main" val="13976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8554-0135-4B59-8398-E3253623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189" y="215153"/>
            <a:ext cx="4183622" cy="1478570"/>
          </a:xfrm>
        </p:spPr>
        <p:txBody>
          <a:bodyPr/>
          <a:lstStyle/>
          <a:p>
            <a:r>
              <a:rPr lang="en-US" dirty="0"/>
              <a:t>ENCODING / insert</a:t>
            </a:r>
            <a:endParaRPr lang="en-ID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93C773-9126-43BF-A802-38D5728E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02" y="2699798"/>
            <a:ext cx="1790700" cy="314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535D0C-0EB0-4330-8AEC-FA22E5A5F4CD}"/>
              </a:ext>
            </a:extLst>
          </p:cNvPr>
          <p:cNvSpPr txBox="1"/>
          <p:nvPr/>
        </p:nvSpPr>
        <p:spPr>
          <a:xfrm>
            <a:off x="1127904" y="1642021"/>
            <a:ext cx="9965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Bloom filter </a:t>
            </a:r>
            <a:r>
              <a:rPr lang="en-US" dirty="0" err="1"/>
              <a:t>ke-i</a:t>
            </a:r>
            <a:r>
              <a:rPr lang="en-US" dirty="0"/>
              <a:t> (</a:t>
            </a:r>
            <a:r>
              <a:rPr lang="en-US" dirty="0" err="1"/>
              <a:t>BFi</a:t>
            </a:r>
            <a:r>
              <a:rPr lang="en-US" dirty="0"/>
              <a:t>) pada block </a:t>
            </a:r>
            <a:r>
              <a:rPr lang="en-US" dirty="0" err="1"/>
              <a:t>ke-i</a:t>
            </a:r>
            <a:r>
              <a:rPr lang="en-US" dirty="0"/>
              <a:t> (Bi)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array bit </a:t>
            </a:r>
            <a:r>
              <a:rPr lang="en-US" dirty="0" err="1"/>
              <a:t>berjumlah</a:t>
            </a:r>
            <a:r>
              <a:rPr lang="en-US" dirty="0"/>
              <a:t> m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A558F-BE3F-4C47-BB30-5D8512041F55}"/>
              </a:ext>
            </a:extLst>
          </p:cNvPr>
          <p:cNvSpPr txBox="1"/>
          <p:nvPr/>
        </p:nvSpPr>
        <p:spPr>
          <a:xfrm>
            <a:off x="1127904" y="2644791"/>
            <a:ext cx="381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470112-6AC2-448A-A8EE-E47F4109E957}"/>
              </a:ext>
            </a:extLst>
          </p:cNvPr>
          <p:cNvSpPr txBox="1"/>
          <p:nvPr/>
        </p:nvSpPr>
        <p:spPr>
          <a:xfrm>
            <a:off x="1127904" y="4384983"/>
            <a:ext cx="381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</a:t>
            </a:r>
            <a:endParaRPr lang="en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9C913F-62CC-4A2D-A31A-2C091E9A8849}"/>
              </a:ext>
            </a:extLst>
          </p:cNvPr>
          <p:cNvSpPr txBox="1"/>
          <p:nvPr/>
        </p:nvSpPr>
        <p:spPr>
          <a:xfrm>
            <a:off x="6395319" y="2644791"/>
            <a:ext cx="381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</a:t>
            </a:r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70F50C-85A5-41C8-B5A1-2F8C9C94F287}"/>
              </a:ext>
            </a:extLst>
          </p:cNvPr>
          <p:cNvSpPr txBox="1"/>
          <p:nvPr/>
        </p:nvSpPr>
        <p:spPr>
          <a:xfrm>
            <a:off x="1509622" y="3176594"/>
            <a:ext cx="3226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Bit </a:t>
            </a:r>
            <a:r>
              <a:rPr lang="en-US" dirty="0" err="1"/>
              <a:t>ke</a:t>
            </a:r>
            <a:r>
              <a:rPr lang="en-US" dirty="0"/>
              <a:t>-l </a:t>
            </a:r>
            <a:r>
              <a:rPr lang="en-US" dirty="0" err="1"/>
              <a:t>atau</a:t>
            </a:r>
            <a:r>
              <a:rPr lang="en-US" dirty="0"/>
              <a:t> array </a:t>
            </a:r>
            <a:r>
              <a:rPr lang="en-US" dirty="0" err="1"/>
              <a:t>ke</a:t>
            </a:r>
            <a:r>
              <a:rPr lang="en-US" dirty="0"/>
              <a:t>-l pada bloom filter </a:t>
            </a:r>
            <a:r>
              <a:rPr lang="en-US" dirty="0" err="1"/>
              <a:t>ke</a:t>
            </a:r>
            <a:r>
              <a:rPr lang="en-US" dirty="0"/>
              <a:t>-I (</a:t>
            </a:r>
            <a:r>
              <a:rPr lang="en-US" dirty="0" err="1"/>
              <a:t>BFi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546209-64A6-4F7B-BA00-7D40D6ADCD18}"/>
              </a:ext>
            </a:extLst>
          </p:cNvPr>
          <p:cNvSpPr txBox="1"/>
          <p:nvPr/>
        </p:nvSpPr>
        <p:spPr>
          <a:xfrm>
            <a:off x="1509622" y="4870619"/>
            <a:ext cx="263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Elemen</a:t>
            </a:r>
            <a:r>
              <a:rPr lang="en-US" dirty="0"/>
              <a:t> /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-r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96FAA1-9309-400F-96DE-A9787216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02" y="4422011"/>
            <a:ext cx="1428750" cy="2952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D26953-E3AA-42BC-94DA-3ABB43469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010" y="2684162"/>
            <a:ext cx="1152525" cy="2857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50819B6-D7E3-4A51-AE43-4B2D194E3B13}"/>
              </a:ext>
            </a:extLst>
          </p:cNvPr>
          <p:cNvSpPr txBox="1"/>
          <p:nvPr/>
        </p:nvSpPr>
        <p:spPr>
          <a:xfrm>
            <a:off x="6777037" y="3040601"/>
            <a:ext cx="263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hash </a:t>
            </a:r>
            <a:r>
              <a:rPr lang="en-US" dirty="0" err="1"/>
              <a:t>ke</a:t>
            </a:r>
            <a:r>
              <a:rPr lang="en-US" dirty="0"/>
              <a:t>-j</a:t>
            </a:r>
          </a:p>
        </p:txBody>
      </p:sp>
    </p:spTree>
    <p:extLst>
      <p:ext uri="{BB962C8B-B14F-4D97-AF65-F5344CB8AC3E}">
        <p14:creationId xmlns:p14="http://schemas.microsoft.com/office/powerpoint/2010/main" val="312169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2A976E-F6A0-457F-AF31-2FB8AACE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189" y="215153"/>
            <a:ext cx="4183622" cy="1478570"/>
          </a:xfrm>
        </p:spPr>
        <p:txBody>
          <a:bodyPr/>
          <a:lstStyle/>
          <a:p>
            <a:r>
              <a:rPr lang="en-US" dirty="0"/>
              <a:t>ENCODING / insert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1A5A-2C55-4FD1-BBBB-0D5A4D85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28" y="2290222"/>
            <a:ext cx="4263910" cy="949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D1DDE3-7FC2-4CEC-B818-39A0AD946C0B}"/>
              </a:ext>
            </a:extLst>
          </p:cNvPr>
          <p:cNvSpPr txBox="1"/>
          <p:nvPr/>
        </p:nvSpPr>
        <p:spPr>
          <a:xfrm>
            <a:off x="5906783" y="2488763"/>
            <a:ext cx="4562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Insert element </a:t>
            </a:r>
            <a:r>
              <a:rPr lang="en-US" sz="2400" dirty="0" err="1"/>
              <a:t>ke</a:t>
            </a:r>
            <a:r>
              <a:rPr lang="en-US" sz="2400" dirty="0"/>
              <a:t> bloom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112E8-BD14-44BA-95E9-40E889D7C8B8}"/>
              </a:ext>
            </a:extLst>
          </p:cNvPr>
          <p:cNvSpPr txBox="1"/>
          <p:nvPr/>
        </p:nvSpPr>
        <p:spPr>
          <a:xfrm>
            <a:off x="1817511" y="4238151"/>
            <a:ext cx="8651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Jika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-r yang </a:t>
            </a:r>
            <a:r>
              <a:rPr lang="en-US" sz="2400" dirty="0" err="1"/>
              <a:t>dimasukan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bloom filter, </a:t>
            </a:r>
            <a:r>
              <a:rPr lang="en-US" sz="2400" dirty="0" err="1"/>
              <a:t>maka</a:t>
            </a:r>
            <a:r>
              <a:rPr lang="en-US" sz="2400" dirty="0"/>
              <a:t> proses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memetakan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-r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kedalah</a:t>
            </a:r>
            <a:r>
              <a:rPr lang="en-US" sz="2400" dirty="0"/>
              <a:t> bloom filter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hash </a:t>
            </a:r>
            <a:r>
              <a:rPr lang="en-US" sz="2400" dirty="0" err="1"/>
              <a:t>ke-i</a:t>
            </a:r>
            <a:r>
              <a:rPr lang="en-US" sz="2400" dirty="0"/>
              <a:t> (Ki)</a:t>
            </a:r>
          </a:p>
        </p:txBody>
      </p:sp>
    </p:spTree>
    <p:extLst>
      <p:ext uri="{BB962C8B-B14F-4D97-AF65-F5344CB8AC3E}">
        <p14:creationId xmlns:p14="http://schemas.microsoft.com/office/powerpoint/2010/main" val="427790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2A976E-F6A0-457F-AF31-2FB8AACE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189" y="215153"/>
            <a:ext cx="4183622" cy="1478570"/>
          </a:xfrm>
        </p:spPr>
        <p:txBody>
          <a:bodyPr/>
          <a:lstStyle/>
          <a:p>
            <a:r>
              <a:rPr lang="en-US" dirty="0"/>
              <a:t>ENCODING / insert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1DDE3-7FC2-4CEC-B818-39A0AD946C0B}"/>
              </a:ext>
            </a:extLst>
          </p:cNvPr>
          <p:cNvSpPr txBox="1"/>
          <p:nvPr/>
        </p:nvSpPr>
        <p:spPr>
          <a:xfrm>
            <a:off x="6096000" y="2768356"/>
            <a:ext cx="4746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Jumlah</a:t>
            </a:r>
            <a:r>
              <a:rPr lang="en-US" sz="2400" dirty="0"/>
              <a:t> total hash yang di </a:t>
            </a:r>
            <a:r>
              <a:rPr lang="en-US" sz="2400" dirty="0" err="1"/>
              <a:t>keluarkan</a:t>
            </a:r>
            <a:endParaRPr lang="en-US" sz="2400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FCBC5F9-9C4B-4C3C-A327-6131285D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391" y="2346456"/>
            <a:ext cx="4460342" cy="13054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1A2A1-5824-4FF1-B5AB-BE37F521C966}"/>
              </a:ext>
            </a:extLst>
          </p:cNvPr>
          <p:cNvSpPr txBox="1"/>
          <p:nvPr/>
        </p:nvSpPr>
        <p:spPr>
          <a:xfrm>
            <a:off x="3400511" y="4726555"/>
            <a:ext cx="6624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Setiap</a:t>
            </a:r>
            <a:r>
              <a:rPr lang="en-US" sz="2400" dirty="0"/>
              <a:t> element pada block </a:t>
            </a:r>
            <a:r>
              <a:rPr lang="en-US" sz="2400" dirty="0" err="1"/>
              <a:t>diinsertkan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bloom filter</a:t>
            </a:r>
          </a:p>
        </p:txBody>
      </p:sp>
    </p:spTree>
    <p:extLst>
      <p:ext uri="{BB962C8B-B14F-4D97-AF65-F5344CB8AC3E}">
        <p14:creationId xmlns:p14="http://schemas.microsoft.com/office/powerpoint/2010/main" val="90531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239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Bloom filter query all blocks</vt:lpstr>
      <vt:lpstr>PowerPoint Presentation</vt:lpstr>
      <vt:lpstr>Probabilitas false positive</vt:lpstr>
      <vt:lpstr>Probabilitas false positive minimum</vt:lpstr>
      <vt:lpstr>QUERY proses </vt:lpstr>
      <vt:lpstr>Encoding / insert</vt:lpstr>
      <vt:lpstr>ENCODING / insert</vt:lpstr>
      <vt:lpstr>ENCODING / insert</vt:lpstr>
      <vt:lpstr>ENCODING / insert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 query all blocks</dc:title>
  <dc:creator>inggrid benita</dc:creator>
  <cp:lastModifiedBy>inggrid benita</cp:lastModifiedBy>
  <cp:revision>15</cp:revision>
  <dcterms:created xsi:type="dcterms:W3CDTF">2021-07-11T15:40:23Z</dcterms:created>
  <dcterms:modified xsi:type="dcterms:W3CDTF">2021-07-11T19:28:00Z</dcterms:modified>
</cp:coreProperties>
</file>