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4" r:id="rId6"/>
    <p:sldId id="269" r:id="rId7"/>
    <p:sldId id="271" r:id="rId8"/>
    <p:sldId id="272" r:id="rId9"/>
    <p:sldId id="275" r:id="rId10"/>
    <p:sldId id="276" r:id="rId11"/>
    <p:sldId id="290" r:id="rId12"/>
    <p:sldId id="291" r:id="rId13"/>
    <p:sldId id="278" r:id="rId14"/>
    <p:sldId id="282" r:id="rId15"/>
    <p:sldId id="284" r:id="rId16"/>
    <p:sldId id="285" r:id="rId17"/>
  </p:sldIdLst>
  <p:sldSz cx="9144000" cy="5143500" type="screen16x9"/>
  <p:notesSz cx="6858000" cy="9144000"/>
  <p:embeddedFontLst>
    <p:embeddedFont>
      <p:font typeface="Chewy" charset="0"/>
      <p:regular r:id="rId19"/>
    </p:embeddedFont>
    <p:embeddedFont>
      <p:font typeface="Ubuntu" charset="0"/>
      <p:regular r:id="rId20"/>
      <p:bold r:id="rId21"/>
      <p:italic r:id="rId22"/>
      <p:boldItalic r:id="rId23"/>
    </p:embeddedFont>
    <p:embeddedFont>
      <p:font typeface="Abril Fatface" charset="0"/>
      <p:regular r:id="rId24"/>
    </p:embeddedFont>
    <p:embeddedFont>
      <p:font typeface="Georgia" pitchFamily="18" charset="0"/>
      <p:regular r:id="rId25"/>
      <p:bold r:id="rId26"/>
      <p:italic r:id="rId27"/>
      <p:boldItalic r:id="rId28"/>
    </p:embeddedFont>
    <p:embeddedFont>
      <p:font typeface="Didact Gothic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35A"/>
    <a:srgbClr val="E286D7"/>
    <a:srgbClr val="F466ED"/>
    <a:srgbClr val="7269B5"/>
    <a:srgbClr val="673CE2"/>
  </p:clrMru>
</p:presentationPr>
</file>

<file path=ppt/tableStyles.xml><?xml version="1.0" encoding="utf-8"?>
<a:tblStyleLst xmlns:a="http://schemas.openxmlformats.org/drawingml/2006/main" def="{6E18CF01-E8E5-4DA6-8854-7A9A93F681AF}">
  <a:tblStyle styleId="{6E18CF01-E8E5-4DA6-8854-7A9A93F681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dfc0182d06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dfc0182d06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dfc0182d06_0_2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dfc0182d06_0_2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dfc0182d06_0_3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dfc0182d06_0_3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dfc0182d06_0_2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dfc0182d06_0_2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dfc0182d06_0_3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dfc0182d06_0_3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fab3271f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fab3271f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dfab3271ff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dfab3271ff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dfab3271ff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dfab3271ff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dfc0182d0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dfc0182d0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dfc0182d06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dfc0182d06_0_1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dfc0182d06_0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dfc0182d06_0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dfc0182d06_0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dfc0182d06_0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dfc0182d06_0_2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dfc0182d06_0_2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22" name="Google Shape;22;p2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0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subTitle" idx="1"/>
          </p:nvPr>
        </p:nvSpPr>
        <p:spPr>
          <a:xfrm>
            <a:off x="713225" y="2086050"/>
            <a:ext cx="29511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71" name="Google Shape;271;p19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72" name="Google Shape;272;p1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19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75" name="Google Shape;275;p1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" name="Google Shape;278;p19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279" name="Google Shape;279;p19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311" name="Google Shape;311;p22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312" name="Google Shape;312;p2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2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" name="Google Shape;318;p22"/>
          <p:cNvGrpSpPr/>
          <p:nvPr/>
        </p:nvGrpSpPr>
        <p:grpSpPr>
          <a:xfrm rot="5400000" flipH="1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319" name="Google Shape;319;p22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 rot="8100000" flipH="1">
            <a:off x="8237857" y="4360514"/>
            <a:ext cx="495370" cy="477870"/>
            <a:chOff x="3881575" y="2684100"/>
            <a:chExt cx="495375" cy="477875"/>
          </a:xfrm>
        </p:grpSpPr>
        <p:sp>
          <p:nvSpPr>
            <p:cNvPr id="432" name="Google Shape;432;p29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9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36" name="Google Shape;436;p29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37" name="Google Shape;437;p29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9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40" name="Google Shape;440;p29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" name="Google Shape;443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4" name="Google Shape;444;p29"/>
          <p:cNvSpPr txBox="1">
            <a:spLocks noGrp="1"/>
          </p:cNvSpPr>
          <p:nvPr>
            <p:ph type="subTitle" idx="1"/>
          </p:nvPr>
        </p:nvSpPr>
        <p:spPr>
          <a:xfrm>
            <a:off x="84742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2"/>
          </p:nvPr>
        </p:nvSpPr>
        <p:spPr>
          <a:xfrm>
            <a:off x="5970975" y="2578725"/>
            <a:ext cx="2325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3"/>
          </p:nvPr>
        </p:nvSpPr>
        <p:spPr>
          <a:xfrm>
            <a:off x="3409200" y="1812800"/>
            <a:ext cx="2325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4"/>
          </p:nvPr>
        </p:nvSpPr>
        <p:spPr>
          <a:xfrm>
            <a:off x="84742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5"/>
          </p:nvPr>
        </p:nvSpPr>
        <p:spPr>
          <a:xfrm>
            <a:off x="5970975" y="2996550"/>
            <a:ext cx="23256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6"/>
          </p:nvPr>
        </p:nvSpPr>
        <p:spPr>
          <a:xfrm>
            <a:off x="3409200" y="2227793"/>
            <a:ext cx="23256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0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453" name="Google Shape;453;p30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30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457" name="Google Shape;457;p30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0" name="Google Shape;460;p30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461" name="Google Shape;461;p30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5" name="Google Shape;465;p30"/>
          <p:cNvSpPr txBox="1">
            <a:spLocks noGrp="1"/>
          </p:cNvSpPr>
          <p:nvPr>
            <p:ph type="subTitle" idx="1"/>
          </p:nvPr>
        </p:nvSpPr>
        <p:spPr>
          <a:xfrm>
            <a:off x="7132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0"/>
          <p:cNvSpPr txBox="1">
            <a:spLocks noGrp="1"/>
          </p:cNvSpPr>
          <p:nvPr>
            <p:ph type="subTitle" idx="2"/>
          </p:nvPr>
        </p:nvSpPr>
        <p:spPr>
          <a:xfrm>
            <a:off x="3248851" y="1609375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0"/>
          <p:cNvSpPr txBox="1">
            <a:spLocks noGrp="1"/>
          </p:cNvSpPr>
          <p:nvPr>
            <p:ph type="subTitle" idx="3"/>
          </p:nvPr>
        </p:nvSpPr>
        <p:spPr>
          <a:xfrm>
            <a:off x="713251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4"/>
          </p:nvPr>
        </p:nvSpPr>
        <p:spPr>
          <a:xfrm>
            <a:off x="3248850" y="2027200"/>
            <a:ext cx="24180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30"/>
          <p:cNvSpPr txBox="1">
            <a:spLocks noGrp="1"/>
          </p:cNvSpPr>
          <p:nvPr>
            <p:ph type="subTitle" idx="5"/>
          </p:nvPr>
        </p:nvSpPr>
        <p:spPr>
          <a:xfrm>
            <a:off x="7132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6"/>
          </p:nvPr>
        </p:nvSpPr>
        <p:spPr>
          <a:xfrm>
            <a:off x="3248825" y="2976600"/>
            <a:ext cx="24180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7"/>
          </p:nvPr>
        </p:nvSpPr>
        <p:spPr>
          <a:xfrm>
            <a:off x="713225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ubTitle" idx="8"/>
          </p:nvPr>
        </p:nvSpPr>
        <p:spPr>
          <a:xfrm>
            <a:off x="3248824" y="3394425"/>
            <a:ext cx="24180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>
            <a:spLocks noGrp="1"/>
          </p:cNvSpPr>
          <p:nvPr>
            <p:ph type="title"/>
          </p:nvPr>
        </p:nvSpPr>
        <p:spPr>
          <a:xfrm>
            <a:off x="4147650" y="524350"/>
            <a:ext cx="43521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2"/>
          <p:cNvSpPr txBox="1">
            <a:spLocks noGrp="1"/>
          </p:cNvSpPr>
          <p:nvPr>
            <p:ph type="subTitle" idx="1"/>
          </p:nvPr>
        </p:nvSpPr>
        <p:spPr>
          <a:xfrm>
            <a:off x="4727800" y="1744438"/>
            <a:ext cx="37029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32"/>
          <p:cNvSpPr txBox="1"/>
          <p:nvPr/>
        </p:nvSpPr>
        <p:spPr>
          <a:xfrm>
            <a:off x="4714725" y="34419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4" name="Google Shape;504;p32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4714725" y="3472488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2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06" name="Google Shape;506;p32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07" name="Google Shape;507;p32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08" name="Google Shape;508;p32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32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11" name="Google Shape;511;p32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6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3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17" name="Google Shape;517;p3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18" name="Google Shape;518;p3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524;p33"/>
          <p:cNvGrpSpPr/>
          <p:nvPr/>
        </p:nvGrpSpPr>
        <p:grpSpPr>
          <a:xfrm rot="8100000" flipH="1">
            <a:off x="414832" y="4360489"/>
            <a:ext cx="495370" cy="477870"/>
            <a:chOff x="3881575" y="2684100"/>
            <a:chExt cx="495375" cy="477875"/>
          </a:xfrm>
        </p:grpSpPr>
        <p:sp>
          <p:nvSpPr>
            <p:cNvPr id="525" name="Google Shape;525;p33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531" name="Google Shape;531;p34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4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539" name="Google Shape;539;p34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34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543" name="Google Shape;543;p34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5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549" name="Google Shape;549;p35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550" name="Google Shape;550;p3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5"/>
            <p:cNvGrpSpPr/>
            <p:nvPr/>
          </p:nvGrpSpPr>
          <p:grpSpPr>
            <a:xfrm rot="10800000" flipH="1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553" name="Google Shape;553;p3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35"/>
          <p:cNvGrpSpPr/>
          <p:nvPr/>
        </p:nvGrpSpPr>
        <p:grpSpPr>
          <a:xfrm rot="-5547522">
            <a:off x="320091" y="4360485"/>
            <a:ext cx="495385" cy="477885"/>
            <a:chOff x="3881575" y="2684100"/>
            <a:chExt cx="495375" cy="477875"/>
          </a:xfrm>
        </p:grpSpPr>
        <p:sp>
          <p:nvSpPr>
            <p:cNvPr id="557" name="Google Shape;557;p35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28" name="Google Shape;28;p3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3434275" y="2349600"/>
            <a:ext cx="4996500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5348875" y="3321300"/>
            <a:ext cx="308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127175" y="1228800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85" name="Google Shape;85;p7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713225" y="1550838"/>
            <a:ext cx="4123500" cy="11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713225" y="2656950"/>
            <a:ext cx="37731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 flipH="1">
            <a:off x="138" y="213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97" name="Google Shape;97;p8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713225" y="1333050"/>
            <a:ext cx="5115300" cy="24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 rot="10800000">
            <a:off x="546613" y="445025"/>
            <a:ext cx="495375" cy="477875"/>
            <a:chOff x="3881575" y="2684100"/>
            <a:chExt cx="495375" cy="477875"/>
          </a:xfrm>
        </p:grpSpPr>
        <p:sp>
          <p:nvSpPr>
            <p:cNvPr id="149" name="Google Shape;149;p13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7503650" y="445025"/>
            <a:ext cx="1297450" cy="477875"/>
            <a:chOff x="7164300" y="445025"/>
            <a:chExt cx="1297450" cy="477875"/>
          </a:xfrm>
        </p:grpSpPr>
        <p:grpSp>
          <p:nvGrpSpPr>
            <p:cNvPr id="153" name="Google Shape;153;p13"/>
            <p:cNvGrpSpPr/>
            <p:nvPr/>
          </p:nvGrpSpPr>
          <p:grpSpPr>
            <a:xfrm>
              <a:off x="7301725" y="555088"/>
              <a:ext cx="1160025" cy="257725"/>
              <a:chOff x="3464600" y="3479675"/>
              <a:chExt cx="1160025" cy="25772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3"/>
            <p:cNvGrpSpPr/>
            <p:nvPr/>
          </p:nvGrpSpPr>
          <p:grpSpPr>
            <a:xfrm rot="10800000" flipH="1">
              <a:off x="7164300" y="445025"/>
              <a:ext cx="495375" cy="477875"/>
              <a:chOff x="3881575" y="2684100"/>
              <a:chExt cx="495375" cy="477875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90275" y="12359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01325" y="1235950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1597659" y="3849175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1590275" y="274864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5701325" y="165235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hasCustomPrompt="1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9" hasCustomPrompt="1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3" hasCustomPrompt="1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4" hasCustomPrompt="1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6"/>
          </p:nvPr>
        </p:nvSpPr>
        <p:spPr>
          <a:xfrm>
            <a:off x="5701325" y="2333659"/>
            <a:ext cx="2538900" cy="454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7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 rot="10800000">
            <a:off x="470413" y="445025"/>
            <a:ext cx="495375" cy="477875"/>
            <a:chOff x="3881575" y="2684100"/>
            <a:chExt cx="495375" cy="477875"/>
          </a:xfrm>
        </p:grpSpPr>
        <p:sp>
          <p:nvSpPr>
            <p:cNvPr id="195" name="Google Shape;195;p15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5"/>
          <p:cNvGrpSpPr/>
          <p:nvPr/>
        </p:nvGrpSpPr>
        <p:grpSpPr>
          <a:xfrm>
            <a:off x="7545300" y="445025"/>
            <a:ext cx="1297450" cy="477875"/>
            <a:chOff x="7164300" y="445025"/>
            <a:chExt cx="1297450" cy="477875"/>
          </a:xfrm>
        </p:grpSpPr>
        <p:grpSp>
          <p:nvGrpSpPr>
            <p:cNvPr id="199" name="Google Shape;199;p15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15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203" name="Google Shape;203;p15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 flipH="1">
            <a:off x="713225" y="2348313"/>
            <a:ext cx="4996500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1"/>
          </p:nvPr>
        </p:nvSpPr>
        <p:spPr>
          <a:xfrm flipH="1">
            <a:off x="713225" y="3322588"/>
            <a:ext cx="308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3225" y="1227513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12" name="Google Shape;212;p16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13" name="Google Shape;213;p1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6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16" name="Google Shape;216;p1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" name="Google Shape;219;p16"/>
          <p:cNvGrpSpPr/>
          <p:nvPr/>
        </p:nvGrpSpPr>
        <p:grpSpPr>
          <a:xfrm rot="5400000" flipH="1">
            <a:off x="8237827" y="4360472"/>
            <a:ext cx="495375" cy="477875"/>
            <a:chOff x="3881575" y="2684100"/>
            <a:chExt cx="495375" cy="477875"/>
          </a:xfrm>
        </p:grpSpPr>
        <p:sp>
          <p:nvSpPr>
            <p:cNvPr id="220" name="Google Shape;220;p16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3434275" y="2347038"/>
            <a:ext cx="4996500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1"/>
          </p:nvPr>
        </p:nvSpPr>
        <p:spPr>
          <a:xfrm>
            <a:off x="5348875" y="3323863"/>
            <a:ext cx="308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title" idx="2" hasCustomPrompt="1"/>
          </p:nvPr>
        </p:nvSpPr>
        <p:spPr>
          <a:xfrm>
            <a:off x="5127175" y="1226238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/>
          <p:nvPr/>
        </p:nvSpPr>
        <p:spPr>
          <a:xfrm>
            <a:off x="0" y="180725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318425" y="445013"/>
            <a:ext cx="1297450" cy="477875"/>
            <a:chOff x="318425" y="357163"/>
            <a:chExt cx="1297450" cy="477875"/>
          </a:xfrm>
        </p:grpSpPr>
        <p:grpSp>
          <p:nvGrpSpPr>
            <p:cNvPr id="229" name="Google Shape;229;p17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30" name="Google Shape;230;p17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7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33" name="Google Shape;233;p17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subTitle" idx="1"/>
          </p:nvPr>
        </p:nvSpPr>
        <p:spPr>
          <a:xfrm>
            <a:off x="713225" y="3273975"/>
            <a:ext cx="2135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subTitle" idx="2"/>
          </p:nvPr>
        </p:nvSpPr>
        <p:spPr>
          <a:xfrm>
            <a:off x="3504300" y="3273975"/>
            <a:ext cx="2135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3"/>
          </p:nvPr>
        </p:nvSpPr>
        <p:spPr>
          <a:xfrm>
            <a:off x="6295375" y="3273975"/>
            <a:ext cx="2135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subTitle" idx="4"/>
          </p:nvPr>
        </p:nvSpPr>
        <p:spPr>
          <a:xfrm>
            <a:off x="713225" y="3673750"/>
            <a:ext cx="2135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ubTitle" idx="5"/>
          </p:nvPr>
        </p:nvSpPr>
        <p:spPr>
          <a:xfrm>
            <a:off x="3504300" y="3673750"/>
            <a:ext cx="2135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ubTitle" idx="6"/>
          </p:nvPr>
        </p:nvSpPr>
        <p:spPr>
          <a:xfrm>
            <a:off x="6295375" y="3673750"/>
            <a:ext cx="2135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1216100"/>
            <a:ext cx="21354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title" idx="8" hasCustomPrompt="1"/>
          </p:nvPr>
        </p:nvSpPr>
        <p:spPr>
          <a:xfrm>
            <a:off x="3504300" y="1216100"/>
            <a:ext cx="21354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17"/>
          <p:cNvSpPr txBox="1">
            <a:spLocks noGrp="1"/>
          </p:cNvSpPr>
          <p:nvPr>
            <p:ph type="title" idx="9" hasCustomPrompt="1"/>
          </p:nvPr>
        </p:nvSpPr>
        <p:spPr>
          <a:xfrm>
            <a:off x="6295375" y="1216100"/>
            <a:ext cx="21354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 sz="28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buntu"/>
              <a:buChar char="●"/>
              <a:defRPr sz="180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●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○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buntu"/>
              <a:buChar char="■"/>
              <a:defRPr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8" r:id="rId11"/>
    <p:sldLayoutId id="2147483675" r:id="rId12"/>
    <p:sldLayoutId id="2147483676" r:id="rId13"/>
    <p:sldLayoutId id="2147483678" r:id="rId14"/>
    <p:sldLayoutId id="2147483679" r:id="rId15"/>
    <p:sldLayoutId id="2147483680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"/>
          <p:cNvSpPr txBox="1">
            <a:spLocks noGrp="1"/>
          </p:cNvSpPr>
          <p:nvPr>
            <p:ph type="ctrTitle"/>
          </p:nvPr>
        </p:nvSpPr>
        <p:spPr>
          <a:xfrm>
            <a:off x="713225" y="1227300"/>
            <a:ext cx="6257700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dirty="0" smtClean="0">
                <a:solidFill>
                  <a:schemeClr val="dk2"/>
                </a:solidFill>
              </a:rPr>
              <a:t>Customer’s Online loan</a:t>
            </a:r>
            <a:endParaRPr sz="7600">
              <a:solidFill>
                <a:schemeClr val="dk2"/>
              </a:solidFill>
            </a:endParaRPr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1"/>
          </p:nvPr>
        </p:nvSpPr>
        <p:spPr>
          <a:xfrm>
            <a:off x="713225" y="3300600"/>
            <a:ext cx="299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3756"/>
              </a:buClr>
              <a:buSzPts val="1100"/>
              <a:buFont typeface="Arial"/>
              <a:buNone/>
            </a:pP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Priscilia</a:t>
            </a:r>
            <a:endParaRPr/>
          </a:p>
        </p:txBody>
      </p:sp>
      <p:grpSp>
        <p:nvGrpSpPr>
          <p:cNvPr id="570" name="Google Shape;570;p38"/>
          <p:cNvGrpSpPr/>
          <p:nvPr/>
        </p:nvGrpSpPr>
        <p:grpSpPr>
          <a:xfrm>
            <a:off x="4578176" y="1268467"/>
            <a:ext cx="3998401" cy="3482914"/>
            <a:chOff x="4578176" y="1268467"/>
            <a:chExt cx="3998401" cy="3482914"/>
          </a:xfrm>
        </p:grpSpPr>
        <p:grpSp>
          <p:nvGrpSpPr>
            <p:cNvPr id="571" name="Google Shape;571;p38"/>
            <p:cNvGrpSpPr/>
            <p:nvPr/>
          </p:nvGrpSpPr>
          <p:grpSpPr>
            <a:xfrm>
              <a:off x="6769383" y="1268467"/>
              <a:ext cx="1530739" cy="2348789"/>
              <a:chOff x="6699275" y="2327988"/>
              <a:chExt cx="1406025" cy="2157425"/>
            </a:xfrm>
          </p:grpSpPr>
          <p:grpSp>
            <p:nvGrpSpPr>
              <p:cNvPr id="572" name="Google Shape;572;p38"/>
              <p:cNvGrpSpPr/>
              <p:nvPr/>
            </p:nvGrpSpPr>
            <p:grpSpPr>
              <a:xfrm>
                <a:off x="6699275" y="2327988"/>
                <a:ext cx="1406025" cy="2157425"/>
                <a:chOff x="1576300" y="3891550"/>
                <a:chExt cx="1406025" cy="2157425"/>
              </a:xfrm>
            </p:grpSpPr>
            <p:sp>
              <p:nvSpPr>
                <p:cNvPr id="573" name="Google Shape;573;p38"/>
                <p:cNvSpPr/>
                <p:nvPr/>
              </p:nvSpPr>
              <p:spPr>
                <a:xfrm>
                  <a:off x="1576300" y="3891550"/>
                  <a:ext cx="1406025" cy="215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1" h="86297" extrusionOk="0">
                      <a:moveTo>
                        <a:pt x="5104" y="1"/>
                      </a:moveTo>
                      <a:cubicBezTo>
                        <a:pt x="2269" y="1"/>
                        <a:pt x="0" y="2303"/>
                        <a:pt x="0" y="5138"/>
                      </a:cubicBezTo>
                      <a:lnTo>
                        <a:pt x="0" y="81159"/>
                      </a:lnTo>
                      <a:cubicBezTo>
                        <a:pt x="0" y="83994"/>
                        <a:pt x="2269" y="86296"/>
                        <a:pt x="5104" y="86296"/>
                      </a:cubicBezTo>
                      <a:lnTo>
                        <a:pt x="51104" y="86296"/>
                      </a:lnTo>
                      <a:cubicBezTo>
                        <a:pt x="53939" y="86296"/>
                        <a:pt x="56241" y="83994"/>
                        <a:pt x="56241" y="81159"/>
                      </a:cubicBezTo>
                      <a:lnTo>
                        <a:pt x="56241" y="5138"/>
                      </a:lnTo>
                      <a:cubicBezTo>
                        <a:pt x="56241" y="2303"/>
                        <a:pt x="53939" y="1"/>
                        <a:pt x="511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1687200" y="4019975"/>
                  <a:ext cx="1183375" cy="182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35" h="73087" extrusionOk="0">
                      <a:moveTo>
                        <a:pt x="3603" y="1"/>
                      </a:moveTo>
                      <a:cubicBezTo>
                        <a:pt x="1602" y="1"/>
                        <a:pt x="1" y="1635"/>
                        <a:pt x="1" y="3604"/>
                      </a:cubicBezTo>
                      <a:lnTo>
                        <a:pt x="1" y="69517"/>
                      </a:lnTo>
                      <a:cubicBezTo>
                        <a:pt x="1" y="71519"/>
                        <a:pt x="1635" y="73087"/>
                        <a:pt x="3603" y="73087"/>
                      </a:cubicBezTo>
                      <a:lnTo>
                        <a:pt x="43699" y="73087"/>
                      </a:lnTo>
                      <a:cubicBezTo>
                        <a:pt x="45700" y="73087"/>
                        <a:pt x="47301" y="71485"/>
                        <a:pt x="47301" y="69517"/>
                      </a:cubicBezTo>
                      <a:lnTo>
                        <a:pt x="47301" y="3637"/>
                      </a:lnTo>
                      <a:cubicBezTo>
                        <a:pt x="47335" y="1635"/>
                        <a:pt x="45700" y="1"/>
                        <a:pt x="43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2137525" y="3957450"/>
                  <a:ext cx="2819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6" h="1" fill="none" extrusionOk="0">
                      <a:moveTo>
                        <a:pt x="1" y="0"/>
                      </a:moveTo>
                      <a:lnTo>
                        <a:pt x="11275" y="0"/>
                      </a:lnTo>
                    </a:path>
                  </a:pathLst>
                </a:custGeom>
                <a:noFill/>
                <a:ln w="4170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6" name="Google Shape;576;p38"/>
              <p:cNvGrpSpPr/>
              <p:nvPr/>
            </p:nvGrpSpPr>
            <p:grpSpPr>
              <a:xfrm>
                <a:off x="6908344" y="2913049"/>
                <a:ext cx="987895" cy="987337"/>
                <a:chOff x="889282" y="2874625"/>
                <a:chExt cx="1356253" cy="1355487"/>
              </a:xfrm>
            </p:grpSpPr>
            <p:sp>
              <p:nvSpPr>
                <p:cNvPr id="577" name="Google Shape;577;p38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1" h="60177" extrusionOk="0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37" h="51004" extrusionOk="0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1290539" y="3142865"/>
                  <a:ext cx="626668" cy="81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1" h="36327" extrusionOk="0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0" name="Google Shape;580;p38"/>
            <p:cNvGrpSpPr/>
            <p:nvPr/>
          </p:nvGrpSpPr>
          <p:grpSpPr>
            <a:xfrm>
              <a:off x="7101553" y="3267540"/>
              <a:ext cx="1475024" cy="1356940"/>
              <a:chOff x="2957275" y="3539650"/>
              <a:chExt cx="1156700" cy="1064100"/>
            </a:xfrm>
          </p:grpSpPr>
          <p:sp>
            <p:nvSpPr>
              <p:cNvPr id="581" name="Google Shape;581;p38"/>
              <p:cNvSpPr/>
              <p:nvPr/>
            </p:nvSpPr>
            <p:spPr>
              <a:xfrm>
                <a:off x="2985625" y="3573825"/>
                <a:ext cx="1128350" cy="1029925"/>
              </a:xfrm>
              <a:custGeom>
                <a:avLst/>
                <a:gdLst/>
                <a:ahLst/>
                <a:cxnLst/>
                <a:rect l="l" t="t" r="r" b="b"/>
                <a:pathLst>
                  <a:path w="45134" h="41197" extrusionOk="0">
                    <a:moveTo>
                      <a:pt x="28521" y="1"/>
                    </a:moveTo>
                    <a:cubicBezTo>
                      <a:pt x="27521" y="7173"/>
                      <a:pt x="23251" y="13611"/>
                      <a:pt x="17947" y="18514"/>
                    </a:cubicBezTo>
                    <a:cubicBezTo>
                      <a:pt x="12677" y="23451"/>
                      <a:pt x="6272" y="27054"/>
                      <a:pt x="1" y="30689"/>
                    </a:cubicBezTo>
                    <a:lnTo>
                      <a:pt x="17180" y="41197"/>
                    </a:lnTo>
                    <a:cubicBezTo>
                      <a:pt x="26353" y="36727"/>
                      <a:pt x="34359" y="29856"/>
                      <a:pt x="40096" y="21450"/>
                    </a:cubicBezTo>
                    <a:cubicBezTo>
                      <a:pt x="42865" y="17447"/>
                      <a:pt x="45133" y="12843"/>
                      <a:pt x="45133" y="7973"/>
                    </a:cubicBezTo>
                    <a:lnTo>
                      <a:pt x="28521" y="1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3074875" y="3626375"/>
                <a:ext cx="1011575" cy="928175"/>
              </a:xfrm>
              <a:custGeom>
                <a:avLst/>
                <a:gdLst/>
                <a:ahLst/>
                <a:cxnLst/>
                <a:rect l="l" t="t" r="r" b="b"/>
                <a:pathLst>
                  <a:path w="40463" h="37127" extrusionOk="0">
                    <a:moveTo>
                      <a:pt x="26986" y="0"/>
                    </a:moveTo>
                    <a:cubicBezTo>
                      <a:pt x="26876" y="496"/>
                      <a:pt x="26493" y="969"/>
                      <a:pt x="25931" y="969"/>
                    </a:cubicBezTo>
                    <a:cubicBezTo>
                      <a:pt x="25813" y="969"/>
                      <a:pt x="25686" y="948"/>
                      <a:pt x="25552" y="901"/>
                    </a:cubicBezTo>
                    <a:cubicBezTo>
                      <a:pt x="25485" y="901"/>
                      <a:pt x="25452" y="868"/>
                      <a:pt x="25385" y="834"/>
                    </a:cubicBezTo>
                    <a:cubicBezTo>
                      <a:pt x="23550" y="8006"/>
                      <a:pt x="18880" y="13577"/>
                      <a:pt x="15111" y="17113"/>
                    </a:cubicBezTo>
                    <a:cubicBezTo>
                      <a:pt x="10608" y="21282"/>
                      <a:pt x="5437" y="24518"/>
                      <a:pt x="200" y="27553"/>
                    </a:cubicBezTo>
                    <a:cubicBezTo>
                      <a:pt x="968" y="28054"/>
                      <a:pt x="767" y="29221"/>
                      <a:pt x="0" y="29555"/>
                    </a:cubicBezTo>
                    <a:lnTo>
                      <a:pt x="12109" y="37027"/>
                    </a:lnTo>
                    <a:cubicBezTo>
                      <a:pt x="12438" y="36596"/>
                      <a:pt x="12942" y="36300"/>
                      <a:pt x="13545" y="36300"/>
                    </a:cubicBezTo>
                    <a:cubicBezTo>
                      <a:pt x="13735" y="36300"/>
                      <a:pt x="13936" y="36329"/>
                      <a:pt x="14144" y="36393"/>
                    </a:cubicBezTo>
                    <a:cubicBezTo>
                      <a:pt x="14644" y="36560"/>
                      <a:pt x="14978" y="36793"/>
                      <a:pt x="15211" y="37127"/>
                    </a:cubicBezTo>
                    <a:cubicBezTo>
                      <a:pt x="23384" y="32757"/>
                      <a:pt x="30455" y="26419"/>
                      <a:pt x="35692" y="18747"/>
                    </a:cubicBezTo>
                    <a:cubicBezTo>
                      <a:pt x="38494" y="14711"/>
                      <a:pt x="39995" y="11208"/>
                      <a:pt x="40462" y="7873"/>
                    </a:cubicBezTo>
                    <a:lnTo>
                      <a:pt x="40462" y="7873"/>
                    </a:lnTo>
                    <a:cubicBezTo>
                      <a:pt x="40401" y="7885"/>
                      <a:pt x="40331" y="7893"/>
                      <a:pt x="40257" y="7893"/>
                    </a:cubicBezTo>
                    <a:cubicBezTo>
                      <a:pt x="40129" y="7893"/>
                      <a:pt x="39989" y="7869"/>
                      <a:pt x="39862" y="7806"/>
                    </a:cubicBezTo>
                    <a:cubicBezTo>
                      <a:pt x="38895" y="7539"/>
                      <a:pt x="38895" y="6505"/>
                      <a:pt x="39395" y="5905"/>
                    </a:cubicBezTo>
                    <a:lnTo>
                      <a:pt x="26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3075700" y="3625525"/>
                <a:ext cx="844800" cy="834800"/>
              </a:xfrm>
              <a:custGeom>
                <a:avLst/>
                <a:gdLst/>
                <a:ahLst/>
                <a:cxnLst/>
                <a:rect l="l" t="t" r="r" b="b"/>
                <a:pathLst>
                  <a:path w="33792" h="33392" extrusionOk="0">
                    <a:moveTo>
                      <a:pt x="26986" y="1"/>
                    </a:moveTo>
                    <a:cubicBezTo>
                      <a:pt x="26875" y="531"/>
                      <a:pt x="26483" y="991"/>
                      <a:pt x="25910" y="991"/>
                    </a:cubicBezTo>
                    <a:cubicBezTo>
                      <a:pt x="25797" y="991"/>
                      <a:pt x="25678" y="973"/>
                      <a:pt x="25552" y="935"/>
                    </a:cubicBezTo>
                    <a:cubicBezTo>
                      <a:pt x="25485" y="935"/>
                      <a:pt x="25452" y="902"/>
                      <a:pt x="25385" y="835"/>
                    </a:cubicBezTo>
                    <a:cubicBezTo>
                      <a:pt x="23551" y="8007"/>
                      <a:pt x="18881" y="13611"/>
                      <a:pt x="15111" y="17147"/>
                    </a:cubicBezTo>
                    <a:cubicBezTo>
                      <a:pt x="10608" y="21316"/>
                      <a:pt x="5438" y="24519"/>
                      <a:pt x="201" y="27587"/>
                    </a:cubicBezTo>
                    <a:cubicBezTo>
                      <a:pt x="968" y="28088"/>
                      <a:pt x="768" y="29255"/>
                      <a:pt x="1" y="29589"/>
                    </a:cubicBezTo>
                    <a:lnTo>
                      <a:pt x="6138" y="33392"/>
                    </a:lnTo>
                    <a:cubicBezTo>
                      <a:pt x="6272" y="33225"/>
                      <a:pt x="6438" y="33058"/>
                      <a:pt x="6639" y="32925"/>
                    </a:cubicBezTo>
                    <a:cubicBezTo>
                      <a:pt x="12243" y="29389"/>
                      <a:pt x="19081" y="26420"/>
                      <a:pt x="23417" y="21416"/>
                    </a:cubicBezTo>
                    <a:cubicBezTo>
                      <a:pt x="27987" y="16113"/>
                      <a:pt x="31356" y="11543"/>
                      <a:pt x="33791" y="3270"/>
                    </a:cubicBezTo>
                    <a:lnTo>
                      <a:pt x="26986" y="1"/>
                    </a:lnTo>
                    <a:close/>
                  </a:path>
                </a:pathLst>
              </a:custGeom>
              <a:solidFill>
                <a:srgbClr val="52A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3758700" y="3852850"/>
                <a:ext cx="107600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3829" extrusionOk="0">
                    <a:moveTo>
                      <a:pt x="2141" y="1"/>
                    </a:moveTo>
                    <a:cubicBezTo>
                      <a:pt x="1306" y="1"/>
                      <a:pt x="546" y="530"/>
                      <a:pt x="300" y="1349"/>
                    </a:cubicBezTo>
                    <a:cubicBezTo>
                      <a:pt x="0" y="2383"/>
                      <a:pt x="600" y="3450"/>
                      <a:pt x="1601" y="3751"/>
                    </a:cubicBezTo>
                    <a:cubicBezTo>
                      <a:pt x="1782" y="3803"/>
                      <a:pt x="1965" y="3828"/>
                      <a:pt x="2143" y="3828"/>
                    </a:cubicBezTo>
                    <a:cubicBezTo>
                      <a:pt x="2986" y="3828"/>
                      <a:pt x="3755" y="3275"/>
                      <a:pt x="4003" y="2450"/>
                    </a:cubicBezTo>
                    <a:cubicBezTo>
                      <a:pt x="4303" y="1416"/>
                      <a:pt x="3703" y="381"/>
                      <a:pt x="2702" y="81"/>
                    </a:cubicBezTo>
                    <a:cubicBezTo>
                      <a:pt x="2515" y="27"/>
                      <a:pt x="2326" y="1"/>
                      <a:pt x="2141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3856775" y="3829700"/>
                <a:ext cx="110550" cy="1709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836" extrusionOk="0">
                    <a:moveTo>
                      <a:pt x="4127" y="1"/>
                    </a:moveTo>
                    <a:cubicBezTo>
                      <a:pt x="4018" y="1"/>
                      <a:pt x="3911" y="64"/>
                      <a:pt x="3883" y="207"/>
                    </a:cubicBezTo>
                    <a:cubicBezTo>
                      <a:pt x="3249" y="2608"/>
                      <a:pt x="2048" y="4710"/>
                      <a:pt x="213" y="6411"/>
                    </a:cubicBezTo>
                    <a:cubicBezTo>
                      <a:pt x="1" y="6571"/>
                      <a:pt x="212" y="6836"/>
                      <a:pt x="407" y="6836"/>
                    </a:cubicBezTo>
                    <a:cubicBezTo>
                      <a:pt x="457" y="6836"/>
                      <a:pt x="506" y="6819"/>
                      <a:pt x="547" y="6778"/>
                    </a:cubicBezTo>
                    <a:cubicBezTo>
                      <a:pt x="2415" y="5043"/>
                      <a:pt x="3749" y="2809"/>
                      <a:pt x="4383" y="307"/>
                    </a:cubicBezTo>
                    <a:cubicBezTo>
                      <a:pt x="4421" y="115"/>
                      <a:pt x="4273" y="1"/>
                      <a:pt x="4127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3880975" y="3851700"/>
                <a:ext cx="110575" cy="17060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824" extrusionOk="0">
                    <a:moveTo>
                      <a:pt x="4109" y="1"/>
                    </a:moveTo>
                    <a:cubicBezTo>
                      <a:pt x="4007" y="1"/>
                      <a:pt x="3909" y="59"/>
                      <a:pt x="3882" y="194"/>
                    </a:cubicBezTo>
                    <a:cubicBezTo>
                      <a:pt x="3248" y="2596"/>
                      <a:pt x="2047" y="4697"/>
                      <a:pt x="213" y="6398"/>
                    </a:cubicBezTo>
                    <a:cubicBezTo>
                      <a:pt x="0" y="6558"/>
                      <a:pt x="190" y="6823"/>
                      <a:pt x="394" y="6823"/>
                    </a:cubicBezTo>
                    <a:cubicBezTo>
                      <a:pt x="446" y="6823"/>
                      <a:pt x="499" y="6806"/>
                      <a:pt x="546" y="6765"/>
                    </a:cubicBezTo>
                    <a:cubicBezTo>
                      <a:pt x="2448" y="4997"/>
                      <a:pt x="3749" y="2829"/>
                      <a:pt x="4382" y="327"/>
                    </a:cubicBezTo>
                    <a:cubicBezTo>
                      <a:pt x="4422" y="128"/>
                      <a:pt x="4260" y="1"/>
                      <a:pt x="4109" y="1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3449300" y="4001425"/>
                <a:ext cx="382800" cy="305675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12227" extrusionOk="0">
                    <a:moveTo>
                      <a:pt x="6405" y="0"/>
                    </a:moveTo>
                    <a:cubicBezTo>
                      <a:pt x="4440" y="0"/>
                      <a:pt x="2662" y="819"/>
                      <a:pt x="1668" y="2377"/>
                    </a:cubicBezTo>
                    <a:cubicBezTo>
                      <a:pt x="1" y="5046"/>
                      <a:pt x="1335" y="8882"/>
                      <a:pt x="4637" y="10950"/>
                    </a:cubicBezTo>
                    <a:cubicBezTo>
                      <a:pt x="6011" y="11811"/>
                      <a:pt x="7507" y="12227"/>
                      <a:pt x="8907" y="12227"/>
                    </a:cubicBezTo>
                    <a:cubicBezTo>
                      <a:pt x="10872" y="12227"/>
                      <a:pt x="12650" y="11408"/>
                      <a:pt x="13644" y="9849"/>
                    </a:cubicBezTo>
                    <a:cubicBezTo>
                      <a:pt x="15311" y="7181"/>
                      <a:pt x="13977" y="3345"/>
                      <a:pt x="10675" y="1277"/>
                    </a:cubicBezTo>
                    <a:cubicBezTo>
                      <a:pt x="9301" y="416"/>
                      <a:pt x="7805" y="0"/>
                      <a:pt x="6405" y="0"/>
                    </a:cubicBezTo>
                    <a:close/>
                  </a:path>
                </a:pathLst>
              </a:custGeom>
              <a:solidFill>
                <a:srgbClr val="32A8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3466825" y="4015900"/>
                <a:ext cx="346100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1109" extrusionOk="0">
                    <a:moveTo>
                      <a:pt x="5856" y="258"/>
                    </a:moveTo>
                    <a:cubicBezTo>
                      <a:pt x="6462" y="258"/>
                      <a:pt x="7087" y="348"/>
                      <a:pt x="7706" y="531"/>
                    </a:cubicBezTo>
                    <a:cubicBezTo>
                      <a:pt x="8339" y="698"/>
                      <a:pt x="8973" y="998"/>
                      <a:pt x="9540" y="1365"/>
                    </a:cubicBezTo>
                    <a:cubicBezTo>
                      <a:pt x="12409" y="3166"/>
                      <a:pt x="13576" y="6502"/>
                      <a:pt x="12142" y="8803"/>
                    </a:cubicBezTo>
                    <a:cubicBezTo>
                      <a:pt x="11306" y="10165"/>
                      <a:pt x="9767" y="10868"/>
                      <a:pt x="8060" y="10868"/>
                    </a:cubicBezTo>
                    <a:cubicBezTo>
                      <a:pt x="6840" y="10868"/>
                      <a:pt x="5533" y="10508"/>
                      <a:pt x="4336" y="9771"/>
                    </a:cubicBezTo>
                    <a:cubicBezTo>
                      <a:pt x="1468" y="7970"/>
                      <a:pt x="300" y="4634"/>
                      <a:pt x="1768" y="2332"/>
                    </a:cubicBezTo>
                    <a:cubicBezTo>
                      <a:pt x="2581" y="977"/>
                      <a:pt x="4141" y="258"/>
                      <a:pt x="5856" y="258"/>
                    </a:cubicBezTo>
                    <a:close/>
                    <a:moveTo>
                      <a:pt x="5798" y="0"/>
                    </a:moveTo>
                    <a:cubicBezTo>
                      <a:pt x="4002" y="0"/>
                      <a:pt x="2380" y="740"/>
                      <a:pt x="1501" y="2165"/>
                    </a:cubicBezTo>
                    <a:cubicBezTo>
                      <a:pt x="0" y="4600"/>
                      <a:pt x="1168" y="8070"/>
                      <a:pt x="4170" y="9971"/>
                    </a:cubicBezTo>
                    <a:cubicBezTo>
                      <a:pt x="4803" y="10371"/>
                      <a:pt x="5437" y="10638"/>
                      <a:pt x="6104" y="10838"/>
                    </a:cubicBezTo>
                    <a:cubicBezTo>
                      <a:pt x="6749" y="11019"/>
                      <a:pt x="7396" y="11108"/>
                      <a:pt x="8022" y="11108"/>
                    </a:cubicBezTo>
                    <a:cubicBezTo>
                      <a:pt x="9824" y="11108"/>
                      <a:pt x="11451" y="10364"/>
                      <a:pt x="12342" y="8904"/>
                    </a:cubicBezTo>
                    <a:cubicBezTo>
                      <a:pt x="13843" y="6502"/>
                      <a:pt x="12676" y="2999"/>
                      <a:pt x="9674" y="1131"/>
                    </a:cubicBezTo>
                    <a:cubicBezTo>
                      <a:pt x="8429" y="371"/>
                      <a:pt x="7070" y="0"/>
                      <a:pt x="5798" y="0"/>
                    </a:cubicBezTo>
                    <a:close/>
                  </a:path>
                </a:pathLst>
              </a:custGeom>
              <a:solidFill>
                <a:srgbClr val="92C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3546875" y="4056675"/>
                <a:ext cx="199325" cy="1730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6921" extrusionOk="0">
                    <a:moveTo>
                      <a:pt x="1501" y="2002"/>
                    </a:moveTo>
                    <a:lnTo>
                      <a:pt x="2836" y="3070"/>
                    </a:lnTo>
                    <a:cubicBezTo>
                      <a:pt x="2602" y="3203"/>
                      <a:pt x="2402" y="3303"/>
                      <a:pt x="2169" y="3303"/>
                    </a:cubicBezTo>
                    <a:cubicBezTo>
                      <a:pt x="2142" y="3308"/>
                      <a:pt x="2115" y="3310"/>
                      <a:pt x="2088" y="3310"/>
                    </a:cubicBezTo>
                    <a:cubicBezTo>
                      <a:pt x="1915" y="3310"/>
                      <a:pt x="1746" y="3223"/>
                      <a:pt x="1601" y="3136"/>
                    </a:cubicBezTo>
                    <a:cubicBezTo>
                      <a:pt x="1435" y="3003"/>
                      <a:pt x="1335" y="2836"/>
                      <a:pt x="1335" y="2636"/>
                    </a:cubicBezTo>
                    <a:cubicBezTo>
                      <a:pt x="1335" y="2402"/>
                      <a:pt x="1401" y="2202"/>
                      <a:pt x="1501" y="2002"/>
                    </a:cubicBezTo>
                    <a:close/>
                    <a:moveTo>
                      <a:pt x="5667" y="3149"/>
                    </a:moveTo>
                    <a:cubicBezTo>
                      <a:pt x="5857" y="3149"/>
                      <a:pt x="6014" y="3239"/>
                      <a:pt x="6171" y="3370"/>
                    </a:cubicBezTo>
                    <a:cubicBezTo>
                      <a:pt x="6405" y="3537"/>
                      <a:pt x="6505" y="3737"/>
                      <a:pt x="6505" y="3970"/>
                    </a:cubicBezTo>
                    <a:cubicBezTo>
                      <a:pt x="6505" y="4170"/>
                      <a:pt x="6438" y="4404"/>
                      <a:pt x="6305" y="4671"/>
                    </a:cubicBezTo>
                    <a:lnTo>
                      <a:pt x="4770" y="3370"/>
                    </a:lnTo>
                    <a:cubicBezTo>
                      <a:pt x="5004" y="3236"/>
                      <a:pt x="5271" y="3203"/>
                      <a:pt x="5504" y="3170"/>
                    </a:cubicBezTo>
                    <a:cubicBezTo>
                      <a:pt x="5561" y="3155"/>
                      <a:pt x="5615" y="3149"/>
                      <a:pt x="5667" y="3149"/>
                    </a:cubicBezTo>
                    <a:close/>
                    <a:moveTo>
                      <a:pt x="667" y="1"/>
                    </a:moveTo>
                    <a:lnTo>
                      <a:pt x="0" y="801"/>
                    </a:lnTo>
                    <a:lnTo>
                      <a:pt x="768" y="1402"/>
                    </a:lnTo>
                    <a:cubicBezTo>
                      <a:pt x="434" y="1902"/>
                      <a:pt x="267" y="2469"/>
                      <a:pt x="301" y="2903"/>
                    </a:cubicBezTo>
                    <a:cubicBezTo>
                      <a:pt x="301" y="3370"/>
                      <a:pt x="501" y="3803"/>
                      <a:pt x="901" y="4070"/>
                    </a:cubicBezTo>
                    <a:cubicBezTo>
                      <a:pt x="1101" y="4237"/>
                      <a:pt x="1335" y="4404"/>
                      <a:pt x="1601" y="4471"/>
                    </a:cubicBezTo>
                    <a:cubicBezTo>
                      <a:pt x="1767" y="4494"/>
                      <a:pt x="1948" y="4518"/>
                      <a:pt x="2123" y="4518"/>
                    </a:cubicBezTo>
                    <a:cubicBezTo>
                      <a:pt x="2196" y="4518"/>
                      <a:pt x="2267" y="4514"/>
                      <a:pt x="2335" y="4504"/>
                    </a:cubicBezTo>
                    <a:cubicBezTo>
                      <a:pt x="2569" y="4471"/>
                      <a:pt x="2802" y="4404"/>
                      <a:pt x="3069" y="4304"/>
                    </a:cubicBezTo>
                    <a:cubicBezTo>
                      <a:pt x="3303" y="4204"/>
                      <a:pt x="3503" y="4070"/>
                      <a:pt x="3770" y="3970"/>
                    </a:cubicBezTo>
                    <a:lnTo>
                      <a:pt x="5638" y="5538"/>
                    </a:lnTo>
                    <a:cubicBezTo>
                      <a:pt x="5382" y="5726"/>
                      <a:pt x="5108" y="5817"/>
                      <a:pt x="4817" y="5817"/>
                    </a:cubicBezTo>
                    <a:cubicBezTo>
                      <a:pt x="4539" y="5817"/>
                      <a:pt x="4246" y="5734"/>
                      <a:pt x="3936" y="5571"/>
                    </a:cubicBezTo>
                    <a:lnTo>
                      <a:pt x="3403" y="6505"/>
                    </a:lnTo>
                    <a:cubicBezTo>
                      <a:pt x="3829" y="6761"/>
                      <a:pt x="4256" y="6920"/>
                      <a:pt x="4703" y="6920"/>
                    </a:cubicBezTo>
                    <a:cubicBezTo>
                      <a:pt x="4780" y="6920"/>
                      <a:pt x="4858" y="6915"/>
                      <a:pt x="4937" y="6906"/>
                    </a:cubicBezTo>
                    <a:cubicBezTo>
                      <a:pt x="5471" y="6872"/>
                      <a:pt x="5971" y="6639"/>
                      <a:pt x="6472" y="6172"/>
                    </a:cubicBezTo>
                    <a:lnTo>
                      <a:pt x="7306" y="6739"/>
                    </a:lnTo>
                    <a:lnTo>
                      <a:pt x="7973" y="5972"/>
                    </a:lnTo>
                    <a:lnTo>
                      <a:pt x="7239" y="5338"/>
                    </a:lnTo>
                    <a:cubicBezTo>
                      <a:pt x="7406" y="5038"/>
                      <a:pt x="7506" y="4804"/>
                      <a:pt x="7606" y="4504"/>
                    </a:cubicBezTo>
                    <a:cubicBezTo>
                      <a:pt x="7672" y="4204"/>
                      <a:pt x="7739" y="3970"/>
                      <a:pt x="7672" y="3703"/>
                    </a:cubicBezTo>
                    <a:cubicBezTo>
                      <a:pt x="7639" y="3470"/>
                      <a:pt x="7606" y="3203"/>
                      <a:pt x="7472" y="3003"/>
                    </a:cubicBezTo>
                    <a:cubicBezTo>
                      <a:pt x="7339" y="2803"/>
                      <a:pt x="7239" y="2636"/>
                      <a:pt x="7005" y="2469"/>
                    </a:cubicBezTo>
                    <a:cubicBezTo>
                      <a:pt x="6772" y="2236"/>
                      <a:pt x="6472" y="2069"/>
                      <a:pt x="6238" y="2035"/>
                    </a:cubicBezTo>
                    <a:cubicBezTo>
                      <a:pt x="6049" y="2012"/>
                      <a:pt x="5877" y="1988"/>
                      <a:pt x="5687" y="1988"/>
                    </a:cubicBezTo>
                    <a:cubicBezTo>
                      <a:pt x="5608" y="1988"/>
                      <a:pt x="5525" y="1992"/>
                      <a:pt x="5438" y="2002"/>
                    </a:cubicBezTo>
                    <a:cubicBezTo>
                      <a:pt x="5137" y="2035"/>
                      <a:pt x="4904" y="2069"/>
                      <a:pt x="4637" y="2202"/>
                    </a:cubicBezTo>
                    <a:lnTo>
                      <a:pt x="3903" y="2569"/>
                    </a:lnTo>
                    <a:lnTo>
                      <a:pt x="2269" y="1235"/>
                    </a:lnTo>
                    <a:cubicBezTo>
                      <a:pt x="2481" y="1129"/>
                      <a:pt x="2687" y="1071"/>
                      <a:pt x="2902" y="1071"/>
                    </a:cubicBezTo>
                    <a:cubicBezTo>
                      <a:pt x="3158" y="1071"/>
                      <a:pt x="3428" y="1153"/>
                      <a:pt x="3736" y="1335"/>
                    </a:cubicBezTo>
                    <a:lnTo>
                      <a:pt x="4303" y="401"/>
                    </a:lnTo>
                    <a:cubicBezTo>
                      <a:pt x="4103" y="301"/>
                      <a:pt x="3903" y="167"/>
                      <a:pt x="3636" y="67"/>
                    </a:cubicBezTo>
                    <a:cubicBezTo>
                      <a:pt x="3403" y="34"/>
                      <a:pt x="3136" y="1"/>
                      <a:pt x="2902" y="1"/>
                    </a:cubicBezTo>
                    <a:cubicBezTo>
                      <a:pt x="2636" y="1"/>
                      <a:pt x="2402" y="34"/>
                      <a:pt x="2135" y="167"/>
                    </a:cubicBezTo>
                    <a:cubicBezTo>
                      <a:pt x="1902" y="301"/>
                      <a:pt x="1668" y="401"/>
                      <a:pt x="1435" y="634"/>
                    </a:cubicBez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0095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957275" y="3539650"/>
                <a:ext cx="1088300" cy="1050775"/>
              </a:xfrm>
              <a:custGeom>
                <a:avLst/>
                <a:gdLst/>
                <a:ahLst/>
                <a:cxnLst/>
                <a:rect l="l" t="t" r="r" b="b"/>
                <a:pathLst>
                  <a:path w="43532" h="42031" extrusionOk="0">
                    <a:moveTo>
                      <a:pt x="25853" y="0"/>
                    </a:moveTo>
                    <a:cubicBezTo>
                      <a:pt x="25486" y="7239"/>
                      <a:pt x="21750" y="13977"/>
                      <a:pt x="16880" y="19347"/>
                    </a:cubicBezTo>
                    <a:cubicBezTo>
                      <a:pt x="12009" y="24685"/>
                      <a:pt x="6005" y="28854"/>
                      <a:pt x="1" y="32990"/>
                    </a:cubicBezTo>
                    <a:lnTo>
                      <a:pt x="18047" y="42030"/>
                    </a:lnTo>
                    <a:cubicBezTo>
                      <a:pt x="26820" y="36827"/>
                      <a:pt x="34192" y="29254"/>
                      <a:pt x="39229" y="20381"/>
                    </a:cubicBezTo>
                    <a:cubicBezTo>
                      <a:pt x="41664" y="16145"/>
                      <a:pt x="43532" y="11375"/>
                      <a:pt x="43098" y="6538"/>
                    </a:cubicBezTo>
                    <a:lnTo>
                      <a:pt x="25853" y="0"/>
                    </a:ln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3049025" y="3587175"/>
                <a:ext cx="962375" cy="954050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38162" extrusionOk="0">
                    <a:moveTo>
                      <a:pt x="24418" y="1"/>
                    </a:moveTo>
                    <a:cubicBezTo>
                      <a:pt x="24359" y="561"/>
                      <a:pt x="23986" y="1096"/>
                      <a:pt x="23346" y="1096"/>
                    </a:cubicBezTo>
                    <a:cubicBezTo>
                      <a:pt x="23263" y="1096"/>
                      <a:pt x="23175" y="1087"/>
                      <a:pt x="23083" y="1068"/>
                    </a:cubicBezTo>
                    <a:cubicBezTo>
                      <a:pt x="23017" y="1068"/>
                      <a:pt x="22983" y="1001"/>
                      <a:pt x="22916" y="1001"/>
                    </a:cubicBezTo>
                    <a:cubicBezTo>
                      <a:pt x="21716" y="8307"/>
                      <a:pt x="17546" y="14277"/>
                      <a:pt x="14010" y="18114"/>
                    </a:cubicBezTo>
                    <a:cubicBezTo>
                      <a:pt x="9874" y="22617"/>
                      <a:pt x="5004" y="26286"/>
                      <a:pt x="33" y="29755"/>
                    </a:cubicBezTo>
                    <a:cubicBezTo>
                      <a:pt x="834" y="30155"/>
                      <a:pt x="701" y="31356"/>
                      <a:pt x="0" y="31757"/>
                    </a:cubicBezTo>
                    <a:lnTo>
                      <a:pt x="12676" y="38161"/>
                    </a:lnTo>
                    <a:cubicBezTo>
                      <a:pt x="13008" y="37690"/>
                      <a:pt x="13525" y="37311"/>
                      <a:pt x="14226" y="37311"/>
                    </a:cubicBezTo>
                    <a:cubicBezTo>
                      <a:pt x="14369" y="37311"/>
                      <a:pt x="14519" y="37327"/>
                      <a:pt x="14677" y="37361"/>
                    </a:cubicBezTo>
                    <a:cubicBezTo>
                      <a:pt x="15178" y="37494"/>
                      <a:pt x="15545" y="37694"/>
                      <a:pt x="15811" y="38028"/>
                    </a:cubicBezTo>
                    <a:cubicBezTo>
                      <a:pt x="23550" y="32991"/>
                      <a:pt x="30055" y="26119"/>
                      <a:pt x="34658" y="18013"/>
                    </a:cubicBezTo>
                    <a:cubicBezTo>
                      <a:pt x="37093" y="13744"/>
                      <a:pt x="38327" y="10108"/>
                      <a:pt x="38494" y="6739"/>
                    </a:cubicBezTo>
                    <a:lnTo>
                      <a:pt x="38494" y="6739"/>
                    </a:lnTo>
                    <a:cubicBezTo>
                      <a:pt x="38376" y="6762"/>
                      <a:pt x="38225" y="6786"/>
                      <a:pt x="38076" y="6786"/>
                    </a:cubicBezTo>
                    <a:cubicBezTo>
                      <a:pt x="38014" y="6786"/>
                      <a:pt x="37952" y="6782"/>
                      <a:pt x="37894" y="6772"/>
                    </a:cubicBezTo>
                    <a:cubicBezTo>
                      <a:pt x="36926" y="6572"/>
                      <a:pt x="36826" y="5505"/>
                      <a:pt x="37260" y="4904"/>
                    </a:cubicBezTo>
                    <a:lnTo>
                      <a:pt x="24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3692800" y="3807000"/>
                <a:ext cx="10427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29" extrusionOk="0">
                    <a:moveTo>
                      <a:pt x="2052" y="1"/>
                    </a:moveTo>
                    <a:cubicBezTo>
                      <a:pt x="1171" y="1"/>
                      <a:pt x="374" y="621"/>
                      <a:pt x="201" y="1515"/>
                    </a:cubicBezTo>
                    <a:cubicBezTo>
                      <a:pt x="1" y="2549"/>
                      <a:pt x="668" y="3583"/>
                      <a:pt x="1702" y="3783"/>
                    </a:cubicBezTo>
                    <a:cubicBezTo>
                      <a:pt x="1837" y="3814"/>
                      <a:pt x="1971" y="3828"/>
                      <a:pt x="2103" y="3828"/>
                    </a:cubicBezTo>
                    <a:cubicBezTo>
                      <a:pt x="2984" y="3828"/>
                      <a:pt x="3767" y="3181"/>
                      <a:pt x="3970" y="2282"/>
                    </a:cubicBezTo>
                    <a:cubicBezTo>
                      <a:pt x="4170" y="1248"/>
                      <a:pt x="3503" y="247"/>
                      <a:pt x="2469" y="47"/>
                    </a:cubicBezTo>
                    <a:cubicBezTo>
                      <a:pt x="2330" y="16"/>
                      <a:pt x="2190" y="1"/>
                      <a:pt x="2052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3796675" y="3773000"/>
                <a:ext cx="95950" cy="17857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7143" extrusionOk="0">
                    <a:moveTo>
                      <a:pt x="3538" y="1"/>
                    </a:moveTo>
                    <a:cubicBezTo>
                      <a:pt x="3431" y="1"/>
                      <a:pt x="3332" y="64"/>
                      <a:pt x="3318" y="206"/>
                    </a:cubicBezTo>
                    <a:cubicBezTo>
                      <a:pt x="2918" y="2675"/>
                      <a:pt x="1850" y="4876"/>
                      <a:pt x="149" y="6711"/>
                    </a:cubicBezTo>
                    <a:cubicBezTo>
                      <a:pt x="1" y="6909"/>
                      <a:pt x="163" y="7143"/>
                      <a:pt x="339" y="7143"/>
                    </a:cubicBezTo>
                    <a:cubicBezTo>
                      <a:pt x="401" y="7143"/>
                      <a:pt x="464" y="7114"/>
                      <a:pt x="516" y="7045"/>
                    </a:cubicBezTo>
                    <a:cubicBezTo>
                      <a:pt x="2317" y="5143"/>
                      <a:pt x="3418" y="2875"/>
                      <a:pt x="3818" y="306"/>
                    </a:cubicBezTo>
                    <a:cubicBezTo>
                      <a:pt x="3837" y="115"/>
                      <a:pt x="3681" y="1"/>
                      <a:pt x="3538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822425" y="3792675"/>
                <a:ext cx="964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7138" extrusionOk="0">
                    <a:moveTo>
                      <a:pt x="3571" y="1"/>
                    </a:moveTo>
                    <a:cubicBezTo>
                      <a:pt x="3453" y="1"/>
                      <a:pt x="3337" y="70"/>
                      <a:pt x="3322" y="220"/>
                    </a:cubicBezTo>
                    <a:cubicBezTo>
                      <a:pt x="2922" y="2688"/>
                      <a:pt x="1888" y="4890"/>
                      <a:pt x="153" y="6725"/>
                    </a:cubicBezTo>
                    <a:cubicBezTo>
                      <a:pt x="1" y="6902"/>
                      <a:pt x="176" y="7138"/>
                      <a:pt x="372" y="7138"/>
                    </a:cubicBezTo>
                    <a:cubicBezTo>
                      <a:pt x="434" y="7138"/>
                      <a:pt x="497" y="7114"/>
                      <a:pt x="553" y="7058"/>
                    </a:cubicBezTo>
                    <a:cubicBezTo>
                      <a:pt x="2321" y="5123"/>
                      <a:pt x="3422" y="2855"/>
                      <a:pt x="3822" y="287"/>
                    </a:cubicBezTo>
                    <a:cubicBezTo>
                      <a:pt x="3859" y="103"/>
                      <a:pt x="3714" y="1"/>
                      <a:pt x="3571" y="1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402600" y="3973450"/>
                <a:ext cx="385300" cy="300750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030" extrusionOk="0">
                    <a:moveTo>
                      <a:pt x="6574" y="0"/>
                    </a:moveTo>
                    <a:cubicBezTo>
                      <a:pt x="4353" y="0"/>
                      <a:pt x="2360" y="989"/>
                      <a:pt x="1435" y="2796"/>
                    </a:cubicBezTo>
                    <a:cubicBezTo>
                      <a:pt x="1" y="5598"/>
                      <a:pt x="1635" y="9301"/>
                      <a:pt x="5104" y="11102"/>
                    </a:cubicBezTo>
                    <a:cubicBezTo>
                      <a:pt x="6324" y="11730"/>
                      <a:pt x="7616" y="12029"/>
                      <a:pt x="8838" y="12029"/>
                    </a:cubicBezTo>
                    <a:cubicBezTo>
                      <a:pt x="11059" y="12029"/>
                      <a:pt x="13052" y="11041"/>
                      <a:pt x="13977" y="9234"/>
                    </a:cubicBezTo>
                    <a:cubicBezTo>
                      <a:pt x="15412" y="6432"/>
                      <a:pt x="13777" y="2729"/>
                      <a:pt x="10308" y="928"/>
                    </a:cubicBezTo>
                    <a:cubicBezTo>
                      <a:pt x="9088" y="300"/>
                      <a:pt x="7796" y="0"/>
                      <a:pt x="6574" y="0"/>
                    </a:cubicBezTo>
                    <a:close/>
                  </a:path>
                </a:pathLst>
              </a:custGeom>
              <a:solidFill>
                <a:srgbClr val="4B8E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3420125" y="3986925"/>
                <a:ext cx="350275" cy="273700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0948" extrusionOk="0">
                    <a:moveTo>
                      <a:pt x="5943" y="280"/>
                    </a:moveTo>
                    <a:cubicBezTo>
                      <a:pt x="6399" y="280"/>
                      <a:pt x="6867" y="327"/>
                      <a:pt x="7339" y="422"/>
                    </a:cubicBezTo>
                    <a:cubicBezTo>
                      <a:pt x="8006" y="522"/>
                      <a:pt x="8640" y="756"/>
                      <a:pt x="9240" y="1089"/>
                    </a:cubicBezTo>
                    <a:cubicBezTo>
                      <a:pt x="12275" y="2624"/>
                      <a:pt x="13710" y="5860"/>
                      <a:pt x="12476" y="8295"/>
                    </a:cubicBezTo>
                    <a:cubicBezTo>
                      <a:pt x="11662" y="9836"/>
                      <a:pt x="9942" y="10690"/>
                      <a:pt x="8020" y="10690"/>
                    </a:cubicBezTo>
                    <a:cubicBezTo>
                      <a:pt x="6948" y="10690"/>
                      <a:pt x="5812" y="10424"/>
                      <a:pt x="4737" y="9862"/>
                    </a:cubicBezTo>
                    <a:cubicBezTo>
                      <a:pt x="1701" y="8328"/>
                      <a:pt x="300" y="5092"/>
                      <a:pt x="1534" y="2657"/>
                    </a:cubicBezTo>
                    <a:cubicBezTo>
                      <a:pt x="2317" y="1119"/>
                      <a:pt x="4016" y="280"/>
                      <a:pt x="5943" y="280"/>
                    </a:cubicBezTo>
                    <a:close/>
                    <a:moveTo>
                      <a:pt x="5989" y="1"/>
                    </a:moveTo>
                    <a:cubicBezTo>
                      <a:pt x="3974" y="1"/>
                      <a:pt x="2174" y="887"/>
                      <a:pt x="1334" y="2524"/>
                    </a:cubicBezTo>
                    <a:cubicBezTo>
                      <a:pt x="0" y="5092"/>
                      <a:pt x="1501" y="8461"/>
                      <a:pt x="4637" y="10096"/>
                    </a:cubicBezTo>
                    <a:cubicBezTo>
                      <a:pt x="5237" y="10429"/>
                      <a:pt x="5904" y="10663"/>
                      <a:pt x="6571" y="10796"/>
                    </a:cubicBezTo>
                    <a:cubicBezTo>
                      <a:pt x="7058" y="10897"/>
                      <a:pt x="7542" y="10947"/>
                      <a:pt x="8014" y="10947"/>
                    </a:cubicBezTo>
                    <a:cubicBezTo>
                      <a:pt x="10035" y="10947"/>
                      <a:pt x="11838" y="10038"/>
                      <a:pt x="12676" y="8361"/>
                    </a:cubicBezTo>
                    <a:cubicBezTo>
                      <a:pt x="14010" y="5826"/>
                      <a:pt x="12509" y="2457"/>
                      <a:pt x="9373" y="823"/>
                    </a:cubicBezTo>
                    <a:cubicBezTo>
                      <a:pt x="8263" y="267"/>
                      <a:pt x="7093" y="1"/>
                      <a:pt x="5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3495175" y="4027975"/>
                <a:ext cx="206825" cy="16810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6724" extrusionOk="0">
                    <a:moveTo>
                      <a:pt x="1635" y="2116"/>
                    </a:moveTo>
                    <a:lnTo>
                      <a:pt x="3036" y="3117"/>
                    </a:lnTo>
                    <a:cubicBezTo>
                      <a:pt x="2802" y="3217"/>
                      <a:pt x="2569" y="3317"/>
                      <a:pt x="2369" y="3350"/>
                    </a:cubicBezTo>
                    <a:cubicBezTo>
                      <a:pt x="2321" y="3358"/>
                      <a:pt x="2274" y="3362"/>
                      <a:pt x="2227" y="3362"/>
                    </a:cubicBezTo>
                    <a:cubicBezTo>
                      <a:pt x="2076" y="3362"/>
                      <a:pt x="1929" y="3319"/>
                      <a:pt x="1801" y="3217"/>
                    </a:cubicBezTo>
                    <a:cubicBezTo>
                      <a:pt x="1635" y="3117"/>
                      <a:pt x="1535" y="2950"/>
                      <a:pt x="1501" y="2716"/>
                    </a:cubicBezTo>
                    <a:cubicBezTo>
                      <a:pt x="1468" y="2550"/>
                      <a:pt x="1501" y="2350"/>
                      <a:pt x="1635" y="2116"/>
                    </a:cubicBezTo>
                    <a:close/>
                    <a:moveTo>
                      <a:pt x="5848" y="2872"/>
                    </a:moveTo>
                    <a:cubicBezTo>
                      <a:pt x="6021" y="2872"/>
                      <a:pt x="6216" y="2921"/>
                      <a:pt x="6371" y="3050"/>
                    </a:cubicBezTo>
                    <a:cubicBezTo>
                      <a:pt x="6638" y="3217"/>
                      <a:pt x="6738" y="3384"/>
                      <a:pt x="6738" y="3650"/>
                    </a:cubicBezTo>
                    <a:cubicBezTo>
                      <a:pt x="6805" y="3851"/>
                      <a:pt x="6738" y="4117"/>
                      <a:pt x="6638" y="4351"/>
                    </a:cubicBezTo>
                    <a:lnTo>
                      <a:pt x="4970" y="3183"/>
                    </a:lnTo>
                    <a:cubicBezTo>
                      <a:pt x="5204" y="3017"/>
                      <a:pt x="5471" y="2950"/>
                      <a:pt x="5704" y="2883"/>
                    </a:cubicBezTo>
                    <a:cubicBezTo>
                      <a:pt x="5749" y="2876"/>
                      <a:pt x="5798" y="2872"/>
                      <a:pt x="5848" y="2872"/>
                    </a:cubicBezTo>
                    <a:close/>
                    <a:moveTo>
                      <a:pt x="3008" y="1"/>
                    </a:moveTo>
                    <a:cubicBezTo>
                      <a:pt x="2939" y="1"/>
                      <a:pt x="2871" y="5"/>
                      <a:pt x="2802" y="15"/>
                    </a:cubicBezTo>
                    <a:cubicBezTo>
                      <a:pt x="2535" y="15"/>
                      <a:pt x="2268" y="115"/>
                      <a:pt x="2035" y="215"/>
                    </a:cubicBezTo>
                    <a:cubicBezTo>
                      <a:pt x="1835" y="348"/>
                      <a:pt x="1568" y="515"/>
                      <a:pt x="1368" y="715"/>
                    </a:cubicBezTo>
                    <a:lnTo>
                      <a:pt x="567" y="181"/>
                    </a:lnTo>
                    <a:lnTo>
                      <a:pt x="0" y="1015"/>
                    </a:lnTo>
                    <a:lnTo>
                      <a:pt x="767" y="1549"/>
                    </a:lnTo>
                    <a:cubicBezTo>
                      <a:pt x="501" y="2116"/>
                      <a:pt x="367" y="2650"/>
                      <a:pt x="434" y="3117"/>
                    </a:cubicBezTo>
                    <a:cubicBezTo>
                      <a:pt x="534" y="3617"/>
                      <a:pt x="767" y="3951"/>
                      <a:pt x="1168" y="4218"/>
                    </a:cubicBezTo>
                    <a:cubicBezTo>
                      <a:pt x="1401" y="4384"/>
                      <a:pt x="1668" y="4518"/>
                      <a:pt x="1902" y="4551"/>
                    </a:cubicBezTo>
                    <a:cubicBezTo>
                      <a:pt x="2035" y="4584"/>
                      <a:pt x="2160" y="4601"/>
                      <a:pt x="2285" y="4601"/>
                    </a:cubicBezTo>
                    <a:cubicBezTo>
                      <a:pt x="2410" y="4601"/>
                      <a:pt x="2535" y="4584"/>
                      <a:pt x="2669" y="4551"/>
                    </a:cubicBezTo>
                    <a:cubicBezTo>
                      <a:pt x="2902" y="4484"/>
                      <a:pt x="3102" y="4384"/>
                      <a:pt x="3369" y="4284"/>
                    </a:cubicBezTo>
                    <a:cubicBezTo>
                      <a:pt x="3569" y="4151"/>
                      <a:pt x="3836" y="3984"/>
                      <a:pt x="4036" y="3851"/>
                    </a:cubicBezTo>
                    <a:lnTo>
                      <a:pt x="6038" y="5285"/>
                    </a:lnTo>
                    <a:cubicBezTo>
                      <a:pt x="5769" y="5515"/>
                      <a:pt x="5467" y="5624"/>
                      <a:pt x="5132" y="5624"/>
                    </a:cubicBezTo>
                    <a:cubicBezTo>
                      <a:pt x="4885" y="5624"/>
                      <a:pt x="4620" y="5565"/>
                      <a:pt x="4337" y="5452"/>
                    </a:cubicBezTo>
                    <a:lnTo>
                      <a:pt x="3836" y="6386"/>
                    </a:lnTo>
                    <a:cubicBezTo>
                      <a:pt x="4212" y="6611"/>
                      <a:pt x="4606" y="6724"/>
                      <a:pt x="5004" y="6724"/>
                    </a:cubicBezTo>
                    <a:cubicBezTo>
                      <a:pt x="5137" y="6724"/>
                      <a:pt x="5271" y="6711"/>
                      <a:pt x="5404" y="6686"/>
                    </a:cubicBezTo>
                    <a:cubicBezTo>
                      <a:pt x="5971" y="6553"/>
                      <a:pt x="6405" y="6319"/>
                      <a:pt x="6872" y="5819"/>
                    </a:cubicBezTo>
                    <a:lnTo>
                      <a:pt x="7706" y="6386"/>
                    </a:lnTo>
                    <a:lnTo>
                      <a:pt x="8273" y="5552"/>
                    </a:lnTo>
                    <a:lnTo>
                      <a:pt x="7506" y="5018"/>
                    </a:lnTo>
                    <a:cubicBezTo>
                      <a:pt x="7606" y="4718"/>
                      <a:pt x="7739" y="4451"/>
                      <a:pt x="7772" y="4151"/>
                    </a:cubicBezTo>
                    <a:cubicBezTo>
                      <a:pt x="7839" y="3851"/>
                      <a:pt x="7839" y="3617"/>
                      <a:pt x="7772" y="3350"/>
                    </a:cubicBezTo>
                    <a:cubicBezTo>
                      <a:pt x="7739" y="3117"/>
                      <a:pt x="7672" y="2883"/>
                      <a:pt x="7539" y="2683"/>
                    </a:cubicBezTo>
                    <a:cubicBezTo>
                      <a:pt x="7405" y="2516"/>
                      <a:pt x="7239" y="2316"/>
                      <a:pt x="7039" y="2183"/>
                    </a:cubicBezTo>
                    <a:cubicBezTo>
                      <a:pt x="6738" y="1983"/>
                      <a:pt x="6505" y="1849"/>
                      <a:pt x="6205" y="1816"/>
                    </a:cubicBezTo>
                    <a:cubicBezTo>
                      <a:pt x="6126" y="1806"/>
                      <a:pt x="6048" y="1802"/>
                      <a:pt x="5970" y="1802"/>
                    </a:cubicBezTo>
                    <a:cubicBezTo>
                      <a:pt x="5781" y="1802"/>
                      <a:pt x="5593" y="1826"/>
                      <a:pt x="5404" y="1849"/>
                    </a:cubicBezTo>
                    <a:cubicBezTo>
                      <a:pt x="5171" y="1949"/>
                      <a:pt x="4904" y="2016"/>
                      <a:pt x="4670" y="2149"/>
                    </a:cubicBezTo>
                    <a:cubicBezTo>
                      <a:pt x="4403" y="2283"/>
                      <a:pt x="4170" y="2383"/>
                      <a:pt x="3936" y="2550"/>
                    </a:cubicBezTo>
                    <a:lnTo>
                      <a:pt x="2235" y="1349"/>
                    </a:lnTo>
                    <a:cubicBezTo>
                      <a:pt x="2464" y="1190"/>
                      <a:pt x="2711" y="1106"/>
                      <a:pt x="2972" y="1106"/>
                    </a:cubicBezTo>
                    <a:cubicBezTo>
                      <a:pt x="3206" y="1106"/>
                      <a:pt x="3451" y="1174"/>
                      <a:pt x="3703" y="1315"/>
                    </a:cubicBezTo>
                    <a:lnTo>
                      <a:pt x="4237" y="348"/>
                    </a:lnTo>
                    <a:cubicBezTo>
                      <a:pt x="4003" y="215"/>
                      <a:pt x="3803" y="115"/>
                      <a:pt x="3536" y="48"/>
                    </a:cubicBezTo>
                    <a:cubicBezTo>
                      <a:pt x="3347" y="24"/>
                      <a:pt x="3175" y="1"/>
                      <a:pt x="3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38"/>
            <p:cNvGrpSpPr/>
            <p:nvPr/>
          </p:nvGrpSpPr>
          <p:grpSpPr>
            <a:xfrm>
              <a:off x="5811117" y="2088569"/>
              <a:ext cx="1867395" cy="2662812"/>
              <a:chOff x="5811117" y="2088569"/>
              <a:chExt cx="1867395" cy="2662812"/>
            </a:xfrm>
          </p:grpSpPr>
          <p:grpSp>
            <p:nvGrpSpPr>
              <p:cNvPr id="599" name="Google Shape;599;p38"/>
              <p:cNvGrpSpPr/>
              <p:nvPr/>
            </p:nvGrpSpPr>
            <p:grpSpPr>
              <a:xfrm>
                <a:off x="5811117" y="2088569"/>
                <a:ext cx="1867395" cy="2662812"/>
                <a:chOff x="2040800" y="2586750"/>
                <a:chExt cx="1530275" cy="2182275"/>
              </a:xfrm>
            </p:grpSpPr>
            <p:sp>
              <p:nvSpPr>
                <p:cNvPr id="600" name="Google Shape;600;p38"/>
                <p:cNvSpPr/>
                <p:nvPr/>
              </p:nvSpPr>
              <p:spPr>
                <a:xfrm>
                  <a:off x="2040800" y="2586750"/>
                  <a:ext cx="1530275" cy="218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1" h="87291" extrusionOk="0">
                      <a:moveTo>
                        <a:pt x="30843" y="0"/>
                      </a:moveTo>
                      <a:cubicBezTo>
                        <a:pt x="30043" y="0"/>
                        <a:pt x="29293" y="545"/>
                        <a:pt x="28721" y="1090"/>
                      </a:cubicBezTo>
                      <a:cubicBezTo>
                        <a:pt x="26152" y="3491"/>
                        <a:pt x="24585" y="7027"/>
                        <a:pt x="21482" y="8662"/>
                      </a:cubicBezTo>
                      <a:cubicBezTo>
                        <a:pt x="21349" y="7494"/>
                        <a:pt x="21816" y="6360"/>
                        <a:pt x="21983" y="5193"/>
                      </a:cubicBezTo>
                      <a:cubicBezTo>
                        <a:pt x="22238" y="3376"/>
                        <a:pt x="20984" y="1874"/>
                        <a:pt x="19407" y="1874"/>
                      </a:cubicBezTo>
                      <a:cubicBezTo>
                        <a:pt x="18928" y="1874"/>
                        <a:pt x="18419" y="2013"/>
                        <a:pt x="17913" y="2324"/>
                      </a:cubicBezTo>
                      <a:cubicBezTo>
                        <a:pt x="16579" y="3158"/>
                        <a:pt x="15712" y="4826"/>
                        <a:pt x="15511" y="6360"/>
                      </a:cubicBezTo>
                      <a:cubicBezTo>
                        <a:pt x="15411" y="7194"/>
                        <a:pt x="15411" y="8028"/>
                        <a:pt x="14677" y="8528"/>
                      </a:cubicBezTo>
                      <a:cubicBezTo>
                        <a:pt x="14010" y="8962"/>
                        <a:pt x="13143" y="9029"/>
                        <a:pt x="12409" y="9329"/>
                      </a:cubicBezTo>
                      <a:cubicBezTo>
                        <a:pt x="12209" y="9429"/>
                        <a:pt x="11909" y="9496"/>
                        <a:pt x="11842" y="9763"/>
                      </a:cubicBezTo>
                      <a:cubicBezTo>
                        <a:pt x="11742" y="9963"/>
                        <a:pt x="11842" y="10263"/>
                        <a:pt x="11976" y="10496"/>
                      </a:cubicBezTo>
                      <a:cubicBezTo>
                        <a:pt x="12876" y="12364"/>
                        <a:pt x="22983" y="17868"/>
                        <a:pt x="24918" y="22805"/>
                      </a:cubicBezTo>
                      <a:lnTo>
                        <a:pt x="22750" y="23873"/>
                      </a:lnTo>
                      <a:cubicBezTo>
                        <a:pt x="15044" y="29110"/>
                        <a:pt x="8840" y="36615"/>
                        <a:pt x="5071" y="45288"/>
                      </a:cubicBezTo>
                      <a:cubicBezTo>
                        <a:pt x="1335" y="53961"/>
                        <a:pt x="0" y="63768"/>
                        <a:pt x="1335" y="73141"/>
                      </a:cubicBezTo>
                      <a:cubicBezTo>
                        <a:pt x="1568" y="74976"/>
                        <a:pt x="1968" y="76710"/>
                        <a:pt x="2302" y="78512"/>
                      </a:cubicBezTo>
                      <a:cubicBezTo>
                        <a:pt x="2669" y="80447"/>
                        <a:pt x="2836" y="82848"/>
                        <a:pt x="1201" y="83849"/>
                      </a:cubicBezTo>
                      <a:cubicBezTo>
                        <a:pt x="1824" y="84305"/>
                        <a:pt x="2532" y="84449"/>
                        <a:pt x="3284" y="84449"/>
                      </a:cubicBezTo>
                      <a:cubicBezTo>
                        <a:pt x="4588" y="84449"/>
                        <a:pt x="6026" y="84015"/>
                        <a:pt x="7385" y="84015"/>
                      </a:cubicBezTo>
                      <a:cubicBezTo>
                        <a:pt x="7594" y="84015"/>
                        <a:pt x="7801" y="84025"/>
                        <a:pt x="8006" y="84049"/>
                      </a:cubicBezTo>
                      <a:cubicBezTo>
                        <a:pt x="8933" y="84169"/>
                        <a:pt x="9994" y="84985"/>
                        <a:pt x="10924" y="84985"/>
                      </a:cubicBezTo>
                      <a:cubicBezTo>
                        <a:pt x="11032" y="84985"/>
                        <a:pt x="11138" y="84974"/>
                        <a:pt x="11242" y="84950"/>
                      </a:cubicBezTo>
                      <a:cubicBezTo>
                        <a:pt x="11537" y="84871"/>
                        <a:pt x="11855" y="84837"/>
                        <a:pt x="12188" y="84837"/>
                      </a:cubicBezTo>
                      <a:cubicBezTo>
                        <a:pt x="14259" y="84837"/>
                        <a:pt x="16937" y="86168"/>
                        <a:pt x="18747" y="86484"/>
                      </a:cubicBezTo>
                      <a:cubicBezTo>
                        <a:pt x="21582" y="86985"/>
                        <a:pt x="24518" y="87218"/>
                        <a:pt x="27387" y="87285"/>
                      </a:cubicBezTo>
                      <a:cubicBezTo>
                        <a:pt x="27698" y="87288"/>
                        <a:pt x="28009" y="87290"/>
                        <a:pt x="28320" y="87290"/>
                      </a:cubicBezTo>
                      <a:cubicBezTo>
                        <a:pt x="33773" y="87290"/>
                        <a:pt x="39169" y="86750"/>
                        <a:pt x="44565" y="86151"/>
                      </a:cubicBezTo>
                      <a:cubicBezTo>
                        <a:pt x="46433" y="85984"/>
                        <a:pt x="48335" y="85784"/>
                        <a:pt x="50069" y="85117"/>
                      </a:cubicBezTo>
                      <a:cubicBezTo>
                        <a:pt x="51103" y="84716"/>
                        <a:pt x="52104" y="84183"/>
                        <a:pt x="53205" y="84049"/>
                      </a:cubicBezTo>
                      <a:cubicBezTo>
                        <a:pt x="53405" y="84026"/>
                        <a:pt x="53608" y="84016"/>
                        <a:pt x="53812" y="84016"/>
                      </a:cubicBezTo>
                      <a:cubicBezTo>
                        <a:pt x="55172" y="84016"/>
                        <a:pt x="56604" y="84464"/>
                        <a:pt x="57912" y="84464"/>
                      </a:cubicBezTo>
                      <a:cubicBezTo>
                        <a:pt x="58664" y="84464"/>
                        <a:pt x="59376" y="84316"/>
                        <a:pt x="60010" y="83849"/>
                      </a:cubicBezTo>
                      <a:cubicBezTo>
                        <a:pt x="58375" y="82848"/>
                        <a:pt x="58542" y="80447"/>
                        <a:pt x="58909" y="78512"/>
                      </a:cubicBezTo>
                      <a:cubicBezTo>
                        <a:pt x="59243" y="76710"/>
                        <a:pt x="59643" y="74943"/>
                        <a:pt x="59876" y="73141"/>
                      </a:cubicBezTo>
                      <a:cubicBezTo>
                        <a:pt x="61211" y="63701"/>
                        <a:pt x="60410" y="53694"/>
                        <a:pt x="56140" y="45288"/>
                      </a:cubicBezTo>
                      <a:cubicBezTo>
                        <a:pt x="48735" y="30878"/>
                        <a:pt x="35893" y="23906"/>
                        <a:pt x="35893" y="23839"/>
                      </a:cubicBezTo>
                      <a:cubicBezTo>
                        <a:pt x="35059" y="21104"/>
                        <a:pt x="37093" y="18302"/>
                        <a:pt x="39095" y="16234"/>
                      </a:cubicBezTo>
                      <a:cubicBezTo>
                        <a:pt x="41663" y="13565"/>
                        <a:pt x="44365" y="10997"/>
                        <a:pt x="47234" y="8662"/>
                      </a:cubicBezTo>
                      <a:cubicBezTo>
                        <a:pt x="46856" y="8463"/>
                        <a:pt x="46468" y="8384"/>
                        <a:pt x="46072" y="8384"/>
                      </a:cubicBezTo>
                      <a:cubicBezTo>
                        <a:pt x="44513" y="8384"/>
                        <a:pt x="42835" y="9613"/>
                        <a:pt x="41166" y="9613"/>
                      </a:cubicBezTo>
                      <a:cubicBezTo>
                        <a:pt x="41054" y="9613"/>
                        <a:pt x="40942" y="9608"/>
                        <a:pt x="40829" y="9596"/>
                      </a:cubicBezTo>
                      <a:cubicBezTo>
                        <a:pt x="39996" y="9496"/>
                        <a:pt x="39195" y="8995"/>
                        <a:pt x="38494" y="8495"/>
                      </a:cubicBezTo>
                      <a:cubicBezTo>
                        <a:pt x="36159" y="6794"/>
                        <a:pt x="34225" y="4492"/>
                        <a:pt x="32924" y="1890"/>
                      </a:cubicBezTo>
                      <a:cubicBezTo>
                        <a:pt x="32557" y="1123"/>
                        <a:pt x="32257" y="356"/>
                        <a:pt x="31389" y="89"/>
                      </a:cubicBezTo>
                      <a:cubicBezTo>
                        <a:pt x="31206" y="28"/>
                        <a:pt x="31023" y="0"/>
                        <a:pt x="308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2335175" y="2809950"/>
                  <a:ext cx="342775" cy="34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1" h="13711" extrusionOk="0">
                      <a:moveTo>
                        <a:pt x="2002" y="1"/>
                      </a:moveTo>
                      <a:lnTo>
                        <a:pt x="2002" y="1"/>
                      </a:lnTo>
                      <a:cubicBezTo>
                        <a:pt x="1535" y="134"/>
                        <a:pt x="1101" y="234"/>
                        <a:pt x="701" y="368"/>
                      </a:cubicBezTo>
                      <a:cubicBezTo>
                        <a:pt x="434" y="468"/>
                        <a:pt x="201" y="568"/>
                        <a:pt x="100" y="801"/>
                      </a:cubicBezTo>
                      <a:cubicBezTo>
                        <a:pt x="0" y="1035"/>
                        <a:pt x="100" y="1335"/>
                        <a:pt x="234" y="1535"/>
                      </a:cubicBezTo>
                      <a:cubicBezTo>
                        <a:pt x="1101" y="3470"/>
                        <a:pt x="10908" y="8807"/>
                        <a:pt x="13076" y="13710"/>
                      </a:cubicBezTo>
                      <a:cubicBezTo>
                        <a:pt x="13277" y="13644"/>
                        <a:pt x="13477" y="13577"/>
                        <a:pt x="13710" y="13510"/>
                      </a:cubicBezTo>
                      <a:cubicBezTo>
                        <a:pt x="13677" y="13344"/>
                        <a:pt x="13677" y="13177"/>
                        <a:pt x="13610" y="13010"/>
                      </a:cubicBezTo>
                      <a:cubicBezTo>
                        <a:pt x="13543" y="12510"/>
                        <a:pt x="13243" y="11876"/>
                        <a:pt x="13010" y="11476"/>
                      </a:cubicBezTo>
                      <a:cubicBezTo>
                        <a:pt x="12409" y="10375"/>
                        <a:pt x="11575" y="9407"/>
                        <a:pt x="10675" y="8573"/>
                      </a:cubicBezTo>
                      <a:cubicBezTo>
                        <a:pt x="9040" y="7072"/>
                        <a:pt x="7172" y="5705"/>
                        <a:pt x="5271" y="4504"/>
                      </a:cubicBezTo>
                      <a:cubicBezTo>
                        <a:pt x="4070" y="3737"/>
                        <a:pt x="2035" y="3070"/>
                        <a:pt x="1368" y="1735"/>
                      </a:cubicBezTo>
                      <a:cubicBezTo>
                        <a:pt x="934" y="901"/>
                        <a:pt x="1435" y="468"/>
                        <a:pt x="2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2757600" y="2587575"/>
                  <a:ext cx="105850" cy="6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" h="24107" extrusionOk="0">
                      <a:moveTo>
                        <a:pt x="2138" y="1"/>
                      </a:moveTo>
                      <a:cubicBezTo>
                        <a:pt x="1337" y="1"/>
                        <a:pt x="587" y="545"/>
                        <a:pt x="15" y="1090"/>
                      </a:cubicBezTo>
                      <a:cubicBezTo>
                        <a:pt x="5" y="1101"/>
                        <a:pt x="1" y="1105"/>
                        <a:pt x="2" y="1105"/>
                      </a:cubicBezTo>
                      <a:cubicBezTo>
                        <a:pt x="18" y="1105"/>
                        <a:pt x="592" y="636"/>
                        <a:pt x="1017" y="636"/>
                      </a:cubicBezTo>
                      <a:cubicBezTo>
                        <a:pt x="1226" y="636"/>
                        <a:pt x="1398" y="750"/>
                        <a:pt x="1450" y="1090"/>
                      </a:cubicBezTo>
                      <a:cubicBezTo>
                        <a:pt x="1717" y="2725"/>
                        <a:pt x="1316" y="12598"/>
                        <a:pt x="1483" y="24107"/>
                      </a:cubicBezTo>
                      <a:cubicBezTo>
                        <a:pt x="2150" y="8062"/>
                        <a:pt x="2951" y="1924"/>
                        <a:pt x="2984" y="1424"/>
                      </a:cubicBezTo>
                      <a:cubicBezTo>
                        <a:pt x="2984" y="952"/>
                        <a:pt x="3080" y="783"/>
                        <a:pt x="3219" y="783"/>
                      </a:cubicBezTo>
                      <a:cubicBezTo>
                        <a:pt x="3577" y="783"/>
                        <a:pt x="4222" y="1921"/>
                        <a:pt x="4232" y="1921"/>
                      </a:cubicBezTo>
                      <a:cubicBezTo>
                        <a:pt x="4233" y="1921"/>
                        <a:pt x="4229" y="1911"/>
                        <a:pt x="4218" y="1891"/>
                      </a:cubicBezTo>
                      <a:cubicBezTo>
                        <a:pt x="3852" y="1123"/>
                        <a:pt x="3551" y="356"/>
                        <a:pt x="2684" y="89"/>
                      </a:cubicBezTo>
                      <a:cubicBezTo>
                        <a:pt x="2500" y="28"/>
                        <a:pt x="2318" y="1"/>
                        <a:pt x="2138" y="1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2887225" y="2796250"/>
                  <a:ext cx="333600" cy="3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4" h="15160" extrusionOk="0">
                      <a:moveTo>
                        <a:pt x="12213" y="1"/>
                      </a:moveTo>
                      <a:cubicBezTo>
                        <a:pt x="10686" y="1"/>
                        <a:pt x="8980" y="1229"/>
                        <a:pt x="7301" y="1229"/>
                      </a:cubicBezTo>
                      <a:cubicBezTo>
                        <a:pt x="7202" y="1229"/>
                        <a:pt x="7104" y="1225"/>
                        <a:pt x="7006" y="1216"/>
                      </a:cubicBezTo>
                      <a:cubicBezTo>
                        <a:pt x="4804" y="3184"/>
                        <a:pt x="2669" y="5385"/>
                        <a:pt x="1368" y="8054"/>
                      </a:cubicBezTo>
                      <a:cubicBezTo>
                        <a:pt x="601" y="9755"/>
                        <a:pt x="1" y="11957"/>
                        <a:pt x="635" y="13825"/>
                      </a:cubicBezTo>
                      <a:cubicBezTo>
                        <a:pt x="868" y="14559"/>
                        <a:pt x="1335" y="14926"/>
                        <a:pt x="1902" y="15159"/>
                      </a:cubicBezTo>
                      <a:cubicBezTo>
                        <a:pt x="1302" y="12491"/>
                        <a:pt x="3236" y="9822"/>
                        <a:pt x="5205" y="7821"/>
                      </a:cubicBezTo>
                      <a:cubicBezTo>
                        <a:pt x="7740" y="5152"/>
                        <a:pt x="10508" y="2617"/>
                        <a:pt x="13344" y="282"/>
                      </a:cubicBezTo>
                      <a:cubicBezTo>
                        <a:pt x="12981" y="81"/>
                        <a:pt x="12603" y="1"/>
                        <a:pt x="122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2428575" y="2633600"/>
                  <a:ext cx="291900" cy="53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6" h="21499" extrusionOk="0">
                      <a:moveTo>
                        <a:pt x="3938" y="0"/>
                      </a:moveTo>
                      <a:cubicBezTo>
                        <a:pt x="3460" y="0"/>
                        <a:pt x="2949" y="139"/>
                        <a:pt x="2435" y="450"/>
                      </a:cubicBezTo>
                      <a:cubicBezTo>
                        <a:pt x="1101" y="1284"/>
                        <a:pt x="167" y="2952"/>
                        <a:pt x="0" y="4486"/>
                      </a:cubicBezTo>
                      <a:cubicBezTo>
                        <a:pt x="0" y="4496"/>
                        <a:pt x="1" y="4501"/>
                        <a:pt x="3" y="4501"/>
                      </a:cubicBezTo>
                      <a:cubicBezTo>
                        <a:pt x="11" y="4501"/>
                        <a:pt x="44" y="4351"/>
                        <a:pt x="100" y="4153"/>
                      </a:cubicBezTo>
                      <a:cubicBezTo>
                        <a:pt x="234" y="3702"/>
                        <a:pt x="634" y="3477"/>
                        <a:pt x="1034" y="3477"/>
                      </a:cubicBezTo>
                      <a:cubicBezTo>
                        <a:pt x="1435" y="3477"/>
                        <a:pt x="1835" y="3702"/>
                        <a:pt x="1968" y="4153"/>
                      </a:cubicBezTo>
                      <a:cubicBezTo>
                        <a:pt x="4103" y="11458"/>
                        <a:pt x="11308" y="21031"/>
                        <a:pt x="11675" y="21498"/>
                      </a:cubicBezTo>
                      <a:cubicBezTo>
                        <a:pt x="11675" y="21465"/>
                        <a:pt x="6305" y="10891"/>
                        <a:pt x="5971" y="6788"/>
                      </a:cubicBezTo>
                      <a:cubicBezTo>
                        <a:pt x="5871" y="5620"/>
                        <a:pt x="6305" y="4486"/>
                        <a:pt x="6472" y="3319"/>
                      </a:cubicBezTo>
                      <a:cubicBezTo>
                        <a:pt x="6727" y="1502"/>
                        <a:pt x="5512" y="0"/>
                        <a:pt x="3938" y="0"/>
                      </a:cubicBezTo>
                      <a:close/>
                    </a:path>
                  </a:pathLst>
                </a:custGeom>
                <a:solidFill>
                  <a:srgbClr val="2F97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2611200" y="3125825"/>
                  <a:ext cx="345275" cy="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3077" extrusionOk="0">
                      <a:moveTo>
                        <a:pt x="12815" y="0"/>
                      </a:moveTo>
                      <a:cubicBezTo>
                        <a:pt x="12757" y="0"/>
                        <a:pt x="12699" y="13"/>
                        <a:pt x="12643" y="41"/>
                      </a:cubicBezTo>
                      <a:cubicBezTo>
                        <a:pt x="10842" y="742"/>
                        <a:pt x="8874" y="1042"/>
                        <a:pt x="6906" y="1042"/>
                      </a:cubicBezTo>
                      <a:cubicBezTo>
                        <a:pt x="4971" y="1042"/>
                        <a:pt x="2969" y="775"/>
                        <a:pt x="1168" y="141"/>
                      </a:cubicBezTo>
                      <a:cubicBezTo>
                        <a:pt x="1123" y="130"/>
                        <a:pt x="1079" y="125"/>
                        <a:pt x="1035" y="125"/>
                      </a:cubicBezTo>
                      <a:cubicBezTo>
                        <a:pt x="688" y="125"/>
                        <a:pt x="378" y="461"/>
                        <a:pt x="201" y="875"/>
                      </a:cubicBezTo>
                      <a:cubicBezTo>
                        <a:pt x="1" y="1309"/>
                        <a:pt x="34" y="1876"/>
                        <a:pt x="434" y="2076"/>
                      </a:cubicBezTo>
                      <a:cubicBezTo>
                        <a:pt x="2569" y="2810"/>
                        <a:pt x="4737" y="3077"/>
                        <a:pt x="6906" y="3077"/>
                      </a:cubicBezTo>
                      <a:cubicBezTo>
                        <a:pt x="9074" y="3044"/>
                        <a:pt x="11242" y="2743"/>
                        <a:pt x="13343" y="1909"/>
                      </a:cubicBezTo>
                      <a:cubicBezTo>
                        <a:pt x="13744" y="1709"/>
                        <a:pt x="13810" y="1176"/>
                        <a:pt x="13577" y="709"/>
                      </a:cubicBezTo>
                      <a:cubicBezTo>
                        <a:pt x="13410" y="320"/>
                        <a:pt x="13105" y="0"/>
                        <a:pt x="12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6" name="Google Shape;606;p38"/>
              <p:cNvSpPr/>
              <p:nvPr/>
            </p:nvSpPr>
            <p:spPr>
              <a:xfrm>
                <a:off x="6516578" y="3491660"/>
                <a:ext cx="456473" cy="596035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38"/>
            <p:cNvGrpSpPr/>
            <p:nvPr/>
          </p:nvGrpSpPr>
          <p:grpSpPr>
            <a:xfrm>
              <a:off x="4578176" y="3267583"/>
              <a:ext cx="1319352" cy="1356866"/>
              <a:chOff x="608005" y="2953350"/>
              <a:chExt cx="1600572" cy="1646083"/>
            </a:xfrm>
          </p:grpSpPr>
          <p:sp>
            <p:nvSpPr>
              <p:cNvPr id="608" name="Google Shape;608;p38"/>
              <p:cNvSpPr/>
              <p:nvPr/>
            </p:nvSpPr>
            <p:spPr>
              <a:xfrm>
                <a:off x="870178" y="2953350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00494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970353" y="4506705"/>
                <a:ext cx="46854" cy="73994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402" extrusionOk="0">
                    <a:moveTo>
                      <a:pt x="700" y="0"/>
                    </a:moveTo>
                    <a:cubicBezTo>
                      <a:pt x="609" y="0"/>
                      <a:pt x="487" y="0"/>
                      <a:pt x="366" y="31"/>
                    </a:cubicBezTo>
                    <a:cubicBezTo>
                      <a:pt x="274" y="61"/>
                      <a:pt x="153" y="91"/>
                      <a:pt x="1" y="152"/>
                    </a:cubicBezTo>
                    <a:lnTo>
                      <a:pt x="1" y="456"/>
                    </a:lnTo>
                    <a:cubicBezTo>
                      <a:pt x="153" y="395"/>
                      <a:pt x="274" y="335"/>
                      <a:pt x="366" y="304"/>
                    </a:cubicBezTo>
                    <a:cubicBezTo>
                      <a:pt x="487" y="274"/>
                      <a:pt x="609" y="243"/>
                      <a:pt x="700" y="243"/>
                    </a:cubicBezTo>
                    <a:cubicBezTo>
                      <a:pt x="852" y="243"/>
                      <a:pt x="943" y="304"/>
                      <a:pt x="1034" y="365"/>
                    </a:cubicBezTo>
                    <a:cubicBezTo>
                      <a:pt x="1125" y="456"/>
                      <a:pt x="1186" y="547"/>
                      <a:pt x="1186" y="699"/>
                    </a:cubicBezTo>
                    <a:cubicBezTo>
                      <a:pt x="1186" y="760"/>
                      <a:pt x="1156" y="851"/>
                      <a:pt x="1125" y="912"/>
                    </a:cubicBezTo>
                    <a:cubicBezTo>
                      <a:pt x="1065" y="1003"/>
                      <a:pt x="1004" y="1094"/>
                      <a:pt x="913" y="1216"/>
                    </a:cubicBezTo>
                    <a:cubicBezTo>
                      <a:pt x="852" y="1277"/>
                      <a:pt x="700" y="1429"/>
                      <a:pt x="487" y="1642"/>
                    </a:cubicBezTo>
                    <a:cubicBezTo>
                      <a:pt x="274" y="1854"/>
                      <a:pt x="122" y="2006"/>
                      <a:pt x="1" y="2128"/>
                    </a:cubicBezTo>
                    <a:lnTo>
                      <a:pt x="1" y="2402"/>
                    </a:lnTo>
                    <a:lnTo>
                      <a:pt x="1521" y="2402"/>
                    </a:lnTo>
                    <a:lnTo>
                      <a:pt x="1521" y="2128"/>
                    </a:lnTo>
                    <a:lnTo>
                      <a:pt x="396" y="2128"/>
                    </a:lnTo>
                    <a:cubicBezTo>
                      <a:pt x="639" y="1885"/>
                      <a:pt x="852" y="1672"/>
                      <a:pt x="1004" y="1520"/>
                    </a:cubicBezTo>
                    <a:cubicBezTo>
                      <a:pt x="1125" y="1368"/>
                      <a:pt x="1217" y="1277"/>
                      <a:pt x="1247" y="1246"/>
                    </a:cubicBezTo>
                    <a:cubicBezTo>
                      <a:pt x="1338" y="1125"/>
                      <a:pt x="1399" y="1034"/>
                      <a:pt x="1429" y="943"/>
                    </a:cubicBezTo>
                    <a:cubicBezTo>
                      <a:pt x="1490" y="851"/>
                      <a:pt x="1490" y="760"/>
                      <a:pt x="1490" y="669"/>
                    </a:cubicBezTo>
                    <a:cubicBezTo>
                      <a:pt x="1490" y="456"/>
                      <a:pt x="1429" y="304"/>
                      <a:pt x="1277" y="183"/>
                    </a:cubicBezTo>
                    <a:cubicBezTo>
                      <a:pt x="1125" y="61"/>
                      <a:pt x="943" y="0"/>
                      <a:pt x="700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1034025" y="4506705"/>
                <a:ext cx="50613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63" extrusionOk="0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95" y="2462"/>
                      <a:pt x="1277" y="2341"/>
                      <a:pt x="1429" y="2158"/>
                    </a:cubicBezTo>
                    <a:cubicBezTo>
                      <a:pt x="1581" y="1946"/>
                      <a:pt x="1642" y="1611"/>
                      <a:pt x="1642" y="1216"/>
                    </a:cubicBezTo>
                    <a:cubicBezTo>
                      <a:pt x="1642" y="821"/>
                      <a:pt x="1581" y="517"/>
                      <a:pt x="1429" y="304"/>
                    </a:cubicBezTo>
                    <a:cubicBezTo>
                      <a:pt x="1277" y="91"/>
                      <a:pt x="1095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098652" y="4506705"/>
                <a:ext cx="46824" cy="7399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402" extrusionOk="0">
                    <a:moveTo>
                      <a:pt x="699" y="0"/>
                    </a:moveTo>
                    <a:cubicBezTo>
                      <a:pt x="608" y="0"/>
                      <a:pt x="486" y="0"/>
                      <a:pt x="365" y="31"/>
                    </a:cubicBezTo>
                    <a:cubicBezTo>
                      <a:pt x="274" y="61"/>
                      <a:pt x="152" y="91"/>
                      <a:pt x="0" y="152"/>
                    </a:cubicBezTo>
                    <a:lnTo>
                      <a:pt x="0" y="456"/>
                    </a:lnTo>
                    <a:cubicBezTo>
                      <a:pt x="152" y="395"/>
                      <a:pt x="274" y="335"/>
                      <a:pt x="365" y="304"/>
                    </a:cubicBezTo>
                    <a:cubicBezTo>
                      <a:pt x="486" y="274"/>
                      <a:pt x="608" y="243"/>
                      <a:pt x="699" y="243"/>
                    </a:cubicBezTo>
                    <a:cubicBezTo>
                      <a:pt x="851" y="243"/>
                      <a:pt x="942" y="304"/>
                      <a:pt x="1033" y="365"/>
                    </a:cubicBezTo>
                    <a:cubicBezTo>
                      <a:pt x="1125" y="456"/>
                      <a:pt x="1185" y="547"/>
                      <a:pt x="1185" y="699"/>
                    </a:cubicBezTo>
                    <a:cubicBezTo>
                      <a:pt x="1185" y="760"/>
                      <a:pt x="1155" y="851"/>
                      <a:pt x="1125" y="912"/>
                    </a:cubicBezTo>
                    <a:cubicBezTo>
                      <a:pt x="1064" y="1003"/>
                      <a:pt x="1003" y="1094"/>
                      <a:pt x="912" y="1216"/>
                    </a:cubicBezTo>
                    <a:cubicBezTo>
                      <a:pt x="851" y="1277"/>
                      <a:pt x="699" y="1429"/>
                      <a:pt x="486" y="1642"/>
                    </a:cubicBezTo>
                    <a:cubicBezTo>
                      <a:pt x="274" y="1854"/>
                      <a:pt x="122" y="2006"/>
                      <a:pt x="0" y="2128"/>
                    </a:cubicBezTo>
                    <a:lnTo>
                      <a:pt x="0" y="2402"/>
                    </a:lnTo>
                    <a:lnTo>
                      <a:pt x="1520" y="2402"/>
                    </a:lnTo>
                    <a:lnTo>
                      <a:pt x="1520" y="2128"/>
                    </a:lnTo>
                    <a:lnTo>
                      <a:pt x="395" y="2128"/>
                    </a:lnTo>
                    <a:cubicBezTo>
                      <a:pt x="638" y="1885"/>
                      <a:pt x="851" y="1672"/>
                      <a:pt x="1003" y="1520"/>
                    </a:cubicBezTo>
                    <a:cubicBezTo>
                      <a:pt x="1125" y="1368"/>
                      <a:pt x="1216" y="1277"/>
                      <a:pt x="1246" y="1246"/>
                    </a:cubicBezTo>
                    <a:cubicBezTo>
                      <a:pt x="1337" y="1125"/>
                      <a:pt x="1398" y="1034"/>
                      <a:pt x="1459" y="943"/>
                    </a:cubicBezTo>
                    <a:cubicBezTo>
                      <a:pt x="1489" y="851"/>
                      <a:pt x="1489" y="760"/>
                      <a:pt x="1489" y="669"/>
                    </a:cubicBezTo>
                    <a:cubicBezTo>
                      <a:pt x="1489" y="456"/>
                      <a:pt x="1429" y="304"/>
                      <a:pt x="1277" y="183"/>
                    </a:cubicBezTo>
                    <a:cubicBezTo>
                      <a:pt x="1125" y="61"/>
                      <a:pt x="942" y="0"/>
                      <a:pt x="699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1162294" y="4506705"/>
                <a:ext cx="50613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63" extrusionOk="0">
                    <a:moveTo>
                      <a:pt x="822" y="243"/>
                    </a:moveTo>
                    <a:cubicBezTo>
                      <a:pt x="974" y="243"/>
                      <a:pt x="1095" y="335"/>
                      <a:pt x="1186" y="487"/>
                    </a:cubicBezTo>
                    <a:cubicBezTo>
                      <a:pt x="1278" y="639"/>
                      <a:pt x="1308" y="882"/>
                      <a:pt x="1308" y="1216"/>
                    </a:cubicBezTo>
                    <a:cubicBezTo>
                      <a:pt x="1308" y="1550"/>
                      <a:pt x="1278" y="1794"/>
                      <a:pt x="1186" y="1976"/>
                    </a:cubicBezTo>
                    <a:cubicBezTo>
                      <a:pt x="1095" y="2128"/>
                      <a:pt x="974" y="2219"/>
                      <a:pt x="822" y="2219"/>
                    </a:cubicBezTo>
                    <a:cubicBezTo>
                      <a:pt x="639" y="2219"/>
                      <a:pt x="518" y="2128"/>
                      <a:pt x="426" y="1976"/>
                    </a:cubicBezTo>
                    <a:cubicBezTo>
                      <a:pt x="366" y="1794"/>
                      <a:pt x="305" y="1550"/>
                      <a:pt x="305" y="1216"/>
                    </a:cubicBezTo>
                    <a:cubicBezTo>
                      <a:pt x="305" y="882"/>
                      <a:pt x="366" y="639"/>
                      <a:pt x="426" y="487"/>
                    </a:cubicBezTo>
                    <a:cubicBezTo>
                      <a:pt x="518" y="335"/>
                      <a:pt x="639" y="243"/>
                      <a:pt x="822" y="243"/>
                    </a:cubicBezTo>
                    <a:close/>
                    <a:moveTo>
                      <a:pt x="822" y="0"/>
                    </a:moveTo>
                    <a:cubicBezTo>
                      <a:pt x="548" y="0"/>
                      <a:pt x="335" y="91"/>
                      <a:pt x="214" y="304"/>
                    </a:cubicBezTo>
                    <a:cubicBezTo>
                      <a:pt x="62" y="517"/>
                      <a:pt x="1" y="821"/>
                      <a:pt x="1" y="1216"/>
                    </a:cubicBezTo>
                    <a:cubicBezTo>
                      <a:pt x="1" y="1611"/>
                      <a:pt x="62" y="1946"/>
                      <a:pt x="214" y="2158"/>
                    </a:cubicBezTo>
                    <a:cubicBezTo>
                      <a:pt x="335" y="2341"/>
                      <a:pt x="548" y="2462"/>
                      <a:pt x="822" y="2462"/>
                    </a:cubicBezTo>
                    <a:cubicBezTo>
                      <a:pt x="1095" y="2462"/>
                      <a:pt x="1278" y="2341"/>
                      <a:pt x="1430" y="2158"/>
                    </a:cubicBezTo>
                    <a:cubicBezTo>
                      <a:pt x="1582" y="1946"/>
                      <a:pt x="1642" y="1611"/>
                      <a:pt x="1642" y="1216"/>
                    </a:cubicBezTo>
                    <a:cubicBezTo>
                      <a:pt x="1642" y="821"/>
                      <a:pt x="1582" y="517"/>
                      <a:pt x="1430" y="304"/>
                    </a:cubicBezTo>
                    <a:cubicBezTo>
                      <a:pt x="1278" y="91"/>
                      <a:pt x="1095" y="0"/>
                      <a:pt x="822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1256862" y="4549769"/>
                <a:ext cx="26246" cy="7516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44" extrusionOk="0">
                    <a:moveTo>
                      <a:pt x="1" y="0"/>
                    </a:moveTo>
                    <a:lnTo>
                      <a:pt x="1" y="244"/>
                    </a:lnTo>
                    <a:lnTo>
                      <a:pt x="852" y="24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1327096" y="4506705"/>
                <a:ext cx="50582" cy="75873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463" extrusionOk="0">
                    <a:moveTo>
                      <a:pt x="821" y="243"/>
                    </a:moveTo>
                    <a:cubicBezTo>
                      <a:pt x="973" y="243"/>
                      <a:pt x="1095" y="335"/>
                      <a:pt x="1186" y="487"/>
                    </a:cubicBezTo>
                    <a:cubicBezTo>
                      <a:pt x="1277" y="639"/>
                      <a:pt x="1308" y="882"/>
                      <a:pt x="1308" y="1216"/>
                    </a:cubicBezTo>
                    <a:cubicBezTo>
                      <a:pt x="1308" y="1550"/>
                      <a:pt x="1277" y="1794"/>
                      <a:pt x="1186" y="1976"/>
                    </a:cubicBezTo>
                    <a:cubicBezTo>
                      <a:pt x="1095" y="2128"/>
                      <a:pt x="973" y="2219"/>
                      <a:pt x="821" y="2219"/>
                    </a:cubicBezTo>
                    <a:cubicBezTo>
                      <a:pt x="639" y="2219"/>
                      <a:pt x="517" y="2128"/>
                      <a:pt x="426" y="1976"/>
                    </a:cubicBezTo>
                    <a:cubicBezTo>
                      <a:pt x="365" y="1794"/>
                      <a:pt x="305" y="1550"/>
                      <a:pt x="305" y="1216"/>
                    </a:cubicBezTo>
                    <a:cubicBezTo>
                      <a:pt x="305" y="882"/>
                      <a:pt x="365" y="639"/>
                      <a:pt x="426" y="487"/>
                    </a:cubicBezTo>
                    <a:cubicBezTo>
                      <a:pt x="517" y="335"/>
                      <a:pt x="639" y="243"/>
                      <a:pt x="821" y="243"/>
                    </a:cubicBezTo>
                    <a:close/>
                    <a:moveTo>
                      <a:pt x="821" y="0"/>
                    </a:moveTo>
                    <a:cubicBezTo>
                      <a:pt x="548" y="0"/>
                      <a:pt x="335" y="91"/>
                      <a:pt x="183" y="304"/>
                    </a:cubicBezTo>
                    <a:cubicBezTo>
                      <a:pt x="61" y="517"/>
                      <a:pt x="1" y="821"/>
                      <a:pt x="1" y="1216"/>
                    </a:cubicBezTo>
                    <a:cubicBezTo>
                      <a:pt x="1" y="1611"/>
                      <a:pt x="61" y="1946"/>
                      <a:pt x="183" y="2158"/>
                    </a:cubicBezTo>
                    <a:cubicBezTo>
                      <a:pt x="335" y="2341"/>
                      <a:pt x="548" y="2462"/>
                      <a:pt x="821" y="2462"/>
                    </a:cubicBezTo>
                    <a:cubicBezTo>
                      <a:pt x="1064" y="2462"/>
                      <a:pt x="1277" y="2341"/>
                      <a:pt x="1429" y="2158"/>
                    </a:cubicBezTo>
                    <a:cubicBezTo>
                      <a:pt x="1551" y="1946"/>
                      <a:pt x="1642" y="1611"/>
                      <a:pt x="1642" y="1216"/>
                    </a:cubicBezTo>
                    <a:cubicBezTo>
                      <a:pt x="1642" y="821"/>
                      <a:pt x="1551" y="517"/>
                      <a:pt x="1429" y="304"/>
                    </a:cubicBezTo>
                    <a:cubicBezTo>
                      <a:pt x="1277" y="91"/>
                      <a:pt x="1064" y="0"/>
                      <a:pt x="821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1392647" y="4507629"/>
                <a:ext cx="46854" cy="7306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372" extrusionOk="0">
                    <a:moveTo>
                      <a:pt x="0" y="1"/>
                    </a:moveTo>
                    <a:lnTo>
                      <a:pt x="0" y="274"/>
                    </a:lnTo>
                    <a:lnTo>
                      <a:pt x="1125" y="274"/>
                    </a:lnTo>
                    <a:lnTo>
                      <a:pt x="335" y="2372"/>
                    </a:lnTo>
                    <a:lnTo>
                      <a:pt x="669" y="2372"/>
                    </a:lnTo>
                    <a:lnTo>
                      <a:pt x="1520" y="122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773731" y="4358753"/>
                <a:ext cx="1262235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773731" y="4358753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885149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997523" y="4358753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1108941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122128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1332702" y="4358753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1445075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155649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1668867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779331" y="4358753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1891704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2003123" y="4358753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615490" y="4129355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615490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726908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838358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950700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062119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117449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1285911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1398253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150967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1622045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1732509" y="4129355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844882" y="4129355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925410" y="3889669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0944" y="7812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925410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1037784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1148278" y="3889669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61545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1372039" y="3889669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1484412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1595831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708173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1819592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1931965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2044308" y="3889669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836479" y="3656544"/>
                <a:ext cx="1261280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40943" y="7812"/>
                    </a:lnTo>
                    <a:lnTo>
                      <a:pt x="40943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8"/>
              <p:cNvSpPr/>
              <p:nvPr/>
            </p:nvSpPr>
            <p:spPr>
              <a:xfrm>
                <a:off x="836479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947897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1060240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1170734" y="3656544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1283077" y="3656544"/>
                <a:ext cx="6185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1394526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1506868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1618287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1730660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1841124" y="3656544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1954421" y="3656544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2064916" y="3656544"/>
                <a:ext cx="62750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697891" y="3422465"/>
                <a:ext cx="1262235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697891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809309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921683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1033101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1145444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1257817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1369236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1481578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1592073" y="3422465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1704446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1815864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1928207" y="342246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870178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>
                <a:off x="982521" y="295335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1093970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1206313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1317731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1429150" y="2953350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1540568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1652942" y="2953350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1764360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876703" y="295335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988121" y="295335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608005" y="3189309"/>
                <a:ext cx="1262235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608005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720378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831796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944139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54633" y="318930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167931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1278425" y="318930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1390768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1503110" y="3189309"/>
                <a:ext cx="62781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1614560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1726902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1838321" y="318930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2145827" y="3889669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2037" y="7812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6" name="Google Shape;706;p38"/>
          <p:cNvGrpSpPr/>
          <p:nvPr/>
        </p:nvGrpSpPr>
        <p:grpSpPr>
          <a:xfrm>
            <a:off x="6052700" y="835052"/>
            <a:ext cx="542964" cy="465786"/>
            <a:chOff x="6052700" y="835052"/>
            <a:chExt cx="542964" cy="465786"/>
          </a:xfrm>
        </p:grpSpPr>
        <p:sp>
          <p:nvSpPr>
            <p:cNvPr id="707" name="Google Shape;707;p38"/>
            <p:cNvSpPr/>
            <p:nvPr/>
          </p:nvSpPr>
          <p:spPr>
            <a:xfrm>
              <a:off x="6052700" y="8350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439508" y="11201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1" name="Google Shape;1611;p58"/>
          <p:cNvGrpSpPr/>
          <p:nvPr/>
        </p:nvGrpSpPr>
        <p:grpSpPr>
          <a:xfrm>
            <a:off x="5594931" y="999101"/>
            <a:ext cx="4270757" cy="3737768"/>
            <a:chOff x="5594931" y="922901"/>
            <a:chExt cx="4270757" cy="3737768"/>
          </a:xfrm>
        </p:grpSpPr>
        <p:grpSp>
          <p:nvGrpSpPr>
            <p:cNvPr id="1612" name="Google Shape;1612;p58"/>
            <p:cNvGrpSpPr/>
            <p:nvPr/>
          </p:nvGrpSpPr>
          <p:grpSpPr>
            <a:xfrm flipH="1">
              <a:off x="5828515" y="1805304"/>
              <a:ext cx="4037172" cy="2855365"/>
              <a:chOff x="-269385" y="1673679"/>
              <a:chExt cx="4037172" cy="2855365"/>
            </a:xfrm>
          </p:grpSpPr>
          <p:grpSp>
            <p:nvGrpSpPr>
              <p:cNvPr id="1613" name="Google Shape;1613;p58"/>
              <p:cNvGrpSpPr/>
              <p:nvPr/>
            </p:nvGrpSpPr>
            <p:grpSpPr>
              <a:xfrm flipH="1">
                <a:off x="1892877" y="1673679"/>
                <a:ext cx="1542230" cy="1407267"/>
                <a:chOff x="760050" y="2874625"/>
                <a:chExt cx="1485485" cy="1355487"/>
              </a:xfrm>
            </p:grpSpPr>
            <p:sp>
              <p:nvSpPr>
                <p:cNvPr id="1614" name="Google Shape;1614;p58"/>
                <p:cNvSpPr/>
                <p:nvPr/>
              </p:nvSpPr>
              <p:spPr>
                <a:xfrm>
                  <a:off x="760050" y="2874625"/>
                  <a:ext cx="1356230" cy="135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0" h="60177" extrusionOk="0">
                      <a:moveTo>
                        <a:pt x="30055" y="0"/>
                      </a:moveTo>
                      <a:cubicBezTo>
                        <a:pt x="18347" y="0"/>
                        <a:pt x="8206" y="6672"/>
                        <a:pt x="3236" y="16479"/>
                      </a:cubicBezTo>
                      <a:cubicBezTo>
                        <a:pt x="1168" y="20548"/>
                        <a:pt x="0" y="25185"/>
                        <a:pt x="0" y="30089"/>
                      </a:cubicBezTo>
                      <a:cubicBezTo>
                        <a:pt x="0" y="32557"/>
                        <a:pt x="267" y="34925"/>
                        <a:pt x="868" y="37227"/>
                      </a:cubicBezTo>
                      <a:cubicBezTo>
                        <a:pt x="1335" y="39195"/>
                        <a:pt x="2035" y="41097"/>
                        <a:pt x="2869" y="42898"/>
                      </a:cubicBezTo>
                      <a:cubicBezTo>
                        <a:pt x="4070" y="45400"/>
                        <a:pt x="5604" y="47735"/>
                        <a:pt x="7406" y="49836"/>
                      </a:cubicBezTo>
                      <a:cubicBezTo>
                        <a:pt x="12910" y="56174"/>
                        <a:pt x="21049" y="60177"/>
                        <a:pt x="30088" y="60177"/>
                      </a:cubicBezTo>
                      <a:cubicBezTo>
                        <a:pt x="42130" y="60177"/>
                        <a:pt x="52538" y="53138"/>
                        <a:pt x="57308" y="42898"/>
                      </a:cubicBezTo>
                      <a:cubicBezTo>
                        <a:pt x="59143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6" y="23117"/>
                        <a:pt x="58375" y="19881"/>
                      </a:cubicBezTo>
                      <a:cubicBezTo>
                        <a:pt x="57908" y="18714"/>
                        <a:pt x="57441" y="17580"/>
                        <a:pt x="56874" y="16479"/>
                      </a:cubicBezTo>
                      <a:cubicBezTo>
                        <a:pt x="55707" y="14177"/>
                        <a:pt x="54272" y="12042"/>
                        <a:pt x="52571" y="10141"/>
                      </a:cubicBezTo>
                      <a:cubicBezTo>
                        <a:pt x="47067" y="3903"/>
                        <a:pt x="39028" y="0"/>
                        <a:pt x="30055" y="0"/>
                      </a:cubicBezTo>
                      <a:close/>
                    </a:path>
                  </a:pathLst>
                </a:custGeom>
                <a:solidFill>
                  <a:srgbClr val="D7A3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58"/>
                <p:cNvSpPr/>
                <p:nvPr/>
              </p:nvSpPr>
              <p:spPr>
                <a:xfrm>
                  <a:off x="889282" y="2874625"/>
                  <a:ext cx="1356253" cy="135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1" h="60177" extrusionOk="0">
                      <a:moveTo>
                        <a:pt x="30056" y="0"/>
                      </a:moveTo>
                      <a:cubicBezTo>
                        <a:pt x="18347" y="0"/>
                        <a:pt x="8207" y="6672"/>
                        <a:pt x="3270" y="16479"/>
                      </a:cubicBezTo>
                      <a:cubicBezTo>
                        <a:pt x="1168" y="20548"/>
                        <a:pt x="1" y="25185"/>
                        <a:pt x="1" y="30089"/>
                      </a:cubicBezTo>
                      <a:cubicBezTo>
                        <a:pt x="1" y="32557"/>
                        <a:pt x="301" y="34925"/>
                        <a:pt x="868" y="37227"/>
                      </a:cubicBezTo>
                      <a:cubicBezTo>
                        <a:pt x="1335" y="39195"/>
                        <a:pt x="2036" y="41097"/>
                        <a:pt x="2869" y="42898"/>
                      </a:cubicBezTo>
                      <a:cubicBezTo>
                        <a:pt x="4104" y="45400"/>
                        <a:pt x="5638" y="47735"/>
                        <a:pt x="7439" y="49836"/>
                      </a:cubicBezTo>
                      <a:cubicBezTo>
                        <a:pt x="12943" y="56174"/>
                        <a:pt x="21049" y="60177"/>
                        <a:pt x="30122" y="60177"/>
                      </a:cubicBezTo>
                      <a:cubicBezTo>
                        <a:pt x="42164" y="60177"/>
                        <a:pt x="52538" y="53138"/>
                        <a:pt x="57342" y="42898"/>
                      </a:cubicBezTo>
                      <a:cubicBezTo>
                        <a:pt x="59176" y="39028"/>
                        <a:pt x="60210" y="34692"/>
                        <a:pt x="60210" y="30122"/>
                      </a:cubicBezTo>
                      <a:cubicBezTo>
                        <a:pt x="60210" y="26519"/>
                        <a:pt x="59577" y="23117"/>
                        <a:pt x="58376" y="19881"/>
                      </a:cubicBezTo>
                      <a:cubicBezTo>
                        <a:pt x="57909" y="18714"/>
                        <a:pt x="57475" y="17580"/>
                        <a:pt x="56875" y="16479"/>
                      </a:cubicBezTo>
                      <a:cubicBezTo>
                        <a:pt x="55707" y="14177"/>
                        <a:pt x="54306" y="12042"/>
                        <a:pt x="52572" y="10141"/>
                      </a:cubicBezTo>
                      <a:cubicBezTo>
                        <a:pt x="47068" y="3903"/>
                        <a:pt x="39029" y="0"/>
                        <a:pt x="30056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58"/>
                <p:cNvSpPr/>
                <p:nvPr/>
              </p:nvSpPr>
              <p:spPr>
                <a:xfrm>
                  <a:off x="992992" y="2979078"/>
                  <a:ext cx="1149608" cy="114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37" h="51004" extrusionOk="0">
                      <a:moveTo>
                        <a:pt x="25518" y="0"/>
                      </a:moveTo>
                      <a:cubicBezTo>
                        <a:pt x="11408" y="0"/>
                        <a:pt x="0" y="11408"/>
                        <a:pt x="0" y="25518"/>
                      </a:cubicBezTo>
                      <a:cubicBezTo>
                        <a:pt x="0" y="28687"/>
                        <a:pt x="567" y="31756"/>
                        <a:pt x="1668" y="34558"/>
                      </a:cubicBezTo>
                      <a:cubicBezTo>
                        <a:pt x="3336" y="38895"/>
                        <a:pt x="6104" y="42697"/>
                        <a:pt x="9707" y="45533"/>
                      </a:cubicBezTo>
                      <a:cubicBezTo>
                        <a:pt x="10441" y="46100"/>
                        <a:pt x="11241" y="46700"/>
                        <a:pt x="12075" y="47201"/>
                      </a:cubicBezTo>
                      <a:cubicBezTo>
                        <a:pt x="14544" y="48735"/>
                        <a:pt x="17279" y="49802"/>
                        <a:pt x="20248" y="50436"/>
                      </a:cubicBezTo>
                      <a:cubicBezTo>
                        <a:pt x="20681" y="50536"/>
                        <a:pt x="21048" y="50603"/>
                        <a:pt x="21449" y="50636"/>
                      </a:cubicBezTo>
                      <a:cubicBezTo>
                        <a:pt x="22783" y="50870"/>
                        <a:pt x="24117" y="51003"/>
                        <a:pt x="25518" y="51003"/>
                      </a:cubicBezTo>
                      <a:cubicBezTo>
                        <a:pt x="39595" y="51003"/>
                        <a:pt x="51036" y="39562"/>
                        <a:pt x="51036" y="25485"/>
                      </a:cubicBezTo>
                      <a:cubicBezTo>
                        <a:pt x="51036" y="22583"/>
                        <a:pt x="50569" y="19848"/>
                        <a:pt x="49635" y="17346"/>
                      </a:cubicBezTo>
                      <a:cubicBezTo>
                        <a:pt x="48568" y="14110"/>
                        <a:pt x="46867" y="11208"/>
                        <a:pt x="44632" y="8706"/>
                      </a:cubicBezTo>
                      <a:cubicBezTo>
                        <a:pt x="44031" y="7939"/>
                        <a:pt x="43298" y="7272"/>
                        <a:pt x="42597" y="6605"/>
                      </a:cubicBezTo>
                      <a:cubicBezTo>
                        <a:pt x="39261" y="3569"/>
                        <a:pt x="35092" y="1401"/>
                        <a:pt x="30455" y="500"/>
                      </a:cubicBezTo>
                      <a:cubicBezTo>
                        <a:pt x="28854" y="167"/>
                        <a:pt x="27219" y="0"/>
                        <a:pt x="25518" y="0"/>
                      </a:cubicBezTo>
                      <a:close/>
                    </a:path>
                  </a:pathLst>
                </a:custGeom>
                <a:solidFill>
                  <a:srgbClr val="FBBF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58"/>
                <p:cNvSpPr/>
                <p:nvPr/>
              </p:nvSpPr>
              <p:spPr>
                <a:xfrm>
                  <a:off x="1246192" y="3142865"/>
                  <a:ext cx="626668" cy="81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1" h="36327" extrusionOk="0">
                      <a:moveTo>
                        <a:pt x="14311" y="9608"/>
                      </a:moveTo>
                      <a:cubicBezTo>
                        <a:pt x="16512" y="9608"/>
                        <a:pt x="17847" y="10142"/>
                        <a:pt x="18213" y="11276"/>
                      </a:cubicBezTo>
                      <a:cubicBezTo>
                        <a:pt x="18280" y="11543"/>
                        <a:pt x="18347" y="11776"/>
                        <a:pt x="18347" y="12076"/>
                      </a:cubicBezTo>
                      <a:cubicBezTo>
                        <a:pt x="18347" y="12977"/>
                        <a:pt x="18013" y="13644"/>
                        <a:pt x="17346" y="14111"/>
                      </a:cubicBezTo>
                      <a:cubicBezTo>
                        <a:pt x="16679" y="14578"/>
                        <a:pt x="15712" y="14778"/>
                        <a:pt x="14511" y="14778"/>
                      </a:cubicBezTo>
                      <a:lnTo>
                        <a:pt x="11909" y="14778"/>
                      </a:lnTo>
                      <a:lnTo>
                        <a:pt x="11909" y="9608"/>
                      </a:lnTo>
                      <a:close/>
                      <a:moveTo>
                        <a:pt x="14711" y="20449"/>
                      </a:moveTo>
                      <a:cubicBezTo>
                        <a:pt x="16079" y="20449"/>
                        <a:pt x="17146" y="20682"/>
                        <a:pt x="17847" y="21216"/>
                      </a:cubicBezTo>
                      <a:cubicBezTo>
                        <a:pt x="18547" y="21683"/>
                        <a:pt x="18914" y="22450"/>
                        <a:pt x="18914" y="23418"/>
                      </a:cubicBezTo>
                      <a:cubicBezTo>
                        <a:pt x="18914" y="25453"/>
                        <a:pt x="17580" y="26487"/>
                        <a:pt x="14878" y="26487"/>
                      </a:cubicBezTo>
                      <a:lnTo>
                        <a:pt x="11876" y="26487"/>
                      </a:lnTo>
                      <a:lnTo>
                        <a:pt x="11876" y="20449"/>
                      </a:lnTo>
                      <a:close/>
                      <a:moveTo>
                        <a:pt x="6639" y="1"/>
                      </a:moveTo>
                      <a:lnTo>
                        <a:pt x="6639" y="3704"/>
                      </a:lnTo>
                      <a:lnTo>
                        <a:pt x="0" y="3704"/>
                      </a:lnTo>
                      <a:lnTo>
                        <a:pt x="0" y="9174"/>
                      </a:lnTo>
                      <a:lnTo>
                        <a:pt x="3336" y="9174"/>
                      </a:lnTo>
                      <a:lnTo>
                        <a:pt x="3336" y="26954"/>
                      </a:lnTo>
                      <a:lnTo>
                        <a:pt x="0" y="26954"/>
                      </a:lnTo>
                      <a:lnTo>
                        <a:pt x="0" y="32458"/>
                      </a:lnTo>
                      <a:lnTo>
                        <a:pt x="6639" y="32458"/>
                      </a:lnTo>
                      <a:lnTo>
                        <a:pt x="6639" y="36327"/>
                      </a:lnTo>
                      <a:lnTo>
                        <a:pt x="9707" y="36327"/>
                      </a:lnTo>
                      <a:lnTo>
                        <a:pt x="9707" y="32458"/>
                      </a:lnTo>
                      <a:lnTo>
                        <a:pt x="12910" y="32458"/>
                      </a:lnTo>
                      <a:lnTo>
                        <a:pt x="12910" y="36327"/>
                      </a:lnTo>
                      <a:lnTo>
                        <a:pt x="15979" y="36327"/>
                      </a:lnTo>
                      <a:lnTo>
                        <a:pt x="15979" y="32458"/>
                      </a:lnTo>
                      <a:cubicBezTo>
                        <a:pt x="19581" y="32424"/>
                        <a:pt x="22416" y="31657"/>
                        <a:pt x="24551" y="30223"/>
                      </a:cubicBezTo>
                      <a:cubicBezTo>
                        <a:pt x="26720" y="28722"/>
                        <a:pt x="27820" y="26653"/>
                        <a:pt x="27820" y="24052"/>
                      </a:cubicBezTo>
                      <a:cubicBezTo>
                        <a:pt x="27754" y="22317"/>
                        <a:pt x="27287" y="20883"/>
                        <a:pt x="26419" y="19782"/>
                      </a:cubicBezTo>
                      <a:cubicBezTo>
                        <a:pt x="25552" y="18714"/>
                        <a:pt x="24084" y="17914"/>
                        <a:pt x="22150" y="17413"/>
                      </a:cubicBezTo>
                      <a:lnTo>
                        <a:pt x="22150" y="17213"/>
                      </a:lnTo>
                      <a:cubicBezTo>
                        <a:pt x="23651" y="16880"/>
                        <a:pt x="24852" y="16112"/>
                        <a:pt x="25752" y="14978"/>
                      </a:cubicBezTo>
                      <a:cubicBezTo>
                        <a:pt x="26686" y="13878"/>
                        <a:pt x="27153" y="12477"/>
                        <a:pt x="27153" y="10875"/>
                      </a:cubicBezTo>
                      <a:cubicBezTo>
                        <a:pt x="27153" y="8407"/>
                        <a:pt x="26086" y="6606"/>
                        <a:pt x="24018" y="5438"/>
                      </a:cubicBezTo>
                      <a:cubicBezTo>
                        <a:pt x="23817" y="5305"/>
                        <a:pt x="23551" y="5205"/>
                        <a:pt x="23350" y="5105"/>
                      </a:cubicBezTo>
                      <a:cubicBezTo>
                        <a:pt x="21549" y="4304"/>
                        <a:pt x="19081" y="3870"/>
                        <a:pt x="15979" y="3737"/>
                      </a:cubicBezTo>
                      <a:lnTo>
                        <a:pt x="15979" y="1"/>
                      </a:lnTo>
                      <a:lnTo>
                        <a:pt x="12910" y="1"/>
                      </a:lnTo>
                      <a:lnTo>
                        <a:pt x="12910" y="3737"/>
                      </a:lnTo>
                      <a:lnTo>
                        <a:pt x="9707" y="3737"/>
                      </a:lnTo>
                      <a:lnTo>
                        <a:pt x="9707" y="1"/>
                      </a:lnTo>
                      <a:close/>
                    </a:path>
                  </a:pathLst>
                </a:custGeom>
                <a:solidFill>
                  <a:srgbClr val="D7A3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58"/>
              <p:cNvGrpSpPr/>
              <p:nvPr/>
            </p:nvGrpSpPr>
            <p:grpSpPr>
              <a:xfrm flipH="1">
                <a:off x="-269385" y="3167038"/>
                <a:ext cx="4037172" cy="1362005"/>
                <a:chOff x="1567625" y="3490600"/>
                <a:chExt cx="3502362" cy="1181578"/>
              </a:xfrm>
            </p:grpSpPr>
            <p:sp>
              <p:nvSpPr>
                <p:cNvPr id="1619" name="Google Shape;1619;p58"/>
                <p:cNvSpPr/>
                <p:nvPr/>
              </p:nvSpPr>
              <p:spPr>
                <a:xfrm>
                  <a:off x="1754129" y="3495298"/>
                  <a:ext cx="343218" cy="211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6" h="4504" extrusionOk="0">
                      <a:moveTo>
                        <a:pt x="4904" y="1168"/>
                      </a:moveTo>
                      <a:cubicBezTo>
                        <a:pt x="6004" y="1768"/>
                        <a:pt x="7305" y="3036"/>
                        <a:pt x="7305" y="3036"/>
                      </a:cubicBezTo>
                      <a:cubicBezTo>
                        <a:pt x="7305" y="3036"/>
                        <a:pt x="6805" y="4503"/>
                        <a:pt x="6305" y="4403"/>
                      </a:cubicBezTo>
                      <a:cubicBezTo>
                        <a:pt x="5804" y="4337"/>
                        <a:pt x="2468" y="2102"/>
                        <a:pt x="2001" y="1668"/>
                      </a:cubicBezTo>
                      <a:cubicBezTo>
                        <a:pt x="0" y="0"/>
                        <a:pt x="3836" y="534"/>
                        <a:pt x="4904" y="1168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58"/>
                <p:cNvSpPr/>
                <p:nvPr/>
              </p:nvSpPr>
              <p:spPr>
                <a:xfrm>
                  <a:off x="2666120" y="3794597"/>
                  <a:ext cx="1401010" cy="452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3" h="9641" extrusionOk="0">
                      <a:moveTo>
                        <a:pt x="13944" y="3903"/>
                      </a:moveTo>
                      <a:cubicBezTo>
                        <a:pt x="11743" y="3736"/>
                        <a:pt x="1902" y="0"/>
                        <a:pt x="935" y="1301"/>
                      </a:cubicBezTo>
                      <a:cubicBezTo>
                        <a:pt x="1" y="2569"/>
                        <a:pt x="4871" y="4670"/>
                        <a:pt x="8140" y="6238"/>
                      </a:cubicBezTo>
                      <a:cubicBezTo>
                        <a:pt x="11476" y="7839"/>
                        <a:pt x="12076" y="9641"/>
                        <a:pt x="15645" y="7706"/>
                      </a:cubicBezTo>
                      <a:cubicBezTo>
                        <a:pt x="19281" y="5771"/>
                        <a:pt x="29822" y="4871"/>
                        <a:pt x="27587" y="3870"/>
                      </a:cubicBezTo>
                      <a:cubicBezTo>
                        <a:pt x="25352" y="2869"/>
                        <a:pt x="21750" y="3903"/>
                        <a:pt x="18914" y="4404"/>
                      </a:cubicBezTo>
                      <a:cubicBezTo>
                        <a:pt x="16079" y="4837"/>
                        <a:pt x="13944" y="3903"/>
                        <a:pt x="13944" y="390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58"/>
                <p:cNvSpPr/>
                <p:nvPr/>
              </p:nvSpPr>
              <p:spPr>
                <a:xfrm>
                  <a:off x="2371519" y="3526632"/>
                  <a:ext cx="360458" cy="32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6872" extrusionOk="0">
                      <a:moveTo>
                        <a:pt x="7673" y="4237"/>
                      </a:moveTo>
                      <a:cubicBezTo>
                        <a:pt x="6639" y="3169"/>
                        <a:pt x="3070" y="0"/>
                        <a:pt x="1635" y="100"/>
                      </a:cubicBezTo>
                      <a:cubicBezTo>
                        <a:pt x="134" y="267"/>
                        <a:pt x="1" y="1501"/>
                        <a:pt x="168" y="1835"/>
                      </a:cubicBezTo>
                      <a:cubicBezTo>
                        <a:pt x="334" y="2169"/>
                        <a:pt x="6505" y="6872"/>
                        <a:pt x="6672" y="6572"/>
                      </a:cubicBezTo>
                      <a:cubicBezTo>
                        <a:pt x="6839" y="6272"/>
                        <a:pt x="7573" y="4170"/>
                        <a:pt x="7573" y="41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58"/>
                <p:cNvSpPr/>
                <p:nvPr/>
              </p:nvSpPr>
              <p:spPr>
                <a:xfrm>
                  <a:off x="1928043" y="3490600"/>
                  <a:ext cx="771042" cy="42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3" h="9007" extrusionOk="0">
                      <a:moveTo>
                        <a:pt x="16412" y="6271"/>
                      </a:moveTo>
                      <a:cubicBezTo>
                        <a:pt x="14911" y="5037"/>
                        <a:pt x="8006" y="801"/>
                        <a:pt x="4737" y="367"/>
                      </a:cubicBezTo>
                      <a:cubicBezTo>
                        <a:pt x="1402" y="0"/>
                        <a:pt x="1" y="1635"/>
                        <a:pt x="234" y="2002"/>
                      </a:cubicBezTo>
                      <a:cubicBezTo>
                        <a:pt x="434" y="2402"/>
                        <a:pt x="13143" y="9007"/>
                        <a:pt x="13777" y="8940"/>
                      </a:cubicBezTo>
                      <a:cubicBezTo>
                        <a:pt x="14411" y="8840"/>
                        <a:pt x="16412" y="6271"/>
                        <a:pt x="16412" y="62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58"/>
                <p:cNvSpPr/>
                <p:nvPr/>
              </p:nvSpPr>
              <p:spPr>
                <a:xfrm>
                  <a:off x="1638140" y="3503143"/>
                  <a:ext cx="3431847" cy="1169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24885" extrusionOk="0">
                      <a:moveTo>
                        <a:pt x="52338" y="3202"/>
                      </a:moveTo>
                      <a:cubicBezTo>
                        <a:pt x="52338" y="3202"/>
                        <a:pt x="46801" y="334"/>
                        <a:pt x="43498" y="167"/>
                      </a:cubicBezTo>
                      <a:cubicBezTo>
                        <a:pt x="40196" y="0"/>
                        <a:pt x="36360" y="2502"/>
                        <a:pt x="33858" y="2602"/>
                      </a:cubicBezTo>
                      <a:cubicBezTo>
                        <a:pt x="31356" y="2735"/>
                        <a:pt x="23484" y="434"/>
                        <a:pt x="20982" y="1034"/>
                      </a:cubicBezTo>
                      <a:cubicBezTo>
                        <a:pt x="18480" y="1601"/>
                        <a:pt x="18180" y="3469"/>
                        <a:pt x="18614" y="4770"/>
                      </a:cubicBezTo>
                      <a:cubicBezTo>
                        <a:pt x="18981" y="6071"/>
                        <a:pt x="21383" y="7072"/>
                        <a:pt x="21383" y="7072"/>
                      </a:cubicBezTo>
                      <a:cubicBezTo>
                        <a:pt x="21383" y="7072"/>
                        <a:pt x="15345" y="4503"/>
                        <a:pt x="13444" y="3736"/>
                      </a:cubicBezTo>
                      <a:cubicBezTo>
                        <a:pt x="11509" y="2969"/>
                        <a:pt x="6972" y="701"/>
                        <a:pt x="4771" y="600"/>
                      </a:cubicBezTo>
                      <a:cubicBezTo>
                        <a:pt x="2536" y="534"/>
                        <a:pt x="368" y="534"/>
                        <a:pt x="167" y="2268"/>
                      </a:cubicBezTo>
                      <a:cubicBezTo>
                        <a:pt x="1" y="4036"/>
                        <a:pt x="19014" y="12876"/>
                        <a:pt x="23517" y="15478"/>
                      </a:cubicBezTo>
                      <a:cubicBezTo>
                        <a:pt x="27987" y="18113"/>
                        <a:pt x="30956" y="19047"/>
                        <a:pt x="33058" y="18780"/>
                      </a:cubicBezTo>
                      <a:cubicBezTo>
                        <a:pt x="35226" y="18547"/>
                        <a:pt x="41063" y="16312"/>
                        <a:pt x="45133" y="16712"/>
                      </a:cubicBezTo>
                      <a:cubicBezTo>
                        <a:pt x="47768" y="16945"/>
                        <a:pt x="54873" y="17279"/>
                        <a:pt x="68583" y="24885"/>
                      </a:cubicBezTo>
                      <a:cubicBezTo>
                        <a:pt x="68883" y="24317"/>
                        <a:pt x="73053" y="15444"/>
                        <a:pt x="73053" y="15444"/>
                      </a:cubicBezTo>
                      <a:cubicBezTo>
                        <a:pt x="73053" y="15444"/>
                        <a:pt x="61578" y="11208"/>
                        <a:pt x="58676" y="8306"/>
                      </a:cubicBezTo>
                      <a:cubicBezTo>
                        <a:pt x="55774" y="5437"/>
                        <a:pt x="52338" y="3202"/>
                        <a:pt x="52338" y="32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58"/>
                <p:cNvSpPr/>
                <p:nvPr/>
              </p:nvSpPr>
              <p:spPr>
                <a:xfrm>
                  <a:off x="1567625" y="3567363"/>
                  <a:ext cx="352613" cy="21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6" h="4671" extrusionOk="0">
                      <a:moveTo>
                        <a:pt x="5071" y="1202"/>
                      </a:moveTo>
                      <a:cubicBezTo>
                        <a:pt x="6138" y="1835"/>
                        <a:pt x="7506" y="3170"/>
                        <a:pt x="7506" y="3170"/>
                      </a:cubicBezTo>
                      <a:cubicBezTo>
                        <a:pt x="7506" y="3170"/>
                        <a:pt x="6972" y="4671"/>
                        <a:pt x="6472" y="4571"/>
                      </a:cubicBezTo>
                      <a:cubicBezTo>
                        <a:pt x="5938" y="4504"/>
                        <a:pt x="2569" y="2202"/>
                        <a:pt x="2069" y="1802"/>
                      </a:cubicBezTo>
                      <a:cubicBezTo>
                        <a:pt x="1" y="1"/>
                        <a:pt x="3937" y="534"/>
                        <a:pt x="5071" y="1202"/>
                      </a:cubicBezTo>
                      <a:close/>
                    </a:path>
                  </a:pathLst>
                </a:custGeom>
                <a:solidFill>
                  <a:srgbClr val="FFE7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58"/>
                <p:cNvSpPr/>
                <p:nvPr/>
              </p:nvSpPr>
              <p:spPr>
                <a:xfrm>
                  <a:off x="2500052" y="3568960"/>
                  <a:ext cx="277402" cy="23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4971" extrusionOk="0">
                      <a:moveTo>
                        <a:pt x="767" y="3469"/>
                      </a:moveTo>
                      <a:cubicBezTo>
                        <a:pt x="1334" y="4203"/>
                        <a:pt x="2735" y="4870"/>
                        <a:pt x="3302" y="4937"/>
                      </a:cubicBezTo>
                      <a:cubicBezTo>
                        <a:pt x="3903" y="4970"/>
                        <a:pt x="5904" y="1768"/>
                        <a:pt x="5070" y="1134"/>
                      </a:cubicBezTo>
                      <a:cubicBezTo>
                        <a:pt x="3669" y="100"/>
                        <a:pt x="2335" y="0"/>
                        <a:pt x="1268" y="634"/>
                      </a:cubicBezTo>
                      <a:cubicBezTo>
                        <a:pt x="434" y="1168"/>
                        <a:pt x="0" y="2502"/>
                        <a:pt x="767" y="3469"/>
                      </a:cubicBezTo>
                      <a:close/>
                    </a:path>
                  </a:pathLst>
                </a:custGeom>
                <a:solidFill>
                  <a:srgbClr val="FFE7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6" name="Google Shape;1626;p58"/>
            <p:cNvGrpSpPr/>
            <p:nvPr/>
          </p:nvGrpSpPr>
          <p:grpSpPr>
            <a:xfrm>
              <a:off x="5594931" y="922901"/>
              <a:ext cx="1047415" cy="955754"/>
              <a:chOff x="760050" y="2874625"/>
              <a:chExt cx="1485485" cy="1355487"/>
            </a:xfrm>
          </p:grpSpPr>
          <p:sp>
            <p:nvSpPr>
              <p:cNvPr id="1627" name="Google Shape;1627;p58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0" h="60177" extrusionOk="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8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1" name="Google Shape;1631;p58"/>
          <p:cNvGrpSpPr/>
          <p:nvPr/>
        </p:nvGrpSpPr>
        <p:grpSpPr>
          <a:xfrm>
            <a:off x="5361627" y="2078536"/>
            <a:ext cx="480951" cy="493217"/>
            <a:chOff x="5361627" y="2078536"/>
            <a:chExt cx="480951" cy="493217"/>
          </a:xfrm>
        </p:grpSpPr>
        <p:sp>
          <p:nvSpPr>
            <p:cNvPr id="1632" name="Google Shape;1632;p58"/>
            <p:cNvSpPr/>
            <p:nvPr/>
          </p:nvSpPr>
          <p:spPr>
            <a:xfrm rot="798727">
              <a:off x="5391144" y="2103070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 rot="798727">
              <a:off x="5667712" y="2375480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58"/>
          <p:cNvGrpSpPr/>
          <p:nvPr/>
        </p:nvGrpSpPr>
        <p:grpSpPr>
          <a:xfrm>
            <a:off x="6643327" y="773111"/>
            <a:ext cx="480951" cy="493217"/>
            <a:chOff x="6643327" y="773111"/>
            <a:chExt cx="480951" cy="493217"/>
          </a:xfrm>
        </p:grpSpPr>
        <p:sp>
          <p:nvSpPr>
            <p:cNvPr id="1635" name="Google Shape;1635;p58"/>
            <p:cNvSpPr/>
            <p:nvPr/>
          </p:nvSpPr>
          <p:spPr>
            <a:xfrm rot="798727">
              <a:off x="6672844" y="797645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8"/>
            <p:cNvSpPr/>
            <p:nvPr/>
          </p:nvSpPr>
          <p:spPr>
            <a:xfrm rot="798727">
              <a:off x="6949412" y="1070055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285720" y="1142990"/>
            <a:ext cx="2286016" cy="500066"/>
          </a:xfrm>
          <a:prstGeom prst="roundRect">
            <a:avLst/>
          </a:prstGeom>
          <a:solidFill>
            <a:srgbClr val="673C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 Features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5720" y="2000246"/>
            <a:ext cx="2428892" cy="2928940"/>
          </a:xfrm>
          <a:prstGeom prst="rect">
            <a:avLst/>
          </a:prstGeom>
          <a:solidFill>
            <a:srgbClr val="7269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/>
              <a:t>Code gender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Name education type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Days Birth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Days Employed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Days Registration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Flag EMP Phone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Name Income Type Pensioner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Name </a:t>
            </a:r>
            <a:r>
              <a:rPr lang="en-US" sz="1200" dirty="0" err="1" smtClean="0"/>
              <a:t>IncomeType</a:t>
            </a:r>
            <a:r>
              <a:rPr lang="en-US" sz="1200" dirty="0" smtClean="0"/>
              <a:t> Working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Organization Type XNA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Code Reject Reason XAP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Name Contract Status Approved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Name Contract Status Refused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500430" y="1142990"/>
            <a:ext cx="1857388" cy="857256"/>
          </a:xfrm>
          <a:prstGeom prst="rect">
            <a:avLst/>
          </a:prstGeom>
          <a:solidFill>
            <a:srgbClr val="F46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Data Train (70%) : Test (30%)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71868" y="2571750"/>
            <a:ext cx="1857388" cy="785818"/>
          </a:xfrm>
          <a:prstGeom prst="rect">
            <a:avLst/>
          </a:prstGeom>
          <a:solidFill>
            <a:srgbClr val="E286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Class Imbalance SMOTE data Train (1:1)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8662" y="1285866"/>
          <a:ext cx="7334280" cy="2692472"/>
        </p:xfrm>
        <a:graphic>
          <a:graphicData uri="http://schemas.openxmlformats.org/drawingml/2006/table">
            <a:tbl>
              <a:tblPr/>
              <a:tblGrid>
                <a:gridCol w="1388793"/>
                <a:gridCol w="1288946"/>
                <a:gridCol w="1243560"/>
                <a:gridCol w="1161866"/>
                <a:gridCol w="1161866"/>
                <a:gridCol w="1089249"/>
              </a:tblGrid>
              <a:tr h="44204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E7E2F2"/>
                          </a:solidFill>
                          <a:latin typeface="Arial"/>
                        </a:rPr>
                        <a:t>Model</a:t>
                      </a:r>
                      <a:endParaRPr lang="en-US" sz="1100" dirty="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E7E2F2"/>
                          </a:solidFill>
                          <a:latin typeface="Arial"/>
                        </a:rPr>
                        <a:t>Accuracy (%)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E7E2F2"/>
                          </a:solidFill>
                          <a:latin typeface="Arial"/>
                        </a:rPr>
                        <a:t>Precision (%) 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E7E2F2"/>
                          </a:solidFill>
                          <a:latin typeface="Arial"/>
                        </a:rPr>
                        <a:t>Recall (%)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E7E2F2"/>
                          </a:solidFill>
                          <a:latin typeface="Arial"/>
                        </a:rPr>
                        <a:t>AUC(%)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E7E2F2"/>
                          </a:solidFill>
                          <a:latin typeface="Arial"/>
                        </a:rPr>
                        <a:t>F1(%)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548C"/>
                    </a:solidFill>
                  </a:tcPr>
                </a:tc>
              </a:tr>
              <a:tr h="4500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0124D"/>
                          </a:solidFill>
                          <a:latin typeface="Montserrat"/>
                        </a:rPr>
                        <a:t>Logistic Regression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52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9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54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52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16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</a:tr>
              <a:tr h="4500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0124D"/>
                          </a:solidFill>
                          <a:latin typeface="Montserrat"/>
                        </a:rPr>
                        <a:t>Decision Tree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95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67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82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88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74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</a:tr>
              <a:tr h="4500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0124D"/>
                          </a:solidFill>
                          <a:latin typeface="Montserrat"/>
                        </a:rPr>
                        <a:t>Random Forest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97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80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79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88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80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</a:tr>
              <a:tr h="4500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0124D"/>
                          </a:solidFill>
                          <a:latin typeface="Montserrat"/>
                        </a:rPr>
                        <a:t>Adaboost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71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12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40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56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19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F1"/>
                    </a:solidFill>
                  </a:tcPr>
                </a:tc>
              </a:tr>
              <a:tr h="4500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20124D"/>
                          </a:solidFill>
                          <a:latin typeface="Montserrat"/>
                        </a:rPr>
                        <a:t>XGB</a:t>
                      </a:r>
                      <a:endParaRPr lang="en-US" sz="1100"/>
                    </a:p>
                  </a:txBody>
                  <a:tcPr marL="67901" marR="67901" marT="37723" marB="377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70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13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42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57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2D2058"/>
                          </a:solidFill>
                          <a:latin typeface="Montserrat"/>
                        </a:rPr>
                        <a:t>19</a:t>
                      </a:r>
                      <a:endParaRPr lang="en-US" sz="1100" dirty="0"/>
                    </a:p>
                  </a:txBody>
                  <a:tcPr marL="15089" marR="15089" marT="7545" marB="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ACC9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500048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MODELLING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28662" y="2643188"/>
            <a:ext cx="728667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 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142990"/>
            <a:ext cx="6370689" cy="2848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29454" y="571486"/>
            <a:ext cx="1928826" cy="3714776"/>
          </a:xfrm>
          <a:prstGeom prst="rect">
            <a:avLst/>
          </a:prstGeom>
          <a:solidFill>
            <a:srgbClr val="F8C3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Future Importance:</a:t>
            </a:r>
          </a:p>
          <a:p>
            <a:pPr marL="342900" indent="-342900">
              <a:buAutoNum type="arabicPeriod"/>
            </a:pPr>
            <a:r>
              <a:rPr lang="en-US" dirty="0" smtClean="0"/>
              <a:t>Days Birth</a:t>
            </a:r>
          </a:p>
          <a:p>
            <a:pPr marL="342900" indent="-342900">
              <a:buAutoNum type="arabicPeriod"/>
            </a:pPr>
            <a:r>
              <a:rPr lang="en-US" dirty="0" smtClean="0"/>
              <a:t>Days Registration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Days Employed</a:t>
            </a:r>
          </a:p>
          <a:p>
            <a:pPr marL="342900" indent="-342900">
              <a:buAutoNum type="arabicPeriod"/>
            </a:pPr>
            <a:r>
              <a:rPr lang="en-US" dirty="0" smtClean="0"/>
              <a:t>Name Education Type</a:t>
            </a:r>
          </a:p>
          <a:p>
            <a:pPr marL="342900" indent="-342900">
              <a:buAutoNum type="arabicPeriod"/>
            </a:pPr>
            <a:r>
              <a:rPr lang="en-US" dirty="0" smtClean="0"/>
              <a:t>Name Contract status Refused</a:t>
            </a:r>
          </a:p>
          <a:p>
            <a:pPr marL="342900" indent="-342900">
              <a:buAutoNum type="arabicPeriod"/>
            </a:pPr>
            <a:r>
              <a:rPr lang="en-US" dirty="0" smtClean="0"/>
              <a:t>Name Contract Status Approved</a:t>
            </a:r>
          </a:p>
          <a:p>
            <a:pPr marL="342900" indent="-342900">
              <a:buAutoNum type="arabicPeriod"/>
            </a:pPr>
            <a:r>
              <a:rPr lang="en-US" dirty="0" smtClean="0"/>
              <a:t>Code </a:t>
            </a:r>
            <a:r>
              <a:rPr lang="en-US" dirty="0" err="1" smtClean="0"/>
              <a:t>Rject</a:t>
            </a:r>
            <a:r>
              <a:rPr lang="en-US" dirty="0" smtClean="0"/>
              <a:t> Reason XAP</a:t>
            </a:r>
          </a:p>
          <a:p>
            <a:pPr marL="342900" indent="-342900">
              <a:buAutoNum type="arabicPeriod"/>
            </a:pPr>
            <a:r>
              <a:rPr lang="en-US" dirty="0" smtClean="0"/>
              <a:t>Code Gender</a:t>
            </a:r>
          </a:p>
          <a:p>
            <a:pPr marL="342900" indent="-342900">
              <a:buAutoNum type="arabicPeriod"/>
            </a:pPr>
            <a:r>
              <a:rPr lang="en-US" dirty="0" smtClean="0"/>
              <a:t>Nome Income Type Working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60"/>
          <p:cNvSpPr txBox="1">
            <a:spLocks noGrp="1"/>
          </p:cNvSpPr>
          <p:nvPr>
            <p:ph type="title"/>
          </p:nvPr>
        </p:nvSpPr>
        <p:spPr>
          <a:xfrm>
            <a:off x="3434275" y="2347038"/>
            <a:ext cx="4996500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Recomendation</a:t>
            </a:r>
            <a:endParaRPr/>
          </a:p>
        </p:txBody>
      </p:sp>
      <p:sp>
        <p:nvSpPr>
          <p:cNvPr id="1686" name="Google Shape;1686;p60"/>
          <p:cNvSpPr txBox="1">
            <a:spLocks noGrp="1"/>
          </p:cNvSpPr>
          <p:nvPr>
            <p:ph type="title" idx="2"/>
          </p:nvPr>
        </p:nvSpPr>
        <p:spPr>
          <a:xfrm>
            <a:off x="5127175" y="1226238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687" name="Google Shape;1687;p60"/>
          <p:cNvGrpSpPr/>
          <p:nvPr/>
        </p:nvGrpSpPr>
        <p:grpSpPr>
          <a:xfrm>
            <a:off x="1366915" y="918236"/>
            <a:ext cx="3303448" cy="3846985"/>
            <a:chOff x="1214575" y="1057300"/>
            <a:chExt cx="3082150" cy="3589275"/>
          </a:xfrm>
        </p:grpSpPr>
        <p:sp>
          <p:nvSpPr>
            <p:cNvPr id="1688" name="Google Shape;1688;p60"/>
            <p:cNvSpPr/>
            <p:nvPr/>
          </p:nvSpPr>
          <p:spPr>
            <a:xfrm flipH="1">
              <a:off x="3207775" y="1057300"/>
              <a:ext cx="21300" cy="686950"/>
            </a:xfrm>
            <a:custGeom>
              <a:avLst/>
              <a:gdLst/>
              <a:ahLst/>
              <a:cxnLst/>
              <a:rect l="l" t="t" r="r" b="b"/>
              <a:pathLst>
                <a:path w="852" h="27478" extrusionOk="0">
                  <a:moveTo>
                    <a:pt x="0" y="0"/>
                  </a:moveTo>
                  <a:lnTo>
                    <a:pt x="0" y="27478"/>
                  </a:lnTo>
                  <a:lnTo>
                    <a:pt x="851" y="2747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0"/>
            <p:cNvSpPr/>
            <p:nvPr/>
          </p:nvSpPr>
          <p:spPr>
            <a:xfrm flipH="1">
              <a:off x="1995750" y="1260950"/>
              <a:ext cx="25100" cy="345775"/>
            </a:xfrm>
            <a:custGeom>
              <a:avLst/>
              <a:gdLst/>
              <a:ahLst/>
              <a:cxnLst/>
              <a:rect l="l" t="t" r="r" b="b"/>
              <a:pathLst>
                <a:path w="1004" h="13831" extrusionOk="0">
                  <a:moveTo>
                    <a:pt x="1" y="0"/>
                  </a:moveTo>
                  <a:lnTo>
                    <a:pt x="1" y="13830"/>
                  </a:lnTo>
                  <a:lnTo>
                    <a:pt x="1004" y="1383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0"/>
            <p:cNvSpPr/>
            <p:nvPr/>
          </p:nvSpPr>
          <p:spPr>
            <a:xfrm flipH="1">
              <a:off x="3165225" y="1165200"/>
              <a:ext cx="106400" cy="240150"/>
            </a:xfrm>
            <a:custGeom>
              <a:avLst/>
              <a:gdLst/>
              <a:ahLst/>
              <a:cxnLst/>
              <a:rect l="l" t="t" r="r" b="b"/>
              <a:pathLst>
                <a:path w="4256" h="9606" extrusionOk="0">
                  <a:moveTo>
                    <a:pt x="0" y="1"/>
                  </a:moveTo>
                  <a:lnTo>
                    <a:pt x="0" y="9606"/>
                  </a:lnTo>
                  <a:lnTo>
                    <a:pt x="4256" y="9606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0"/>
            <p:cNvSpPr/>
            <p:nvPr/>
          </p:nvSpPr>
          <p:spPr>
            <a:xfrm flipH="1">
              <a:off x="1944075" y="1326300"/>
              <a:ext cx="128450" cy="123875"/>
            </a:xfrm>
            <a:custGeom>
              <a:avLst/>
              <a:gdLst/>
              <a:ahLst/>
              <a:cxnLst/>
              <a:rect l="l" t="t" r="r" b="b"/>
              <a:pathLst>
                <a:path w="5138" h="4955" extrusionOk="0">
                  <a:moveTo>
                    <a:pt x="1" y="0"/>
                  </a:moveTo>
                  <a:lnTo>
                    <a:pt x="1" y="4955"/>
                  </a:lnTo>
                  <a:lnTo>
                    <a:pt x="5137" y="4955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0"/>
            <p:cNvSpPr/>
            <p:nvPr/>
          </p:nvSpPr>
          <p:spPr>
            <a:xfrm flipH="1">
              <a:off x="3928150" y="2258675"/>
              <a:ext cx="21300" cy="494725"/>
            </a:xfrm>
            <a:custGeom>
              <a:avLst/>
              <a:gdLst/>
              <a:ahLst/>
              <a:cxnLst/>
              <a:rect l="l" t="t" r="r" b="b"/>
              <a:pathLst>
                <a:path w="852" h="19789" extrusionOk="0">
                  <a:moveTo>
                    <a:pt x="0" y="1"/>
                  </a:moveTo>
                  <a:lnTo>
                    <a:pt x="0" y="19788"/>
                  </a:lnTo>
                  <a:lnTo>
                    <a:pt x="851" y="1978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0"/>
            <p:cNvSpPr/>
            <p:nvPr/>
          </p:nvSpPr>
          <p:spPr>
            <a:xfrm flipH="1">
              <a:off x="3884850" y="2431175"/>
              <a:ext cx="107150" cy="170250"/>
            </a:xfrm>
            <a:custGeom>
              <a:avLst/>
              <a:gdLst/>
              <a:ahLst/>
              <a:cxnLst/>
              <a:rect l="l" t="t" r="r" b="b"/>
              <a:pathLst>
                <a:path w="4286" h="6810" extrusionOk="0">
                  <a:moveTo>
                    <a:pt x="0" y="1"/>
                  </a:moveTo>
                  <a:lnTo>
                    <a:pt x="0" y="6809"/>
                  </a:lnTo>
                  <a:lnTo>
                    <a:pt x="4286" y="6809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0"/>
            <p:cNvSpPr/>
            <p:nvPr/>
          </p:nvSpPr>
          <p:spPr>
            <a:xfrm flipH="1">
              <a:off x="3623450" y="1557300"/>
              <a:ext cx="21300" cy="686975"/>
            </a:xfrm>
            <a:custGeom>
              <a:avLst/>
              <a:gdLst/>
              <a:ahLst/>
              <a:cxnLst/>
              <a:rect l="l" t="t" r="r" b="b"/>
              <a:pathLst>
                <a:path w="852" h="27479" extrusionOk="0">
                  <a:moveTo>
                    <a:pt x="1" y="1"/>
                  </a:moveTo>
                  <a:lnTo>
                    <a:pt x="1" y="27478"/>
                  </a:lnTo>
                  <a:lnTo>
                    <a:pt x="852" y="27478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0"/>
            <p:cNvSpPr/>
            <p:nvPr/>
          </p:nvSpPr>
          <p:spPr>
            <a:xfrm flipH="1">
              <a:off x="3580125" y="1675850"/>
              <a:ext cx="107175" cy="432400"/>
            </a:xfrm>
            <a:custGeom>
              <a:avLst/>
              <a:gdLst/>
              <a:ahLst/>
              <a:cxnLst/>
              <a:rect l="l" t="t" r="r" b="b"/>
              <a:pathLst>
                <a:path w="4287" h="17296" extrusionOk="0">
                  <a:moveTo>
                    <a:pt x="1" y="0"/>
                  </a:moveTo>
                  <a:lnTo>
                    <a:pt x="1" y="17295"/>
                  </a:lnTo>
                  <a:lnTo>
                    <a:pt x="4287" y="17295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0"/>
            <p:cNvSpPr/>
            <p:nvPr/>
          </p:nvSpPr>
          <p:spPr>
            <a:xfrm flipH="1">
              <a:off x="2951700" y="2055800"/>
              <a:ext cx="21300" cy="686200"/>
            </a:xfrm>
            <a:custGeom>
              <a:avLst/>
              <a:gdLst/>
              <a:ahLst/>
              <a:cxnLst/>
              <a:rect l="l" t="t" r="r" b="b"/>
              <a:pathLst>
                <a:path w="852" h="27448" extrusionOk="0">
                  <a:moveTo>
                    <a:pt x="1" y="0"/>
                  </a:moveTo>
                  <a:lnTo>
                    <a:pt x="1" y="27447"/>
                  </a:lnTo>
                  <a:lnTo>
                    <a:pt x="852" y="27447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0"/>
            <p:cNvSpPr/>
            <p:nvPr/>
          </p:nvSpPr>
          <p:spPr>
            <a:xfrm flipH="1">
              <a:off x="2909150" y="2163700"/>
              <a:ext cx="106400" cy="463550"/>
            </a:xfrm>
            <a:custGeom>
              <a:avLst/>
              <a:gdLst/>
              <a:ahLst/>
              <a:cxnLst/>
              <a:rect l="l" t="t" r="r" b="b"/>
              <a:pathLst>
                <a:path w="4256" h="18542" extrusionOk="0">
                  <a:moveTo>
                    <a:pt x="1" y="0"/>
                  </a:moveTo>
                  <a:lnTo>
                    <a:pt x="1" y="18542"/>
                  </a:lnTo>
                  <a:lnTo>
                    <a:pt x="4256" y="18542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 flipH="1">
              <a:off x="2624950" y="1354425"/>
              <a:ext cx="21300" cy="526625"/>
            </a:xfrm>
            <a:custGeom>
              <a:avLst/>
              <a:gdLst/>
              <a:ahLst/>
              <a:cxnLst/>
              <a:rect l="l" t="t" r="r" b="b"/>
              <a:pathLst>
                <a:path w="852" h="21065" extrusionOk="0">
                  <a:moveTo>
                    <a:pt x="1" y="0"/>
                  </a:moveTo>
                  <a:lnTo>
                    <a:pt x="1" y="21064"/>
                  </a:lnTo>
                  <a:lnTo>
                    <a:pt x="852" y="2106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0"/>
            <p:cNvSpPr/>
            <p:nvPr/>
          </p:nvSpPr>
          <p:spPr>
            <a:xfrm flipH="1">
              <a:off x="2582375" y="1484350"/>
              <a:ext cx="106425" cy="250025"/>
            </a:xfrm>
            <a:custGeom>
              <a:avLst/>
              <a:gdLst/>
              <a:ahLst/>
              <a:cxnLst/>
              <a:rect l="l" t="t" r="r" b="b"/>
              <a:pathLst>
                <a:path w="4257" h="10001" extrusionOk="0">
                  <a:moveTo>
                    <a:pt x="1" y="1"/>
                  </a:moveTo>
                  <a:lnTo>
                    <a:pt x="1" y="10001"/>
                  </a:lnTo>
                  <a:lnTo>
                    <a:pt x="4256" y="10001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0"/>
            <p:cNvSpPr/>
            <p:nvPr/>
          </p:nvSpPr>
          <p:spPr>
            <a:xfrm flipH="1">
              <a:off x="2280700" y="1824025"/>
              <a:ext cx="25875" cy="686975"/>
            </a:xfrm>
            <a:custGeom>
              <a:avLst/>
              <a:gdLst/>
              <a:ahLst/>
              <a:cxnLst/>
              <a:rect l="l" t="t" r="r" b="b"/>
              <a:pathLst>
                <a:path w="1035" h="27479" extrusionOk="0">
                  <a:moveTo>
                    <a:pt x="1" y="1"/>
                  </a:moveTo>
                  <a:lnTo>
                    <a:pt x="1" y="27478"/>
                  </a:lnTo>
                  <a:lnTo>
                    <a:pt x="1034" y="2747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 flipH="1">
              <a:off x="2229025" y="1953975"/>
              <a:ext cx="128450" cy="378450"/>
            </a:xfrm>
            <a:custGeom>
              <a:avLst/>
              <a:gdLst/>
              <a:ahLst/>
              <a:cxnLst/>
              <a:rect l="l" t="t" r="r" b="b"/>
              <a:pathLst>
                <a:path w="5138" h="15138" extrusionOk="0">
                  <a:moveTo>
                    <a:pt x="0" y="0"/>
                  </a:moveTo>
                  <a:lnTo>
                    <a:pt x="0" y="15137"/>
                  </a:lnTo>
                  <a:lnTo>
                    <a:pt x="5137" y="15137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 flipH="1">
              <a:off x="4232875" y="1729050"/>
              <a:ext cx="21300" cy="686200"/>
            </a:xfrm>
            <a:custGeom>
              <a:avLst/>
              <a:gdLst/>
              <a:ahLst/>
              <a:cxnLst/>
              <a:rect l="l" t="t" r="r" b="b"/>
              <a:pathLst>
                <a:path w="852" h="27448" extrusionOk="0">
                  <a:moveTo>
                    <a:pt x="1" y="0"/>
                  </a:moveTo>
                  <a:lnTo>
                    <a:pt x="1" y="27447"/>
                  </a:lnTo>
                  <a:lnTo>
                    <a:pt x="852" y="27447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 flipH="1">
              <a:off x="4189550" y="1876450"/>
              <a:ext cx="107175" cy="256125"/>
            </a:xfrm>
            <a:custGeom>
              <a:avLst/>
              <a:gdLst/>
              <a:ahLst/>
              <a:cxnLst/>
              <a:rect l="l" t="t" r="r" b="b"/>
              <a:pathLst>
                <a:path w="4287" h="10245" extrusionOk="0">
                  <a:moveTo>
                    <a:pt x="0" y="1"/>
                  </a:moveTo>
                  <a:lnTo>
                    <a:pt x="0" y="10244"/>
                  </a:lnTo>
                  <a:lnTo>
                    <a:pt x="4286" y="10244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 flipH="1">
              <a:off x="1748025" y="1789075"/>
              <a:ext cx="25850" cy="686950"/>
            </a:xfrm>
            <a:custGeom>
              <a:avLst/>
              <a:gdLst/>
              <a:ahLst/>
              <a:cxnLst/>
              <a:rect l="l" t="t" r="r" b="b"/>
              <a:pathLst>
                <a:path w="1034" h="27478" extrusionOk="0">
                  <a:moveTo>
                    <a:pt x="0" y="0"/>
                  </a:moveTo>
                  <a:lnTo>
                    <a:pt x="0" y="27478"/>
                  </a:lnTo>
                  <a:lnTo>
                    <a:pt x="1034" y="2747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 flipH="1">
              <a:off x="1697100" y="2076300"/>
              <a:ext cx="128450" cy="296400"/>
            </a:xfrm>
            <a:custGeom>
              <a:avLst/>
              <a:gdLst/>
              <a:ahLst/>
              <a:cxnLst/>
              <a:rect l="l" t="t" r="r" b="b"/>
              <a:pathLst>
                <a:path w="5138" h="11856" extrusionOk="0">
                  <a:moveTo>
                    <a:pt x="0" y="1"/>
                  </a:moveTo>
                  <a:lnTo>
                    <a:pt x="0" y="11855"/>
                  </a:lnTo>
                  <a:lnTo>
                    <a:pt x="5137" y="1185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0"/>
            <p:cNvSpPr/>
            <p:nvPr/>
          </p:nvSpPr>
          <p:spPr>
            <a:xfrm flipH="1">
              <a:off x="1743475" y="4502550"/>
              <a:ext cx="297125" cy="137275"/>
            </a:xfrm>
            <a:custGeom>
              <a:avLst/>
              <a:gdLst/>
              <a:ahLst/>
              <a:cxnLst/>
              <a:rect l="l" t="t" r="r" b="b"/>
              <a:pathLst>
                <a:path w="11885" h="5491" extrusionOk="0">
                  <a:moveTo>
                    <a:pt x="8028" y="0"/>
                  </a:moveTo>
                  <a:cubicBezTo>
                    <a:pt x="7499" y="0"/>
                    <a:pt x="2857" y="2861"/>
                    <a:pt x="2857" y="2861"/>
                  </a:cubicBezTo>
                  <a:cubicBezTo>
                    <a:pt x="2857" y="2861"/>
                    <a:pt x="0" y="3925"/>
                    <a:pt x="426" y="5050"/>
                  </a:cubicBezTo>
                  <a:cubicBezTo>
                    <a:pt x="539" y="5361"/>
                    <a:pt x="1194" y="5491"/>
                    <a:pt x="2120" y="5491"/>
                  </a:cubicBezTo>
                  <a:cubicBezTo>
                    <a:pt x="4177" y="5491"/>
                    <a:pt x="7571" y="4850"/>
                    <a:pt x="9332" y="4138"/>
                  </a:cubicBezTo>
                  <a:cubicBezTo>
                    <a:pt x="11885" y="3104"/>
                    <a:pt x="8450" y="126"/>
                    <a:pt x="8055" y="4"/>
                  </a:cubicBezTo>
                  <a:cubicBezTo>
                    <a:pt x="8048" y="1"/>
                    <a:pt x="8039" y="0"/>
                    <a:pt x="8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0"/>
            <p:cNvSpPr/>
            <p:nvPr/>
          </p:nvSpPr>
          <p:spPr>
            <a:xfrm flipH="1">
              <a:off x="1291600" y="4440275"/>
              <a:ext cx="261150" cy="206300"/>
            </a:xfrm>
            <a:custGeom>
              <a:avLst/>
              <a:gdLst/>
              <a:ahLst/>
              <a:cxnLst/>
              <a:rect l="l" t="t" r="r" b="b"/>
              <a:pathLst>
                <a:path w="10446" h="8252" extrusionOk="0">
                  <a:moveTo>
                    <a:pt x="5806" y="1"/>
                  </a:moveTo>
                  <a:cubicBezTo>
                    <a:pt x="5794" y="1"/>
                    <a:pt x="5784" y="1"/>
                    <a:pt x="5775" y="2"/>
                  </a:cubicBezTo>
                  <a:cubicBezTo>
                    <a:pt x="5380" y="33"/>
                    <a:pt x="2128" y="4683"/>
                    <a:pt x="2128" y="4683"/>
                  </a:cubicBezTo>
                  <a:cubicBezTo>
                    <a:pt x="2128" y="4683"/>
                    <a:pt x="0" y="7267"/>
                    <a:pt x="851" y="8149"/>
                  </a:cubicBezTo>
                  <a:cubicBezTo>
                    <a:pt x="919" y="8218"/>
                    <a:pt x="1022" y="8251"/>
                    <a:pt x="1157" y="8251"/>
                  </a:cubicBezTo>
                  <a:cubicBezTo>
                    <a:pt x="2483" y="8251"/>
                    <a:pt x="6806" y="5079"/>
                    <a:pt x="8572" y="3285"/>
                  </a:cubicBezTo>
                  <a:cubicBezTo>
                    <a:pt x="10446" y="1352"/>
                    <a:pt x="6353" y="1"/>
                    <a:pt x="5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0"/>
            <p:cNvSpPr/>
            <p:nvPr/>
          </p:nvSpPr>
          <p:spPr>
            <a:xfrm flipH="1">
              <a:off x="1775375" y="3776975"/>
              <a:ext cx="219650" cy="818925"/>
            </a:xfrm>
            <a:custGeom>
              <a:avLst/>
              <a:gdLst/>
              <a:ahLst/>
              <a:cxnLst/>
              <a:rect l="l" t="t" r="r" b="b"/>
              <a:pathLst>
                <a:path w="8786" h="32757" extrusionOk="0">
                  <a:moveTo>
                    <a:pt x="4332" y="1"/>
                  </a:moveTo>
                  <a:cubicBezTo>
                    <a:pt x="4121" y="1"/>
                    <a:pt x="3930" y="46"/>
                    <a:pt x="3770" y="151"/>
                  </a:cubicBezTo>
                  <a:cubicBezTo>
                    <a:pt x="2645" y="911"/>
                    <a:pt x="1886" y="3282"/>
                    <a:pt x="1886" y="3282"/>
                  </a:cubicBezTo>
                  <a:cubicBezTo>
                    <a:pt x="1886" y="3282"/>
                    <a:pt x="2645" y="14923"/>
                    <a:pt x="3588" y="21367"/>
                  </a:cubicBezTo>
                  <a:cubicBezTo>
                    <a:pt x="4530" y="27811"/>
                    <a:pt x="4104" y="29635"/>
                    <a:pt x="4104" y="29635"/>
                  </a:cubicBezTo>
                  <a:cubicBezTo>
                    <a:pt x="4104" y="29635"/>
                    <a:pt x="1" y="32188"/>
                    <a:pt x="639" y="32644"/>
                  </a:cubicBezTo>
                  <a:cubicBezTo>
                    <a:pt x="746" y="32721"/>
                    <a:pt x="925" y="32757"/>
                    <a:pt x="1155" y="32757"/>
                  </a:cubicBezTo>
                  <a:cubicBezTo>
                    <a:pt x="2368" y="32757"/>
                    <a:pt x="4999" y="31780"/>
                    <a:pt x="5867" y="30911"/>
                  </a:cubicBezTo>
                  <a:cubicBezTo>
                    <a:pt x="6901" y="29848"/>
                    <a:pt x="6414" y="29209"/>
                    <a:pt x="6414" y="29209"/>
                  </a:cubicBezTo>
                  <a:cubicBezTo>
                    <a:pt x="6414" y="29209"/>
                    <a:pt x="8025" y="15319"/>
                    <a:pt x="8421" y="10577"/>
                  </a:cubicBezTo>
                  <a:cubicBezTo>
                    <a:pt x="8785" y="5835"/>
                    <a:pt x="7752" y="1762"/>
                    <a:pt x="7752" y="1762"/>
                  </a:cubicBezTo>
                  <a:cubicBezTo>
                    <a:pt x="7752" y="1762"/>
                    <a:pt x="5652" y="1"/>
                    <a:pt x="4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0"/>
            <p:cNvSpPr/>
            <p:nvPr/>
          </p:nvSpPr>
          <p:spPr>
            <a:xfrm flipH="1">
              <a:off x="1373400" y="3781825"/>
              <a:ext cx="348800" cy="803275"/>
            </a:xfrm>
            <a:custGeom>
              <a:avLst/>
              <a:gdLst/>
              <a:ahLst/>
              <a:cxnLst/>
              <a:rect l="l" t="t" r="r" b="b"/>
              <a:pathLst>
                <a:path w="13952" h="32131" extrusionOk="0">
                  <a:moveTo>
                    <a:pt x="2108" y="0"/>
                  </a:moveTo>
                  <a:cubicBezTo>
                    <a:pt x="1551" y="0"/>
                    <a:pt x="1067" y="115"/>
                    <a:pt x="821" y="443"/>
                  </a:cubicBezTo>
                  <a:cubicBezTo>
                    <a:pt x="0" y="1538"/>
                    <a:pt x="61" y="4030"/>
                    <a:pt x="61" y="4030"/>
                  </a:cubicBezTo>
                  <a:cubicBezTo>
                    <a:pt x="61" y="4030"/>
                    <a:pt x="4651" y="14760"/>
                    <a:pt x="7721" y="20505"/>
                  </a:cubicBezTo>
                  <a:cubicBezTo>
                    <a:pt x="10760" y="26280"/>
                    <a:pt x="10882" y="27921"/>
                    <a:pt x="10882" y="27921"/>
                  </a:cubicBezTo>
                  <a:cubicBezTo>
                    <a:pt x="10882" y="27921"/>
                    <a:pt x="7903" y="31903"/>
                    <a:pt x="8693" y="32116"/>
                  </a:cubicBezTo>
                  <a:cubicBezTo>
                    <a:pt x="8725" y="32125"/>
                    <a:pt x="8760" y="32130"/>
                    <a:pt x="8800" y="32130"/>
                  </a:cubicBezTo>
                  <a:cubicBezTo>
                    <a:pt x="9737" y="32130"/>
                    <a:pt x="12731" y="29419"/>
                    <a:pt x="13344" y="28164"/>
                  </a:cubicBezTo>
                  <a:cubicBezTo>
                    <a:pt x="13952" y="26827"/>
                    <a:pt x="12766" y="26280"/>
                    <a:pt x="12766" y="26280"/>
                  </a:cubicBezTo>
                  <a:cubicBezTo>
                    <a:pt x="12766" y="26280"/>
                    <a:pt x="9879" y="13301"/>
                    <a:pt x="8663" y="8711"/>
                  </a:cubicBezTo>
                  <a:cubicBezTo>
                    <a:pt x="7447" y="4121"/>
                    <a:pt x="5107" y="626"/>
                    <a:pt x="5107" y="626"/>
                  </a:cubicBezTo>
                  <a:cubicBezTo>
                    <a:pt x="5107" y="626"/>
                    <a:pt x="3409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0"/>
            <p:cNvSpPr/>
            <p:nvPr/>
          </p:nvSpPr>
          <p:spPr>
            <a:xfrm flipH="1">
              <a:off x="1469150" y="3280725"/>
              <a:ext cx="526625" cy="637575"/>
            </a:xfrm>
            <a:custGeom>
              <a:avLst/>
              <a:gdLst/>
              <a:ahLst/>
              <a:cxnLst/>
              <a:rect l="l" t="t" r="r" b="b"/>
              <a:pathLst>
                <a:path w="21065" h="25503" extrusionOk="0">
                  <a:moveTo>
                    <a:pt x="13557" y="1"/>
                  </a:moveTo>
                  <a:lnTo>
                    <a:pt x="2615" y="487"/>
                  </a:lnTo>
                  <a:cubicBezTo>
                    <a:pt x="2615" y="487"/>
                    <a:pt x="396" y="2554"/>
                    <a:pt x="213" y="11095"/>
                  </a:cubicBezTo>
                  <a:cubicBezTo>
                    <a:pt x="1" y="19636"/>
                    <a:pt x="882" y="25503"/>
                    <a:pt x="882" y="25503"/>
                  </a:cubicBezTo>
                  <a:lnTo>
                    <a:pt x="21065" y="25503"/>
                  </a:lnTo>
                  <a:cubicBezTo>
                    <a:pt x="21065" y="25503"/>
                    <a:pt x="20092" y="15837"/>
                    <a:pt x="18876" y="10153"/>
                  </a:cubicBezTo>
                  <a:cubicBezTo>
                    <a:pt x="17630" y="4469"/>
                    <a:pt x="13557" y="1"/>
                    <a:pt x="135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0"/>
            <p:cNvSpPr/>
            <p:nvPr/>
          </p:nvSpPr>
          <p:spPr>
            <a:xfrm flipH="1">
              <a:off x="1823250" y="2715375"/>
              <a:ext cx="429375" cy="484825"/>
            </a:xfrm>
            <a:custGeom>
              <a:avLst/>
              <a:gdLst/>
              <a:ahLst/>
              <a:cxnLst/>
              <a:rect l="l" t="t" r="r" b="b"/>
              <a:pathLst>
                <a:path w="17175" h="19393" extrusionOk="0">
                  <a:moveTo>
                    <a:pt x="16870" y="1"/>
                  </a:moveTo>
                  <a:cubicBezTo>
                    <a:pt x="16870" y="1"/>
                    <a:pt x="12554" y="578"/>
                    <a:pt x="10214" y="4803"/>
                  </a:cubicBezTo>
                  <a:cubicBezTo>
                    <a:pt x="8177" y="8511"/>
                    <a:pt x="3922" y="14864"/>
                    <a:pt x="3922" y="14864"/>
                  </a:cubicBezTo>
                  <a:lnTo>
                    <a:pt x="1" y="17113"/>
                  </a:lnTo>
                  <a:lnTo>
                    <a:pt x="1642" y="19393"/>
                  </a:lnTo>
                  <a:cubicBezTo>
                    <a:pt x="1642" y="19393"/>
                    <a:pt x="7205" y="17630"/>
                    <a:pt x="9971" y="15745"/>
                  </a:cubicBezTo>
                  <a:cubicBezTo>
                    <a:pt x="12767" y="13831"/>
                    <a:pt x="16931" y="2341"/>
                    <a:pt x="17053" y="1399"/>
                  </a:cubicBezTo>
                  <a:cubicBezTo>
                    <a:pt x="17174" y="456"/>
                    <a:pt x="16870" y="1"/>
                    <a:pt x="16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0"/>
            <p:cNvSpPr/>
            <p:nvPr/>
          </p:nvSpPr>
          <p:spPr>
            <a:xfrm flipH="1">
              <a:off x="1409875" y="2378025"/>
              <a:ext cx="471925" cy="549175"/>
            </a:xfrm>
            <a:custGeom>
              <a:avLst/>
              <a:gdLst/>
              <a:ahLst/>
              <a:cxnLst/>
              <a:rect l="l" t="t" r="r" b="b"/>
              <a:pathLst>
                <a:path w="18877" h="21967" extrusionOk="0">
                  <a:moveTo>
                    <a:pt x="6230" y="1"/>
                  </a:moveTo>
                  <a:cubicBezTo>
                    <a:pt x="3219" y="1"/>
                    <a:pt x="2281" y="3008"/>
                    <a:pt x="2281" y="3008"/>
                  </a:cubicBezTo>
                  <a:cubicBezTo>
                    <a:pt x="2281" y="3008"/>
                    <a:pt x="2402" y="5045"/>
                    <a:pt x="1217" y="7507"/>
                  </a:cubicBezTo>
                  <a:cubicBezTo>
                    <a:pt x="1" y="9969"/>
                    <a:pt x="457" y="14710"/>
                    <a:pt x="1065" y="17993"/>
                  </a:cubicBezTo>
                  <a:cubicBezTo>
                    <a:pt x="1497" y="20217"/>
                    <a:pt x="5123" y="21966"/>
                    <a:pt x="9005" y="21966"/>
                  </a:cubicBezTo>
                  <a:cubicBezTo>
                    <a:pt x="10854" y="21966"/>
                    <a:pt x="12761" y="21569"/>
                    <a:pt x="14408" y="20637"/>
                  </a:cubicBezTo>
                  <a:cubicBezTo>
                    <a:pt x="18664" y="18206"/>
                    <a:pt x="18877" y="13647"/>
                    <a:pt x="17874" y="10972"/>
                  </a:cubicBezTo>
                  <a:cubicBezTo>
                    <a:pt x="16840" y="8145"/>
                    <a:pt x="13223" y="7051"/>
                    <a:pt x="12190" y="6230"/>
                  </a:cubicBezTo>
                  <a:cubicBezTo>
                    <a:pt x="11187" y="5409"/>
                    <a:pt x="11430" y="1093"/>
                    <a:pt x="7448" y="151"/>
                  </a:cubicBezTo>
                  <a:cubicBezTo>
                    <a:pt x="7009" y="47"/>
                    <a:pt x="6603" y="1"/>
                    <a:pt x="6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0"/>
            <p:cNvSpPr/>
            <p:nvPr/>
          </p:nvSpPr>
          <p:spPr>
            <a:xfrm flipH="1">
              <a:off x="1530700" y="2714725"/>
              <a:ext cx="425550" cy="594900"/>
            </a:xfrm>
            <a:custGeom>
              <a:avLst/>
              <a:gdLst/>
              <a:ahLst/>
              <a:cxnLst/>
              <a:rect l="l" t="t" r="r" b="b"/>
              <a:pathLst>
                <a:path w="17022" h="23796" extrusionOk="0">
                  <a:moveTo>
                    <a:pt x="6929" y="1"/>
                  </a:moveTo>
                  <a:cubicBezTo>
                    <a:pt x="5150" y="1"/>
                    <a:pt x="3804" y="186"/>
                    <a:pt x="3496" y="513"/>
                  </a:cubicBezTo>
                  <a:cubicBezTo>
                    <a:pt x="2979" y="1090"/>
                    <a:pt x="1034" y="4981"/>
                    <a:pt x="517" y="7869"/>
                  </a:cubicBezTo>
                  <a:cubicBezTo>
                    <a:pt x="0" y="10756"/>
                    <a:pt x="1034" y="23127"/>
                    <a:pt x="1034" y="23127"/>
                  </a:cubicBezTo>
                  <a:lnTo>
                    <a:pt x="12645" y="23796"/>
                  </a:lnTo>
                  <a:cubicBezTo>
                    <a:pt x="12645" y="23796"/>
                    <a:pt x="14225" y="9328"/>
                    <a:pt x="14742" y="8142"/>
                  </a:cubicBezTo>
                  <a:cubicBezTo>
                    <a:pt x="15259" y="6957"/>
                    <a:pt x="17022" y="2519"/>
                    <a:pt x="17022" y="2519"/>
                  </a:cubicBezTo>
                  <a:cubicBezTo>
                    <a:pt x="17022" y="2519"/>
                    <a:pt x="14833" y="817"/>
                    <a:pt x="10943" y="270"/>
                  </a:cubicBezTo>
                  <a:cubicBezTo>
                    <a:pt x="9532" y="86"/>
                    <a:pt x="8132" y="1"/>
                    <a:pt x="6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0"/>
            <p:cNvSpPr/>
            <p:nvPr/>
          </p:nvSpPr>
          <p:spPr>
            <a:xfrm flipH="1">
              <a:off x="1659875" y="2388575"/>
              <a:ext cx="224900" cy="271225"/>
            </a:xfrm>
            <a:custGeom>
              <a:avLst/>
              <a:gdLst/>
              <a:ahLst/>
              <a:cxnLst/>
              <a:rect l="l" t="t" r="r" b="b"/>
              <a:pathLst>
                <a:path w="8996" h="10849" extrusionOk="0">
                  <a:moveTo>
                    <a:pt x="5306" y="1"/>
                  </a:moveTo>
                  <a:cubicBezTo>
                    <a:pt x="4262" y="1"/>
                    <a:pt x="1265" y="3235"/>
                    <a:pt x="545" y="6234"/>
                  </a:cubicBezTo>
                  <a:cubicBezTo>
                    <a:pt x="0" y="8500"/>
                    <a:pt x="457" y="10849"/>
                    <a:pt x="3170" y="10849"/>
                  </a:cubicBezTo>
                  <a:cubicBezTo>
                    <a:pt x="3331" y="10849"/>
                    <a:pt x="3499" y="10840"/>
                    <a:pt x="3676" y="10823"/>
                  </a:cubicBezTo>
                  <a:cubicBezTo>
                    <a:pt x="6837" y="10519"/>
                    <a:pt x="8509" y="6811"/>
                    <a:pt x="8509" y="6811"/>
                  </a:cubicBezTo>
                  <a:cubicBezTo>
                    <a:pt x="8509" y="6811"/>
                    <a:pt x="8995" y="5717"/>
                    <a:pt x="8904" y="4683"/>
                  </a:cubicBezTo>
                  <a:cubicBezTo>
                    <a:pt x="8783" y="3650"/>
                    <a:pt x="6381" y="94"/>
                    <a:pt x="5348" y="2"/>
                  </a:cubicBezTo>
                  <a:cubicBezTo>
                    <a:pt x="5334" y="1"/>
                    <a:pt x="5320" y="1"/>
                    <a:pt x="5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0"/>
            <p:cNvSpPr/>
            <p:nvPr/>
          </p:nvSpPr>
          <p:spPr>
            <a:xfrm flipH="1">
              <a:off x="1646950" y="2564925"/>
              <a:ext cx="230275" cy="263200"/>
            </a:xfrm>
            <a:custGeom>
              <a:avLst/>
              <a:gdLst/>
              <a:ahLst/>
              <a:cxnLst/>
              <a:rect l="l" t="t" r="r" b="b"/>
              <a:pathLst>
                <a:path w="9211" h="10528" extrusionOk="0">
                  <a:moveTo>
                    <a:pt x="7903" y="0"/>
                  </a:moveTo>
                  <a:lnTo>
                    <a:pt x="7903" y="0"/>
                  </a:lnTo>
                  <a:cubicBezTo>
                    <a:pt x="7903" y="0"/>
                    <a:pt x="4742" y="365"/>
                    <a:pt x="4316" y="821"/>
                  </a:cubicBezTo>
                  <a:cubicBezTo>
                    <a:pt x="3861" y="1246"/>
                    <a:pt x="2462" y="6322"/>
                    <a:pt x="2462" y="6322"/>
                  </a:cubicBezTo>
                  <a:lnTo>
                    <a:pt x="760" y="6505"/>
                  </a:lnTo>
                  <a:cubicBezTo>
                    <a:pt x="760" y="6505"/>
                    <a:pt x="699" y="6535"/>
                    <a:pt x="639" y="6900"/>
                  </a:cubicBezTo>
                  <a:cubicBezTo>
                    <a:pt x="578" y="7265"/>
                    <a:pt x="0" y="9392"/>
                    <a:pt x="2554" y="10365"/>
                  </a:cubicBezTo>
                  <a:cubicBezTo>
                    <a:pt x="2855" y="10478"/>
                    <a:pt x="3174" y="10528"/>
                    <a:pt x="3502" y="10528"/>
                  </a:cubicBezTo>
                  <a:cubicBezTo>
                    <a:pt x="5920" y="10528"/>
                    <a:pt x="8840" y="7811"/>
                    <a:pt x="9028" y="7356"/>
                  </a:cubicBezTo>
                  <a:cubicBezTo>
                    <a:pt x="9210" y="6870"/>
                    <a:pt x="6140" y="6687"/>
                    <a:pt x="6140" y="6687"/>
                  </a:cubicBezTo>
                  <a:cubicBezTo>
                    <a:pt x="6140" y="6687"/>
                    <a:pt x="5836" y="6505"/>
                    <a:pt x="6079" y="5502"/>
                  </a:cubicBezTo>
                  <a:cubicBezTo>
                    <a:pt x="6323" y="4468"/>
                    <a:pt x="7903" y="0"/>
                    <a:pt x="7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 flipH="1">
              <a:off x="1634050" y="2382100"/>
              <a:ext cx="191500" cy="204125"/>
            </a:xfrm>
            <a:custGeom>
              <a:avLst/>
              <a:gdLst/>
              <a:ahLst/>
              <a:cxnLst/>
              <a:rect l="l" t="t" r="r" b="b"/>
              <a:pathLst>
                <a:path w="7660" h="8165" extrusionOk="0">
                  <a:moveTo>
                    <a:pt x="3200" y="1"/>
                  </a:moveTo>
                  <a:cubicBezTo>
                    <a:pt x="2922" y="1"/>
                    <a:pt x="2641" y="54"/>
                    <a:pt x="2341" y="170"/>
                  </a:cubicBezTo>
                  <a:cubicBezTo>
                    <a:pt x="1277" y="596"/>
                    <a:pt x="0" y="2723"/>
                    <a:pt x="0" y="2723"/>
                  </a:cubicBezTo>
                  <a:cubicBezTo>
                    <a:pt x="0" y="2723"/>
                    <a:pt x="912" y="1872"/>
                    <a:pt x="1946" y="1447"/>
                  </a:cubicBezTo>
                  <a:cubicBezTo>
                    <a:pt x="2438" y="1253"/>
                    <a:pt x="2819" y="1213"/>
                    <a:pt x="3052" y="1213"/>
                  </a:cubicBezTo>
                  <a:cubicBezTo>
                    <a:pt x="3222" y="1213"/>
                    <a:pt x="3313" y="1234"/>
                    <a:pt x="3313" y="1234"/>
                  </a:cubicBezTo>
                  <a:cubicBezTo>
                    <a:pt x="3313" y="1234"/>
                    <a:pt x="4590" y="3423"/>
                    <a:pt x="4864" y="4486"/>
                  </a:cubicBezTo>
                  <a:cubicBezTo>
                    <a:pt x="5319" y="6158"/>
                    <a:pt x="5319" y="8164"/>
                    <a:pt x="5319" y="8164"/>
                  </a:cubicBezTo>
                  <a:cubicBezTo>
                    <a:pt x="5319" y="8164"/>
                    <a:pt x="7082" y="7587"/>
                    <a:pt x="7386" y="6705"/>
                  </a:cubicBezTo>
                  <a:cubicBezTo>
                    <a:pt x="7660" y="5854"/>
                    <a:pt x="6839" y="1599"/>
                    <a:pt x="5563" y="900"/>
                  </a:cubicBezTo>
                  <a:cubicBezTo>
                    <a:pt x="4636" y="370"/>
                    <a:pt x="3934" y="1"/>
                    <a:pt x="3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0"/>
            <p:cNvSpPr/>
            <p:nvPr/>
          </p:nvSpPr>
          <p:spPr>
            <a:xfrm flipH="1">
              <a:off x="1634175" y="2564950"/>
              <a:ext cx="72075" cy="46850"/>
            </a:xfrm>
            <a:custGeom>
              <a:avLst/>
              <a:gdLst/>
              <a:ahLst/>
              <a:cxnLst/>
              <a:rect l="l" t="t" r="r" b="b"/>
              <a:pathLst>
                <a:path w="2883" h="1874" extrusionOk="0">
                  <a:moveTo>
                    <a:pt x="1734" y="0"/>
                  </a:moveTo>
                  <a:cubicBezTo>
                    <a:pt x="1646" y="0"/>
                    <a:pt x="1555" y="10"/>
                    <a:pt x="1459" y="30"/>
                  </a:cubicBezTo>
                  <a:cubicBezTo>
                    <a:pt x="578" y="212"/>
                    <a:pt x="0" y="1154"/>
                    <a:pt x="0" y="1154"/>
                  </a:cubicBezTo>
                  <a:lnTo>
                    <a:pt x="821" y="1610"/>
                  </a:lnTo>
                  <a:cubicBezTo>
                    <a:pt x="821" y="1610"/>
                    <a:pt x="1370" y="1873"/>
                    <a:pt x="1864" y="1873"/>
                  </a:cubicBezTo>
                  <a:cubicBezTo>
                    <a:pt x="2176" y="1873"/>
                    <a:pt x="2466" y="1769"/>
                    <a:pt x="2584" y="1428"/>
                  </a:cubicBezTo>
                  <a:cubicBezTo>
                    <a:pt x="2882" y="642"/>
                    <a:pt x="2455" y="0"/>
                    <a:pt x="1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0"/>
            <p:cNvSpPr/>
            <p:nvPr/>
          </p:nvSpPr>
          <p:spPr>
            <a:xfrm flipH="1">
              <a:off x="2333900" y="2754900"/>
              <a:ext cx="230275" cy="248500"/>
            </a:xfrm>
            <a:custGeom>
              <a:avLst/>
              <a:gdLst/>
              <a:ahLst/>
              <a:cxnLst/>
              <a:rect l="l" t="t" r="r" b="b"/>
              <a:pathLst>
                <a:path w="9211" h="9940" extrusionOk="0">
                  <a:moveTo>
                    <a:pt x="3982" y="0"/>
                  </a:moveTo>
                  <a:lnTo>
                    <a:pt x="1" y="6535"/>
                  </a:lnTo>
                  <a:lnTo>
                    <a:pt x="5897" y="9939"/>
                  </a:lnTo>
                  <a:lnTo>
                    <a:pt x="9210" y="2857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0"/>
            <p:cNvSpPr/>
            <p:nvPr/>
          </p:nvSpPr>
          <p:spPr>
            <a:xfrm flipH="1">
              <a:off x="1214575" y="2776925"/>
              <a:ext cx="1257650" cy="799450"/>
            </a:xfrm>
            <a:custGeom>
              <a:avLst/>
              <a:gdLst/>
              <a:ahLst/>
              <a:cxnLst/>
              <a:rect l="l" t="t" r="r" b="b"/>
              <a:pathLst>
                <a:path w="50306" h="31978" extrusionOk="0">
                  <a:moveTo>
                    <a:pt x="4925" y="1"/>
                  </a:moveTo>
                  <a:lnTo>
                    <a:pt x="0" y="9362"/>
                  </a:lnTo>
                  <a:lnTo>
                    <a:pt x="43831" y="31977"/>
                  </a:lnTo>
                  <a:cubicBezTo>
                    <a:pt x="43831" y="31977"/>
                    <a:pt x="43847" y="31978"/>
                    <a:pt x="43876" y="31978"/>
                  </a:cubicBezTo>
                  <a:cubicBezTo>
                    <a:pt x="44237" y="31978"/>
                    <a:pt x="46702" y="31848"/>
                    <a:pt x="48360" y="28390"/>
                  </a:cubicBezTo>
                  <a:cubicBezTo>
                    <a:pt x="50305" y="24378"/>
                    <a:pt x="47387" y="22493"/>
                    <a:pt x="47387" y="22493"/>
                  </a:cubicBezTo>
                  <a:lnTo>
                    <a:pt x="4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0"/>
            <p:cNvSpPr/>
            <p:nvPr/>
          </p:nvSpPr>
          <p:spPr>
            <a:xfrm flipH="1">
              <a:off x="2451675" y="1925750"/>
              <a:ext cx="1323775" cy="1289000"/>
            </a:xfrm>
            <a:custGeom>
              <a:avLst/>
              <a:gdLst/>
              <a:ahLst/>
              <a:cxnLst/>
              <a:rect l="l" t="t" r="r" b="b"/>
              <a:pathLst>
                <a:path w="52951" h="51560" extrusionOk="0">
                  <a:moveTo>
                    <a:pt x="26443" y="0"/>
                  </a:moveTo>
                  <a:cubicBezTo>
                    <a:pt x="12832" y="0"/>
                    <a:pt x="1437" y="10697"/>
                    <a:pt x="730" y="24473"/>
                  </a:cubicBezTo>
                  <a:cubicBezTo>
                    <a:pt x="1" y="38668"/>
                    <a:pt x="10943" y="50796"/>
                    <a:pt x="25168" y="51525"/>
                  </a:cubicBezTo>
                  <a:cubicBezTo>
                    <a:pt x="25618" y="51548"/>
                    <a:pt x="26066" y="51559"/>
                    <a:pt x="26511" y="51559"/>
                  </a:cubicBezTo>
                  <a:cubicBezTo>
                    <a:pt x="40147" y="51559"/>
                    <a:pt x="51514" y="40862"/>
                    <a:pt x="52221" y="27087"/>
                  </a:cubicBezTo>
                  <a:cubicBezTo>
                    <a:pt x="52950" y="12862"/>
                    <a:pt x="42008" y="764"/>
                    <a:pt x="27783" y="35"/>
                  </a:cubicBezTo>
                  <a:cubicBezTo>
                    <a:pt x="27334" y="12"/>
                    <a:pt x="26887" y="0"/>
                    <a:pt x="26443" y="0"/>
                  </a:cubicBezTo>
                  <a:close/>
                </a:path>
              </a:pathLst>
            </a:custGeom>
            <a:solidFill>
              <a:srgbClr val="F1E8DC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0"/>
            <p:cNvSpPr/>
            <p:nvPr/>
          </p:nvSpPr>
          <p:spPr>
            <a:xfrm flipH="1">
              <a:off x="2408375" y="1883175"/>
              <a:ext cx="1410375" cy="1374150"/>
            </a:xfrm>
            <a:custGeom>
              <a:avLst/>
              <a:gdLst/>
              <a:ahLst/>
              <a:cxnLst/>
              <a:rect l="l" t="t" r="r" b="b"/>
              <a:pathLst>
                <a:path w="56415" h="54966" extrusionOk="0">
                  <a:moveTo>
                    <a:pt x="28183" y="6056"/>
                  </a:moveTo>
                  <a:cubicBezTo>
                    <a:pt x="28554" y="6056"/>
                    <a:pt x="28927" y="6065"/>
                    <a:pt x="29302" y="6084"/>
                  </a:cubicBezTo>
                  <a:cubicBezTo>
                    <a:pt x="41126" y="6692"/>
                    <a:pt x="50214" y="16753"/>
                    <a:pt x="49606" y="28577"/>
                  </a:cubicBezTo>
                  <a:cubicBezTo>
                    <a:pt x="49017" y="40015"/>
                    <a:pt x="39536" y="48908"/>
                    <a:pt x="28180" y="48908"/>
                  </a:cubicBezTo>
                  <a:cubicBezTo>
                    <a:pt x="27826" y="48908"/>
                    <a:pt x="27470" y="48899"/>
                    <a:pt x="27113" y="48881"/>
                  </a:cubicBezTo>
                  <a:cubicBezTo>
                    <a:pt x="15320" y="48274"/>
                    <a:pt x="6231" y="38213"/>
                    <a:pt x="6809" y="26389"/>
                  </a:cubicBezTo>
                  <a:cubicBezTo>
                    <a:pt x="7398" y="14940"/>
                    <a:pt x="16849" y="6056"/>
                    <a:pt x="28183" y="6056"/>
                  </a:cubicBezTo>
                  <a:close/>
                  <a:moveTo>
                    <a:pt x="28203" y="1"/>
                  </a:moveTo>
                  <a:cubicBezTo>
                    <a:pt x="13651" y="1"/>
                    <a:pt x="1526" y="11387"/>
                    <a:pt x="760" y="26085"/>
                  </a:cubicBezTo>
                  <a:cubicBezTo>
                    <a:pt x="0" y="41252"/>
                    <a:pt x="11642" y="54140"/>
                    <a:pt x="26809" y="54930"/>
                  </a:cubicBezTo>
                  <a:cubicBezTo>
                    <a:pt x="27279" y="54954"/>
                    <a:pt x="27747" y="54965"/>
                    <a:pt x="28212" y="54965"/>
                  </a:cubicBezTo>
                  <a:cubicBezTo>
                    <a:pt x="42764" y="54965"/>
                    <a:pt x="54889" y="43579"/>
                    <a:pt x="55655" y="28881"/>
                  </a:cubicBezTo>
                  <a:cubicBezTo>
                    <a:pt x="56415" y="13714"/>
                    <a:pt x="44773" y="826"/>
                    <a:pt x="29606" y="36"/>
                  </a:cubicBezTo>
                  <a:cubicBezTo>
                    <a:pt x="29136" y="12"/>
                    <a:pt x="28668" y="1"/>
                    <a:pt x="28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0"/>
            <p:cNvSpPr/>
            <p:nvPr/>
          </p:nvSpPr>
          <p:spPr>
            <a:xfrm flipH="1">
              <a:off x="2143525" y="3093075"/>
              <a:ext cx="163800" cy="117800"/>
            </a:xfrm>
            <a:custGeom>
              <a:avLst/>
              <a:gdLst/>
              <a:ahLst/>
              <a:cxnLst/>
              <a:rect l="l" t="t" r="r" b="b"/>
              <a:pathLst>
                <a:path w="6552" h="4712" extrusionOk="0">
                  <a:moveTo>
                    <a:pt x="3576" y="0"/>
                  </a:moveTo>
                  <a:cubicBezTo>
                    <a:pt x="2220" y="0"/>
                    <a:pt x="925" y="971"/>
                    <a:pt x="487" y="1732"/>
                  </a:cubicBezTo>
                  <a:cubicBezTo>
                    <a:pt x="0" y="2552"/>
                    <a:pt x="1429" y="4650"/>
                    <a:pt x="3131" y="4710"/>
                  </a:cubicBezTo>
                  <a:cubicBezTo>
                    <a:pt x="3146" y="4711"/>
                    <a:pt x="3161" y="4711"/>
                    <a:pt x="3176" y="4711"/>
                  </a:cubicBezTo>
                  <a:cubicBezTo>
                    <a:pt x="4893" y="4711"/>
                    <a:pt x="6551" y="1268"/>
                    <a:pt x="4864" y="333"/>
                  </a:cubicBezTo>
                  <a:cubicBezTo>
                    <a:pt x="4445" y="99"/>
                    <a:pt x="4007" y="0"/>
                    <a:pt x="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 flipH="1">
              <a:off x="1454475" y="3445300"/>
              <a:ext cx="150725" cy="120150"/>
            </a:xfrm>
            <a:custGeom>
              <a:avLst/>
              <a:gdLst/>
              <a:ahLst/>
              <a:cxnLst/>
              <a:rect l="l" t="t" r="r" b="b"/>
              <a:pathLst>
                <a:path w="6029" h="4806" extrusionOk="0">
                  <a:moveTo>
                    <a:pt x="2942" y="1"/>
                  </a:moveTo>
                  <a:cubicBezTo>
                    <a:pt x="2792" y="1"/>
                    <a:pt x="2642" y="14"/>
                    <a:pt x="2493" y="44"/>
                  </a:cubicBezTo>
                  <a:cubicBezTo>
                    <a:pt x="822" y="409"/>
                    <a:pt x="1" y="4208"/>
                    <a:pt x="1886" y="4725"/>
                  </a:cubicBezTo>
                  <a:cubicBezTo>
                    <a:pt x="2100" y="4780"/>
                    <a:pt x="2312" y="4806"/>
                    <a:pt x="2520" y="4806"/>
                  </a:cubicBezTo>
                  <a:cubicBezTo>
                    <a:pt x="4140" y="4806"/>
                    <a:pt x="5510" y="3263"/>
                    <a:pt x="5807" y="2293"/>
                  </a:cubicBezTo>
                  <a:cubicBezTo>
                    <a:pt x="6028" y="1462"/>
                    <a:pt x="4483" y="1"/>
                    <a:pt x="2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 flipH="1">
              <a:off x="1428875" y="3394725"/>
              <a:ext cx="111725" cy="113000"/>
            </a:xfrm>
            <a:custGeom>
              <a:avLst/>
              <a:gdLst/>
              <a:ahLst/>
              <a:cxnLst/>
              <a:rect l="l" t="t" r="r" b="b"/>
              <a:pathLst>
                <a:path w="4469" h="4520" extrusionOk="0">
                  <a:moveTo>
                    <a:pt x="1794" y="0"/>
                  </a:moveTo>
                  <a:lnTo>
                    <a:pt x="1" y="2797"/>
                  </a:lnTo>
                  <a:cubicBezTo>
                    <a:pt x="1" y="2797"/>
                    <a:pt x="1657" y="4519"/>
                    <a:pt x="2504" y="4519"/>
                  </a:cubicBezTo>
                  <a:cubicBezTo>
                    <a:pt x="2650" y="4519"/>
                    <a:pt x="2773" y="4468"/>
                    <a:pt x="2858" y="4347"/>
                  </a:cubicBezTo>
                  <a:cubicBezTo>
                    <a:pt x="3405" y="3556"/>
                    <a:pt x="4469" y="1216"/>
                    <a:pt x="4469" y="1216"/>
                  </a:cubicBezTo>
                  <a:lnTo>
                    <a:pt x="17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 flipH="1">
              <a:off x="1308050" y="2735900"/>
              <a:ext cx="358700" cy="734825"/>
            </a:xfrm>
            <a:custGeom>
              <a:avLst/>
              <a:gdLst/>
              <a:ahLst/>
              <a:cxnLst/>
              <a:rect l="l" t="t" r="r" b="b"/>
              <a:pathLst>
                <a:path w="14348" h="29393" extrusionOk="0">
                  <a:moveTo>
                    <a:pt x="1703" y="0"/>
                  </a:moveTo>
                  <a:lnTo>
                    <a:pt x="1" y="6839"/>
                  </a:lnTo>
                  <a:cubicBezTo>
                    <a:pt x="1" y="6839"/>
                    <a:pt x="8451" y="13982"/>
                    <a:pt x="8664" y="17447"/>
                  </a:cubicBezTo>
                  <a:cubicBezTo>
                    <a:pt x="8846" y="20912"/>
                    <a:pt x="5928" y="27235"/>
                    <a:pt x="5928" y="27235"/>
                  </a:cubicBezTo>
                  <a:lnTo>
                    <a:pt x="9272" y="29393"/>
                  </a:lnTo>
                  <a:cubicBezTo>
                    <a:pt x="9272" y="29393"/>
                    <a:pt x="14317" y="20882"/>
                    <a:pt x="14348" y="17356"/>
                  </a:cubicBezTo>
                  <a:cubicBezTo>
                    <a:pt x="14348" y="14772"/>
                    <a:pt x="9728" y="5684"/>
                    <a:pt x="7144" y="3101"/>
                  </a:cubicBezTo>
                  <a:cubicBezTo>
                    <a:pt x="4530" y="517"/>
                    <a:pt x="1703" y="0"/>
                    <a:pt x="1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4" name="Google Shape;1814;p64"/>
          <p:cNvCxnSpPr/>
          <p:nvPr/>
        </p:nvCxnSpPr>
        <p:spPr>
          <a:xfrm>
            <a:off x="2024525" y="2857675"/>
            <a:ext cx="64062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15" name="Google Shape;1815;p6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Business Recommendation</a:t>
            </a:r>
            <a:endParaRPr/>
          </a:p>
        </p:txBody>
      </p:sp>
      <p:grpSp>
        <p:nvGrpSpPr>
          <p:cNvPr id="1816" name="Google Shape;1816;p64"/>
          <p:cNvGrpSpPr/>
          <p:nvPr/>
        </p:nvGrpSpPr>
        <p:grpSpPr>
          <a:xfrm>
            <a:off x="713225" y="1128775"/>
            <a:ext cx="1697900" cy="3000625"/>
            <a:chOff x="2947275" y="1383825"/>
            <a:chExt cx="1697900" cy="3000625"/>
          </a:xfrm>
        </p:grpSpPr>
        <p:sp>
          <p:nvSpPr>
            <p:cNvPr id="1817" name="Google Shape;1817;p64"/>
            <p:cNvSpPr/>
            <p:nvPr/>
          </p:nvSpPr>
          <p:spPr>
            <a:xfrm>
              <a:off x="3556875" y="1383825"/>
              <a:ext cx="620475" cy="612600"/>
            </a:xfrm>
            <a:custGeom>
              <a:avLst/>
              <a:gdLst/>
              <a:ahLst/>
              <a:cxnLst/>
              <a:rect l="l" t="t" r="r" b="b"/>
              <a:pathLst>
                <a:path w="24819" h="24504" extrusionOk="0">
                  <a:moveTo>
                    <a:pt x="7162" y="1"/>
                  </a:moveTo>
                  <a:cubicBezTo>
                    <a:pt x="6945" y="1"/>
                    <a:pt x="6714" y="113"/>
                    <a:pt x="6539" y="338"/>
                  </a:cubicBezTo>
                  <a:cubicBezTo>
                    <a:pt x="1" y="8444"/>
                    <a:pt x="1201" y="17884"/>
                    <a:pt x="1635" y="20319"/>
                  </a:cubicBezTo>
                  <a:cubicBezTo>
                    <a:pt x="1702" y="20686"/>
                    <a:pt x="1902" y="20920"/>
                    <a:pt x="2169" y="20986"/>
                  </a:cubicBezTo>
                  <a:lnTo>
                    <a:pt x="17813" y="24489"/>
                  </a:lnTo>
                  <a:cubicBezTo>
                    <a:pt x="17855" y="24499"/>
                    <a:pt x="17898" y="24504"/>
                    <a:pt x="17940" y="24504"/>
                  </a:cubicBezTo>
                  <a:cubicBezTo>
                    <a:pt x="18466" y="24504"/>
                    <a:pt x="18978" y="23760"/>
                    <a:pt x="18947" y="22988"/>
                  </a:cubicBezTo>
                  <a:cubicBezTo>
                    <a:pt x="18714" y="15483"/>
                    <a:pt x="21983" y="11213"/>
                    <a:pt x="24151" y="9211"/>
                  </a:cubicBezTo>
                  <a:cubicBezTo>
                    <a:pt x="24785" y="8644"/>
                    <a:pt x="24818" y="7310"/>
                    <a:pt x="24151" y="7043"/>
                  </a:cubicBezTo>
                  <a:lnTo>
                    <a:pt x="7373" y="38"/>
                  </a:lnTo>
                  <a:cubicBezTo>
                    <a:pt x="7306" y="13"/>
                    <a:pt x="7235" y="1"/>
                    <a:pt x="7162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3617750" y="1444800"/>
              <a:ext cx="490375" cy="489550"/>
            </a:xfrm>
            <a:custGeom>
              <a:avLst/>
              <a:gdLst/>
              <a:ahLst/>
              <a:cxnLst/>
              <a:rect l="l" t="t" r="r" b="b"/>
              <a:pathLst>
                <a:path w="19615" h="19582" extrusionOk="0">
                  <a:moveTo>
                    <a:pt x="4837" y="1"/>
                  </a:moveTo>
                  <a:cubicBezTo>
                    <a:pt x="1" y="6405"/>
                    <a:pt x="401" y="13544"/>
                    <a:pt x="835" y="16479"/>
                  </a:cubicBezTo>
                  <a:lnTo>
                    <a:pt x="14745" y="19582"/>
                  </a:lnTo>
                  <a:cubicBezTo>
                    <a:pt x="14845" y="12877"/>
                    <a:pt x="17446" y="8574"/>
                    <a:pt x="19615" y="6172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3961325" y="1529025"/>
              <a:ext cx="179325" cy="176000"/>
            </a:xfrm>
            <a:custGeom>
              <a:avLst/>
              <a:gdLst/>
              <a:ahLst/>
              <a:cxnLst/>
              <a:rect l="l" t="t" r="r" b="b"/>
              <a:pathLst>
                <a:path w="7173" h="7040" extrusionOk="0">
                  <a:moveTo>
                    <a:pt x="2536" y="1"/>
                  </a:moveTo>
                  <a:cubicBezTo>
                    <a:pt x="2536" y="1"/>
                    <a:pt x="1" y="4538"/>
                    <a:pt x="3837" y="7039"/>
                  </a:cubicBezTo>
                  <a:lnTo>
                    <a:pt x="717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3667800" y="1413125"/>
              <a:ext cx="156800" cy="124975"/>
            </a:xfrm>
            <a:custGeom>
              <a:avLst/>
              <a:gdLst/>
              <a:ahLst/>
              <a:cxnLst/>
              <a:rect l="l" t="t" r="r" b="b"/>
              <a:pathLst>
                <a:path w="6272" h="4999" extrusionOk="0">
                  <a:moveTo>
                    <a:pt x="2635" y="0"/>
                  </a:moveTo>
                  <a:lnTo>
                    <a:pt x="0" y="4737"/>
                  </a:lnTo>
                  <a:cubicBezTo>
                    <a:pt x="0" y="4737"/>
                    <a:pt x="646" y="4999"/>
                    <a:pt x="1575" y="4999"/>
                  </a:cubicBezTo>
                  <a:cubicBezTo>
                    <a:pt x="2918" y="4999"/>
                    <a:pt x="4851" y="4451"/>
                    <a:pt x="6271" y="1768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4"/>
            <p:cNvSpPr/>
            <p:nvPr/>
          </p:nvSpPr>
          <p:spPr>
            <a:xfrm>
              <a:off x="3618175" y="1730350"/>
              <a:ext cx="344025" cy="252025"/>
            </a:xfrm>
            <a:custGeom>
              <a:avLst/>
              <a:gdLst/>
              <a:ahLst/>
              <a:cxnLst/>
              <a:rect l="l" t="t" r="r" b="b"/>
              <a:pathLst>
                <a:path w="13761" h="10081" extrusionOk="0">
                  <a:moveTo>
                    <a:pt x="6239" y="0"/>
                  </a:moveTo>
                  <a:cubicBezTo>
                    <a:pt x="1712" y="0"/>
                    <a:pt x="1018" y="5191"/>
                    <a:pt x="1018" y="5191"/>
                  </a:cubicBezTo>
                  <a:cubicBezTo>
                    <a:pt x="1" y="8574"/>
                    <a:pt x="4920" y="10081"/>
                    <a:pt x="8692" y="10081"/>
                  </a:cubicBezTo>
                  <a:cubicBezTo>
                    <a:pt x="10611" y="10081"/>
                    <a:pt x="12232" y="9691"/>
                    <a:pt x="12626" y="8960"/>
                  </a:cubicBezTo>
                  <a:cubicBezTo>
                    <a:pt x="13760" y="6759"/>
                    <a:pt x="13460" y="1355"/>
                    <a:pt x="7656" y="154"/>
                  </a:cubicBezTo>
                  <a:cubicBezTo>
                    <a:pt x="7146" y="48"/>
                    <a:pt x="6675" y="0"/>
                    <a:pt x="6239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4"/>
            <p:cNvSpPr/>
            <p:nvPr/>
          </p:nvSpPr>
          <p:spPr>
            <a:xfrm>
              <a:off x="3183275" y="2100275"/>
              <a:ext cx="1225900" cy="199350"/>
            </a:xfrm>
            <a:custGeom>
              <a:avLst/>
              <a:gdLst/>
              <a:ahLst/>
              <a:cxnLst/>
              <a:rect l="l" t="t" r="r" b="b"/>
              <a:pathLst>
                <a:path w="49036" h="7974" extrusionOk="0">
                  <a:moveTo>
                    <a:pt x="2869" y="1"/>
                  </a:moveTo>
                  <a:cubicBezTo>
                    <a:pt x="1268" y="1"/>
                    <a:pt x="1" y="1268"/>
                    <a:pt x="1" y="2836"/>
                  </a:cubicBezTo>
                  <a:cubicBezTo>
                    <a:pt x="1" y="3770"/>
                    <a:pt x="434" y="4604"/>
                    <a:pt x="1135" y="5138"/>
                  </a:cubicBezTo>
                  <a:cubicBezTo>
                    <a:pt x="434" y="5638"/>
                    <a:pt x="1" y="6472"/>
                    <a:pt x="1" y="7406"/>
                  </a:cubicBezTo>
                  <a:cubicBezTo>
                    <a:pt x="1" y="7606"/>
                    <a:pt x="34" y="7773"/>
                    <a:pt x="67" y="7973"/>
                  </a:cubicBezTo>
                  <a:lnTo>
                    <a:pt x="48969" y="7973"/>
                  </a:lnTo>
                  <a:cubicBezTo>
                    <a:pt x="49002" y="7773"/>
                    <a:pt x="49036" y="7606"/>
                    <a:pt x="49036" y="7406"/>
                  </a:cubicBezTo>
                  <a:cubicBezTo>
                    <a:pt x="49036" y="6472"/>
                    <a:pt x="48602" y="5638"/>
                    <a:pt x="47901" y="5138"/>
                  </a:cubicBezTo>
                  <a:cubicBezTo>
                    <a:pt x="48602" y="4604"/>
                    <a:pt x="49036" y="3770"/>
                    <a:pt x="49036" y="2836"/>
                  </a:cubicBezTo>
                  <a:cubicBezTo>
                    <a:pt x="49036" y="1268"/>
                    <a:pt x="47768" y="1"/>
                    <a:pt x="46167" y="1"/>
                  </a:cubicBezTo>
                  <a:close/>
                </a:path>
              </a:pathLst>
            </a:custGeom>
            <a:solidFill>
              <a:srgbClr val="7BC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4"/>
            <p:cNvSpPr/>
            <p:nvPr/>
          </p:nvSpPr>
          <p:spPr>
            <a:xfrm>
              <a:off x="3099050" y="4241800"/>
              <a:ext cx="1394350" cy="142650"/>
            </a:xfrm>
            <a:custGeom>
              <a:avLst/>
              <a:gdLst/>
              <a:ahLst/>
              <a:cxnLst/>
              <a:rect l="l" t="t" r="r" b="b"/>
              <a:pathLst>
                <a:path w="55774" h="5706" extrusionOk="0">
                  <a:moveTo>
                    <a:pt x="2869" y="1"/>
                  </a:moveTo>
                  <a:cubicBezTo>
                    <a:pt x="1268" y="1"/>
                    <a:pt x="1" y="1269"/>
                    <a:pt x="1" y="2836"/>
                  </a:cubicBezTo>
                  <a:cubicBezTo>
                    <a:pt x="1" y="4437"/>
                    <a:pt x="1268" y="5705"/>
                    <a:pt x="2869" y="5705"/>
                  </a:cubicBezTo>
                  <a:lnTo>
                    <a:pt x="52905" y="5705"/>
                  </a:lnTo>
                  <a:cubicBezTo>
                    <a:pt x="54506" y="5705"/>
                    <a:pt x="55774" y="4437"/>
                    <a:pt x="55774" y="2836"/>
                  </a:cubicBezTo>
                  <a:cubicBezTo>
                    <a:pt x="55774" y="1269"/>
                    <a:pt x="54506" y="1"/>
                    <a:pt x="52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4"/>
            <p:cNvSpPr/>
            <p:nvPr/>
          </p:nvSpPr>
          <p:spPr>
            <a:xfrm>
              <a:off x="2947275" y="2299600"/>
              <a:ext cx="1697900" cy="1985600"/>
            </a:xfrm>
            <a:custGeom>
              <a:avLst/>
              <a:gdLst/>
              <a:ahLst/>
              <a:cxnLst/>
              <a:rect l="l" t="t" r="r" b="b"/>
              <a:pathLst>
                <a:path w="67916" h="79424" extrusionOk="0">
                  <a:moveTo>
                    <a:pt x="6739" y="0"/>
                  </a:moveTo>
                  <a:cubicBezTo>
                    <a:pt x="3036" y="0"/>
                    <a:pt x="1" y="3002"/>
                    <a:pt x="1" y="6705"/>
                  </a:cubicBezTo>
                  <a:lnTo>
                    <a:pt x="1" y="72685"/>
                  </a:lnTo>
                  <a:cubicBezTo>
                    <a:pt x="1" y="76388"/>
                    <a:pt x="3036" y="79424"/>
                    <a:pt x="6739" y="79424"/>
                  </a:cubicBezTo>
                  <a:lnTo>
                    <a:pt x="61178" y="79424"/>
                  </a:lnTo>
                  <a:cubicBezTo>
                    <a:pt x="64880" y="79424"/>
                    <a:pt x="67916" y="76388"/>
                    <a:pt x="67916" y="72685"/>
                  </a:cubicBezTo>
                  <a:lnTo>
                    <a:pt x="67916" y="6705"/>
                  </a:lnTo>
                  <a:cubicBezTo>
                    <a:pt x="67916" y="3002"/>
                    <a:pt x="64880" y="0"/>
                    <a:pt x="61178" y="0"/>
                  </a:cubicBezTo>
                  <a:close/>
                </a:path>
              </a:pathLst>
            </a:custGeom>
            <a:solidFill>
              <a:srgbClr val="39B0D1">
                <a:alpha val="6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4"/>
            <p:cNvSpPr/>
            <p:nvPr/>
          </p:nvSpPr>
          <p:spPr>
            <a:xfrm>
              <a:off x="3837900" y="2588700"/>
              <a:ext cx="585450" cy="1196575"/>
            </a:xfrm>
            <a:custGeom>
              <a:avLst/>
              <a:gdLst/>
              <a:ahLst/>
              <a:cxnLst/>
              <a:rect l="l" t="t" r="r" b="b"/>
              <a:pathLst>
                <a:path w="23418" h="47863" extrusionOk="0">
                  <a:moveTo>
                    <a:pt x="5384" y="1"/>
                  </a:moveTo>
                  <a:cubicBezTo>
                    <a:pt x="4607" y="1"/>
                    <a:pt x="3869" y="574"/>
                    <a:pt x="3670" y="1445"/>
                  </a:cubicBezTo>
                  <a:cubicBezTo>
                    <a:pt x="1" y="18291"/>
                    <a:pt x="2369" y="33969"/>
                    <a:pt x="3570" y="38305"/>
                  </a:cubicBezTo>
                  <a:cubicBezTo>
                    <a:pt x="3704" y="38772"/>
                    <a:pt x="4037" y="39172"/>
                    <a:pt x="4471" y="39406"/>
                  </a:cubicBezTo>
                  <a:lnTo>
                    <a:pt x="17147" y="47678"/>
                  </a:lnTo>
                  <a:cubicBezTo>
                    <a:pt x="17399" y="47805"/>
                    <a:pt x="17659" y="47862"/>
                    <a:pt x="17912" y="47862"/>
                  </a:cubicBezTo>
                  <a:cubicBezTo>
                    <a:pt x="18930" y="47862"/>
                    <a:pt x="19829" y="46933"/>
                    <a:pt x="19615" y="45810"/>
                  </a:cubicBezTo>
                  <a:cubicBezTo>
                    <a:pt x="16646" y="29065"/>
                    <a:pt x="21283" y="15589"/>
                    <a:pt x="23051" y="11252"/>
                  </a:cubicBezTo>
                  <a:cubicBezTo>
                    <a:pt x="23418" y="10385"/>
                    <a:pt x="23084" y="9418"/>
                    <a:pt x="22284" y="8984"/>
                  </a:cubicBezTo>
                  <a:lnTo>
                    <a:pt x="6172" y="211"/>
                  </a:lnTo>
                  <a:cubicBezTo>
                    <a:pt x="5918" y="67"/>
                    <a:pt x="5649" y="1"/>
                    <a:pt x="5384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4"/>
            <p:cNvSpPr/>
            <p:nvPr/>
          </p:nvSpPr>
          <p:spPr>
            <a:xfrm>
              <a:off x="3887125" y="2640675"/>
              <a:ext cx="481200" cy="1089125"/>
            </a:xfrm>
            <a:custGeom>
              <a:avLst/>
              <a:gdLst/>
              <a:ahLst/>
              <a:cxnLst/>
              <a:rect l="l" t="t" r="r" b="b"/>
              <a:pathLst>
                <a:path w="19248" h="43565" extrusionOk="0">
                  <a:moveTo>
                    <a:pt x="3536" y="0"/>
                  </a:moveTo>
                  <a:cubicBezTo>
                    <a:pt x="0" y="16512"/>
                    <a:pt x="2302" y="31489"/>
                    <a:pt x="3436" y="35592"/>
                  </a:cubicBezTo>
                  <a:lnTo>
                    <a:pt x="15678" y="43565"/>
                  </a:lnTo>
                  <a:cubicBezTo>
                    <a:pt x="12843" y="27019"/>
                    <a:pt x="17146" y="13743"/>
                    <a:pt x="19247" y="8573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4"/>
            <p:cNvSpPr/>
            <p:nvPr/>
          </p:nvSpPr>
          <p:spPr>
            <a:xfrm>
              <a:off x="3928800" y="3400375"/>
              <a:ext cx="121800" cy="205175"/>
            </a:xfrm>
            <a:custGeom>
              <a:avLst/>
              <a:gdLst/>
              <a:ahLst/>
              <a:cxnLst/>
              <a:rect l="l" t="t" r="r" b="b"/>
              <a:pathLst>
                <a:path w="4872" h="8207" extrusionOk="0">
                  <a:moveTo>
                    <a:pt x="1" y="1"/>
                  </a:moveTo>
                  <a:lnTo>
                    <a:pt x="701" y="5438"/>
                  </a:lnTo>
                  <a:lnTo>
                    <a:pt x="4871" y="8206"/>
                  </a:lnTo>
                  <a:cubicBezTo>
                    <a:pt x="4671" y="16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4"/>
            <p:cNvSpPr/>
            <p:nvPr/>
          </p:nvSpPr>
          <p:spPr>
            <a:xfrm>
              <a:off x="4188150" y="3585500"/>
              <a:ext cx="101775" cy="160975"/>
            </a:xfrm>
            <a:custGeom>
              <a:avLst/>
              <a:gdLst/>
              <a:ahLst/>
              <a:cxnLst/>
              <a:rect l="l" t="t" r="r" b="b"/>
              <a:pathLst>
                <a:path w="4071" h="6439" extrusionOk="0">
                  <a:moveTo>
                    <a:pt x="3970" y="1"/>
                  </a:moveTo>
                  <a:cubicBezTo>
                    <a:pt x="335" y="368"/>
                    <a:pt x="1" y="4237"/>
                    <a:pt x="1" y="4237"/>
                  </a:cubicBezTo>
                  <a:lnTo>
                    <a:pt x="4071" y="643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4"/>
            <p:cNvSpPr/>
            <p:nvPr/>
          </p:nvSpPr>
          <p:spPr>
            <a:xfrm>
              <a:off x="4227350" y="2743250"/>
              <a:ext cx="170975" cy="251025"/>
            </a:xfrm>
            <a:custGeom>
              <a:avLst/>
              <a:gdLst/>
              <a:ahLst/>
              <a:cxnLst/>
              <a:rect l="l" t="t" r="r" b="b"/>
              <a:pathLst>
                <a:path w="6839" h="10041" extrusionOk="0">
                  <a:moveTo>
                    <a:pt x="168" y="0"/>
                  </a:moveTo>
                  <a:cubicBezTo>
                    <a:pt x="168" y="0"/>
                    <a:pt x="1" y="7205"/>
                    <a:pt x="4637" y="10041"/>
                  </a:cubicBezTo>
                  <a:lnTo>
                    <a:pt x="6839" y="430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4"/>
            <p:cNvSpPr/>
            <p:nvPr/>
          </p:nvSpPr>
          <p:spPr>
            <a:xfrm>
              <a:off x="3907950" y="2617325"/>
              <a:ext cx="211025" cy="151300"/>
            </a:xfrm>
            <a:custGeom>
              <a:avLst/>
              <a:gdLst/>
              <a:ahLst/>
              <a:cxnLst/>
              <a:rect l="l" t="t" r="r" b="b"/>
              <a:pathLst>
                <a:path w="8441" h="6052" extrusionOk="0">
                  <a:moveTo>
                    <a:pt x="2770" y="0"/>
                  </a:moveTo>
                  <a:lnTo>
                    <a:pt x="1" y="5804"/>
                  </a:lnTo>
                  <a:cubicBezTo>
                    <a:pt x="1" y="5804"/>
                    <a:pt x="884" y="6052"/>
                    <a:pt x="2133" y="6052"/>
                  </a:cubicBezTo>
                  <a:cubicBezTo>
                    <a:pt x="3993" y="6052"/>
                    <a:pt x="6664" y="5503"/>
                    <a:pt x="8440" y="2769"/>
                  </a:cubicBezTo>
                  <a:lnTo>
                    <a:pt x="2770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4"/>
            <p:cNvSpPr/>
            <p:nvPr/>
          </p:nvSpPr>
          <p:spPr>
            <a:xfrm>
              <a:off x="3943525" y="3067225"/>
              <a:ext cx="308650" cy="223775"/>
            </a:xfrm>
            <a:custGeom>
              <a:avLst/>
              <a:gdLst/>
              <a:ahLst/>
              <a:cxnLst/>
              <a:rect l="l" t="t" r="r" b="b"/>
              <a:pathLst>
                <a:path w="12346" h="8951" extrusionOk="0">
                  <a:moveTo>
                    <a:pt x="4957" y="0"/>
                  </a:moveTo>
                  <a:cubicBezTo>
                    <a:pt x="3334" y="0"/>
                    <a:pt x="1799" y="807"/>
                    <a:pt x="1046" y="3053"/>
                  </a:cubicBezTo>
                  <a:cubicBezTo>
                    <a:pt x="0" y="6153"/>
                    <a:pt x="4638" y="8950"/>
                    <a:pt x="8001" y="8950"/>
                  </a:cubicBezTo>
                  <a:cubicBezTo>
                    <a:pt x="10535" y="8950"/>
                    <a:pt x="12345" y="7362"/>
                    <a:pt x="10453" y="3119"/>
                  </a:cubicBezTo>
                  <a:cubicBezTo>
                    <a:pt x="9804" y="1664"/>
                    <a:pt x="7289" y="0"/>
                    <a:pt x="495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4"/>
            <p:cNvSpPr/>
            <p:nvPr/>
          </p:nvSpPr>
          <p:spPr>
            <a:xfrm>
              <a:off x="3178275" y="2847950"/>
              <a:ext cx="953200" cy="886150"/>
            </a:xfrm>
            <a:custGeom>
              <a:avLst/>
              <a:gdLst/>
              <a:ahLst/>
              <a:cxnLst/>
              <a:rect l="l" t="t" r="r" b="b"/>
              <a:pathLst>
                <a:path w="38128" h="35446" extrusionOk="0">
                  <a:moveTo>
                    <a:pt x="17319" y="1"/>
                  </a:moveTo>
                  <a:cubicBezTo>
                    <a:pt x="17250" y="1"/>
                    <a:pt x="17181" y="5"/>
                    <a:pt x="17113" y="15"/>
                  </a:cubicBezTo>
                  <a:lnTo>
                    <a:pt x="2069" y="15"/>
                  </a:lnTo>
                  <a:cubicBezTo>
                    <a:pt x="634" y="182"/>
                    <a:pt x="0" y="1916"/>
                    <a:pt x="968" y="2984"/>
                  </a:cubicBezTo>
                  <a:cubicBezTo>
                    <a:pt x="12276" y="15426"/>
                    <a:pt x="15478" y="29369"/>
                    <a:pt x="16245" y="34006"/>
                  </a:cubicBezTo>
                  <a:cubicBezTo>
                    <a:pt x="16404" y="34861"/>
                    <a:pt x="17103" y="35445"/>
                    <a:pt x="17944" y="35445"/>
                  </a:cubicBezTo>
                  <a:cubicBezTo>
                    <a:pt x="17989" y="35445"/>
                    <a:pt x="18034" y="35444"/>
                    <a:pt x="18080" y="35440"/>
                  </a:cubicBezTo>
                  <a:lnTo>
                    <a:pt x="36260" y="33973"/>
                  </a:lnTo>
                  <a:cubicBezTo>
                    <a:pt x="37427" y="33873"/>
                    <a:pt x="38128" y="32672"/>
                    <a:pt x="37727" y="31538"/>
                  </a:cubicBezTo>
                  <a:cubicBezTo>
                    <a:pt x="31957" y="15326"/>
                    <a:pt x="21716" y="3418"/>
                    <a:pt x="18447" y="449"/>
                  </a:cubicBezTo>
                  <a:cubicBezTo>
                    <a:pt x="18134" y="164"/>
                    <a:pt x="17723" y="1"/>
                    <a:pt x="17319" y="1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4"/>
            <p:cNvSpPr/>
            <p:nvPr/>
          </p:nvSpPr>
          <p:spPr>
            <a:xfrm>
              <a:off x="3245825" y="2897525"/>
              <a:ext cx="828125" cy="787250"/>
            </a:xfrm>
            <a:custGeom>
              <a:avLst/>
              <a:gdLst/>
              <a:ahLst/>
              <a:cxnLst/>
              <a:rect l="l" t="t" r="r" b="b"/>
              <a:pathLst>
                <a:path w="33125" h="31490" extrusionOk="0">
                  <a:moveTo>
                    <a:pt x="14511" y="0"/>
                  </a:moveTo>
                  <a:lnTo>
                    <a:pt x="0" y="34"/>
                  </a:lnTo>
                  <a:cubicBezTo>
                    <a:pt x="11108" y="12409"/>
                    <a:pt x="14477" y="25985"/>
                    <a:pt x="15411" y="31489"/>
                  </a:cubicBezTo>
                  <a:lnTo>
                    <a:pt x="33124" y="30022"/>
                  </a:lnTo>
                  <a:cubicBezTo>
                    <a:pt x="27453" y="14177"/>
                    <a:pt x="17613" y="2836"/>
                    <a:pt x="1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4"/>
            <p:cNvSpPr/>
            <p:nvPr/>
          </p:nvSpPr>
          <p:spPr>
            <a:xfrm>
              <a:off x="3503500" y="2877500"/>
              <a:ext cx="211850" cy="107950"/>
            </a:xfrm>
            <a:custGeom>
              <a:avLst/>
              <a:gdLst/>
              <a:ahLst/>
              <a:cxnLst/>
              <a:rect l="l" t="t" r="r" b="b"/>
              <a:pathLst>
                <a:path w="8474" h="4318" extrusionOk="0">
                  <a:moveTo>
                    <a:pt x="1" y="1"/>
                  </a:moveTo>
                  <a:cubicBezTo>
                    <a:pt x="2518" y="3742"/>
                    <a:pt x="5611" y="4317"/>
                    <a:pt x="7276" y="4317"/>
                  </a:cubicBezTo>
                  <a:cubicBezTo>
                    <a:pt x="8016" y="4317"/>
                    <a:pt x="8473" y="4204"/>
                    <a:pt x="8473" y="420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4"/>
            <p:cNvSpPr/>
            <p:nvPr/>
          </p:nvSpPr>
          <p:spPr>
            <a:xfrm>
              <a:off x="3228300" y="2880850"/>
              <a:ext cx="158475" cy="143450"/>
            </a:xfrm>
            <a:custGeom>
              <a:avLst/>
              <a:gdLst/>
              <a:ahLst/>
              <a:cxnLst/>
              <a:rect l="l" t="t" r="r" b="b"/>
              <a:pathLst>
                <a:path w="6339" h="5738" extrusionOk="0">
                  <a:moveTo>
                    <a:pt x="4604" y="0"/>
                  </a:moveTo>
                  <a:lnTo>
                    <a:pt x="1" y="367"/>
                  </a:lnTo>
                  <a:lnTo>
                    <a:pt x="3470" y="5737"/>
                  </a:lnTo>
                  <a:cubicBezTo>
                    <a:pt x="6339" y="3436"/>
                    <a:pt x="4604" y="0"/>
                    <a:pt x="4604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4"/>
            <p:cNvSpPr/>
            <p:nvPr/>
          </p:nvSpPr>
          <p:spPr>
            <a:xfrm>
              <a:off x="3578550" y="3552900"/>
              <a:ext cx="226025" cy="151875"/>
            </a:xfrm>
            <a:custGeom>
              <a:avLst/>
              <a:gdLst/>
              <a:ahLst/>
              <a:cxnLst/>
              <a:rect l="l" t="t" r="r" b="b"/>
              <a:pathLst>
                <a:path w="9041" h="6075" extrusionOk="0">
                  <a:moveTo>
                    <a:pt x="217" y="1"/>
                  </a:moveTo>
                  <a:cubicBezTo>
                    <a:pt x="146" y="1"/>
                    <a:pt x="73" y="2"/>
                    <a:pt x="1" y="4"/>
                  </a:cubicBezTo>
                  <a:lnTo>
                    <a:pt x="1168" y="6075"/>
                  </a:lnTo>
                  <a:lnTo>
                    <a:pt x="9041" y="6008"/>
                  </a:lnTo>
                  <a:cubicBezTo>
                    <a:pt x="9041" y="6008"/>
                    <a:pt x="5534" y="1"/>
                    <a:pt x="217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4"/>
            <p:cNvSpPr/>
            <p:nvPr/>
          </p:nvSpPr>
          <p:spPr>
            <a:xfrm>
              <a:off x="3929650" y="3508775"/>
              <a:ext cx="155975" cy="180175"/>
            </a:xfrm>
            <a:custGeom>
              <a:avLst/>
              <a:gdLst/>
              <a:ahLst/>
              <a:cxnLst/>
              <a:rect l="l" t="t" r="r" b="b"/>
              <a:pathLst>
                <a:path w="6239" h="7207" extrusionOk="0">
                  <a:moveTo>
                    <a:pt x="5538" y="1"/>
                  </a:moveTo>
                  <a:cubicBezTo>
                    <a:pt x="5538" y="1"/>
                    <a:pt x="100" y="1736"/>
                    <a:pt x="0" y="7206"/>
                  </a:cubicBezTo>
                  <a:lnTo>
                    <a:pt x="6238" y="6406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4"/>
            <p:cNvSpPr/>
            <p:nvPr/>
          </p:nvSpPr>
          <p:spPr>
            <a:xfrm>
              <a:off x="3462975" y="3159875"/>
              <a:ext cx="376825" cy="205350"/>
            </a:xfrm>
            <a:custGeom>
              <a:avLst/>
              <a:gdLst/>
              <a:ahLst/>
              <a:cxnLst/>
              <a:rect l="l" t="t" r="r" b="b"/>
              <a:pathLst>
                <a:path w="15073" h="8214" extrusionOk="0">
                  <a:moveTo>
                    <a:pt x="9867" y="0"/>
                  </a:moveTo>
                  <a:cubicBezTo>
                    <a:pt x="5439" y="0"/>
                    <a:pt x="0" y="3548"/>
                    <a:pt x="6125" y="7586"/>
                  </a:cubicBezTo>
                  <a:cubicBezTo>
                    <a:pt x="6727" y="7990"/>
                    <a:pt x="7681" y="8213"/>
                    <a:pt x="8727" y="8213"/>
                  </a:cubicBezTo>
                  <a:cubicBezTo>
                    <a:pt x="11561" y="8213"/>
                    <a:pt x="15072" y="6576"/>
                    <a:pt x="14097" y="2482"/>
                  </a:cubicBezTo>
                  <a:cubicBezTo>
                    <a:pt x="13681" y="732"/>
                    <a:pt x="11878" y="0"/>
                    <a:pt x="986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4"/>
            <p:cNvSpPr/>
            <p:nvPr/>
          </p:nvSpPr>
          <p:spPr>
            <a:xfrm>
              <a:off x="3497675" y="3337000"/>
              <a:ext cx="325250" cy="102600"/>
            </a:xfrm>
            <a:custGeom>
              <a:avLst/>
              <a:gdLst/>
              <a:ahLst/>
              <a:cxnLst/>
              <a:rect l="l" t="t" r="r" b="b"/>
              <a:pathLst>
                <a:path w="13010" h="4104" extrusionOk="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2" y="4103"/>
                    <a:pt x="6505" y="4103"/>
                  </a:cubicBezTo>
                  <a:cubicBezTo>
                    <a:pt x="10107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4"/>
            <p:cNvSpPr/>
            <p:nvPr/>
          </p:nvSpPr>
          <p:spPr>
            <a:xfrm>
              <a:off x="3497675" y="3307800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2" y="1"/>
                    <a:pt x="0" y="868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10" y="2936"/>
                    <a:pt x="13010" y="1902"/>
                  </a:cubicBezTo>
                  <a:cubicBezTo>
                    <a:pt x="13010" y="868"/>
                    <a:pt x="10107" y="1"/>
                    <a:pt x="6505" y="1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4"/>
            <p:cNvSpPr/>
            <p:nvPr/>
          </p:nvSpPr>
          <p:spPr>
            <a:xfrm>
              <a:off x="3541875" y="3331150"/>
              <a:ext cx="236850" cy="48400"/>
            </a:xfrm>
            <a:custGeom>
              <a:avLst/>
              <a:gdLst/>
              <a:ahLst/>
              <a:cxnLst/>
              <a:rect l="l" t="t" r="r" b="b"/>
              <a:pathLst>
                <a:path w="9474" h="1936" extrusionOk="0">
                  <a:moveTo>
                    <a:pt x="4737" y="1"/>
                  </a:moveTo>
                  <a:cubicBezTo>
                    <a:pt x="1868" y="1"/>
                    <a:pt x="0" y="635"/>
                    <a:pt x="0" y="968"/>
                  </a:cubicBezTo>
                  <a:cubicBezTo>
                    <a:pt x="0" y="1302"/>
                    <a:pt x="1868" y="1936"/>
                    <a:pt x="4737" y="1936"/>
                  </a:cubicBezTo>
                  <a:cubicBezTo>
                    <a:pt x="7606" y="1936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4"/>
            <p:cNvSpPr/>
            <p:nvPr/>
          </p:nvSpPr>
          <p:spPr>
            <a:xfrm>
              <a:off x="3497675" y="3271125"/>
              <a:ext cx="325250" cy="102600"/>
            </a:xfrm>
            <a:custGeom>
              <a:avLst/>
              <a:gdLst/>
              <a:ahLst/>
              <a:cxnLst/>
              <a:rect l="l" t="t" r="r" b="b"/>
              <a:pathLst>
                <a:path w="13010" h="4104" extrusionOk="0">
                  <a:moveTo>
                    <a:pt x="6505" y="0"/>
                  </a:moveTo>
                  <a:cubicBezTo>
                    <a:pt x="4437" y="0"/>
                    <a:pt x="2569" y="300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69"/>
                    <a:pt x="2902" y="4103"/>
                    <a:pt x="6505" y="4103"/>
                  </a:cubicBezTo>
                  <a:cubicBezTo>
                    <a:pt x="10107" y="4103"/>
                    <a:pt x="13010" y="3269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0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4"/>
            <p:cNvSpPr/>
            <p:nvPr/>
          </p:nvSpPr>
          <p:spPr>
            <a:xfrm>
              <a:off x="3497675" y="3242775"/>
              <a:ext cx="325250" cy="94250"/>
            </a:xfrm>
            <a:custGeom>
              <a:avLst/>
              <a:gdLst/>
              <a:ahLst/>
              <a:cxnLst/>
              <a:rect l="l" t="t" r="r" b="b"/>
              <a:pathLst>
                <a:path w="13010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02"/>
                    <a:pt x="2902" y="3769"/>
                    <a:pt x="6505" y="3769"/>
                  </a:cubicBezTo>
                  <a:cubicBezTo>
                    <a:pt x="10107" y="3769"/>
                    <a:pt x="13010" y="2902"/>
                    <a:pt x="13010" y="1868"/>
                  </a:cubicBezTo>
                  <a:cubicBezTo>
                    <a:pt x="13010" y="834"/>
                    <a:pt x="10107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4"/>
            <p:cNvSpPr/>
            <p:nvPr/>
          </p:nvSpPr>
          <p:spPr>
            <a:xfrm>
              <a:off x="3541875" y="3265275"/>
              <a:ext cx="236850" cy="48400"/>
            </a:xfrm>
            <a:custGeom>
              <a:avLst/>
              <a:gdLst/>
              <a:ahLst/>
              <a:cxnLst/>
              <a:rect l="l" t="t" r="r" b="b"/>
              <a:pathLst>
                <a:path w="9474" h="1936" extrusionOk="0">
                  <a:moveTo>
                    <a:pt x="4737" y="1"/>
                  </a:moveTo>
                  <a:cubicBezTo>
                    <a:pt x="1868" y="1"/>
                    <a:pt x="0" y="634"/>
                    <a:pt x="0" y="968"/>
                  </a:cubicBezTo>
                  <a:cubicBezTo>
                    <a:pt x="0" y="1302"/>
                    <a:pt x="1868" y="1935"/>
                    <a:pt x="4737" y="1935"/>
                  </a:cubicBezTo>
                  <a:cubicBezTo>
                    <a:pt x="7606" y="1935"/>
                    <a:pt x="9474" y="1302"/>
                    <a:pt x="9474" y="968"/>
                  </a:cubicBezTo>
                  <a:cubicBezTo>
                    <a:pt x="9474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4"/>
            <p:cNvSpPr/>
            <p:nvPr/>
          </p:nvSpPr>
          <p:spPr>
            <a:xfrm>
              <a:off x="3521850" y="3206075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4"/>
            <p:cNvSpPr/>
            <p:nvPr/>
          </p:nvSpPr>
          <p:spPr>
            <a:xfrm>
              <a:off x="3521850" y="317687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05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4"/>
            <p:cNvSpPr/>
            <p:nvPr/>
          </p:nvSpPr>
          <p:spPr>
            <a:xfrm>
              <a:off x="3566875" y="31994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6" y="0"/>
                    <a:pt x="1" y="634"/>
                    <a:pt x="1" y="1001"/>
                  </a:cubicBezTo>
                  <a:cubicBezTo>
                    <a:pt x="1" y="1335"/>
                    <a:pt x="1836" y="1969"/>
                    <a:pt x="4704" y="1969"/>
                  </a:cubicBezTo>
                  <a:cubicBezTo>
                    <a:pt x="7606" y="1969"/>
                    <a:pt x="9441" y="1335"/>
                    <a:pt x="9441" y="1001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4"/>
            <p:cNvSpPr/>
            <p:nvPr/>
          </p:nvSpPr>
          <p:spPr>
            <a:xfrm>
              <a:off x="3521850" y="31360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05" y="0"/>
                  </a:moveTo>
                  <a:cubicBezTo>
                    <a:pt x="4437" y="0"/>
                    <a:pt x="2569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5" y="4103"/>
                  </a:cubicBezTo>
                  <a:cubicBezTo>
                    <a:pt x="10108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4"/>
            <p:cNvSpPr/>
            <p:nvPr/>
          </p:nvSpPr>
          <p:spPr>
            <a:xfrm>
              <a:off x="3521850" y="3106825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05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05" y="3804"/>
                  </a:cubicBezTo>
                  <a:cubicBezTo>
                    <a:pt x="10108" y="3804"/>
                    <a:pt x="13043" y="2936"/>
                    <a:pt x="13043" y="1902"/>
                  </a:cubicBezTo>
                  <a:cubicBezTo>
                    <a:pt x="13043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4"/>
            <p:cNvSpPr/>
            <p:nvPr/>
          </p:nvSpPr>
          <p:spPr>
            <a:xfrm>
              <a:off x="3566875" y="31301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4"/>
            <p:cNvSpPr/>
            <p:nvPr/>
          </p:nvSpPr>
          <p:spPr>
            <a:xfrm>
              <a:off x="3521850" y="306680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7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4"/>
            <p:cNvSpPr/>
            <p:nvPr/>
          </p:nvSpPr>
          <p:spPr>
            <a:xfrm>
              <a:off x="3521850" y="30376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05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4"/>
            <p:cNvSpPr/>
            <p:nvPr/>
          </p:nvSpPr>
          <p:spPr>
            <a:xfrm>
              <a:off x="3566875" y="30601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69"/>
                    <a:pt x="4704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4"/>
            <p:cNvSpPr/>
            <p:nvPr/>
          </p:nvSpPr>
          <p:spPr>
            <a:xfrm>
              <a:off x="3778700" y="3366175"/>
              <a:ext cx="325250" cy="101775"/>
            </a:xfrm>
            <a:custGeom>
              <a:avLst/>
              <a:gdLst/>
              <a:ahLst/>
              <a:cxnLst/>
              <a:rect l="l" t="t" r="r" b="b"/>
              <a:pathLst>
                <a:path w="13010" h="4071" extrusionOk="0">
                  <a:moveTo>
                    <a:pt x="6505" y="1"/>
                  </a:moveTo>
                  <a:cubicBezTo>
                    <a:pt x="4404" y="1"/>
                    <a:pt x="2569" y="268"/>
                    <a:pt x="1368" y="701"/>
                  </a:cubicBezTo>
                  <a:lnTo>
                    <a:pt x="1" y="701"/>
                  </a:lnTo>
                  <a:lnTo>
                    <a:pt x="1" y="2169"/>
                  </a:lnTo>
                  <a:cubicBezTo>
                    <a:pt x="1" y="3237"/>
                    <a:pt x="2903" y="4070"/>
                    <a:pt x="6505" y="4070"/>
                  </a:cubicBezTo>
                  <a:cubicBezTo>
                    <a:pt x="10108" y="4070"/>
                    <a:pt x="13010" y="3237"/>
                    <a:pt x="13010" y="2169"/>
                  </a:cubicBezTo>
                  <a:lnTo>
                    <a:pt x="13010" y="701"/>
                  </a:lnTo>
                  <a:lnTo>
                    <a:pt x="11642" y="701"/>
                  </a:lnTo>
                  <a:cubicBezTo>
                    <a:pt x="10441" y="268"/>
                    <a:pt x="8573" y="1"/>
                    <a:pt x="6505" y="1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4"/>
            <p:cNvSpPr/>
            <p:nvPr/>
          </p:nvSpPr>
          <p:spPr>
            <a:xfrm>
              <a:off x="3778700" y="3337000"/>
              <a:ext cx="325250" cy="94250"/>
            </a:xfrm>
            <a:custGeom>
              <a:avLst/>
              <a:gdLst/>
              <a:ahLst/>
              <a:cxnLst/>
              <a:rect l="l" t="t" r="r" b="b"/>
              <a:pathLst>
                <a:path w="13010" h="3770" extrusionOk="0">
                  <a:moveTo>
                    <a:pt x="6505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868"/>
                  </a:cubicBezTo>
                  <a:cubicBezTo>
                    <a:pt x="13010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4"/>
            <p:cNvSpPr/>
            <p:nvPr/>
          </p:nvSpPr>
          <p:spPr>
            <a:xfrm>
              <a:off x="3822900" y="3359525"/>
              <a:ext cx="236850" cy="49225"/>
            </a:xfrm>
            <a:custGeom>
              <a:avLst/>
              <a:gdLst/>
              <a:ahLst/>
              <a:cxnLst/>
              <a:rect l="l" t="t" r="r" b="b"/>
              <a:pathLst>
                <a:path w="9474" h="1969" extrusionOk="0">
                  <a:moveTo>
                    <a:pt x="4737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68"/>
                    <a:pt x="4737" y="1968"/>
                  </a:cubicBezTo>
                  <a:cubicBezTo>
                    <a:pt x="7606" y="1968"/>
                    <a:pt x="9474" y="1301"/>
                    <a:pt x="9474" y="967"/>
                  </a:cubicBezTo>
                  <a:cubicBezTo>
                    <a:pt x="9474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4"/>
            <p:cNvSpPr/>
            <p:nvPr/>
          </p:nvSpPr>
          <p:spPr>
            <a:xfrm>
              <a:off x="3778700" y="3300300"/>
              <a:ext cx="325250" cy="101775"/>
            </a:xfrm>
            <a:custGeom>
              <a:avLst/>
              <a:gdLst/>
              <a:ahLst/>
              <a:cxnLst/>
              <a:rect l="l" t="t" r="r" b="b"/>
              <a:pathLst>
                <a:path w="13010" h="4071" extrusionOk="0">
                  <a:moveTo>
                    <a:pt x="6505" y="1"/>
                  </a:moveTo>
                  <a:cubicBezTo>
                    <a:pt x="4404" y="1"/>
                    <a:pt x="2569" y="268"/>
                    <a:pt x="1368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5"/>
                  </a:lnTo>
                  <a:lnTo>
                    <a:pt x="11642" y="735"/>
                  </a:lnTo>
                  <a:cubicBezTo>
                    <a:pt x="10441" y="268"/>
                    <a:pt x="8573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4"/>
            <p:cNvSpPr/>
            <p:nvPr/>
          </p:nvSpPr>
          <p:spPr>
            <a:xfrm>
              <a:off x="3778700" y="3271125"/>
              <a:ext cx="325250" cy="94250"/>
            </a:xfrm>
            <a:custGeom>
              <a:avLst/>
              <a:gdLst/>
              <a:ahLst/>
              <a:cxnLst/>
              <a:rect l="l" t="t" r="r" b="b"/>
              <a:pathLst>
                <a:path w="13010" h="3770" extrusionOk="0">
                  <a:moveTo>
                    <a:pt x="6505" y="0"/>
                  </a:moveTo>
                  <a:cubicBezTo>
                    <a:pt x="2903" y="0"/>
                    <a:pt x="1" y="834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4"/>
            <p:cNvSpPr/>
            <p:nvPr/>
          </p:nvSpPr>
          <p:spPr>
            <a:xfrm>
              <a:off x="3822900" y="3293625"/>
              <a:ext cx="236850" cy="49225"/>
            </a:xfrm>
            <a:custGeom>
              <a:avLst/>
              <a:gdLst/>
              <a:ahLst/>
              <a:cxnLst/>
              <a:rect l="l" t="t" r="r" b="b"/>
              <a:pathLst>
                <a:path w="9474" h="1969" extrusionOk="0">
                  <a:moveTo>
                    <a:pt x="4737" y="1"/>
                  </a:moveTo>
                  <a:cubicBezTo>
                    <a:pt x="1835" y="1"/>
                    <a:pt x="1" y="668"/>
                    <a:pt x="1" y="1002"/>
                  </a:cubicBezTo>
                  <a:cubicBezTo>
                    <a:pt x="1" y="1335"/>
                    <a:pt x="1835" y="1969"/>
                    <a:pt x="4737" y="1969"/>
                  </a:cubicBezTo>
                  <a:cubicBezTo>
                    <a:pt x="7606" y="1969"/>
                    <a:pt x="9474" y="1335"/>
                    <a:pt x="9474" y="1002"/>
                  </a:cubicBezTo>
                  <a:cubicBezTo>
                    <a:pt x="9474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4"/>
            <p:cNvSpPr/>
            <p:nvPr/>
          </p:nvSpPr>
          <p:spPr>
            <a:xfrm>
              <a:off x="3778700" y="3234425"/>
              <a:ext cx="325250" cy="102600"/>
            </a:xfrm>
            <a:custGeom>
              <a:avLst/>
              <a:gdLst/>
              <a:ahLst/>
              <a:cxnLst/>
              <a:rect l="l" t="t" r="r" b="b"/>
              <a:pathLst>
                <a:path w="13010" h="4104" extrusionOk="0">
                  <a:moveTo>
                    <a:pt x="6505" y="0"/>
                  </a:moveTo>
                  <a:cubicBezTo>
                    <a:pt x="4404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103"/>
                    <a:pt x="6505" y="4103"/>
                  </a:cubicBezTo>
                  <a:cubicBezTo>
                    <a:pt x="10108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4"/>
            <p:cNvSpPr/>
            <p:nvPr/>
          </p:nvSpPr>
          <p:spPr>
            <a:xfrm>
              <a:off x="3778700" y="3205225"/>
              <a:ext cx="325250" cy="95100"/>
            </a:xfrm>
            <a:custGeom>
              <a:avLst/>
              <a:gdLst/>
              <a:ahLst/>
              <a:cxnLst/>
              <a:rect l="l" t="t" r="r" b="b"/>
              <a:pathLst>
                <a:path w="13010" h="3804" extrusionOk="0">
                  <a:moveTo>
                    <a:pt x="6505" y="1"/>
                  </a:moveTo>
                  <a:cubicBezTo>
                    <a:pt x="2903" y="1"/>
                    <a:pt x="1" y="868"/>
                    <a:pt x="1" y="1902"/>
                  </a:cubicBezTo>
                  <a:cubicBezTo>
                    <a:pt x="1" y="2936"/>
                    <a:pt x="2903" y="3804"/>
                    <a:pt x="6505" y="3804"/>
                  </a:cubicBezTo>
                  <a:cubicBezTo>
                    <a:pt x="10108" y="3804"/>
                    <a:pt x="13010" y="2936"/>
                    <a:pt x="13010" y="1902"/>
                  </a:cubicBezTo>
                  <a:cubicBezTo>
                    <a:pt x="13010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4"/>
            <p:cNvSpPr/>
            <p:nvPr/>
          </p:nvSpPr>
          <p:spPr>
            <a:xfrm>
              <a:off x="3822900" y="3228575"/>
              <a:ext cx="236850" cy="48400"/>
            </a:xfrm>
            <a:custGeom>
              <a:avLst/>
              <a:gdLst/>
              <a:ahLst/>
              <a:cxnLst/>
              <a:rect l="l" t="t" r="r" b="b"/>
              <a:pathLst>
                <a:path w="9474" h="1936" extrusionOk="0">
                  <a:moveTo>
                    <a:pt x="4737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7" y="1936"/>
                  </a:cubicBezTo>
                  <a:cubicBezTo>
                    <a:pt x="7606" y="1936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4"/>
            <p:cNvSpPr/>
            <p:nvPr/>
          </p:nvSpPr>
          <p:spPr>
            <a:xfrm>
              <a:off x="3802875" y="3169375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06" y="1"/>
                  </a:moveTo>
                  <a:cubicBezTo>
                    <a:pt x="4437" y="1"/>
                    <a:pt x="2569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1"/>
                    <a:pt x="6506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4"/>
            <p:cNvSpPr/>
            <p:nvPr/>
          </p:nvSpPr>
          <p:spPr>
            <a:xfrm>
              <a:off x="3802875" y="314020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06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36"/>
                    <a:pt x="2903" y="3769"/>
                    <a:pt x="6506" y="3769"/>
                  </a:cubicBezTo>
                  <a:cubicBezTo>
                    <a:pt x="10108" y="3769"/>
                    <a:pt x="13044" y="2936"/>
                    <a:pt x="13044" y="1868"/>
                  </a:cubicBezTo>
                  <a:cubicBezTo>
                    <a:pt x="13044" y="834"/>
                    <a:pt x="10108" y="0"/>
                    <a:pt x="6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4"/>
            <p:cNvSpPr/>
            <p:nvPr/>
          </p:nvSpPr>
          <p:spPr>
            <a:xfrm>
              <a:off x="3847925" y="31627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69"/>
                    <a:pt x="4704" y="1969"/>
                  </a:cubicBezTo>
                  <a:cubicBezTo>
                    <a:pt x="7606" y="1969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4"/>
            <p:cNvSpPr/>
            <p:nvPr/>
          </p:nvSpPr>
          <p:spPr>
            <a:xfrm>
              <a:off x="3778700" y="3103500"/>
              <a:ext cx="325250" cy="101750"/>
            </a:xfrm>
            <a:custGeom>
              <a:avLst/>
              <a:gdLst/>
              <a:ahLst/>
              <a:cxnLst/>
              <a:rect l="l" t="t" r="r" b="b"/>
              <a:pathLst>
                <a:path w="13010" h="4070" extrusionOk="0">
                  <a:moveTo>
                    <a:pt x="6505" y="0"/>
                  </a:moveTo>
                  <a:cubicBezTo>
                    <a:pt x="4404" y="0"/>
                    <a:pt x="2569" y="267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4"/>
            <p:cNvSpPr/>
            <p:nvPr/>
          </p:nvSpPr>
          <p:spPr>
            <a:xfrm>
              <a:off x="3778700" y="3074300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4"/>
            <p:cNvSpPr/>
            <p:nvPr/>
          </p:nvSpPr>
          <p:spPr>
            <a:xfrm>
              <a:off x="3822900" y="3096825"/>
              <a:ext cx="236850" cy="49225"/>
            </a:xfrm>
            <a:custGeom>
              <a:avLst/>
              <a:gdLst/>
              <a:ahLst/>
              <a:cxnLst/>
              <a:rect l="l" t="t" r="r" b="b"/>
              <a:pathLst>
                <a:path w="9474" h="1969" extrusionOk="0">
                  <a:moveTo>
                    <a:pt x="4737" y="1"/>
                  </a:moveTo>
                  <a:cubicBezTo>
                    <a:pt x="1835" y="1"/>
                    <a:pt x="1" y="668"/>
                    <a:pt x="1" y="1001"/>
                  </a:cubicBezTo>
                  <a:cubicBezTo>
                    <a:pt x="1" y="1335"/>
                    <a:pt x="1835" y="1969"/>
                    <a:pt x="4737" y="1969"/>
                  </a:cubicBezTo>
                  <a:cubicBezTo>
                    <a:pt x="7606" y="1969"/>
                    <a:pt x="9474" y="1335"/>
                    <a:pt x="9474" y="1001"/>
                  </a:cubicBezTo>
                  <a:cubicBezTo>
                    <a:pt x="9474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4"/>
            <p:cNvSpPr/>
            <p:nvPr/>
          </p:nvSpPr>
          <p:spPr>
            <a:xfrm>
              <a:off x="3802875" y="3025950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06" y="0"/>
                  </a:moveTo>
                  <a:cubicBezTo>
                    <a:pt x="4437" y="0"/>
                    <a:pt x="2569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267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4"/>
            <p:cNvSpPr/>
            <p:nvPr/>
          </p:nvSpPr>
          <p:spPr>
            <a:xfrm>
              <a:off x="3802875" y="299675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06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6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4"/>
            <p:cNvSpPr/>
            <p:nvPr/>
          </p:nvSpPr>
          <p:spPr>
            <a:xfrm>
              <a:off x="3847925" y="30192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0" y="634"/>
                    <a:pt x="0" y="1001"/>
                  </a:cubicBezTo>
                  <a:cubicBezTo>
                    <a:pt x="0" y="1335"/>
                    <a:pt x="1835" y="1968"/>
                    <a:pt x="4704" y="1968"/>
                  </a:cubicBezTo>
                  <a:cubicBezTo>
                    <a:pt x="7606" y="1968"/>
                    <a:pt x="9440" y="1335"/>
                    <a:pt x="9440" y="1001"/>
                  </a:cubicBezTo>
                  <a:cubicBezTo>
                    <a:pt x="9440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4"/>
            <p:cNvSpPr/>
            <p:nvPr/>
          </p:nvSpPr>
          <p:spPr>
            <a:xfrm>
              <a:off x="3757025" y="2983400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7"/>
                    <a:pt x="2902" y="4071"/>
                    <a:pt x="6505" y="4071"/>
                  </a:cubicBezTo>
                  <a:cubicBezTo>
                    <a:pt x="10108" y="4071"/>
                    <a:pt x="13043" y="3237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4"/>
            <p:cNvSpPr/>
            <p:nvPr/>
          </p:nvSpPr>
          <p:spPr>
            <a:xfrm>
              <a:off x="3757025" y="2954225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03"/>
                    <a:pt x="2902" y="3770"/>
                    <a:pt x="6505" y="3770"/>
                  </a:cubicBezTo>
                  <a:cubicBezTo>
                    <a:pt x="10108" y="3770"/>
                    <a:pt x="13043" y="2903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4"/>
            <p:cNvSpPr/>
            <p:nvPr/>
          </p:nvSpPr>
          <p:spPr>
            <a:xfrm>
              <a:off x="3802050" y="2976750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04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35"/>
                    <a:pt x="4704" y="1935"/>
                  </a:cubicBezTo>
                  <a:cubicBezTo>
                    <a:pt x="7606" y="1935"/>
                    <a:pt x="9441" y="1301"/>
                    <a:pt x="9441" y="967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4"/>
            <p:cNvSpPr/>
            <p:nvPr/>
          </p:nvSpPr>
          <p:spPr>
            <a:xfrm>
              <a:off x="3757025" y="2917525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4"/>
            <p:cNvSpPr/>
            <p:nvPr/>
          </p:nvSpPr>
          <p:spPr>
            <a:xfrm>
              <a:off x="3757025" y="2888350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4"/>
            <p:cNvSpPr/>
            <p:nvPr/>
          </p:nvSpPr>
          <p:spPr>
            <a:xfrm>
              <a:off x="3802050" y="29108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1" y="668"/>
                    <a:pt x="1" y="1002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1002"/>
                  </a:cubicBezTo>
                  <a:cubicBezTo>
                    <a:pt x="9441" y="668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4"/>
            <p:cNvSpPr/>
            <p:nvPr/>
          </p:nvSpPr>
          <p:spPr>
            <a:xfrm>
              <a:off x="3757025" y="2856650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4"/>
            <p:cNvSpPr/>
            <p:nvPr/>
          </p:nvSpPr>
          <p:spPr>
            <a:xfrm>
              <a:off x="3757025" y="2827475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868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8" y="3770"/>
                    <a:pt x="13043" y="2936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4"/>
            <p:cNvSpPr/>
            <p:nvPr/>
          </p:nvSpPr>
          <p:spPr>
            <a:xfrm>
              <a:off x="3802050" y="28499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69"/>
                    <a:pt x="4704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4"/>
            <p:cNvSpPr/>
            <p:nvPr/>
          </p:nvSpPr>
          <p:spPr>
            <a:xfrm>
              <a:off x="3717825" y="2790775"/>
              <a:ext cx="325250" cy="101750"/>
            </a:xfrm>
            <a:custGeom>
              <a:avLst/>
              <a:gdLst/>
              <a:ahLst/>
              <a:cxnLst/>
              <a:rect l="l" t="t" r="r" b="b"/>
              <a:pathLst>
                <a:path w="13010" h="4070" extrusionOk="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4"/>
            <p:cNvSpPr/>
            <p:nvPr/>
          </p:nvSpPr>
          <p:spPr>
            <a:xfrm>
              <a:off x="3717825" y="2761575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3" y="1"/>
                    <a:pt x="1" y="835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4"/>
            <p:cNvSpPr/>
            <p:nvPr/>
          </p:nvSpPr>
          <p:spPr>
            <a:xfrm>
              <a:off x="3762850" y="278492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4"/>
            <p:cNvSpPr/>
            <p:nvPr/>
          </p:nvSpPr>
          <p:spPr>
            <a:xfrm>
              <a:off x="4149800" y="387155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2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4"/>
            <p:cNvSpPr/>
            <p:nvPr/>
          </p:nvSpPr>
          <p:spPr>
            <a:xfrm>
              <a:off x="4149800" y="3842350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39" y="3804"/>
                  </a:cubicBezTo>
                  <a:cubicBezTo>
                    <a:pt x="10141" y="3804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4"/>
            <p:cNvSpPr/>
            <p:nvPr/>
          </p:nvSpPr>
          <p:spPr>
            <a:xfrm>
              <a:off x="4194825" y="38657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8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4"/>
            <p:cNvSpPr/>
            <p:nvPr/>
          </p:nvSpPr>
          <p:spPr>
            <a:xfrm>
              <a:off x="4149800" y="379815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203"/>
                  </a:lnTo>
                  <a:cubicBezTo>
                    <a:pt x="1" y="3237"/>
                    <a:pt x="2936" y="4071"/>
                    <a:pt x="6539" y="4071"/>
                  </a:cubicBezTo>
                  <a:cubicBezTo>
                    <a:pt x="10141" y="4071"/>
                    <a:pt x="13043" y="3237"/>
                    <a:pt x="13043" y="2203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4"/>
            <p:cNvSpPr/>
            <p:nvPr/>
          </p:nvSpPr>
          <p:spPr>
            <a:xfrm>
              <a:off x="4149800" y="376897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4"/>
            <p:cNvSpPr/>
            <p:nvPr/>
          </p:nvSpPr>
          <p:spPr>
            <a:xfrm>
              <a:off x="4194825" y="37915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8" y="0"/>
                  </a:moveTo>
                  <a:cubicBezTo>
                    <a:pt x="1835" y="0"/>
                    <a:pt x="1" y="634"/>
                    <a:pt x="1" y="967"/>
                  </a:cubicBezTo>
                  <a:cubicBezTo>
                    <a:pt x="1" y="1301"/>
                    <a:pt x="1835" y="1968"/>
                    <a:pt x="4738" y="1968"/>
                  </a:cubicBezTo>
                  <a:cubicBezTo>
                    <a:pt x="7606" y="1968"/>
                    <a:pt x="9441" y="1301"/>
                    <a:pt x="9441" y="967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4"/>
            <p:cNvSpPr/>
            <p:nvPr/>
          </p:nvSpPr>
          <p:spPr>
            <a:xfrm>
              <a:off x="4149800" y="372395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2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4"/>
            <p:cNvSpPr/>
            <p:nvPr/>
          </p:nvSpPr>
          <p:spPr>
            <a:xfrm>
              <a:off x="4149800" y="36947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4"/>
            <p:cNvSpPr/>
            <p:nvPr/>
          </p:nvSpPr>
          <p:spPr>
            <a:xfrm>
              <a:off x="4194825" y="37181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2"/>
                    <a:pt x="1835" y="1935"/>
                    <a:pt x="4738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4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4"/>
            <p:cNvSpPr/>
            <p:nvPr/>
          </p:nvSpPr>
          <p:spPr>
            <a:xfrm>
              <a:off x="4149800" y="365055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169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4"/>
            <p:cNvSpPr/>
            <p:nvPr/>
          </p:nvSpPr>
          <p:spPr>
            <a:xfrm>
              <a:off x="4149800" y="362137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02"/>
                    <a:pt x="2936" y="3770"/>
                    <a:pt x="6539" y="3770"/>
                  </a:cubicBezTo>
                  <a:cubicBezTo>
                    <a:pt x="10141" y="3770"/>
                    <a:pt x="13043" y="2902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4"/>
            <p:cNvSpPr/>
            <p:nvPr/>
          </p:nvSpPr>
          <p:spPr>
            <a:xfrm>
              <a:off x="4194825" y="36438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8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4"/>
            <p:cNvSpPr/>
            <p:nvPr/>
          </p:nvSpPr>
          <p:spPr>
            <a:xfrm>
              <a:off x="4149800" y="3576325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2" y="268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071"/>
                    <a:pt x="6539" y="4071"/>
                  </a:cubicBezTo>
                  <a:cubicBezTo>
                    <a:pt x="10141" y="4071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4"/>
            <p:cNvSpPr/>
            <p:nvPr/>
          </p:nvSpPr>
          <p:spPr>
            <a:xfrm>
              <a:off x="4149800" y="35471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4"/>
            <p:cNvSpPr/>
            <p:nvPr/>
          </p:nvSpPr>
          <p:spPr>
            <a:xfrm>
              <a:off x="4194825" y="35696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8" y="0"/>
                  </a:moveTo>
                  <a:cubicBezTo>
                    <a:pt x="1835" y="0"/>
                    <a:pt x="1" y="667"/>
                    <a:pt x="1" y="1001"/>
                  </a:cubicBezTo>
                  <a:cubicBezTo>
                    <a:pt x="1" y="1334"/>
                    <a:pt x="1835" y="1968"/>
                    <a:pt x="4738" y="1968"/>
                  </a:cubicBezTo>
                  <a:cubicBezTo>
                    <a:pt x="7606" y="1968"/>
                    <a:pt x="9441" y="1334"/>
                    <a:pt x="9441" y="1001"/>
                  </a:cubicBezTo>
                  <a:cubicBezTo>
                    <a:pt x="9441" y="667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4"/>
            <p:cNvSpPr/>
            <p:nvPr/>
          </p:nvSpPr>
          <p:spPr>
            <a:xfrm>
              <a:off x="4149800" y="35021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2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FE8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4"/>
            <p:cNvSpPr/>
            <p:nvPr/>
          </p:nvSpPr>
          <p:spPr>
            <a:xfrm>
              <a:off x="4149800" y="3472925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9" y="1"/>
                  </a:cubicBezTo>
                  <a:close/>
                </a:path>
              </a:pathLst>
            </a:custGeom>
            <a:solidFill>
              <a:srgbClr val="F6D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4"/>
            <p:cNvSpPr/>
            <p:nvPr/>
          </p:nvSpPr>
          <p:spPr>
            <a:xfrm>
              <a:off x="4194825" y="34962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2"/>
                    <a:pt x="1835" y="1935"/>
                    <a:pt x="4738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4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4"/>
            <p:cNvSpPr/>
            <p:nvPr/>
          </p:nvSpPr>
          <p:spPr>
            <a:xfrm>
              <a:off x="4149800" y="3428725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2" y="268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4"/>
            <p:cNvSpPr/>
            <p:nvPr/>
          </p:nvSpPr>
          <p:spPr>
            <a:xfrm>
              <a:off x="4149800" y="33995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868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868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4"/>
            <p:cNvSpPr/>
            <p:nvPr/>
          </p:nvSpPr>
          <p:spPr>
            <a:xfrm>
              <a:off x="4194825" y="34220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8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69"/>
                    <a:pt x="4738" y="1969"/>
                  </a:cubicBezTo>
                  <a:cubicBezTo>
                    <a:pt x="7606" y="1969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4"/>
            <p:cNvSpPr/>
            <p:nvPr/>
          </p:nvSpPr>
          <p:spPr>
            <a:xfrm>
              <a:off x="4149800" y="33545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2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4"/>
            <p:cNvSpPr/>
            <p:nvPr/>
          </p:nvSpPr>
          <p:spPr>
            <a:xfrm>
              <a:off x="4149800" y="33253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4194825" y="33486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01"/>
                    <a:pt x="1835" y="1935"/>
                    <a:pt x="4738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3375075" y="3359100"/>
              <a:ext cx="1216725" cy="754375"/>
            </a:xfrm>
            <a:custGeom>
              <a:avLst/>
              <a:gdLst/>
              <a:ahLst/>
              <a:cxnLst/>
              <a:rect l="l" t="t" r="r" b="b"/>
              <a:pathLst>
                <a:path w="48669" h="30175" extrusionOk="0">
                  <a:moveTo>
                    <a:pt x="33742" y="0"/>
                  </a:moveTo>
                  <a:cubicBezTo>
                    <a:pt x="33660" y="0"/>
                    <a:pt x="33576" y="6"/>
                    <a:pt x="33491" y="17"/>
                  </a:cubicBezTo>
                  <a:cubicBezTo>
                    <a:pt x="29188" y="751"/>
                    <a:pt x="14311" y="5221"/>
                    <a:pt x="968" y="15762"/>
                  </a:cubicBezTo>
                  <a:cubicBezTo>
                    <a:pt x="67" y="16496"/>
                    <a:pt x="1" y="17897"/>
                    <a:pt x="935" y="18630"/>
                  </a:cubicBezTo>
                  <a:lnTo>
                    <a:pt x="15545" y="29805"/>
                  </a:lnTo>
                  <a:cubicBezTo>
                    <a:pt x="15853" y="30054"/>
                    <a:pt x="16219" y="30175"/>
                    <a:pt x="16583" y="30175"/>
                  </a:cubicBezTo>
                  <a:cubicBezTo>
                    <a:pt x="17048" y="30175"/>
                    <a:pt x="17510" y="29979"/>
                    <a:pt x="17847" y="29605"/>
                  </a:cubicBezTo>
                  <a:cubicBezTo>
                    <a:pt x="20949" y="26102"/>
                    <a:pt x="30889" y="16062"/>
                    <a:pt x="46934" y="11759"/>
                  </a:cubicBezTo>
                  <a:cubicBezTo>
                    <a:pt x="48302" y="11359"/>
                    <a:pt x="48669" y="9557"/>
                    <a:pt x="47568" y="8657"/>
                  </a:cubicBezTo>
                  <a:lnTo>
                    <a:pt x="34859" y="384"/>
                  </a:lnTo>
                  <a:cubicBezTo>
                    <a:pt x="34526" y="135"/>
                    <a:pt x="34148" y="0"/>
                    <a:pt x="33742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3433450" y="3408725"/>
              <a:ext cx="1090800" cy="653825"/>
            </a:xfrm>
            <a:custGeom>
              <a:avLst/>
              <a:gdLst/>
              <a:ahLst/>
              <a:cxnLst/>
              <a:rect l="l" t="t" r="r" b="b"/>
              <a:pathLst>
                <a:path w="43632" h="26153" extrusionOk="0">
                  <a:moveTo>
                    <a:pt x="31390" y="0"/>
                  </a:moveTo>
                  <a:cubicBezTo>
                    <a:pt x="27287" y="701"/>
                    <a:pt x="13077" y="4937"/>
                    <a:pt x="1" y="15211"/>
                  </a:cubicBezTo>
                  <a:lnTo>
                    <a:pt x="14211" y="26152"/>
                  </a:lnTo>
                  <a:cubicBezTo>
                    <a:pt x="17880" y="22016"/>
                    <a:pt x="27821" y="12376"/>
                    <a:pt x="43632" y="7972"/>
                  </a:cubicBezTo>
                  <a:lnTo>
                    <a:pt x="31390" y="33"/>
                  </a:lnTo>
                  <a:lnTo>
                    <a:pt x="3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4083925" y="3382025"/>
              <a:ext cx="233525" cy="90900"/>
            </a:xfrm>
            <a:custGeom>
              <a:avLst/>
              <a:gdLst/>
              <a:ahLst/>
              <a:cxnLst/>
              <a:rect l="l" t="t" r="r" b="b"/>
              <a:pathLst>
                <a:path w="9341" h="3636" extrusionOk="0">
                  <a:moveTo>
                    <a:pt x="5137" y="1"/>
                  </a:moveTo>
                  <a:lnTo>
                    <a:pt x="0" y="1635"/>
                  </a:lnTo>
                  <a:cubicBezTo>
                    <a:pt x="0" y="1635"/>
                    <a:pt x="1873" y="3635"/>
                    <a:pt x="5229" y="3635"/>
                  </a:cubicBezTo>
                  <a:cubicBezTo>
                    <a:pt x="6419" y="3635"/>
                    <a:pt x="7795" y="3384"/>
                    <a:pt x="9340" y="2703"/>
                  </a:cubicBezTo>
                  <a:lnTo>
                    <a:pt x="5137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4369950" y="3540475"/>
              <a:ext cx="173500" cy="136800"/>
            </a:xfrm>
            <a:custGeom>
              <a:avLst/>
              <a:gdLst/>
              <a:ahLst/>
              <a:cxnLst/>
              <a:rect l="l" t="t" r="r" b="b"/>
              <a:pathLst>
                <a:path w="6940" h="5472" extrusionOk="0">
                  <a:moveTo>
                    <a:pt x="3270" y="1"/>
                  </a:moveTo>
                  <a:cubicBezTo>
                    <a:pt x="3270" y="1"/>
                    <a:pt x="1" y="1935"/>
                    <a:pt x="1202" y="5471"/>
                  </a:cubicBezTo>
                  <a:lnTo>
                    <a:pt x="6939" y="2836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4"/>
            <p:cNvSpPr/>
            <p:nvPr/>
          </p:nvSpPr>
          <p:spPr>
            <a:xfrm>
              <a:off x="3631925" y="3946325"/>
              <a:ext cx="269400" cy="145400"/>
            </a:xfrm>
            <a:custGeom>
              <a:avLst/>
              <a:gdLst/>
              <a:ahLst/>
              <a:cxnLst/>
              <a:rect l="l" t="t" r="r" b="b"/>
              <a:pathLst>
                <a:path w="10776" h="5816" extrusionOk="0">
                  <a:moveTo>
                    <a:pt x="6129" y="1"/>
                  </a:moveTo>
                  <a:cubicBezTo>
                    <a:pt x="2881" y="1"/>
                    <a:pt x="1" y="1479"/>
                    <a:pt x="1" y="1479"/>
                  </a:cubicBezTo>
                  <a:lnTo>
                    <a:pt x="6639" y="5816"/>
                  </a:lnTo>
                  <a:lnTo>
                    <a:pt x="10775" y="1346"/>
                  </a:lnTo>
                  <a:cubicBezTo>
                    <a:pt x="9327" y="341"/>
                    <a:pt x="7686" y="1"/>
                    <a:pt x="6129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4"/>
            <p:cNvSpPr/>
            <p:nvPr/>
          </p:nvSpPr>
          <p:spPr>
            <a:xfrm>
              <a:off x="3413450" y="3674750"/>
              <a:ext cx="190150" cy="227675"/>
            </a:xfrm>
            <a:custGeom>
              <a:avLst/>
              <a:gdLst/>
              <a:ahLst/>
              <a:cxnLst/>
              <a:rect l="l" t="t" r="r" b="b"/>
              <a:pathLst>
                <a:path w="7606" h="9107" extrusionOk="0">
                  <a:moveTo>
                    <a:pt x="3936" y="0"/>
                  </a:moveTo>
                  <a:lnTo>
                    <a:pt x="0" y="5004"/>
                  </a:lnTo>
                  <a:lnTo>
                    <a:pt x="4804" y="9107"/>
                  </a:lnTo>
                  <a:cubicBezTo>
                    <a:pt x="7606" y="4437"/>
                    <a:pt x="3936" y="0"/>
                    <a:pt x="3936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4"/>
            <p:cNvSpPr/>
            <p:nvPr/>
          </p:nvSpPr>
          <p:spPr>
            <a:xfrm>
              <a:off x="3774050" y="3550050"/>
              <a:ext cx="430475" cy="237300"/>
            </a:xfrm>
            <a:custGeom>
              <a:avLst/>
              <a:gdLst/>
              <a:ahLst/>
              <a:cxnLst/>
              <a:rect l="l" t="t" r="r" b="b"/>
              <a:pathLst>
                <a:path w="17219" h="9492" extrusionOk="0">
                  <a:moveTo>
                    <a:pt x="5979" y="0"/>
                  </a:moveTo>
                  <a:cubicBezTo>
                    <a:pt x="5251" y="0"/>
                    <a:pt x="4575" y="237"/>
                    <a:pt x="4023" y="785"/>
                  </a:cubicBezTo>
                  <a:cubicBezTo>
                    <a:pt x="1" y="4807"/>
                    <a:pt x="5385" y="9491"/>
                    <a:pt x="8064" y="9491"/>
                  </a:cubicBezTo>
                  <a:cubicBezTo>
                    <a:pt x="8073" y="9491"/>
                    <a:pt x="8083" y="9491"/>
                    <a:pt x="8092" y="9491"/>
                  </a:cubicBezTo>
                  <a:cubicBezTo>
                    <a:pt x="17219" y="9405"/>
                    <a:pt x="10566" y="0"/>
                    <a:pt x="5979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4"/>
            <p:cNvSpPr/>
            <p:nvPr/>
          </p:nvSpPr>
          <p:spPr>
            <a:xfrm>
              <a:off x="3121050" y="3122200"/>
              <a:ext cx="986275" cy="789475"/>
            </a:xfrm>
            <a:custGeom>
              <a:avLst/>
              <a:gdLst/>
              <a:ahLst/>
              <a:cxnLst/>
              <a:rect l="l" t="t" r="r" b="b"/>
              <a:pathLst>
                <a:path w="39451" h="31579" extrusionOk="0">
                  <a:moveTo>
                    <a:pt x="1919" y="0"/>
                  </a:moveTo>
                  <a:cubicBezTo>
                    <a:pt x="868" y="0"/>
                    <a:pt x="1" y="881"/>
                    <a:pt x="155" y="1988"/>
                  </a:cubicBezTo>
                  <a:lnTo>
                    <a:pt x="2289" y="20534"/>
                  </a:lnTo>
                  <a:cubicBezTo>
                    <a:pt x="2423" y="21435"/>
                    <a:pt x="3157" y="22102"/>
                    <a:pt x="4057" y="22102"/>
                  </a:cubicBezTo>
                  <a:cubicBezTo>
                    <a:pt x="4402" y="22092"/>
                    <a:pt x="4798" y="22085"/>
                    <a:pt x="5243" y="22085"/>
                  </a:cubicBezTo>
                  <a:cubicBezTo>
                    <a:pt x="10747" y="22085"/>
                    <a:pt x="23661" y="23099"/>
                    <a:pt x="36747" y="31309"/>
                  </a:cubicBezTo>
                  <a:cubicBezTo>
                    <a:pt x="37038" y="31494"/>
                    <a:pt x="37348" y="31578"/>
                    <a:pt x="37649" y="31578"/>
                  </a:cubicBezTo>
                  <a:cubicBezTo>
                    <a:pt x="38593" y="31578"/>
                    <a:pt x="39450" y="30753"/>
                    <a:pt x="39349" y="29641"/>
                  </a:cubicBezTo>
                  <a:lnTo>
                    <a:pt x="36414" y="14530"/>
                  </a:lnTo>
                  <a:cubicBezTo>
                    <a:pt x="36380" y="14030"/>
                    <a:pt x="36147" y="13563"/>
                    <a:pt x="35747" y="13262"/>
                  </a:cubicBezTo>
                  <a:cubicBezTo>
                    <a:pt x="32244" y="10560"/>
                    <a:pt x="18835" y="2621"/>
                    <a:pt x="2189" y="20"/>
                  </a:cubicBezTo>
                  <a:cubicBezTo>
                    <a:pt x="2098" y="7"/>
                    <a:pt x="2008" y="0"/>
                    <a:pt x="1919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4"/>
            <p:cNvSpPr/>
            <p:nvPr/>
          </p:nvSpPr>
          <p:spPr>
            <a:xfrm>
              <a:off x="3173275" y="3172725"/>
              <a:ext cx="881475" cy="683825"/>
            </a:xfrm>
            <a:custGeom>
              <a:avLst/>
              <a:gdLst/>
              <a:ahLst/>
              <a:cxnLst/>
              <a:rect l="l" t="t" r="r" b="b"/>
              <a:pathLst>
                <a:path w="35259" h="27353" extrusionOk="0">
                  <a:moveTo>
                    <a:pt x="0" y="0"/>
                  </a:moveTo>
                  <a:lnTo>
                    <a:pt x="2102" y="18080"/>
                  </a:lnTo>
                  <a:cubicBezTo>
                    <a:pt x="2438" y="18071"/>
                    <a:pt x="2806" y="18067"/>
                    <a:pt x="3202" y="18067"/>
                  </a:cubicBezTo>
                  <a:cubicBezTo>
                    <a:pt x="9252" y="18067"/>
                    <a:pt x="22079" y="19213"/>
                    <a:pt x="35259" y="27353"/>
                  </a:cubicBezTo>
                  <a:lnTo>
                    <a:pt x="32423" y="12776"/>
                  </a:lnTo>
                  <a:cubicBezTo>
                    <a:pt x="29088" y="10207"/>
                    <a:pt x="16312" y="260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3876275" y="3402050"/>
              <a:ext cx="147625" cy="191825"/>
            </a:xfrm>
            <a:custGeom>
              <a:avLst/>
              <a:gdLst/>
              <a:ahLst/>
              <a:cxnLst/>
              <a:rect l="l" t="t" r="r" b="b"/>
              <a:pathLst>
                <a:path w="5905" h="7673" extrusionOk="0">
                  <a:moveTo>
                    <a:pt x="201" y="0"/>
                  </a:moveTo>
                  <a:cubicBezTo>
                    <a:pt x="201" y="1"/>
                    <a:pt x="1" y="5104"/>
                    <a:pt x="5905" y="7672"/>
                  </a:cubicBezTo>
                  <a:lnTo>
                    <a:pt x="4904" y="266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3919625" y="3751575"/>
              <a:ext cx="145975" cy="121675"/>
            </a:xfrm>
            <a:custGeom>
              <a:avLst/>
              <a:gdLst/>
              <a:ahLst/>
              <a:cxnLst/>
              <a:rect l="l" t="t" r="r" b="b"/>
              <a:pathLst>
                <a:path w="5839" h="4867" extrusionOk="0">
                  <a:moveTo>
                    <a:pt x="3977" y="0"/>
                  </a:moveTo>
                  <a:cubicBezTo>
                    <a:pt x="2767" y="0"/>
                    <a:pt x="1018" y="397"/>
                    <a:pt x="1" y="2431"/>
                  </a:cubicBezTo>
                  <a:lnTo>
                    <a:pt x="5838" y="4866"/>
                  </a:lnTo>
                  <a:lnTo>
                    <a:pt x="5305" y="163"/>
                  </a:lnTo>
                  <a:cubicBezTo>
                    <a:pt x="5305" y="163"/>
                    <a:pt x="4751" y="0"/>
                    <a:pt x="397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3174100" y="3453750"/>
              <a:ext cx="187675" cy="198500"/>
            </a:xfrm>
            <a:custGeom>
              <a:avLst/>
              <a:gdLst/>
              <a:ahLst/>
              <a:cxnLst/>
              <a:rect l="l" t="t" r="r" b="b"/>
              <a:pathLst>
                <a:path w="7507" h="7940" extrusionOk="0">
                  <a:moveTo>
                    <a:pt x="1" y="0"/>
                  </a:moveTo>
                  <a:lnTo>
                    <a:pt x="1468" y="7939"/>
                  </a:lnTo>
                  <a:lnTo>
                    <a:pt x="7506" y="7906"/>
                  </a:lnTo>
                  <a:cubicBezTo>
                    <a:pt x="6605" y="243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3151600" y="3151875"/>
              <a:ext cx="156800" cy="173475"/>
            </a:xfrm>
            <a:custGeom>
              <a:avLst/>
              <a:gdLst/>
              <a:ahLst/>
              <a:cxnLst/>
              <a:rect l="l" t="t" r="r" b="b"/>
              <a:pathLst>
                <a:path w="6272" h="6939" extrusionOk="0">
                  <a:moveTo>
                    <a:pt x="6271" y="0"/>
                  </a:moveTo>
                  <a:lnTo>
                    <a:pt x="0" y="534"/>
                  </a:lnTo>
                  <a:lnTo>
                    <a:pt x="434" y="6938"/>
                  </a:lnTo>
                  <a:cubicBezTo>
                    <a:pt x="5704" y="5804"/>
                    <a:pt x="6271" y="0"/>
                    <a:pt x="6271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3492175" y="3348525"/>
              <a:ext cx="254725" cy="277525"/>
            </a:xfrm>
            <a:custGeom>
              <a:avLst/>
              <a:gdLst/>
              <a:ahLst/>
              <a:cxnLst/>
              <a:rect l="l" t="t" r="r" b="b"/>
              <a:pathLst>
                <a:path w="10189" h="11101" extrusionOk="0">
                  <a:moveTo>
                    <a:pt x="5363" y="1"/>
                  </a:moveTo>
                  <a:cubicBezTo>
                    <a:pt x="1" y="1"/>
                    <a:pt x="450" y="7109"/>
                    <a:pt x="2288" y="9013"/>
                  </a:cubicBezTo>
                  <a:cubicBezTo>
                    <a:pt x="3691" y="10498"/>
                    <a:pt x="4885" y="11101"/>
                    <a:pt x="5860" y="11101"/>
                  </a:cubicBezTo>
                  <a:cubicBezTo>
                    <a:pt x="10008" y="11101"/>
                    <a:pt x="10189" y="195"/>
                    <a:pt x="5624" y="6"/>
                  </a:cubicBezTo>
                  <a:cubicBezTo>
                    <a:pt x="5536" y="3"/>
                    <a:pt x="5449" y="1"/>
                    <a:pt x="5363" y="1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3403425" y="407835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3"/>
                  </a:lnTo>
                  <a:cubicBezTo>
                    <a:pt x="1" y="3270"/>
                    <a:pt x="2936" y="4104"/>
                    <a:pt x="6539" y="4104"/>
                  </a:cubicBezTo>
                  <a:cubicBezTo>
                    <a:pt x="10141" y="4104"/>
                    <a:pt x="13044" y="3270"/>
                    <a:pt x="13044" y="2203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4"/>
            <p:cNvSpPr/>
            <p:nvPr/>
          </p:nvSpPr>
          <p:spPr>
            <a:xfrm>
              <a:off x="3403425" y="405000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41" y="3770"/>
                    <a:pt x="13044" y="2903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3448475" y="407252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3403425" y="4013325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76" y="701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3403425" y="39841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4"/>
            <p:cNvSpPr/>
            <p:nvPr/>
          </p:nvSpPr>
          <p:spPr>
            <a:xfrm>
              <a:off x="3448475" y="40066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35"/>
                    <a:pt x="1835" y="1968"/>
                    <a:pt x="4737" y="1968"/>
                  </a:cubicBezTo>
                  <a:cubicBezTo>
                    <a:pt x="7606" y="1968"/>
                    <a:pt x="9440" y="1335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4"/>
            <p:cNvSpPr/>
            <p:nvPr/>
          </p:nvSpPr>
          <p:spPr>
            <a:xfrm>
              <a:off x="3403425" y="39474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4" y="3237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4"/>
            <p:cNvSpPr/>
            <p:nvPr/>
          </p:nvSpPr>
          <p:spPr>
            <a:xfrm>
              <a:off x="3403425" y="39182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4"/>
            <p:cNvSpPr/>
            <p:nvPr/>
          </p:nvSpPr>
          <p:spPr>
            <a:xfrm>
              <a:off x="3448475" y="39416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4"/>
            <p:cNvSpPr/>
            <p:nvPr/>
          </p:nvSpPr>
          <p:spPr>
            <a:xfrm>
              <a:off x="3403425" y="388155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70"/>
                    <a:pt x="2936" y="4104"/>
                    <a:pt x="6539" y="4104"/>
                  </a:cubicBezTo>
                  <a:cubicBezTo>
                    <a:pt x="10141" y="4104"/>
                    <a:pt x="13044" y="3270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4"/>
            <p:cNvSpPr/>
            <p:nvPr/>
          </p:nvSpPr>
          <p:spPr>
            <a:xfrm>
              <a:off x="3403425" y="385320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34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41" y="3770"/>
                    <a:pt x="13044" y="2903"/>
                    <a:pt x="13044" y="1869"/>
                  </a:cubicBezTo>
                  <a:cubicBezTo>
                    <a:pt x="13044" y="834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4"/>
            <p:cNvSpPr/>
            <p:nvPr/>
          </p:nvSpPr>
          <p:spPr>
            <a:xfrm>
              <a:off x="3448475" y="3875725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4"/>
            <p:cNvSpPr/>
            <p:nvPr/>
          </p:nvSpPr>
          <p:spPr>
            <a:xfrm>
              <a:off x="3403425" y="381650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3" y="268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268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4"/>
            <p:cNvSpPr/>
            <p:nvPr/>
          </p:nvSpPr>
          <p:spPr>
            <a:xfrm>
              <a:off x="3403425" y="37873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4"/>
            <p:cNvSpPr/>
            <p:nvPr/>
          </p:nvSpPr>
          <p:spPr>
            <a:xfrm>
              <a:off x="3448475" y="3809825"/>
              <a:ext cx="236025" cy="49250"/>
            </a:xfrm>
            <a:custGeom>
              <a:avLst/>
              <a:gdLst/>
              <a:ahLst/>
              <a:cxnLst/>
              <a:rect l="l" t="t" r="r" b="b"/>
              <a:pathLst>
                <a:path w="9441" h="1970" extrusionOk="0">
                  <a:moveTo>
                    <a:pt x="4737" y="1"/>
                  </a:moveTo>
                  <a:cubicBezTo>
                    <a:pt x="1835" y="1"/>
                    <a:pt x="0" y="635"/>
                    <a:pt x="0" y="1002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6" y="1969"/>
                    <a:pt x="9440" y="1335"/>
                    <a:pt x="9440" y="1002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4"/>
            <p:cNvSpPr/>
            <p:nvPr/>
          </p:nvSpPr>
          <p:spPr>
            <a:xfrm>
              <a:off x="3403425" y="37506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76" y="734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4"/>
            <p:cNvSpPr/>
            <p:nvPr/>
          </p:nvSpPr>
          <p:spPr>
            <a:xfrm>
              <a:off x="3403425" y="37214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7"/>
                    <a:pt x="1" y="1901"/>
                  </a:cubicBezTo>
                  <a:cubicBezTo>
                    <a:pt x="1" y="2936"/>
                    <a:pt x="2936" y="3769"/>
                    <a:pt x="6539" y="3769"/>
                  </a:cubicBezTo>
                  <a:cubicBezTo>
                    <a:pt x="10141" y="3769"/>
                    <a:pt x="13044" y="2936"/>
                    <a:pt x="13044" y="1901"/>
                  </a:cubicBezTo>
                  <a:cubicBezTo>
                    <a:pt x="13044" y="867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4"/>
            <p:cNvSpPr/>
            <p:nvPr/>
          </p:nvSpPr>
          <p:spPr>
            <a:xfrm>
              <a:off x="3448475" y="3744800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4"/>
            <p:cNvSpPr/>
            <p:nvPr/>
          </p:nvSpPr>
          <p:spPr>
            <a:xfrm>
              <a:off x="3376750" y="3685575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8"/>
                    <a:pt x="8607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4"/>
            <p:cNvSpPr/>
            <p:nvPr/>
          </p:nvSpPr>
          <p:spPr>
            <a:xfrm>
              <a:off x="3376750" y="365640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05" y="0"/>
                  </a:moveTo>
                  <a:cubicBezTo>
                    <a:pt x="2903" y="0"/>
                    <a:pt x="0" y="834"/>
                    <a:pt x="0" y="1868"/>
                  </a:cubicBezTo>
                  <a:cubicBezTo>
                    <a:pt x="0" y="2902"/>
                    <a:pt x="2903" y="3770"/>
                    <a:pt x="6505" y="3770"/>
                  </a:cubicBezTo>
                  <a:cubicBezTo>
                    <a:pt x="10108" y="3770"/>
                    <a:pt x="13043" y="2902"/>
                    <a:pt x="13043" y="1868"/>
                  </a:cubicBezTo>
                  <a:cubicBezTo>
                    <a:pt x="13043" y="834"/>
                    <a:pt x="10108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4"/>
            <p:cNvSpPr/>
            <p:nvPr/>
          </p:nvSpPr>
          <p:spPr>
            <a:xfrm>
              <a:off x="3421775" y="36789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4"/>
            <p:cNvSpPr/>
            <p:nvPr/>
          </p:nvSpPr>
          <p:spPr>
            <a:xfrm>
              <a:off x="3403425" y="361970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76" y="734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4"/>
            <p:cNvSpPr/>
            <p:nvPr/>
          </p:nvSpPr>
          <p:spPr>
            <a:xfrm>
              <a:off x="3403425" y="359050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4"/>
            <p:cNvSpPr/>
            <p:nvPr/>
          </p:nvSpPr>
          <p:spPr>
            <a:xfrm>
              <a:off x="3448475" y="36130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1"/>
                  </a:moveTo>
                  <a:cubicBezTo>
                    <a:pt x="1835" y="1"/>
                    <a:pt x="0" y="668"/>
                    <a:pt x="0" y="1001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6" y="1969"/>
                    <a:pt x="9440" y="1335"/>
                    <a:pt x="9440" y="1001"/>
                  </a:cubicBezTo>
                  <a:cubicBezTo>
                    <a:pt x="9440" y="668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4"/>
            <p:cNvSpPr/>
            <p:nvPr/>
          </p:nvSpPr>
          <p:spPr>
            <a:xfrm>
              <a:off x="3450975" y="3553825"/>
              <a:ext cx="326075" cy="102600"/>
            </a:xfrm>
            <a:custGeom>
              <a:avLst/>
              <a:gdLst/>
              <a:ahLst/>
              <a:cxnLst/>
              <a:rect l="l" t="t" r="r" b="b"/>
              <a:pathLst>
                <a:path w="13043" h="4104" extrusionOk="0">
                  <a:moveTo>
                    <a:pt x="6505" y="0"/>
                  </a:moveTo>
                  <a:cubicBezTo>
                    <a:pt x="4437" y="0"/>
                    <a:pt x="2569" y="300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103"/>
                    <a:pt x="6505" y="4103"/>
                  </a:cubicBezTo>
                  <a:cubicBezTo>
                    <a:pt x="10107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0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4"/>
            <p:cNvSpPr/>
            <p:nvPr/>
          </p:nvSpPr>
          <p:spPr>
            <a:xfrm>
              <a:off x="3450975" y="3524625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36" y="1"/>
                    <a:pt x="0" y="868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68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4"/>
            <p:cNvSpPr/>
            <p:nvPr/>
          </p:nvSpPr>
          <p:spPr>
            <a:xfrm>
              <a:off x="3496000" y="35479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5"/>
                    <a:pt x="4704" y="1935"/>
                  </a:cubicBezTo>
                  <a:cubicBezTo>
                    <a:pt x="7606" y="1935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4"/>
            <p:cNvSpPr/>
            <p:nvPr/>
          </p:nvSpPr>
          <p:spPr>
            <a:xfrm>
              <a:off x="3450975" y="3488775"/>
              <a:ext cx="326075" cy="101750"/>
            </a:xfrm>
            <a:custGeom>
              <a:avLst/>
              <a:gdLst/>
              <a:ahLst/>
              <a:cxnLst/>
              <a:rect l="l" t="t" r="r" b="b"/>
              <a:pathLst>
                <a:path w="13043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1" y="701"/>
                  </a:cubicBezTo>
                  <a:lnTo>
                    <a:pt x="0" y="701"/>
                  </a:lnTo>
                  <a:lnTo>
                    <a:pt x="0" y="2169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7" y="4070"/>
                    <a:pt x="13043" y="3236"/>
                    <a:pt x="13043" y="2169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4"/>
            <p:cNvSpPr/>
            <p:nvPr/>
          </p:nvSpPr>
          <p:spPr>
            <a:xfrm>
              <a:off x="3450975" y="3459575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36" y="1"/>
                    <a:pt x="0" y="835"/>
                    <a:pt x="0" y="1869"/>
                  </a:cubicBezTo>
                  <a:cubicBezTo>
                    <a:pt x="0" y="2903"/>
                    <a:pt x="2936" y="3770"/>
                    <a:pt x="6505" y="3770"/>
                  </a:cubicBezTo>
                  <a:cubicBezTo>
                    <a:pt x="10107" y="3770"/>
                    <a:pt x="13043" y="2903"/>
                    <a:pt x="13043" y="1869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4"/>
            <p:cNvSpPr/>
            <p:nvPr/>
          </p:nvSpPr>
          <p:spPr>
            <a:xfrm>
              <a:off x="3496000" y="34821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1" y="634"/>
                    <a:pt x="1" y="968"/>
                  </a:cubicBezTo>
                  <a:cubicBezTo>
                    <a:pt x="1" y="1301"/>
                    <a:pt x="1835" y="1935"/>
                    <a:pt x="4704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4"/>
            <p:cNvSpPr/>
            <p:nvPr/>
          </p:nvSpPr>
          <p:spPr>
            <a:xfrm>
              <a:off x="3450975" y="3422900"/>
              <a:ext cx="326075" cy="101750"/>
            </a:xfrm>
            <a:custGeom>
              <a:avLst/>
              <a:gdLst/>
              <a:ahLst/>
              <a:cxnLst/>
              <a:rect l="l" t="t" r="r" b="b"/>
              <a:pathLst>
                <a:path w="13043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7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4"/>
            <p:cNvSpPr/>
            <p:nvPr/>
          </p:nvSpPr>
          <p:spPr>
            <a:xfrm>
              <a:off x="3450975" y="3393700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36" y="1"/>
                    <a:pt x="0" y="835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4"/>
            <p:cNvSpPr/>
            <p:nvPr/>
          </p:nvSpPr>
          <p:spPr>
            <a:xfrm>
              <a:off x="3496000" y="34162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1" y="667"/>
                    <a:pt x="1" y="1001"/>
                  </a:cubicBezTo>
                  <a:cubicBezTo>
                    <a:pt x="1" y="1335"/>
                    <a:pt x="1835" y="1968"/>
                    <a:pt x="4704" y="1968"/>
                  </a:cubicBezTo>
                  <a:cubicBezTo>
                    <a:pt x="7606" y="1968"/>
                    <a:pt x="9441" y="1335"/>
                    <a:pt x="9441" y="1001"/>
                  </a:cubicBezTo>
                  <a:cubicBezTo>
                    <a:pt x="9441" y="667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4"/>
            <p:cNvSpPr/>
            <p:nvPr/>
          </p:nvSpPr>
          <p:spPr>
            <a:xfrm>
              <a:off x="3403425" y="33570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3"/>
                  </a:lnTo>
                  <a:cubicBezTo>
                    <a:pt x="1" y="3237"/>
                    <a:pt x="2936" y="4104"/>
                    <a:pt x="6539" y="4104"/>
                  </a:cubicBezTo>
                  <a:cubicBezTo>
                    <a:pt x="10141" y="4104"/>
                    <a:pt x="13044" y="3237"/>
                    <a:pt x="13044" y="2203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4"/>
            <p:cNvSpPr/>
            <p:nvPr/>
          </p:nvSpPr>
          <p:spPr>
            <a:xfrm>
              <a:off x="3403425" y="3327825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4"/>
            <p:cNvSpPr/>
            <p:nvPr/>
          </p:nvSpPr>
          <p:spPr>
            <a:xfrm>
              <a:off x="3448475" y="33511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4"/>
            <p:cNvSpPr/>
            <p:nvPr/>
          </p:nvSpPr>
          <p:spPr>
            <a:xfrm>
              <a:off x="3403425" y="3291975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168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4" y="3236"/>
                    <a:pt x="13044" y="2168"/>
                  </a:cubicBezTo>
                  <a:lnTo>
                    <a:pt x="13044" y="701"/>
                  </a:lnTo>
                  <a:lnTo>
                    <a:pt x="11676" y="701"/>
                  </a:lnTo>
                  <a:cubicBezTo>
                    <a:pt x="10475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4"/>
            <p:cNvSpPr/>
            <p:nvPr/>
          </p:nvSpPr>
          <p:spPr>
            <a:xfrm>
              <a:off x="3403425" y="326277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869"/>
                  </a:cubicBezTo>
                  <a:cubicBezTo>
                    <a:pt x="13044" y="835"/>
                    <a:pt x="10141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3448475" y="32853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68"/>
                    <a:pt x="4737" y="1968"/>
                  </a:cubicBezTo>
                  <a:cubicBezTo>
                    <a:pt x="7606" y="1968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3434300" y="3226075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38" y="1"/>
                  </a:moveTo>
                  <a:cubicBezTo>
                    <a:pt x="4437" y="1"/>
                    <a:pt x="2602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7"/>
                    <a:pt x="2936" y="4070"/>
                    <a:pt x="6538" y="4070"/>
                  </a:cubicBezTo>
                  <a:cubicBezTo>
                    <a:pt x="10107" y="4070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4" y="268"/>
                    <a:pt x="8606" y="1"/>
                    <a:pt x="6538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3434300" y="3196900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38" y="0"/>
                  </a:moveTo>
                  <a:cubicBezTo>
                    <a:pt x="2936" y="0"/>
                    <a:pt x="0" y="834"/>
                    <a:pt x="0" y="1902"/>
                  </a:cubicBezTo>
                  <a:cubicBezTo>
                    <a:pt x="0" y="2936"/>
                    <a:pt x="2936" y="3770"/>
                    <a:pt x="6538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4"/>
                    <a:pt x="10107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3479325" y="32194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0"/>
                  </a:moveTo>
                  <a:cubicBezTo>
                    <a:pt x="1835" y="0"/>
                    <a:pt x="0" y="667"/>
                    <a:pt x="0" y="1001"/>
                  </a:cubicBezTo>
                  <a:cubicBezTo>
                    <a:pt x="0" y="1334"/>
                    <a:pt x="1835" y="1968"/>
                    <a:pt x="4737" y="1968"/>
                  </a:cubicBezTo>
                  <a:cubicBezTo>
                    <a:pt x="7606" y="1968"/>
                    <a:pt x="9440" y="1334"/>
                    <a:pt x="9440" y="1001"/>
                  </a:cubicBezTo>
                  <a:cubicBezTo>
                    <a:pt x="9440" y="667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3403425" y="31602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76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3403425" y="3131025"/>
              <a:ext cx="326100" cy="95075"/>
            </a:xfrm>
            <a:custGeom>
              <a:avLst/>
              <a:gdLst/>
              <a:ahLst/>
              <a:cxnLst/>
              <a:rect l="l" t="t" r="r" b="b"/>
              <a:pathLst>
                <a:path w="13044" h="3803" extrusionOk="0">
                  <a:moveTo>
                    <a:pt x="6539" y="0"/>
                  </a:moveTo>
                  <a:cubicBezTo>
                    <a:pt x="2936" y="0"/>
                    <a:pt x="1" y="867"/>
                    <a:pt x="1" y="1902"/>
                  </a:cubicBezTo>
                  <a:cubicBezTo>
                    <a:pt x="1" y="2936"/>
                    <a:pt x="2936" y="3803"/>
                    <a:pt x="6539" y="3803"/>
                  </a:cubicBezTo>
                  <a:cubicBezTo>
                    <a:pt x="10141" y="3803"/>
                    <a:pt x="13044" y="2936"/>
                    <a:pt x="13044" y="1902"/>
                  </a:cubicBezTo>
                  <a:cubicBezTo>
                    <a:pt x="13044" y="867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4"/>
            <p:cNvSpPr/>
            <p:nvPr/>
          </p:nvSpPr>
          <p:spPr>
            <a:xfrm>
              <a:off x="3448475" y="3154375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4"/>
            <p:cNvSpPr/>
            <p:nvPr/>
          </p:nvSpPr>
          <p:spPr>
            <a:xfrm>
              <a:off x="3896275" y="4090875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4"/>
            <p:cNvSpPr/>
            <p:nvPr/>
          </p:nvSpPr>
          <p:spPr>
            <a:xfrm>
              <a:off x="3896275" y="406167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>
              <a:off x="3941325" y="408502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4"/>
            <p:cNvSpPr/>
            <p:nvPr/>
          </p:nvSpPr>
          <p:spPr>
            <a:xfrm>
              <a:off x="3896275" y="40250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4"/>
            <p:cNvSpPr/>
            <p:nvPr/>
          </p:nvSpPr>
          <p:spPr>
            <a:xfrm>
              <a:off x="3896275" y="399662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3941325" y="401915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2"/>
                    <a:pt x="1835" y="1935"/>
                    <a:pt x="4737" y="1935"/>
                  </a:cubicBezTo>
                  <a:cubicBezTo>
                    <a:pt x="7606" y="1935"/>
                    <a:pt x="9440" y="1302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4"/>
            <p:cNvSpPr/>
            <p:nvPr/>
          </p:nvSpPr>
          <p:spPr>
            <a:xfrm>
              <a:off x="3896275" y="3959950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202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4"/>
            <p:cNvSpPr/>
            <p:nvPr/>
          </p:nvSpPr>
          <p:spPr>
            <a:xfrm>
              <a:off x="3896275" y="393075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4"/>
            <p:cNvSpPr/>
            <p:nvPr/>
          </p:nvSpPr>
          <p:spPr>
            <a:xfrm>
              <a:off x="3941325" y="39532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68"/>
                    <a:pt x="4737" y="1968"/>
                  </a:cubicBezTo>
                  <a:cubicBezTo>
                    <a:pt x="7606" y="1968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3896275" y="3894075"/>
              <a:ext cx="326100" cy="102575"/>
            </a:xfrm>
            <a:custGeom>
              <a:avLst/>
              <a:gdLst/>
              <a:ahLst/>
              <a:cxnLst/>
              <a:rect l="l" t="t" r="r" b="b"/>
              <a:pathLst>
                <a:path w="13044" h="4103" extrusionOk="0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3896275" y="386487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68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3941325" y="388822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3896275" y="382817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70"/>
                    <a:pt x="2936" y="4104"/>
                    <a:pt x="6506" y="4104"/>
                  </a:cubicBezTo>
                  <a:cubicBezTo>
                    <a:pt x="10108" y="4104"/>
                    <a:pt x="13044" y="3270"/>
                    <a:pt x="13044" y="2202"/>
                  </a:cubicBezTo>
                  <a:lnTo>
                    <a:pt x="13044" y="735"/>
                  </a:lnTo>
                  <a:lnTo>
                    <a:pt x="11643" y="735"/>
                  </a:lnTo>
                  <a:cubicBezTo>
                    <a:pt x="10442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3896275" y="379982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3941325" y="382235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4149800" y="4096700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2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3" y="3236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4149800" y="40675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3" y="2936"/>
                    <a:pt x="13043" y="1902"/>
                  </a:cubicBezTo>
                  <a:cubicBezTo>
                    <a:pt x="13043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4194825" y="40908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8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01"/>
                    <a:pt x="1835" y="1935"/>
                    <a:pt x="4738" y="1935"/>
                  </a:cubicBezTo>
                  <a:cubicBezTo>
                    <a:pt x="7606" y="1935"/>
                    <a:pt x="9441" y="1301"/>
                    <a:pt x="9441" y="968"/>
                  </a:cubicBezTo>
                  <a:cubicBezTo>
                    <a:pt x="9441" y="634"/>
                    <a:pt x="7606" y="0"/>
                    <a:pt x="4738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4162300" y="40358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1"/>
                  </a:moveTo>
                  <a:cubicBezTo>
                    <a:pt x="4437" y="1"/>
                    <a:pt x="2603" y="301"/>
                    <a:pt x="1402" y="735"/>
                  </a:cubicBezTo>
                  <a:lnTo>
                    <a:pt x="1" y="735"/>
                  </a:lnTo>
                  <a:lnTo>
                    <a:pt x="1" y="2202"/>
                  </a:lnTo>
                  <a:cubicBezTo>
                    <a:pt x="1" y="3236"/>
                    <a:pt x="2936" y="4104"/>
                    <a:pt x="6539" y="4104"/>
                  </a:cubicBezTo>
                  <a:cubicBezTo>
                    <a:pt x="10141" y="4104"/>
                    <a:pt x="13044" y="3236"/>
                    <a:pt x="13044" y="2202"/>
                  </a:cubicBezTo>
                  <a:lnTo>
                    <a:pt x="13044" y="735"/>
                  </a:lnTo>
                  <a:lnTo>
                    <a:pt x="11643" y="735"/>
                  </a:lnTo>
                  <a:cubicBezTo>
                    <a:pt x="10475" y="301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4162300" y="40066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41" y="3770"/>
                    <a:pt x="13044" y="2936"/>
                    <a:pt x="13044" y="1902"/>
                  </a:cubicBezTo>
                  <a:cubicBezTo>
                    <a:pt x="13044" y="868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4207350" y="4030000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4"/>
            <p:cNvSpPr/>
            <p:nvPr/>
          </p:nvSpPr>
          <p:spPr>
            <a:xfrm>
              <a:off x="4177325" y="3976625"/>
              <a:ext cx="326075" cy="101750"/>
            </a:xfrm>
            <a:custGeom>
              <a:avLst/>
              <a:gdLst/>
              <a:ahLst/>
              <a:cxnLst/>
              <a:rect l="l" t="t" r="r" b="b"/>
              <a:pathLst>
                <a:path w="13043" h="4070" extrusionOk="0">
                  <a:moveTo>
                    <a:pt x="6505" y="0"/>
                  </a:moveTo>
                  <a:cubicBezTo>
                    <a:pt x="4437" y="0"/>
                    <a:pt x="2569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301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4"/>
            <p:cNvSpPr/>
            <p:nvPr/>
          </p:nvSpPr>
          <p:spPr>
            <a:xfrm>
              <a:off x="4177325" y="3947425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36" y="1"/>
                    <a:pt x="0" y="835"/>
                    <a:pt x="0" y="1902"/>
                  </a:cubicBezTo>
                  <a:cubicBezTo>
                    <a:pt x="0" y="2936"/>
                    <a:pt x="2936" y="3770"/>
                    <a:pt x="6505" y="3770"/>
                  </a:cubicBezTo>
                  <a:cubicBezTo>
                    <a:pt x="10108" y="3770"/>
                    <a:pt x="13043" y="2936"/>
                    <a:pt x="13043" y="1902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4"/>
            <p:cNvSpPr/>
            <p:nvPr/>
          </p:nvSpPr>
          <p:spPr>
            <a:xfrm>
              <a:off x="4222350" y="39699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1" y="668"/>
                    <a:pt x="1" y="1001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1001"/>
                  </a:cubicBezTo>
                  <a:cubicBezTo>
                    <a:pt x="9441" y="668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4"/>
            <p:cNvSpPr/>
            <p:nvPr/>
          </p:nvSpPr>
          <p:spPr>
            <a:xfrm>
              <a:off x="4014700" y="3775650"/>
              <a:ext cx="325250" cy="102600"/>
            </a:xfrm>
            <a:custGeom>
              <a:avLst/>
              <a:gdLst/>
              <a:ahLst/>
              <a:cxnLst/>
              <a:rect l="l" t="t" r="r" b="b"/>
              <a:pathLst>
                <a:path w="13010" h="4104" extrusionOk="0">
                  <a:moveTo>
                    <a:pt x="6505" y="0"/>
                  </a:moveTo>
                  <a:cubicBezTo>
                    <a:pt x="4437" y="0"/>
                    <a:pt x="2569" y="301"/>
                    <a:pt x="1368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03" y="4103"/>
                    <a:pt x="6505" y="4103"/>
                  </a:cubicBezTo>
                  <a:cubicBezTo>
                    <a:pt x="10108" y="4103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1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4"/>
            <p:cNvSpPr/>
            <p:nvPr/>
          </p:nvSpPr>
          <p:spPr>
            <a:xfrm>
              <a:off x="4014700" y="3746450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3" y="1"/>
                    <a:pt x="1" y="868"/>
                    <a:pt x="1" y="1902"/>
                  </a:cubicBezTo>
                  <a:cubicBezTo>
                    <a:pt x="1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68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4059725" y="3769800"/>
              <a:ext cx="236050" cy="48400"/>
            </a:xfrm>
            <a:custGeom>
              <a:avLst/>
              <a:gdLst/>
              <a:ahLst/>
              <a:cxnLst/>
              <a:rect l="l" t="t" r="r" b="b"/>
              <a:pathLst>
                <a:path w="9442" h="1936" extrusionOk="0">
                  <a:moveTo>
                    <a:pt x="4704" y="1"/>
                  </a:moveTo>
                  <a:cubicBezTo>
                    <a:pt x="1836" y="1"/>
                    <a:pt x="1" y="635"/>
                    <a:pt x="1" y="968"/>
                  </a:cubicBezTo>
                  <a:cubicBezTo>
                    <a:pt x="1" y="1302"/>
                    <a:pt x="1836" y="1936"/>
                    <a:pt x="4704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4"/>
            <p:cNvSpPr/>
            <p:nvPr/>
          </p:nvSpPr>
          <p:spPr>
            <a:xfrm>
              <a:off x="3896275" y="3718950"/>
              <a:ext cx="326100" cy="102575"/>
            </a:xfrm>
            <a:custGeom>
              <a:avLst/>
              <a:gdLst/>
              <a:ahLst/>
              <a:cxnLst/>
              <a:rect l="l" t="t" r="r" b="b"/>
              <a:pathLst>
                <a:path w="13044" h="4103" extrusionOk="0">
                  <a:moveTo>
                    <a:pt x="6539" y="0"/>
                  </a:moveTo>
                  <a:cubicBezTo>
                    <a:pt x="4437" y="0"/>
                    <a:pt x="2603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06" y="4103"/>
                  </a:cubicBezTo>
                  <a:cubicBezTo>
                    <a:pt x="10108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3896275" y="368975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770"/>
                    <a:pt x="6539" y="3770"/>
                  </a:cubicBezTo>
                  <a:cubicBezTo>
                    <a:pt x="10108" y="3770"/>
                    <a:pt x="13044" y="2936"/>
                    <a:pt x="13044" y="1902"/>
                  </a:cubicBezTo>
                  <a:cubicBezTo>
                    <a:pt x="13044" y="868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3941325" y="37131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3896275" y="3653900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39" y="0"/>
                  </a:moveTo>
                  <a:cubicBezTo>
                    <a:pt x="4437" y="0"/>
                    <a:pt x="2603" y="267"/>
                    <a:pt x="1402" y="701"/>
                  </a:cubicBezTo>
                  <a:lnTo>
                    <a:pt x="1" y="701"/>
                  </a:lnTo>
                  <a:lnTo>
                    <a:pt x="1" y="2168"/>
                  </a:lnTo>
                  <a:cubicBezTo>
                    <a:pt x="1" y="3236"/>
                    <a:pt x="2936" y="4070"/>
                    <a:pt x="6506" y="4070"/>
                  </a:cubicBezTo>
                  <a:cubicBezTo>
                    <a:pt x="10108" y="4070"/>
                    <a:pt x="13044" y="3236"/>
                    <a:pt x="13044" y="2168"/>
                  </a:cubicBezTo>
                  <a:lnTo>
                    <a:pt x="13044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3896275" y="3624700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39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3941325" y="3647225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8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F6B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4"/>
            <p:cNvSpPr/>
            <p:nvPr/>
          </p:nvSpPr>
          <p:spPr>
            <a:xfrm>
              <a:off x="3912975" y="3598850"/>
              <a:ext cx="326075" cy="102600"/>
            </a:xfrm>
            <a:custGeom>
              <a:avLst/>
              <a:gdLst/>
              <a:ahLst/>
              <a:cxnLst/>
              <a:rect l="l" t="t" r="r" b="b"/>
              <a:pathLst>
                <a:path w="13043" h="4104" extrusionOk="0">
                  <a:moveTo>
                    <a:pt x="6538" y="1"/>
                  </a:moveTo>
                  <a:cubicBezTo>
                    <a:pt x="4437" y="1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70"/>
                    <a:pt x="2936" y="4104"/>
                    <a:pt x="6538" y="4104"/>
                  </a:cubicBezTo>
                  <a:cubicBezTo>
                    <a:pt x="10107" y="4104"/>
                    <a:pt x="13043" y="3270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1"/>
                    <a:pt x="6538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3912975" y="3570500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38" y="0"/>
                  </a:moveTo>
                  <a:cubicBezTo>
                    <a:pt x="2936" y="0"/>
                    <a:pt x="0" y="834"/>
                    <a:pt x="0" y="1868"/>
                  </a:cubicBezTo>
                  <a:cubicBezTo>
                    <a:pt x="0" y="2903"/>
                    <a:pt x="2936" y="3770"/>
                    <a:pt x="6538" y="3770"/>
                  </a:cubicBezTo>
                  <a:cubicBezTo>
                    <a:pt x="10107" y="3770"/>
                    <a:pt x="13043" y="2903"/>
                    <a:pt x="13043" y="1868"/>
                  </a:cubicBezTo>
                  <a:cubicBezTo>
                    <a:pt x="13043" y="834"/>
                    <a:pt x="10107" y="0"/>
                    <a:pt x="6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3958000" y="3593025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37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37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3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3684475" y="4107550"/>
              <a:ext cx="326075" cy="102600"/>
            </a:xfrm>
            <a:custGeom>
              <a:avLst/>
              <a:gdLst/>
              <a:ahLst/>
              <a:cxnLst/>
              <a:rect l="l" t="t" r="r" b="b"/>
              <a:pathLst>
                <a:path w="13043" h="4104" extrusionOk="0">
                  <a:moveTo>
                    <a:pt x="6538" y="0"/>
                  </a:moveTo>
                  <a:cubicBezTo>
                    <a:pt x="4437" y="0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6" y="4103"/>
                    <a:pt x="6538" y="4103"/>
                  </a:cubicBezTo>
                  <a:cubicBezTo>
                    <a:pt x="10141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0"/>
                    <a:pt x="653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3684475" y="4078350"/>
              <a:ext cx="326075" cy="95100"/>
            </a:xfrm>
            <a:custGeom>
              <a:avLst/>
              <a:gdLst/>
              <a:ahLst/>
              <a:cxnLst/>
              <a:rect l="l" t="t" r="r" b="b"/>
              <a:pathLst>
                <a:path w="13043" h="3804" extrusionOk="0">
                  <a:moveTo>
                    <a:pt x="6538" y="1"/>
                  </a:moveTo>
                  <a:cubicBezTo>
                    <a:pt x="2936" y="1"/>
                    <a:pt x="0" y="868"/>
                    <a:pt x="0" y="1902"/>
                  </a:cubicBezTo>
                  <a:cubicBezTo>
                    <a:pt x="0" y="2936"/>
                    <a:pt x="2936" y="3804"/>
                    <a:pt x="6538" y="3804"/>
                  </a:cubicBezTo>
                  <a:cubicBezTo>
                    <a:pt x="10141" y="3804"/>
                    <a:pt x="13043" y="2936"/>
                    <a:pt x="13043" y="1902"/>
                  </a:cubicBezTo>
                  <a:cubicBezTo>
                    <a:pt x="13043" y="868"/>
                    <a:pt x="10141" y="1"/>
                    <a:pt x="6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3729500" y="41017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1" y="635"/>
                    <a:pt x="1" y="968"/>
                  </a:cubicBezTo>
                  <a:cubicBezTo>
                    <a:pt x="1" y="1302"/>
                    <a:pt x="1835" y="1936"/>
                    <a:pt x="4737" y="1936"/>
                  </a:cubicBezTo>
                  <a:cubicBezTo>
                    <a:pt x="7606" y="1936"/>
                    <a:pt x="9441" y="1302"/>
                    <a:pt x="9441" y="968"/>
                  </a:cubicBezTo>
                  <a:cubicBezTo>
                    <a:pt x="9441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4"/>
            <p:cNvSpPr/>
            <p:nvPr/>
          </p:nvSpPr>
          <p:spPr>
            <a:xfrm>
              <a:off x="3625250" y="4030825"/>
              <a:ext cx="325275" cy="102600"/>
            </a:xfrm>
            <a:custGeom>
              <a:avLst/>
              <a:gdLst/>
              <a:ahLst/>
              <a:cxnLst/>
              <a:rect l="l" t="t" r="r" b="b"/>
              <a:pathLst>
                <a:path w="13011" h="4104" extrusionOk="0">
                  <a:moveTo>
                    <a:pt x="6506" y="1"/>
                  </a:moveTo>
                  <a:cubicBezTo>
                    <a:pt x="4437" y="1"/>
                    <a:pt x="2569" y="301"/>
                    <a:pt x="1369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70"/>
                    <a:pt x="2903" y="4104"/>
                    <a:pt x="6506" y="4104"/>
                  </a:cubicBezTo>
                  <a:cubicBezTo>
                    <a:pt x="10108" y="4104"/>
                    <a:pt x="13010" y="3270"/>
                    <a:pt x="13010" y="2202"/>
                  </a:cubicBezTo>
                  <a:lnTo>
                    <a:pt x="13010" y="734"/>
                  </a:lnTo>
                  <a:lnTo>
                    <a:pt x="11643" y="734"/>
                  </a:lnTo>
                  <a:cubicBezTo>
                    <a:pt x="10442" y="301"/>
                    <a:pt x="8607" y="1"/>
                    <a:pt x="6506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3625250" y="4002475"/>
              <a:ext cx="325275" cy="94250"/>
            </a:xfrm>
            <a:custGeom>
              <a:avLst/>
              <a:gdLst/>
              <a:ahLst/>
              <a:cxnLst/>
              <a:rect l="l" t="t" r="r" b="b"/>
              <a:pathLst>
                <a:path w="13011" h="3770" extrusionOk="0">
                  <a:moveTo>
                    <a:pt x="6506" y="0"/>
                  </a:moveTo>
                  <a:cubicBezTo>
                    <a:pt x="2903" y="0"/>
                    <a:pt x="1" y="834"/>
                    <a:pt x="1" y="1868"/>
                  </a:cubicBezTo>
                  <a:cubicBezTo>
                    <a:pt x="1" y="2903"/>
                    <a:pt x="2903" y="3770"/>
                    <a:pt x="6506" y="3770"/>
                  </a:cubicBezTo>
                  <a:cubicBezTo>
                    <a:pt x="10108" y="3770"/>
                    <a:pt x="13010" y="2903"/>
                    <a:pt x="13010" y="1868"/>
                  </a:cubicBezTo>
                  <a:cubicBezTo>
                    <a:pt x="13010" y="834"/>
                    <a:pt x="10108" y="0"/>
                    <a:pt x="6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3670300" y="4025000"/>
              <a:ext cx="236025" cy="48375"/>
            </a:xfrm>
            <a:custGeom>
              <a:avLst/>
              <a:gdLst/>
              <a:ahLst/>
              <a:cxnLst/>
              <a:rect l="l" t="t" r="r" b="b"/>
              <a:pathLst>
                <a:path w="9441" h="1935" extrusionOk="0">
                  <a:moveTo>
                    <a:pt x="4704" y="0"/>
                  </a:moveTo>
                  <a:cubicBezTo>
                    <a:pt x="1835" y="0"/>
                    <a:pt x="0" y="634"/>
                    <a:pt x="0" y="967"/>
                  </a:cubicBezTo>
                  <a:cubicBezTo>
                    <a:pt x="0" y="1301"/>
                    <a:pt x="1835" y="1935"/>
                    <a:pt x="4704" y="1935"/>
                  </a:cubicBezTo>
                  <a:cubicBezTo>
                    <a:pt x="7606" y="1935"/>
                    <a:pt x="9440" y="1301"/>
                    <a:pt x="9440" y="967"/>
                  </a:cubicBezTo>
                  <a:cubicBezTo>
                    <a:pt x="9440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3625250" y="3941600"/>
              <a:ext cx="325275" cy="101750"/>
            </a:xfrm>
            <a:custGeom>
              <a:avLst/>
              <a:gdLst/>
              <a:ahLst/>
              <a:cxnLst/>
              <a:rect l="l" t="t" r="r" b="b"/>
              <a:pathLst>
                <a:path w="13011" h="4070" extrusionOk="0">
                  <a:moveTo>
                    <a:pt x="6506" y="0"/>
                  </a:moveTo>
                  <a:cubicBezTo>
                    <a:pt x="4437" y="0"/>
                    <a:pt x="2569" y="267"/>
                    <a:pt x="1369" y="701"/>
                  </a:cubicBezTo>
                  <a:lnTo>
                    <a:pt x="1" y="701"/>
                  </a:lnTo>
                  <a:lnTo>
                    <a:pt x="1" y="2202"/>
                  </a:lnTo>
                  <a:cubicBezTo>
                    <a:pt x="1" y="3236"/>
                    <a:pt x="2903" y="4070"/>
                    <a:pt x="6506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01"/>
                  </a:lnTo>
                  <a:lnTo>
                    <a:pt x="11643" y="701"/>
                  </a:lnTo>
                  <a:cubicBezTo>
                    <a:pt x="10442" y="267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4"/>
            <p:cNvSpPr/>
            <p:nvPr/>
          </p:nvSpPr>
          <p:spPr>
            <a:xfrm>
              <a:off x="3625250" y="3912400"/>
              <a:ext cx="325275" cy="94275"/>
            </a:xfrm>
            <a:custGeom>
              <a:avLst/>
              <a:gdLst/>
              <a:ahLst/>
              <a:cxnLst/>
              <a:rect l="l" t="t" r="r" b="b"/>
              <a:pathLst>
                <a:path w="13011" h="3771" extrusionOk="0">
                  <a:moveTo>
                    <a:pt x="6506" y="1"/>
                  </a:moveTo>
                  <a:cubicBezTo>
                    <a:pt x="2903" y="1"/>
                    <a:pt x="1" y="835"/>
                    <a:pt x="1" y="1869"/>
                  </a:cubicBezTo>
                  <a:cubicBezTo>
                    <a:pt x="1" y="2936"/>
                    <a:pt x="2903" y="3770"/>
                    <a:pt x="6506" y="3770"/>
                  </a:cubicBezTo>
                  <a:cubicBezTo>
                    <a:pt x="10108" y="3770"/>
                    <a:pt x="13010" y="2936"/>
                    <a:pt x="13010" y="1869"/>
                  </a:cubicBezTo>
                  <a:cubicBezTo>
                    <a:pt x="13010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4"/>
            <p:cNvSpPr/>
            <p:nvPr/>
          </p:nvSpPr>
          <p:spPr>
            <a:xfrm>
              <a:off x="3670300" y="39349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69"/>
                    <a:pt x="4704" y="1969"/>
                  </a:cubicBezTo>
                  <a:cubicBezTo>
                    <a:pt x="7606" y="1969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4"/>
            <p:cNvSpPr/>
            <p:nvPr/>
          </p:nvSpPr>
          <p:spPr>
            <a:xfrm>
              <a:off x="3038175" y="4065025"/>
              <a:ext cx="325250" cy="101750"/>
            </a:xfrm>
            <a:custGeom>
              <a:avLst/>
              <a:gdLst/>
              <a:ahLst/>
              <a:cxnLst/>
              <a:rect l="l" t="t" r="r" b="b"/>
              <a:pathLst>
                <a:path w="13010" h="4070" extrusionOk="0">
                  <a:moveTo>
                    <a:pt x="6505" y="0"/>
                  </a:moveTo>
                  <a:cubicBezTo>
                    <a:pt x="4437" y="0"/>
                    <a:pt x="2569" y="300"/>
                    <a:pt x="1368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10" y="3236"/>
                    <a:pt x="13010" y="2202"/>
                  </a:cubicBezTo>
                  <a:lnTo>
                    <a:pt x="13010" y="734"/>
                  </a:lnTo>
                  <a:lnTo>
                    <a:pt x="11642" y="734"/>
                  </a:lnTo>
                  <a:cubicBezTo>
                    <a:pt x="10441" y="300"/>
                    <a:pt x="8573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4"/>
            <p:cNvSpPr/>
            <p:nvPr/>
          </p:nvSpPr>
          <p:spPr>
            <a:xfrm>
              <a:off x="3038175" y="4035825"/>
              <a:ext cx="325250" cy="94275"/>
            </a:xfrm>
            <a:custGeom>
              <a:avLst/>
              <a:gdLst/>
              <a:ahLst/>
              <a:cxnLst/>
              <a:rect l="l" t="t" r="r" b="b"/>
              <a:pathLst>
                <a:path w="13010" h="3771" extrusionOk="0">
                  <a:moveTo>
                    <a:pt x="6505" y="1"/>
                  </a:moveTo>
                  <a:cubicBezTo>
                    <a:pt x="2903" y="1"/>
                    <a:pt x="0" y="835"/>
                    <a:pt x="0" y="1902"/>
                  </a:cubicBezTo>
                  <a:cubicBezTo>
                    <a:pt x="0" y="2936"/>
                    <a:pt x="2903" y="3770"/>
                    <a:pt x="6505" y="3770"/>
                  </a:cubicBezTo>
                  <a:cubicBezTo>
                    <a:pt x="10108" y="3770"/>
                    <a:pt x="13010" y="2936"/>
                    <a:pt x="13010" y="1902"/>
                  </a:cubicBezTo>
                  <a:cubicBezTo>
                    <a:pt x="13010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3082375" y="4059175"/>
              <a:ext cx="236850" cy="48400"/>
            </a:xfrm>
            <a:custGeom>
              <a:avLst/>
              <a:gdLst/>
              <a:ahLst/>
              <a:cxnLst/>
              <a:rect l="l" t="t" r="r" b="b"/>
              <a:pathLst>
                <a:path w="9474" h="1936" extrusionOk="0">
                  <a:moveTo>
                    <a:pt x="4737" y="1"/>
                  </a:moveTo>
                  <a:cubicBezTo>
                    <a:pt x="1868" y="1"/>
                    <a:pt x="0" y="635"/>
                    <a:pt x="0" y="968"/>
                  </a:cubicBezTo>
                  <a:cubicBezTo>
                    <a:pt x="0" y="1302"/>
                    <a:pt x="1868" y="1935"/>
                    <a:pt x="4737" y="1935"/>
                  </a:cubicBezTo>
                  <a:cubicBezTo>
                    <a:pt x="7606" y="1935"/>
                    <a:pt x="9474" y="1302"/>
                    <a:pt x="9474" y="968"/>
                  </a:cubicBezTo>
                  <a:cubicBezTo>
                    <a:pt x="9474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4"/>
            <p:cNvSpPr/>
            <p:nvPr/>
          </p:nvSpPr>
          <p:spPr>
            <a:xfrm>
              <a:off x="3095725" y="4005800"/>
              <a:ext cx="326075" cy="101775"/>
            </a:xfrm>
            <a:custGeom>
              <a:avLst/>
              <a:gdLst/>
              <a:ahLst/>
              <a:cxnLst/>
              <a:rect l="l" t="t" r="r" b="b"/>
              <a:pathLst>
                <a:path w="13043" h="4071" extrusionOk="0">
                  <a:moveTo>
                    <a:pt x="6505" y="1"/>
                  </a:moveTo>
                  <a:cubicBezTo>
                    <a:pt x="4437" y="1"/>
                    <a:pt x="2569" y="268"/>
                    <a:pt x="1401" y="735"/>
                  </a:cubicBezTo>
                  <a:lnTo>
                    <a:pt x="0" y="735"/>
                  </a:lnTo>
                  <a:lnTo>
                    <a:pt x="0" y="2202"/>
                  </a:lnTo>
                  <a:cubicBezTo>
                    <a:pt x="0" y="3237"/>
                    <a:pt x="2902" y="4070"/>
                    <a:pt x="6505" y="4070"/>
                  </a:cubicBezTo>
                  <a:cubicBezTo>
                    <a:pt x="10107" y="4070"/>
                    <a:pt x="13043" y="3237"/>
                    <a:pt x="13043" y="2202"/>
                  </a:cubicBezTo>
                  <a:lnTo>
                    <a:pt x="13043" y="735"/>
                  </a:lnTo>
                  <a:lnTo>
                    <a:pt x="11642" y="735"/>
                  </a:lnTo>
                  <a:cubicBezTo>
                    <a:pt x="10441" y="268"/>
                    <a:pt x="8606" y="1"/>
                    <a:pt x="6505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3095725" y="3976625"/>
              <a:ext cx="326075" cy="94250"/>
            </a:xfrm>
            <a:custGeom>
              <a:avLst/>
              <a:gdLst/>
              <a:ahLst/>
              <a:cxnLst/>
              <a:rect l="l" t="t" r="r" b="b"/>
              <a:pathLst>
                <a:path w="13043" h="3770" extrusionOk="0">
                  <a:moveTo>
                    <a:pt x="6505" y="0"/>
                  </a:moveTo>
                  <a:cubicBezTo>
                    <a:pt x="2902" y="0"/>
                    <a:pt x="0" y="834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4"/>
                    <a:pt x="10107" y="0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4"/>
            <p:cNvSpPr/>
            <p:nvPr/>
          </p:nvSpPr>
          <p:spPr>
            <a:xfrm>
              <a:off x="3140750" y="399915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0" y="667"/>
                    <a:pt x="0" y="1001"/>
                  </a:cubicBezTo>
                  <a:cubicBezTo>
                    <a:pt x="0" y="1334"/>
                    <a:pt x="1835" y="1968"/>
                    <a:pt x="4704" y="1968"/>
                  </a:cubicBezTo>
                  <a:cubicBezTo>
                    <a:pt x="7606" y="1968"/>
                    <a:pt x="9440" y="1334"/>
                    <a:pt x="9440" y="1001"/>
                  </a:cubicBezTo>
                  <a:cubicBezTo>
                    <a:pt x="9440" y="667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3153250" y="3946600"/>
              <a:ext cx="326100" cy="101775"/>
            </a:xfrm>
            <a:custGeom>
              <a:avLst/>
              <a:gdLst/>
              <a:ahLst/>
              <a:cxnLst/>
              <a:rect l="l" t="t" r="r" b="b"/>
              <a:pathLst>
                <a:path w="13044" h="4071" extrusionOk="0">
                  <a:moveTo>
                    <a:pt x="6539" y="1"/>
                  </a:moveTo>
                  <a:cubicBezTo>
                    <a:pt x="4437" y="1"/>
                    <a:pt x="2603" y="267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070"/>
                    <a:pt x="6539" y="4070"/>
                  </a:cubicBezTo>
                  <a:cubicBezTo>
                    <a:pt x="10141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5" y="267"/>
                    <a:pt x="8607" y="1"/>
                    <a:pt x="6539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4"/>
            <p:cNvSpPr/>
            <p:nvPr/>
          </p:nvSpPr>
          <p:spPr>
            <a:xfrm>
              <a:off x="3153250" y="3917425"/>
              <a:ext cx="326100" cy="94250"/>
            </a:xfrm>
            <a:custGeom>
              <a:avLst/>
              <a:gdLst/>
              <a:ahLst/>
              <a:cxnLst/>
              <a:rect l="l" t="t" r="r" b="b"/>
              <a:pathLst>
                <a:path w="13044" h="3770" extrusionOk="0">
                  <a:moveTo>
                    <a:pt x="6539" y="0"/>
                  </a:moveTo>
                  <a:cubicBezTo>
                    <a:pt x="2936" y="0"/>
                    <a:pt x="1" y="834"/>
                    <a:pt x="1" y="1901"/>
                  </a:cubicBezTo>
                  <a:cubicBezTo>
                    <a:pt x="1" y="2935"/>
                    <a:pt x="2936" y="3769"/>
                    <a:pt x="6539" y="3769"/>
                  </a:cubicBezTo>
                  <a:cubicBezTo>
                    <a:pt x="10141" y="3769"/>
                    <a:pt x="13043" y="2935"/>
                    <a:pt x="13043" y="1901"/>
                  </a:cubicBezTo>
                  <a:cubicBezTo>
                    <a:pt x="13043" y="834"/>
                    <a:pt x="10141" y="0"/>
                    <a:pt x="6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4"/>
            <p:cNvSpPr/>
            <p:nvPr/>
          </p:nvSpPr>
          <p:spPr>
            <a:xfrm>
              <a:off x="3198300" y="393992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37" y="1"/>
                  </a:moveTo>
                  <a:cubicBezTo>
                    <a:pt x="1835" y="1"/>
                    <a:pt x="0" y="668"/>
                    <a:pt x="0" y="1001"/>
                  </a:cubicBezTo>
                  <a:cubicBezTo>
                    <a:pt x="0" y="1335"/>
                    <a:pt x="1835" y="1969"/>
                    <a:pt x="4737" y="1969"/>
                  </a:cubicBezTo>
                  <a:cubicBezTo>
                    <a:pt x="7605" y="1969"/>
                    <a:pt x="9440" y="1335"/>
                    <a:pt x="9440" y="1001"/>
                  </a:cubicBezTo>
                  <a:cubicBezTo>
                    <a:pt x="9440" y="668"/>
                    <a:pt x="7605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4"/>
            <p:cNvSpPr/>
            <p:nvPr/>
          </p:nvSpPr>
          <p:spPr>
            <a:xfrm>
              <a:off x="3095725" y="3857375"/>
              <a:ext cx="326075" cy="101750"/>
            </a:xfrm>
            <a:custGeom>
              <a:avLst/>
              <a:gdLst/>
              <a:ahLst/>
              <a:cxnLst/>
              <a:rect l="l" t="t" r="r" b="b"/>
              <a:pathLst>
                <a:path w="13043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02" y="4070"/>
                    <a:pt x="6505" y="4070"/>
                  </a:cubicBezTo>
                  <a:cubicBezTo>
                    <a:pt x="10107" y="4070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41" y="267"/>
                    <a:pt x="8606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4"/>
            <p:cNvSpPr/>
            <p:nvPr/>
          </p:nvSpPr>
          <p:spPr>
            <a:xfrm>
              <a:off x="3095725" y="3828175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05" y="1"/>
                  </a:moveTo>
                  <a:cubicBezTo>
                    <a:pt x="2902" y="1"/>
                    <a:pt x="0" y="835"/>
                    <a:pt x="0" y="1902"/>
                  </a:cubicBezTo>
                  <a:cubicBezTo>
                    <a:pt x="0" y="2936"/>
                    <a:pt x="2902" y="3770"/>
                    <a:pt x="6505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35"/>
                    <a:pt x="10107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4"/>
            <p:cNvSpPr/>
            <p:nvPr/>
          </p:nvSpPr>
          <p:spPr>
            <a:xfrm>
              <a:off x="3140750" y="3850700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0" y="668"/>
                    <a:pt x="0" y="1001"/>
                  </a:cubicBezTo>
                  <a:cubicBezTo>
                    <a:pt x="0" y="1335"/>
                    <a:pt x="1835" y="1969"/>
                    <a:pt x="4704" y="1969"/>
                  </a:cubicBezTo>
                  <a:cubicBezTo>
                    <a:pt x="7606" y="1969"/>
                    <a:pt x="9440" y="1335"/>
                    <a:pt x="9440" y="1001"/>
                  </a:cubicBezTo>
                  <a:cubicBezTo>
                    <a:pt x="9440" y="668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4"/>
            <p:cNvSpPr/>
            <p:nvPr/>
          </p:nvSpPr>
          <p:spPr>
            <a:xfrm>
              <a:off x="3104900" y="3775650"/>
              <a:ext cx="326075" cy="102600"/>
            </a:xfrm>
            <a:custGeom>
              <a:avLst/>
              <a:gdLst/>
              <a:ahLst/>
              <a:cxnLst/>
              <a:rect l="l" t="t" r="r" b="b"/>
              <a:pathLst>
                <a:path w="13043" h="4104" extrusionOk="0">
                  <a:moveTo>
                    <a:pt x="6538" y="0"/>
                  </a:moveTo>
                  <a:cubicBezTo>
                    <a:pt x="4437" y="0"/>
                    <a:pt x="2602" y="301"/>
                    <a:pt x="1401" y="734"/>
                  </a:cubicBezTo>
                  <a:lnTo>
                    <a:pt x="0" y="734"/>
                  </a:lnTo>
                  <a:lnTo>
                    <a:pt x="0" y="2202"/>
                  </a:lnTo>
                  <a:cubicBezTo>
                    <a:pt x="0" y="3236"/>
                    <a:pt x="2935" y="4103"/>
                    <a:pt x="6538" y="4103"/>
                  </a:cubicBezTo>
                  <a:cubicBezTo>
                    <a:pt x="10107" y="4103"/>
                    <a:pt x="13043" y="3236"/>
                    <a:pt x="13043" y="2202"/>
                  </a:cubicBezTo>
                  <a:lnTo>
                    <a:pt x="13043" y="734"/>
                  </a:lnTo>
                  <a:lnTo>
                    <a:pt x="11642" y="734"/>
                  </a:lnTo>
                  <a:cubicBezTo>
                    <a:pt x="10474" y="301"/>
                    <a:pt x="8606" y="0"/>
                    <a:pt x="653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4"/>
            <p:cNvSpPr/>
            <p:nvPr/>
          </p:nvSpPr>
          <p:spPr>
            <a:xfrm>
              <a:off x="3104900" y="3746450"/>
              <a:ext cx="326075" cy="94275"/>
            </a:xfrm>
            <a:custGeom>
              <a:avLst/>
              <a:gdLst/>
              <a:ahLst/>
              <a:cxnLst/>
              <a:rect l="l" t="t" r="r" b="b"/>
              <a:pathLst>
                <a:path w="13043" h="3771" extrusionOk="0">
                  <a:moveTo>
                    <a:pt x="6538" y="1"/>
                  </a:moveTo>
                  <a:cubicBezTo>
                    <a:pt x="2935" y="1"/>
                    <a:pt x="0" y="868"/>
                    <a:pt x="0" y="1902"/>
                  </a:cubicBezTo>
                  <a:cubicBezTo>
                    <a:pt x="0" y="2936"/>
                    <a:pt x="2935" y="3770"/>
                    <a:pt x="6538" y="3770"/>
                  </a:cubicBezTo>
                  <a:cubicBezTo>
                    <a:pt x="10107" y="3770"/>
                    <a:pt x="13043" y="2936"/>
                    <a:pt x="13043" y="1902"/>
                  </a:cubicBezTo>
                  <a:cubicBezTo>
                    <a:pt x="13043" y="868"/>
                    <a:pt x="10107" y="1"/>
                    <a:pt x="6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4"/>
            <p:cNvSpPr/>
            <p:nvPr/>
          </p:nvSpPr>
          <p:spPr>
            <a:xfrm>
              <a:off x="3149925" y="376980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4"/>
            <p:cNvSpPr/>
            <p:nvPr/>
          </p:nvSpPr>
          <p:spPr>
            <a:xfrm>
              <a:off x="3114050" y="3693925"/>
              <a:ext cx="326100" cy="102600"/>
            </a:xfrm>
            <a:custGeom>
              <a:avLst/>
              <a:gdLst/>
              <a:ahLst/>
              <a:cxnLst/>
              <a:rect l="l" t="t" r="r" b="b"/>
              <a:pathLst>
                <a:path w="13044" h="4104" extrusionOk="0">
                  <a:moveTo>
                    <a:pt x="6539" y="0"/>
                  </a:moveTo>
                  <a:cubicBezTo>
                    <a:pt x="4437" y="0"/>
                    <a:pt x="2603" y="301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36"/>
                    <a:pt x="2936" y="4103"/>
                    <a:pt x="6539" y="4103"/>
                  </a:cubicBezTo>
                  <a:cubicBezTo>
                    <a:pt x="10142" y="4103"/>
                    <a:pt x="13044" y="3236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75" y="301"/>
                    <a:pt x="8607" y="0"/>
                    <a:pt x="6539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4"/>
            <p:cNvSpPr/>
            <p:nvPr/>
          </p:nvSpPr>
          <p:spPr>
            <a:xfrm>
              <a:off x="3114050" y="3664725"/>
              <a:ext cx="326100" cy="95100"/>
            </a:xfrm>
            <a:custGeom>
              <a:avLst/>
              <a:gdLst/>
              <a:ahLst/>
              <a:cxnLst/>
              <a:rect l="l" t="t" r="r" b="b"/>
              <a:pathLst>
                <a:path w="13044" h="3804" extrusionOk="0">
                  <a:moveTo>
                    <a:pt x="6539" y="1"/>
                  </a:moveTo>
                  <a:cubicBezTo>
                    <a:pt x="2936" y="1"/>
                    <a:pt x="1" y="868"/>
                    <a:pt x="1" y="1902"/>
                  </a:cubicBezTo>
                  <a:cubicBezTo>
                    <a:pt x="1" y="2936"/>
                    <a:pt x="2936" y="3804"/>
                    <a:pt x="6539" y="3804"/>
                  </a:cubicBezTo>
                  <a:cubicBezTo>
                    <a:pt x="10142" y="3804"/>
                    <a:pt x="13044" y="2936"/>
                    <a:pt x="13044" y="1902"/>
                  </a:cubicBezTo>
                  <a:cubicBezTo>
                    <a:pt x="13044" y="868"/>
                    <a:pt x="10142" y="1"/>
                    <a:pt x="6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3159100" y="3688075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37" y="1"/>
                  </a:moveTo>
                  <a:cubicBezTo>
                    <a:pt x="1835" y="1"/>
                    <a:pt x="0" y="635"/>
                    <a:pt x="0" y="968"/>
                  </a:cubicBezTo>
                  <a:cubicBezTo>
                    <a:pt x="0" y="1302"/>
                    <a:pt x="1835" y="1936"/>
                    <a:pt x="4737" y="1936"/>
                  </a:cubicBezTo>
                  <a:cubicBezTo>
                    <a:pt x="7606" y="1936"/>
                    <a:pt x="9440" y="1302"/>
                    <a:pt x="9440" y="968"/>
                  </a:cubicBezTo>
                  <a:cubicBezTo>
                    <a:pt x="9440" y="635"/>
                    <a:pt x="7606" y="1"/>
                    <a:pt x="4737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4"/>
            <p:cNvSpPr/>
            <p:nvPr/>
          </p:nvSpPr>
          <p:spPr>
            <a:xfrm>
              <a:off x="3356725" y="3091000"/>
              <a:ext cx="326100" cy="102575"/>
            </a:xfrm>
            <a:custGeom>
              <a:avLst/>
              <a:gdLst/>
              <a:ahLst/>
              <a:cxnLst/>
              <a:rect l="l" t="t" r="r" b="b"/>
              <a:pathLst>
                <a:path w="13044" h="4103" extrusionOk="0">
                  <a:moveTo>
                    <a:pt x="6506" y="0"/>
                  </a:moveTo>
                  <a:cubicBezTo>
                    <a:pt x="4437" y="0"/>
                    <a:pt x="2569" y="300"/>
                    <a:pt x="1402" y="734"/>
                  </a:cubicBezTo>
                  <a:lnTo>
                    <a:pt x="1" y="734"/>
                  </a:lnTo>
                  <a:lnTo>
                    <a:pt x="1" y="2202"/>
                  </a:lnTo>
                  <a:cubicBezTo>
                    <a:pt x="1" y="3269"/>
                    <a:pt x="2936" y="4103"/>
                    <a:pt x="6506" y="4103"/>
                  </a:cubicBezTo>
                  <a:cubicBezTo>
                    <a:pt x="10108" y="4103"/>
                    <a:pt x="13044" y="3269"/>
                    <a:pt x="13044" y="2202"/>
                  </a:cubicBezTo>
                  <a:lnTo>
                    <a:pt x="13044" y="734"/>
                  </a:lnTo>
                  <a:lnTo>
                    <a:pt x="11643" y="734"/>
                  </a:lnTo>
                  <a:cubicBezTo>
                    <a:pt x="10442" y="300"/>
                    <a:pt x="8607" y="0"/>
                    <a:pt x="650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4"/>
            <p:cNvSpPr/>
            <p:nvPr/>
          </p:nvSpPr>
          <p:spPr>
            <a:xfrm>
              <a:off x="3356725" y="3062625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06" y="1"/>
                  </a:moveTo>
                  <a:cubicBezTo>
                    <a:pt x="2936" y="1"/>
                    <a:pt x="1" y="835"/>
                    <a:pt x="1" y="1869"/>
                  </a:cubicBezTo>
                  <a:cubicBezTo>
                    <a:pt x="1" y="2903"/>
                    <a:pt x="2936" y="3770"/>
                    <a:pt x="6506" y="3770"/>
                  </a:cubicBezTo>
                  <a:cubicBezTo>
                    <a:pt x="10108" y="3770"/>
                    <a:pt x="13044" y="2903"/>
                    <a:pt x="13044" y="1869"/>
                  </a:cubicBezTo>
                  <a:cubicBezTo>
                    <a:pt x="13044" y="835"/>
                    <a:pt x="10108" y="1"/>
                    <a:pt x="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4"/>
            <p:cNvSpPr/>
            <p:nvPr/>
          </p:nvSpPr>
          <p:spPr>
            <a:xfrm>
              <a:off x="3401775" y="3085150"/>
              <a:ext cx="236025" cy="48400"/>
            </a:xfrm>
            <a:custGeom>
              <a:avLst/>
              <a:gdLst/>
              <a:ahLst/>
              <a:cxnLst/>
              <a:rect l="l" t="t" r="r" b="b"/>
              <a:pathLst>
                <a:path w="9441" h="1936" extrusionOk="0">
                  <a:moveTo>
                    <a:pt x="4704" y="1"/>
                  </a:moveTo>
                  <a:cubicBezTo>
                    <a:pt x="1835" y="1"/>
                    <a:pt x="0" y="634"/>
                    <a:pt x="0" y="968"/>
                  </a:cubicBezTo>
                  <a:cubicBezTo>
                    <a:pt x="0" y="1301"/>
                    <a:pt x="1835" y="1935"/>
                    <a:pt x="4704" y="1935"/>
                  </a:cubicBezTo>
                  <a:cubicBezTo>
                    <a:pt x="7606" y="1935"/>
                    <a:pt x="9440" y="1301"/>
                    <a:pt x="9440" y="968"/>
                  </a:cubicBezTo>
                  <a:cubicBezTo>
                    <a:pt x="9440" y="634"/>
                    <a:pt x="7606" y="1"/>
                    <a:pt x="4704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4"/>
            <p:cNvSpPr/>
            <p:nvPr/>
          </p:nvSpPr>
          <p:spPr>
            <a:xfrm>
              <a:off x="3376750" y="3030950"/>
              <a:ext cx="326100" cy="101750"/>
            </a:xfrm>
            <a:custGeom>
              <a:avLst/>
              <a:gdLst/>
              <a:ahLst/>
              <a:cxnLst/>
              <a:rect l="l" t="t" r="r" b="b"/>
              <a:pathLst>
                <a:path w="13044" h="4070" extrusionOk="0">
                  <a:moveTo>
                    <a:pt x="6505" y="0"/>
                  </a:moveTo>
                  <a:cubicBezTo>
                    <a:pt x="4437" y="0"/>
                    <a:pt x="2569" y="267"/>
                    <a:pt x="1401" y="701"/>
                  </a:cubicBezTo>
                  <a:lnTo>
                    <a:pt x="0" y="701"/>
                  </a:lnTo>
                  <a:lnTo>
                    <a:pt x="0" y="2202"/>
                  </a:lnTo>
                  <a:cubicBezTo>
                    <a:pt x="0" y="3236"/>
                    <a:pt x="2903" y="4070"/>
                    <a:pt x="6505" y="4070"/>
                  </a:cubicBezTo>
                  <a:cubicBezTo>
                    <a:pt x="10108" y="4070"/>
                    <a:pt x="13043" y="3236"/>
                    <a:pt x="13043" y="2202"/>
                  </a:cubicBezTo>
                  <a:lnTo>
                    <a:pt x="13043" y="701"/>
                  </a:lnTo>
                  <a:lnTo>
                    <a:pt x="11642" y="701"/>
                  </a:lnTo>
                  <a:cubicBezTo>
                    <a:pt x="10441" y="267"/>
                    <a:pt x="8607" y="0"/>
                    <a:pt x="6505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4"/>
            <p:cNvSpPr/>
            <p:nvPr/>
          </p:nvSpPr>
          <p:spPr>
            <a:xfrm>
              <a:off x="3376750" y="3001750"/>
              <a:ext cx="326100" cy="94275"/>
            </a:xfrm>
            <a:custGeom>
              <a:avLst/>
              <a:gdLst/>
              <a:ahLst/>
              <a:cxnLst/>
              <a:rect l="l" t="t" r="r" b="b"/>
              <a:pathLst>
                <a:path w="13044" h="3771" extrusionOk="0">
                  <a:moveTo>
                    <a:pt x="6505" y="1"/>
                  </a:moveTo>
                  <a:cubicBezTo>
                    <a:pt x="2903" y="1"/>
                    <a:pt x="0" y="835"/>
                    <a:pt x="0" y="1869"/>
                  </a:cubicBezTo>
                  <a:cubicBezTo>
                    <a:pt x="0" y="2936"/>
                    <a:pt x="2903" y="3770"/>
                    <a:pt x="6505" y="3770"/>
                  </a:cubicBezTo>
                  <a:cubicBezTo>
                    <a:pt x="10108" y="3770"/>
                    <a:pt x="13043" y="2936"/>
                    <a:pt x="13043" y="1869"/>
                  </a:cubicBezTo>
                  <a:cubicBezTo>
                    <a:pt x="13043" y="835"/>
                    <a:pt x="10108" y="1"/>
                    <a:pt x="6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3421775" y="3024275"/>
              <a:ext cx="236025" cy="49225"/>
            </a:xfrm>
            <a:custGeom>
              <a:avLst/>
              <a:gdLst/>
              <a:ahLst/>
              <a:cxnLst/>
              <a:rect l="l" t="t" r="r" b="b"/>
              <a:pathLst>
                <a:path w="9441" h="1969" extrusionOk="0">
                  <a:moveTo>
                    <a:pt x="4704" y="0"/>
                  </a:moveTo>
                  <a:cubicBezTo>
                    <a:pt x="1835" y="0"/>
                    <a:pt x="1" y="634"/>
                    <a:pt x="1" y="968"/>
                  </a:cubicBezTo>
                  <a:cubicBezTo>
                    <a:pt x="1" y="1335"/>
                    <a:pt x="1835" y="1969"/>
                    <a:pt x="4704" y="1969"/>
                  </a:cubicBezTo>
                  <a:cubicBezTo>
                    <a:pt x="7606" y="1969"/>
                    <a:pt x="9441" y="1335"/>
                    <a:pt x="9441" y="968"/>
                  </a:cubicBezTo>
                  <a:cubicBezTo>
                    <a:pt x="9441" y="634"/>
                    <a:pt x="7606" y="0"/>
                    <a:pt x="470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3440125" y="1890750"/>
              <a:ext cx="619625" cy="612425"/>
            </a:xfrm>
            <a:custGeom>
              <a:avLst/>
              <a:gdLst/>
              <a:ahLst/>
              <a:cxnLst/>
              <a:rect l="l" t="t" r="r" b="b"/>
              <a:pathLst>
                <a:path w="24785" h="24497" extrusionOk="0">
                  <a:moveTo>
                    <a:pt x="6838" y="0"/>
                  </a:moveTo>
                  <a:cubicBezTo>
                    <a:pt x="6307" y="0"/>
                    <a:pt x="5805" y="728"/>
                    <a:pt x="5805" y="1543"/>
                  </a:cubicBezTo>
                  <a:cubicBezTo>
                    <a:pt x="6072" y="9049"/>
                    <a:pt x="2803" y="13285"/>
                    <a:pt x="634" y="15287"/>
                  </a:cubicBezTo>
                  <a:cubicBezTo>
                    <a:pt x="1" y="15887"/>
                    <a:pt x="1" y="17188"/>
                    <a:pt x="634" y="17455"/>
                  </a:cubicBezTo>
                  <a:lnTo>
                    <a:pt x="17413" y="24460"/>
                  </a:lnTo>
                  <a:cubicBezTo>
                    <a:pt x="17478" y="24484"/>
                    <a:pt x="17548" y="24497"/>
                    <a:pt x="17619" y="24497"/>
                  </a:cubicBezTo>
                  <a:cubicBezTo>
                    <a:pt x="17839" y="24497"/>
                    <a:pt x="18079" y="24378"/>
                    <a:pt x="18280" y="24126"/>
                  </a:cubicBezTo>
                  <a:cubicBezTo>
                    <a:pt x="24785" y="16054"/>
                    <a:pt x="23584" y="6614"/>
                    <a:pt x="23150" y="4179"/>
                  </a:cubicBezTo>
                  <a:cubicBezTo>
                    <a:pt x="23084" y="3812"/>
                    <a:pt x="22884" y="3545"/>
                    <a:pt x="22583" y="3512"/>
                  </a:cubicBezTo>
                  <a:lnTo>
                    <a:pt x="6939" y="9"/>
                  </a:lnTo>
                  <a:cubicBezTo>
                    <a:pt x="6905" y="3"/>
                    <a:pt x="6872" y="0"/>
                    <a:pt x="6838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3508500" y="1953500"/>
              <a:ext cx="490375" cy="488725"/>
            </a:xfrm>
            <a:custGeom>
              <a:avLst/>
              <a:gdLst/>
              <a:ahLst/>
              <a:cxnLst/>
              <a:rect l="l" t="t" r="r" b="b"/>
              <a:pathLst>
                <a:path w="19615" h="19549" extrusionOk="0">
                  <a:moveTo>
                    <a:pt x="4871" y="1"/>
                  </a:moveTo>
                  <a:cubicBezTo>
                    <a:pt x="4771" y="6672"/>
                    <a:pt x="2169" y="10975"/>
                    <a:pt x="1" y="13410"/>
                  </a:cubicBezTo>
                  <a:lnTo>
                    <a:pt x="14778" y="19548"/>
                  </a:lnTo>
                  <a:cubicBezTo>
                    <a:pt x="19615" y="13144"/>
                    <a:pt x="19215" y="6005"/>
                    <a:pt x="18781" y="3070"/>
                  </a:cubicBezTo>
                  <a:lnTo>
                    <a:pt x="4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3475975" y="2182850"/>
              <a:ext cx="179325" cy="175150"/>
            </a:xfrm>
            <a:custGeom>
              <a:avLst/>
              <a:gdLst/>
              <a:ahLst/>
              <a:cxnLst/>
              <a:rect l="l" t="t" r="r" b="b"/>
              <a:pathLst>
                <a:path w="7173" h="7006" extrusionOk="0">
                  <a:moveTo>
                    <a:pt x="3337" y="0"/>
                  </a:moveTo>
                  <a:lnTo>
                    <a:pt x="1" y="4470"/>
                  </a:lnTo>
                  <a:lnTo>
                    <a:pt x="4638" y="7005"/>
                  </a:lnTo>
                  <a:cubicBezTo>
                    <a:pt x="4638" y="7005"/>
                    <a:pt x="7173" y="2468"/>
                    <a:pt x="333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3792050" y="2348925"/>
              <a:ext cx="156800" cy="124975"/>
            </a:xfrm>
            <a:custGeom>
              <a:avLst/>
              <a:gdLst/>
              <a:ahLst/>
              <a:cxnLst/>
              <a:rect l="l" t="t" r="r" b="b"/>
              <a:pathLst>
                <a:path w="6272" h="4999" extrusionOk="0">
                  <a:moveTo>
                    <a:pt x="4697" y="0"/>
                  </a:moveTo>
                  <a:cubicBezTo>
                    <a:pt x="3354" y="0"/>
                    <a:pt x="1420" y="548"/>
                    <a:pt x="0" y="3231"/>
                  </a:cubicBezTo>
                  <a:lnTo>
                    <a:pt x="3636" y="4999"/>
                  </a:lnTo>
                  <a:lnTo>
                    <a:pt x="6271" y="262"/>
                  </a:lnTo>
                  <a:cubicBezTo>
                    <a:pt x="6271" y="262"/>
                    <a:pt x="5625" y="0"/>
                    <a:pt x="4697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3654450" y="1904700"/>
              <a:ext cx="343875" cy="251975"/>
            </a:xfrm>
            <a:custGeom>
              <a:avLst/>
              <a:gdLst/>
              <a:ahLst/>
              <a:cxnLst/>
              <a:rect l="l" t="t" r="r" b="b"/>
              <a:pathLst>
                <a:path w="13755" h="10079" extrusionOk="0">
                  <a:moveTo>
                    <a:pt x="5117" y="0"/>
                  </a:moveTo>
                  <a:cubicBezTo>
                    <a:pt x="3171" y="0"/>
                    <a:pt x="1521" y="402"/>
                    <a:pt x="1135" y="1152"/>
                  </a:cubicBezTo>
                  <a:cubicBezTo>
                    <a:pt x="0" y="3320"/>
                    <a:pt x="301" y="8724"/>
                    <a:pt x="6105" y="9925"/>
                  </a:cubicBezTo>
                  <a:cubicBezTo>
                    <a:pt x="6614" y="10031"/>
                    <a:pt x="7086" y="10079"/>
                    <a:pt x="7521" y="10079"/>
                  </a:cubicBezTo>
                  <a:cubicBezTo>
                    <a:pt x="12049" y="10079"/>
                    <a:pt x="12743" y="4888"/>
                    <a:pt x="12743" y="4888"/>
                  </a:cubicBezTo>
                  <a:cubicBezTo>
                    <a:pt x="13754" y="1502"/>
                    <a:pt x="8882" y="0"/>
                    <a:pt x="5117" y="0"/>
                  </a:cubicBezTo>
                  <a:close/>
                </a:path>
              </a:pathLst>
            </a:custGeom>
            <a:solidFill>
              <a:srgbClr val="447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3183275" y="2100275"/>
              <a:ext cx="1225900" cy="199350"/>
            </a:xfrm>
            <a:custGeom>
              <a:avLst/>
              <a:gdLst/>
              <a:ahLst/>
              <a:cxnLst/>
              <a:rect l="l" t="t" r="r" b="b"/>
              <a:pathLst>
                <a:path w="49036" h="7974" extrusionOk="0">
                  <a:moveTo>
                    <a:pt x="2869" y="1"/>
                  </a:moveTo>
                  <a:cubicBezTo>
                    <a:pt x="1268" y="1"/>
                    <a:pt x="1" y="1268"/>
                    <a:pt x="1" y="2836"/>
                  </a:cubicBezTo>
                  <a:cubicBezTo>
                    <a:pt x="1" y="3770"/>
                    <a:pt x="434" y="4604"/>
                    <a:pt x="1135" y="5138"/>
                  </a:cubicBezTo>
                  <a:cubicBezTo>
                    <a:pt x="434" y="5638"/>
                    <a:pt x="1" y="6472"/>
                    <a:pt x="1" y="7406"/>
                  </a:cubicBezTo>
                  <a:cubicBezTo>
                    <a:pt x="1" y="7606"/>
                    <a:pt x="34" y="7773"/>
                    <a:pt x="67" y="7973"/>
                  </a:cubicBezTo>
                  <a:lnTo>
                    <a:pt x="48969" y="7973"/>
                  </a:lnTo>
                  <a:cubicBezTo>
                    <a:pt x="49002" y="7773"/>
                    <a:pt x="49036" y="7606"/>
                    <a:pt x="49036" y="7406"/>
                  </a:cubicBezTo>
                  <a:cubicBezTo>
                    <a:pt x="49036" y="6472"/>
                    <a:pt x="48602" y="5638"/>
                    <a:pt x="47901" y="5138"/>
                  </a:cubicBezTo>
                  <a:cubicBezTo>
                    <a:pt x="48602" y="4604"/>
                    <a:pt x="49036" y="3770"/>
                    <a:pt x="49036" y="2836"/>
                  </a:cubicBezTo>
                  <a:cubicBezTo>
                    <a:pt x="49036" y="1268"/>
                    <a:pt x="47768" y="1"/>
                    <a:pt x="46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3048175" y="1879275"/>
              <a:ext cx="1496100" cy="256900"/>
            </a:xfrm>
            <a:custGeom>
              <a:avLst/>
              <a:gdLst/>
              <a:ahLst/>
              <a:cxnLst/>
              <a:rect l="l" t="t" r="r" b="b"/>
              <a:pathLst>
                <a:path w="59844" h="10276" extrusionOk="0">
                  <a:moveTo>
                    <a:pt x="5171" y="1"/>
                  </a:moveTo>
                  <a:cubicBezTo>
                    <a:pt x="2336" y="1"/>
                    <a:pt x="1" y="2303"/>
                    <a:pt x="1" y="5138"/>
                  </a:cubicBezTo>
                  <a:cubicBezTo>
                    <a:pt x="1" y="7973"/>
                    <a:pt x="2336" y="10275"/>
                    <a:pt x="5171" y="10275"/>
                  </a:cubicBezTo>
                  <a:lnTo>
                    <a:pt x="54673" y="10275"/>
                  </a:lnTo>
                  <a:cubicBezTo>
                    <a:pt x="57508" y="10275"/>
                    <a:pt x="59843" y="7973"/>
                    <a:pt x="59843" y="5138"/>
                  </a:cubicBezTo>
                  <a:cubicBezTo>
                    <a:pt x="59843" y="2303"/>
                    <a:pt x="57508" y="1"/>
                    <a:pt x="54673" y="1"/>
                  </a:cubicBez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64"/>
          <p:cNvSpPr txBox="1"/>
          <p:nvPr/>
        </p:nvSpPr>
        <p:spPr>
          <a:xfrm>
            <a:off x="2500298" y="1071552"/>
            <a:ext cx="2341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D</a:t>
            </a:r>
            <a:r>
              <a:rPr lang="en" sz="22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ays birth dan Registration</a:t>
            </a:r>
            <a:r>
              <a:rPr lang="en" sz="22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 </a:t>
            </a:r>
            <a:endParaRPr sz="220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44" name="Google Shape;2044;p64"/>
          <p:cNvSpPr txBox="1"/>
          <p:nvPr/>
        </p:nvSpPr>
        <p:spPr>
          <a:xfrm>
            <a:off x="2485838" y="1964913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5" name="Google Shape;2045;p64"/>
          <p:cNvSpPr txBox="1"/>
          <p:nvPr/>
        </p:nvSpPr>
        <p:spPr>
          <a:xfrm>
            <a:off x="4348613" y="3061125"/>
            <a:ext cx="2341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Education Type</a:t>
            </a:r>
            <a:endParaRPr sz="220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46" name="Google Shape;2046;p64"/>
          <p:cNvSpPr txBox="1"/>
          <p:nvPr/>
        </p:nvSpPr>
        <p:spPr>
          <a:xfrm>
            <a:off x="4286248" y="3714758"/>
            <a:ext cx="2357454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Customers with higher education, know about loans and no delays to pay</a:t>
            </a:r>
            <a:endParaRPr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7" name="Google Shape;2047;p64"/>
          <p:cNvSpPr txBox="1"/>
          <p:nvPr/>
        </p:nvSpPr>
        <p:spPr>
          <a:xfrm>
            <a:off x="6072198" y="1142990"/>
            <a:ext cx="2341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Days employed and working income</a:t>
            </a:r>
            <a:endParaRPr sz="220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48" name="Google Shape;2048;p64"/>
          <p:cNvSpPr txBox="1"/>
          <p:nvPr/>
        </p:nvSpPr>
        <p:spPr>
          <a:xfrm>
            <a:off x="6072198" y="1857370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Take a look how long the customers working and they were working at company or stable income</a:t>
            </a:r>
            <a:endParaRPr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049" name="Google Shape;2049;p64"/>
          <p:cNvGrpSpPr/>
          <p:nvPr/>
        </p:nvGrpSpPr>
        <p:grpSpPr>
          <a:xfrm>
            <a:off x="2578425" y="3321002"/>
            <a:ext cx="542964" cy="465786"/>
            <a:chOff x="5863675" y="3789852"/>
            <a:chExt cx="542964" cy="465786"/>
          </a:xfrm>
        </p:grpSpPr>
        <p:sp>
          <p:nvSpPr>
            <p:cNvPr id="2050" name="Google Shape;2050;p64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048;p64"/>
          <p:cNvSpPr txBox="1"/>
          <p:nvPr/>
        </p:nvSpPr>
        <p:spPr>
          <a:xfrm>
            <a:off x="2571736" y="1857370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Rejecting customers who are not in working age.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5217B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Long queue for apply, make it fast and simple</a:t>
            </a:r>
            <a:endParaRPr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6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PLATFORM</a:t>
            </a:r>
            <a:endParaRPr/>
          </a:p>
        </p:txBody>
      </p:sp>
      <p:sp>
        <p:nvSpPr>
          <p:cNvPr id="2077" name="Google Shape;2077;p66"/>
          <p:cNvSpPr txBox="1">
            <a:spLocks noGrp="1"/>
          </p:cNvSpPr>
          <p:nvPr>
            <p:ph type="subTitle" idx="1"/>
          </p:nvPr>
        </p:nvSpPr>
        <p:spPr>
          <a:xfrm>
            <a:off x="571472" y="1071552"/>
            <a:ext cx="3643338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Can make an online excel/platform that automatically reject the customer application directly if they do not meet the 3-4 conditions.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Get know about the customers, give a full recommendation to apply the loan.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r>
              <a:rPr lang="en-US" dirty="0" err="1" smtClean="0"/>
              <a:t>Manange</a:t>
            </a:r>
            <a:r>
              <a:rPr lang="en-US" dirty="0" smtClean="0"/>
              <a:t> the application website or online, so customers feel save to apply loans.</a:t>
            </a:r>
            <a:endParaRPr/>
          </a:p>
        </p:txBody>
      </p:sp>
      <p:grpSp>
        <p:nvGrpSpPr>
          <p:cNvPr id="2078" name="Google Shape;2078;p66"/>
          <p:cNvGrpSpPr/>
          <p:nvPr/>
        </p:nvGrpSpPr>
        <p:grpSpPr>
          <a:xfrm>
            <a:off x="5072795" y="1405614"/>
            <a:ext cx="2878531" cy="2261890"/>
            <a:chOff x="4147875" y="986011"/>
            <a:chExt cx="3842140" cy="3019074"/>
          </a:xfrm>
        </p:grpSpPr>
        <p:sp>
          <p:nvSpPr>
            <p:cNvPr id="2079" name="Google Shape;2079;p66"/>
            <p:cNvSpPr/>
            <p:nvPr/>
          </p:nvSpPr>
          <p:spPr>
            <a:xfrm>
              <a:off x="5591742" y="3553821"/>
              <a:ext cx="954407" cy="419279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6"/>
            <p:cNvSpPr/>
            <p:nvPr/>
          </p:nvSpPr>
          <p:spPr>
            <a:xfrm>
              <a:off x="5619445" y="3553821"/>
              <a:ext cx="849745" cy="335160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6"/>
            <p:cNvSpPr/>
            <p:nvPr/>
          </p:nvSpPr>
          <p:spPr>
            <a:xfrm>
              <a:off x="5520135" y="3939716"/>
              <a:ext cx="1097573" cy="65369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6"/>
            <p:cNvSpPr/>
            <p:nvPr/>
          </p:nvSpPr>
          <p:spPr>
            <a:xfrm>
              <a:off x="4147875" y="1157727"/>
              <a:ext cx="3842140" cy="2479534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6"/>
            <p:cNvSpPr/>
            <p:nvPr/>
          </p:nvSpPr>
          <p:spPr>
            <a:xfrm>
              <a:off x="4147875" y="986011"/>
              <a:ext cx="3842140" cy="2359231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6"/>
            <p:cNvSpPr/>
            <p:nvPr/>
          </p:nvSpPr>
          <p:spPr>
            <a:xfrm>
              <a:off x="6031074" y="3316292"/>
              <a:ext cx="120300" cy="12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5" name="Google Shape;2085;p66"/>
          <p:cNvPicPr preferRelativeResize="0"/>
          <p:nvPr/>
        </p:nvPicPr>
        <p:blipFill rotWithShape="1">
          <a:blip r:embed="rId3">
            <a:alphaModFix/>
          </a:blip>
          <a:srcRect b="12157"/>
          <a:stretch/>
        </p:blipFill>
        <p:spPr>
          <a:xfrm>
            <a:off x="5180175" y="1565650"/>
            <a:ext cx="2663773" cy="1331824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86" name="Google Shape;2086;p66"/>
          <p:cNvGrpSpPr/>
          <p:nvPr/>
        </p:nvGrpSpPr>
        <p:grpSpPr>
          <a:xfrm>
            <a:off x="7688159" y="2449049"/>
            <a:ext cx="835431" cy="1527347"/>
            <a:chOff x="6417224" y="2247097"/>
            <a:chExt cx="951950" cy="1740368"/>
          </a:xfrm>
        </p:grpSpPr>
        <p:sp>
          <p:nvSpPr>
            <p:cNvPr id="2087" name="Google Shape;2087;p66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6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6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6"/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66"/>
          <p:cNvGrpSpPr/>
          <p:nvPr/>
        </p:nvGrpSpPr>
        <p:grpSpPr>
          <a:xfrm>
            <a:off x="4205589" y="2299011"/>
            <a:ext cx="1252529" cy="1663558"/>
            <a:chOff x="3580725" y="2020075"/>
            <a:chExt cx="1344925" cy="1786275"/>
          </a:xfrm>
        </p:grpSpPr>
        <p:sp>
          <p:nvSpPr>
            <p:cNvPr id="2092" name="Google Shape;2092;p66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6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6"/>
            <p:cNvSpPr/>
            <p:nvPr/>
          </p:nvSpPr>
          <p:spPr>
            <a:xfrm>
              <a:off x="4227363" y="2059468"/>
              <a:ext cx="44695" cy="38816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5" name="Google Shape;2095;p66"/>
          <p:cNvSpPr/>
          <p:nvPr/>
        </p:nvSpPr>
        <p:spPr>
          <a:xfrm>
            <a:off x="8072572" y="3867053"/>
            <a:ext cx="66600" cy="66600"/>
          </a:xfrm>
          <a:prstGeom prst="ellipse">
            <a:avLst/>
          </a:prstGeom>
          <a:solidFill>
            <a:srgbClr val="EFE7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6" name="Google Shape;209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225" y="2411375"/>
            <a:ext cx="999275" cy="138532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97" name="Google Shape;209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7075" y="2550600"/>
            <a:ext cx="757599" cy="124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98" name="Google Shape;2098;p66"/>
          <p:cNvGrpSpPr/>
          <p:nvPr/>
        </p:nvGrpSpPr>
        <p:grpSpPr>
          <a:xfrm>
            <a:off x="5228821" y="2666836"/>
            <a:ext cx="1385607" cy="1663459"/>
            <a:chOff x="5331496" y="2666836"/>
            <a:chExt cx="1385607" cy="1663459"/>
          </a:xfrm>
        </p:grpSpPr>
        <p:grpSp>
          <p:nvGrpSpPr>
            <p:cNvPr id="2099" name="Google Shape;2099;p66"/>
            <p:cNvGrpSpPr/>
            <p:nvPr/>
          </p:nvGrpSpPr>
          <p:grpSpPr>
            <a:xfrm>
              <a:off x="5331496" y="2666836"/>
              <a:ext cx="1385607" cy="1663459"/>
              <a:chOff x="2040800" y="2586750"/>
              <a:chExt cx="1530275" cy="2182275"/>
            </a:xfrm>
          </p:grpSpPr>
          <p:sp>
            <p:nvSpPr>
              <p:cNvPr id="2100" name="Google Shape;2100;p66"/>
              <p:cNvSpPr/>
              <p:nvPr/>
            </p:nvSpPr>
            <p:spPr>
              <a:xfrm>
                <a:off x="2040800" y="2586750"/>
                <a:ext cx="1530275" cy="2182275"/>
              </a:xfrm>
              <a:custGeom>
                <a:avLst/>
                <a:gdLst/>
                <a:ahLst/>
                <a:cxnLst/>
                <a:rect l="l" t="t" r="r" b="b"/>
                <a:pathLst>
                  <a:path w="61211" h="87291" extrusionOk="0">
                    <a:moveTo>
                      <a:pt x="30843" y="0"/>
                    </a:moveTo>
                    <a:cubicBezTo>
                      <a:pt x="30043" y="0"/>
                      <a:pt x="29293" y="545"/>
                      <a:pt x="28721" y="1090"/>
                    </a:cubicBezTo>
                    <a:cubicBezTo>
                      <a:pt x="26152" y="3491"/>
                      <a:pt x="24585" y="7027"/>
                      <a:pt x="21482" y="8662"/>
                    </a:cubicBezTo>
                    <a:cubicBezTo>
                      <a:pt x="21349" y="7494"/>
                      <a:pt x="21816" y="6360"/>
                      <a:pt x="21983" y="5193"/>
                    </a:cubicBezTo>
                    <a:cubicBezTo>
                      <a:pt x="22238" y="3376"/>
                      <a:pt x="20984" y="1874"/>
                      <a:pt x="19407" y="1874"/>
                    </a:cubicBezTo>
                    <a:cubicBezTo>
                      <a:pt x="18928" y="1874"/>
                      <a:pt x="18419" y="2013"/>
                      <a:pt x="17913" y="2324"/>
                    </a:cubicBezTo>
                    <a:cubicBezTo>
                      <a:pt x="16579" y="3158"/>
                      <a:pt x="15712" y="4826"/>
                      <a:pt x="15511" y="6360"/>
                    </a:cubicBezTo>
                    <a:cubicBezTo>
                      <a:pt x="15411" y="7194"/>
                      <a:pt x="15411" y="8028"/>
                      <a:pt x="14677" y="8528"/>
                    </a:cubicBezTo>
                    <a:cubicBezTo>
                      <a:pt x="14010" y="8962"/>
                      <a:pt x="13143" y="9029"/>
                      <a:pt x="12409" y="9329"/>
                    </a:cubicBezTo>
                    <a:cubicBezTo>
                      <a:pt x="12209" y="9429"/>
                      <a:pt x="11909" y="9496"/>
                      <a:pt x="11842" y="9763"/>
                    </a:cubicBezTo>
                    <a:cubicBezTo>
                      <a:pt x="11742" y="9963"/>
                      <a:pt x="11842" y="10263"/>
                      <a:pt x="11976" y="10496"/>
                    </a:cubicBezTo>
                    <a:cubicBezTo>
                      <a:pt x="12876" y="12364"/>
                      <a:pt x="22983" y="17868"/>
                      <a:pt x="24918" y="22805"/>
                    </a:cubicBezTo>
                    <a:lnTo>
                      <a:pt x="22750" y="23873"/>
                    </a:lnTo>
                    <a:cubicBezTo>
                      <a:pt x="15044" y="29110"/>
                      <a:pt x="8840" y="36615"/>
                      <a:pt x="5071" y="45288"/>
                    </a:cubicBezTo>
                    <a:cubicBezTo>
                      <a:pt x="1335" y="53961"/>
                      <a:pt x="0" y="63768"/>
                      <a:pt x="1335" y="73141"/>
                    </a:cubicBezTo>
                    <a:cubicBezTo>
                      <a:pt x="1568" y="74976"/>
                      <a:pt x="1968" y="76710"/>
                      <a:pt x="2302" y="78512"/>
                    </a:cubicBezTo>
                    <a:cubicBezTo>
                      <a:pt x="2669" y="80447"/>
                      <a:pt x="2836" y="82848"/>
                      <a:pt x="1201" y="83849"/>
                    </a:cubicBezTo>
                    <a:cubicBezTo>
                      <a:pt x="1824" y="84305"/>
                      <a:pt x="2532" y="84449"/>
                      <a:pt x="3284" y="84449"/>
                    </a:cubicBezTo>
                    <a:cubicBezTo>
                      <a:pt x="4588" y="84449"/>
                      <a:pt x="6026" y="84015"/>
                      <a:pt x="7385" y="84015"/>
                    </a:cubicBezTo>
                    <a:cubicBezTo>
                      <a:pt x="7594" y="84015"/>
                      <a:pt x="7801" y="84025"/>
                      <a:pt x="8006" y="84049"/>
                    </a:cubicBezTo>
                    <a:cubicBezTo>
                      <a:pt x="8933" y="84169"/>
                      <a:pt x="9994" y="84985"/>
                      <a:pt x="10924" y="84985"/>
                    </a:cubicBezTo>
                    <a:cubicBezTo>
                      <a:pt x="11032" y="84985"/>
                      <a:pt x="11138" y="84974"/>
                      <a:pt x="11242" y="84950"/>
                    </a:cubicBezTo>
                    <a:cubicBezTo>
                      <a:pt x="11537" y="84871"/>
                      <a:pt x="11855" y="84837"/>
                      <a:pt x="12188" y="84837"/>
                    </a:cubicBezTo>
                    <a:cubicBezTo>
                      <a:pt x="14259" y="84837"/>
                      <a:pt x="16937" y="86168"/>
                      <a:pt x="18747" y="86484"/>
                    </a:cubicBezTo>
                    <a:cubicBezTo>
                      <a:pt x="21582" y="86985"/>
                      <a:pt x="24518" y="87218"/>
                      <a:pt x="27387" y="87285"/>
                    </a:cubicBezTo>
                    <a:cubicBezTo>
                      <a:pt x="27698" y="87288"/>
                      <a:pt x="28009" y="87290"/>
                      <a:pt x="28320" y="87290"/>
                    </a:cubicBezTo>
                    <a:cubicBezTo>
                      <a:pt x="33773" y="87290"/>
                      <a:pt x="39169" y="86750"/>
                      <a:pt x="44565" y="86151"/>
                    </a:cubicBezTo>
                    <a:cubicBezTo>
                      <a:pt x="46433" y="85984"/>
                      <a:pt x="48335" y="85784"/>
                      <a:pt x="50069" y="85117"/>
                    </a:cubicBezTo>
                    <a:cubicBezTo>
                      <a:pt x="51103" y="84716"/>
                      <a:pt x="52104" y="84183"/>
                      <a:pt x="53205" y="84049"/>
                    </a:cubicBezTo>
                    <a:cubicBezTo>
                      <a:pt x="53405" y="84026"/>
                      <a:pt x="53608" y="84016"/>
                      <a:pt x="53812" y="84016"/>
                    </a:cubicBezTo>
                    <a:cubicBezTo>
                      <a:pt x="55172" y="84016"/>
                      <a:pt x="56604" y="84464"/>
                      <a:pt x="57912" y="84464"/>
                    </a:cubicBezTo>
                    <a:cubicBezTo>
                      <a:pt x="58664" y="84464"/>
                      <a:pt x="59376" y="84316"/>
                      <a:pt x="60010" y="83849"/>
                    </a:cubicBezTo>
                    <a:cubicBezTo>
                      <a:pt x="58375" y="82848"/>
                      <a:pt x="58542" y="80447"/>
                      <a:pt x="58909" y="78512"/>
                    </a:cubicBezTo>
                    <a:cubicBezTo>
                      <a:pt x="59243" y="76710"/>
                      <a:pt x="59643" y="74943"/>
                      <a:pt x="59876" y="73141"/>
                    </a:cubicBezTo>
                    <a:cubicBezTo>
                      <a:pt x="61211" y="63701"/>
                      <a:pt x="60410" y="53694"/>
                      <a:pt x="56140" y="45288"/>
                    </a:cubicBezTo>
                    <a:cubicBezTo>
                      <a:pt x="48735" y="30878"/>
                      <a:pt x="35893" y="23906"/>
                      <a:pt x="35893" y="23839"/>
                    </a:cubicBezTo>
                    <a:cubicBezTo>
                      <a:pt x="35059" y="21104"/>
                      <a:pt x="37093" y="18302"/>
                      <a:pt x="39095" y="16234"/>
                    </a:cubicBezTo>
                    <a:cubicBezTo>
                      <a:pt x="41663" y="13565"/>
                      <a:pt x="44365" y="10997"/>
                      <a:pt x="47234" y="8662"/>
                    </a:cubicBezTo>
                    <a:cubicBezTo>
                      <a:pt x="46856" y="8463"/>
                      <a:pt x="46468" y="8384"/>
                      <a:pt x="46072" y="8384"/>
                    </a:cubicBezTo>
                    <a:cubicBezTo>
                      <a:pt x="44513" y="8384"/>
                      <a:pt x="42835" y="9613"/>
                      <a:pt x="41166" y="9613"/>
                    </a:cubicBezTo>
                    <a:cubicBezTo>
                      <a:pt x="41054" y="9613"/>
                      <a:pt x="40942" y="9608"/>
                      <a:pt x="40829" y="9596"/>
                    </a:cubicBezTo>
                    <a:cubicBezTo>
                      <a:pt x="39996" y="9496"/>
                      <a:pt x="39195" y="8995"/>
                      <a:pt x="38494" y="8495"/>
                    </a:cubicBezTo>
                    <a:cubicBezTo>
                      <a:pt x="36159" y="6794"/>
                      <a:pt x="34225" y="4492"/>
                      <a:pt x="32924" y="1890"/>
                    </a:cubicBezTo>
                    <a:cubicBezTo>
                      <a:pt x="32557" y="1123"/>
                      <a:pt x="32257" y="356"/>
                      <a:pt x="31389" y="89"/>
                    </a:cubicBezTo>
                    <a:cubicBezTo>
                      <a:pt x="31206" y="28"/>
                      <a:pt x="31023" y="0"/>
                      <a:pt x="30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66"/>
              <p:cNvSpPr/>
              <p:nvPr/>
            </p:nvSpPr>
            <p:spPr>
              <a:xfrm>
                <a:off x="2335175" y="2809950"/>
                <a:ext cx="342775" cy="342775"/>
              </a:xfrm>
              <a:custGeom>
                <a:avLst/>
                <a:gdLst/>
                <a:ahLst/>
                <a:cxnLst/>
                <a:rect l="l" t="t" r="r" b="b"/>
                <a:pathLst>
                  <a:path w="13711" h="13711" extrusionOk="0">
                    <a:moveTo>
                      <a:pt x="2002" y="1"/>
                    </a:moveTo>
                    <a:lnTo>
                      <a:pt x="2002" y="1"/>
                    </a:lnTo>
                    <a:cubicBezTo>
                      <a:pt x="1535" y="134"/>
                      <a:pt x="1101" y="234"/>
                      <a:pt x="701" y="368"/>
                    </a:cubicBezTo>
                    <a:cubicBezTo>
                      <a:pt x="434" y="468"/>
                      <a:pt x="201" y="568"/>
                      <a:pt x="100" y="801"/>
                    </a:cubicBezTo>
                    <a:cubicBezTo>
                      <a:pt x="0" y="1035"/>
                      <a:pt x="100" y="1335"/>
                      <a:pt x="234" y="1535"/>
                    </a:cubicBezTo>
                    <a:cubicBezTo>
                      <a:pt x="1101" y="3470"/>
                      <a:pt x="10908" y="8807"/>
                      <a:pt x="13076" y="13710"/>
                    </a:cubicBezTo>
                    <a:cubicBezTo>
                      <a:pt x="13277" y="13644"/>
                      <a:pt x="13477" y="13577"/>
                      <a:pt x="13710" y="13510"/>
                    </a:cubicBezTo>
                    <a:cubicBezTo>
                      <a:pt x="13677" y="13344"/>
                      <a:pt x="13677" y="13177"/>
                      <a:pt x="13610" y="13010"/>
                    </a:cubicBezTo>
                    <a:cubicBezTo>
                      <a:pt x="13543" y="12510"/>
                      <a:pt x="13243" y="11876"/>
                      <a:pt x="13010" y="11476"/>
                    </a:cubicBezTo>
                    <a:cubicBezTo>
                      <a:pt x="12409" y="10375"/>
                      <a:pt x="11575" y="9407"/>
                      <a:pt x="10675" y="8573"/>
                    </a:cubicBezTo>
                    <a:cubicBezTo>
                      <a:pt x="9040" y="7072"/>
                      <a:pt x="7172" y="5705"/>
                      <a:pt x="5271" y="4504"/>
                    </a:cubicBezTo>
                    <a:cubicBezTo>
                      <a:pt x="4070" y="3737"/>
                      <a:pt x="2035" y="3070"/>
                      <a:pt x="1368" y="1735"/>
                    </a:cubicBezTo>
                    <a:cubicBezTo>
                      <a:pt x="934" y="901"/>
                      <a:pt x="1435" y="468"/>
                      <a:pt x="2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66"/>
              <p:cNvSpPr/>
              <p:nvPr/>
            </p:nvSpPr>
            <p:spPr>
              <a:xfrm>
                <a:off x="2757600" y="2587575"/>
                <a:ext cx="105850" cy="602675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24107" extrusionOk="0">
                    <a:moveTo>
                      <a:pt x="2138" y="1"/>
                    </a:moveTo>
                    <a:cubicBezTo>
                      <a:pt x="1337" y="1"/>
                      <a:pt x="587" y="545"/>
                      <a:pt x="15" y="1090"/>
                    </a:cubicBezTo>
                    <a:cubicBezTo>
                      <a:pt x="5" y="1101"/>
                      <a:pt x="1" y="1105"/>
                      <a:pt x="2" y="1105"/>
                    </a:cubicBezTo>
                    <a:cubicBezTo>
                      <a:pt x="18" y="1105"/>
                      <a:pt x="592" y="636"/>
                      <a:pt x="1017" y="636"/>
                    </a:cubicBezTo>
                    <a:cubicBezTo>
                      <a:pt x="1226" y="636"/>
                      <a:pt x="1398" y="750"/>
                      <a:pt x="1450" y="1090"/>
                    </a:cubicBezTo>
                    <a:cubicBezTo>
                      <a:pt x="1717" y="2725"/>
                      <a:pt x="1316" y="12598"/>
                      <a:pt x="1483" y="24107"/>
                    </a:cubicBezTo>
                    <a:cubicBezTo>
                      <a:pt x="2150" y="8062"/>
                      <a:pt x="2951" y="1924"/>
                      <a:pt x="2984" y="1424"/>
                    </a:cubicBezTo>
                    <a:cubicBezTo>
                      <a:pt x="2984" y="952"/>
                      <a:pt x="3080" y="783"/>
                      <a:pt x="3219" y="783"/>
                    </a:cubicBezTo>
                    <a:cubicBezTo>
                      <a:pt x="3577" y="783"/>
                      <a:pt x="4222" y="1921"/>
                      <a:pt x="4232" y="1921"/>
                    </a:cubicBezTo>
                    <a:cubicBezTo>
                      <a:pt x="4233" y="1921"/>
                      <a:pt x="4229" y="1911"/>
                      <a:pt x="4218" y="1891"/>
                    </a:cubicBezTo>
                    <a:cubicBezTo>
                      <a:pt x="3852" y="1123"/>
                      <a:pt x="3551" y="356"/>
                      <a:pt x="2684" y="89"/>
                    </a:cubicBezTo>
                    <a:cubicBezTo>
                      <a:pt x="2500" y="28"/>
                      <a:pt x="2318" y="1"/>
                      <a:pt x="2138" y="1"/>
                    </a:cubicBezTo>
                    <a:close/>
                  </a:path>
                </a:pathLst>
              </a:custGeom>
              <a:solidFill>
                <a:srgbClr val="2F97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66"/>
              <p:cNvSpPr/>
              <p:nvPr/>
            </p:nvSpPr>
            <p:spPr>
              <a:xfrm>
                <a:off x="2887225" y="2796250"/>
                <a:ext cx="333600" cy="37900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160" extrusionOk="0">
                    <a:moveTo>
                      <a:pt x="12213" y="1"/>
                    </a:moveTo>
                    <a:cubicBezTo>
                      <a:pt x="10686" y="1"/>
                      <a:pt x="8980" y="1229"/>
                      <a:pt x="7301" y="1229"/>
                    </a:cubicBezTo>
                    <a:cubicBezTo>
                      <a:pt x="7202" y="1229"/>
                      <a:pt x="7104" y="1225"/>
                      <a:pt x="7006" y="1216"/>
                    </a:cubicBezTo>
                    <a:cubicBezTo>
                      <a:pt x="4804" y="3184"/>
                      <a:pt x="2669" y="5385"/>
                      <a:pt x="1368" y="8054"/>
                    </a:cubicBezTo>
                    <a:cubicBezTo>
                      <a:pt x="601" y="9755"/>
                      <a:pt x="1" y="11957"/>
                      <a:pt x="635" y="13825"/>
                    </a:cubicBezTo>
                    <a:cubicBezTo>
                      <a:pt x="868" y="14559"/>
                      <a:pt x="1335" y="14926"/>
                      <a:pt x="1902" y="15159"/>
                    </a:cubicBezTo>
                    <a:cubicBezTo>
                      <a:pt x="1302" y="12491"/>
                      <a:pt x="3236" y="9822"/>
                      <a:pt x="5205" y="7821"/>
                    </a:cubicBezTo>
                    <a:cubicBezTo>
                      <a:pt x="7740" y="5152"/>
                      <a:pt x="10508" y="2617"/>
                      <a:pt x="13344" y="282"/>
                    </a:cubicBezTo>
                    <a:cubicBezTo>
                      <a:pt x="12981" y="81"/>
                      <a:pt x="12603" y="1"/>
                      <a:pt x="12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66"/>
              <p:cNvSpPr/>
              <p:nvPr/>
            </p:nvSpPr>
            <p:spPr>
              <a:xfrm>
                <a:off x="2428575" y="2633600"/>
                <a:ext cx="291900" cy="53747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21499" extrusionOk="0">
                    <a:moveTo>
                      <a:pt x="3938" y="0"/>
                    </a:moveTo>
                    <a:cubicBezTo>
                      <a:pt x="3460" y="0"/>
                      <a:pt x="2949" y="139"/>
                      <a:pt x="2435" y="450"/>
                    </a:cubicBezTo>
                    <a:cubicBezTo>
                      <a:pt x="1101" y="1284"/>
                      <a:pt x="167" y="2952"/>
                      <a:pt x="0" y="4486"/>
                    </a:cubicBezTo>
                    <a:cubicBezTo>
                      <a:pt x="0" y="4496"/>
                      <a:pt x="1" y="4501"/>
                      <a:pt x="3" y="4501"/>
                    </a:cubicBezTo>
                    <a:cubicBezTo>
                      <a:pt x="11" y="4501"/>
                      <a:pt x="44" y="4351"/>
                      <a:pt x="100" y="4153"/>
                    </a:cubicBezTo>
                    <a:cubicBezTo>
                      <a:pt x="234" y="3702"/>
                      <a:pt x="634" y="3477"/>
                      <a:pt x="1034" y="3477"/>
                    </a:cubicBezTo>
                    <a:cubicBezTo>
                      <a:pt x="1435" y="3477"/>
                      <a:pt x="1835" y="3702"/>
                      <a:pt x="1968" y="4153"/>
                    </a:cubicBezTo>
                    <a:cubicBezTo>
                      <a:pt x="4103" y="11458"/>
                      <a:pt x="11308" y="21031"/>
                      <a:pt x="11675" y="21498"/>
                    </a:cubicBezTo>
                    <a:cubicBezTo>
                      <a:pt x="11675" y="21465"/>
                      <a:pt x="6305" y="10891"/>
                      <a:pt x="5971" y="6788"/>
                    </a:cubicBezTo>
                    <a:cubicBezTo>
                      <a:pt x="5871" y="5620"/>
                      <a:pt x="6305" y="4486"/>
                      <a:pt x="6472" y="3319"/>
                    </a:cubicBezTo>
                    <a:cubicBezTo>
                      <a:pt x="6727" y="1502"/>
                      <a:pt x="5512" y="0"/>
                      <a:pt x="3938" y="0"/>
                    </a:cubicBezTo>
                    <a:close/>
                  </a:path>
                </a:pathLst>
              </a:custGeom>
              <a:solidFill>
                <a:srgbClr val="2F97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66"/>
              <p:cNvSpPr/>
              <p:nvPr/>
            </p:nvSpPr>
            <p:spPr>
              <a:xfrm>
                <a:off x="2611200" y="3125825"/>
                <a:ext cx="345275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3077" extrusionOk="0">
                    <a:moveTo>
                      <a:pt x="12815" y="0"/>
                    </a:moveTo>
                    <a:cubicBezTo>
                      <a:pt x="12757" y="0"/>
                      <a:pt x="12699" y="13"/>
                      <a:pt x="12643" y="41"/>
                    </a:cubicBezTo>
                    <a:cubicBezTo>
                      <a:pt x="10842" y="742"/>
                      <a:pt x="8874" y="1042"/>
                      <a:pt x="6906" y="1042"/>
                    </a:cubicBezTo>
                    <a:cubicBezTo>
                      <a:pt x="4971" y="1042"/>
                      <a:pt x="2969" y="775"/>
                      <a:pt x="1168" y="141"/>
                    </a:cubicBezTo>
                    <a:cubicBezTo>
                      <a:pt x="1123" y="130"/>
                      <a:pt x="1079" y="125"/>
                      <a:pt x="1035" y="125"/>
                    </a:cubicBezTo>
                    <a:cubicBezTo>
                      <a:pt x="688" y="125"/>
                      <a:pt x="378" y="461"/>
                      <a:pt x="201" y="875"/>
                    </a:cubicBezTo>
                    <a:cubicBezTo>
                      <a:pt x="1" y="1309"/>
                      <a:pt x="34" y="1876"/>
                      <a:pt x="434" y="2076"/>
                    </a:cubicBezTo>
                    <a:cubicBezTo>
                      <a:pt x="2569" y="2810"/>
                      <a:pt x="4737" y="3077"/>
                      <a:pt x="6906" y="3077"/>
                    </a:cubicBezTo>
                    <a:cubicBezTo>
                      <a:pt x="9074" y="3044"/>
                      <a:pt x="11242" y="2743"/>
                      <a:pt x="13343" y="1909"/>
                    </a:cubicBezTo>
                    <a:cubicBezTo>
                      <a:pt x="13744" y="1709"/>
                      <a:pt x="13810" y="1176"/>
                      <a:pt x="13577" y="709"/>
                    </a:cubicBezTo>
                    <a:cubicBezTo>
                      <a:pt x="13410" y="320"/>
                      <a:pt x="13105" y="0"/>
                      <a:pt x="128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6" name="Google Shape;2106;p66"/>
            <p:cNvSpPr/>
            <p:nvPr/>
          </p:nvSpPr>
          <p:spPr>
            <a:xfrm>
              <a:off x="5817908" y="3445400"/>
              <a:ext cx="412794" cy="539002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66"/>
          <p:cNvGrpSpPr/>
          <p:nvPr/>
        </p:nvGrpSpPr>
        <p:grpSpPr>
          <a:xfrm>
            <a:off x="6767150" y="3933652"/>
            <a:ext cx="542964" cy="465786"/>
            <a:chOff x="5863675" y="3789852"/>
            <a:chExt cx="542964" cy="465786"/>
          </a:xfrm>
        </p:grpSpPr>
        <p:sp>
          <p:nvSpPr>
            <p:cNvPr id="2108" name="Google Shape;2108;p66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6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7"/>
          <p:cNvSpPr txBox="1">
            <a:spLocks noGrp="1"/>
          </p:cNvSpPr>
          <p:nvPr>
            <p:ph type="title"/>
          </p:nvPr>
        </p:nvSpPr>
        <p:spPr>
          <a:xfrm>
            <a:off x="4147650" y="524350"/>
            <a:ext cx="43521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127" name="Google Shape;2127;p67"/>
          <p:cNvSpPr txBox="1"/>
          <p:nvPr/>
        </p:nvSpPr>
        <p:spPr>
          <a:xfrm>
            <a:off x="4714724" y="4326938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128" name="Google Shape;2128;p67"/>
          <p:cNvGrpSpPr/>
          <p:nvPr/>
        </p:nvGrpSpPr>
        <p:grpSpPr>
          <a:xfrm>
            <a:off x="594336" y="1067049"/>
            <a:ext cx="3409502" cy="3073536"/>
            <a:chOff x="594350" y="1170375"/>
            <a:chExt cx="3210454" cy="2894102"/>
          </a:xfrm>
        </p:grpSpPr>
        <p:sp>
          <p:nvSpPr>
            <p:cNvPr id="2129" name="Google Shape;2129;p67"/>
            <p:cNvSpPr/>
            <p:nvPr/>
          </p:nvSpPr>
          <p:spPr>
            <a:xfrm>
              <a:off x="1479078" y="1464031"/>
              <a:ext cx="604700" cy="524267"/>
            </a:xfrm>
            <a:custGeom>
              <a:avLst/>
              <a:gdLst/>
              <a:ahLst/>
              <a:cxnLst/>
              <a:rect l="l" t="t" r="r" b="b"/>
              <a:pathLst>
                <a:path w="18968" h="16445" extrusionOk="0">
                  <a:moveTo>
                    <a:pt x="10274" y="0"/>
                  </a:moveTo>
                  <a:lnTo>
                    <a:pt x="1338" y="2098"/>
                  </a:lnTo>
                  <a:lnTo>
                    <a:pt x="0" y="4408"/>
                  </a:lnTo>
                  <a:cubicBezTo>
                    <a:pt x="0" y="4408"/>
                    <a:pt x="1642" y="4560"/>
                    <a:pt x="2159" y="5259"/>
                  </a:cubicBezTo>
                  <a:cubicBezTo>
                    <a:pt x="2523" y="5715"/>
                    <a:pt x="7599" y="16444"/>
                    <a:pt x="7599" y="16444"/>
                  </a:cubicBezTo>
                  <a:lnTo>
                    <a:pt x="18967" y="14226"/>
                  </a:lnTo>
                  <a:cubicBezTo>
                    <a:pt x="18967" y="14226"/>
                    <a:pt x="15016" y="5168"/>
                    <a:pt x="13253" y="2736"/>
                  </a:cubicBezTo>
                  <a:cubicBezTo>
                    <a:pt x="11460" y="304"/>
                    <a:pt x="10274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7"/>
            <p:cNvSpPr/>
            <p:nvPr/>
          </p:nvSpPr>
          <p:spPr>
            <a:xfrm>
              <a:off x="1710693" y="3392417"/>
              <a:ext cx="405067" cy="279109"/>
            </a:xfrm>
            <a:custGeom>
              <a:avLst/>
              <a:gdLst/>
              <a:ahLst/>
              <a:cxnLst/>
              <a:rect l="l" t="t" r="r" b="b"/>
              <a:pathLst>
                <a:path w="12706" h="8755" extrusionOk="0">
                  <a:moveTo>
                    <a:pt x="0" y="1"/>
                  </a:moveTo>
                  <a:lnTo>
                    <a:pt x="0" y="8755"/>
                  </a:lnTo>
                  <a:lnTo>
                    <a:pt x="12705" y="8755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7"/>
            <p:cNvSpPr/>
            <p:nvPr/>
          </p:nvSpPr>
          <p:spPr>
            <a:xfrm>
              <a:off x="1453892" y="3667613"/>
              <a:ext cx="918654" cy="94046"/>
            </a:xfrm>
            <a:custGeom>
              <a:avLst/>
              <a:gdLst/>
              <a:ahLst/>
              <a:cxnLst/>
              <a:rect l="l" t="t" r="r" b="b"/>
              <a:pathLst>
                <a:path w="28816" h="2950" extrusionOk="0">
                  <a:moveTo>
                    <a:pt x="1490" y="1"/>
                  </a:moveTo>
                  <a:cubicBezTo>
                    <a:pt x="669" y="1"/>
                    <a:pt x="0" y="670"/>
                    <a:pt x="0" y="1460"/>
                  </a:cubicBezTo>
                  <a:cubicBezTo>
                    <a:pt x="0" y="2281"/>
                    <a:pt x="669" y="2949"/>
                    <a:pt x="1490" y="2949"/>
                  </a:cubicBezTo>
                  <a:lnTo>
                    <a:pt x="27326" y="2949"/>
                  </a:lnTo>
                  <a:cubicBezTo>
                    <a:pt x="28147" y="2949"/>
                    <a:pt x="28815" y="2281"/>
                    <a:pt x="28815" y="1460"/>
                  </a:cubicBezTo>
                  <a:cubicBezTo>
                    <a:pt x="28815" y="670"/>
                    <a:pt x="28147" y="1"/>
                    <a:pt x="27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7"/>
            <p:cNvSpPr/>
            <p:nvPr/>
          </p:nvSpPr>
          <p:spPr>
            <a:xfrm>
              <a:off x="594350" y="1676263"/>
              <a:ext cx="2637687" cy="1776226"/>
            </a:xfrm>
            <a:custGeom>
              <a:avLst/>
              <a:gdLst/>
              <a:ahLst/>
              <a:cxnLst/>
              <a:rect l="l" t="t" r="r" b="b"/>
              <a:pathLst>
                <a:path w="82738" h="55716" extrusionOk="0">
                  <a:moveTo>
                    <a:pt x="1550" y="0"/>
                  </a:moveTo>
                  <a:cubicBezTo>
                    <a:pt x="699" y="0"/>
                    <a:pt x="0" y="699"/>
                    <a:pt x="0" y="1550"/>
                  </a:cubicBezTo>
                  <a:lnTo>
                    <a:pt x="0" y="54165"/>
                  </a:lnTo>
                  <a:cubicBezTo>
                    <a:pt x="0" y="55016"/>
                    <a:pt x="699" y="55715"/>
                    <a:pt x="1550" y="55715"/>
                  </a:cubicBezTo>
                  <a:lnTo>
                    <a:pt x="81187" y="55715"/>
                  </a:lnTo>
                  <a:cubicBezTo>
                    <a:pt x="82038" y="55715"/>
                    <a:pt x="82737" y="55016"/>
                    <a:pt x="82737" y="54165"/>
                  </a:cubicBezTo>
                  <a:lnTo>
                    <a:pt x="82737" y="1550"/>
                  </a:lnTo>
                  <a:cubicBezTo>
                    <a:pt x="82737" y="699"/>
                    <a:pt x="82038" y="0"/>
                    <a:pt x="81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7"/>
            <p:cNvSpPr/>
            <p:nvPr/>
          </p:nvSpPr>
          <p:spPr>
            <a:xfrm>
              <a:off x="635030" y="1725678"/>
              <a:ext cx="2556298" cy="1525235"/>
            </a:xfrm>
            <a:custGeom>
              <a:avLst/>
              <a:gdLst/>
              <a:ahLst/>
              <a:cxnLst/>
              <a:rect l="l" t="t" r="r" b="b"/>
              <a:pathLst>
                <a:path w="80185" h="47843" extrusionOk="0">
                  <a:moveTo>
                    <a:pt x="1" y="0"/>
                  </a:moveTo>
                  <a:lnTo>
                    <a:pt x="1" y="47843"/>
                  </a:lnTo>
                  <a:lnTo>
                    <a:pt x="80185" y="47843"/>
                  </a:lnTo>
                  <a:lnTo>
                    <a:pt x="80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7"/>
            <p:cNvSpPr/>
            <p:nvPr/>
          </p:nvSpPr>
          <p:spPr>
            <a:xfrm>
              <a:off x="966464" y="1810960"/>
              <a:ext cx="2057248" cy="1391530"/>
            </a:xfrm>
            <a:custGeom>
              <a:avLst/>
              <a:gdLst/>
              <a:ahLst/>
              <a:cxnLst/>
              <a:rect l="l" t="t" r="r" b="b"/>
              <a:pathLst>
                <a:path w="64531" h="43649" extrusionOk="0">
                  <a:moveTo>
                    <a:pt x="1550" y="0"/>
                  </a:moveTo>
                  <a:cubicBezTo>
                    <a:pt x="699" y="0"/>
                    <a:pt x="0" y="699"/>
                    <a:pt x="0" y="1550"/>
                  </a:cubicBezTo>
                  <a:lnTo>
                    <a:pt x="0" y="42098"/>
                  </a:lnTo>
                  <a:cubicBezTo>
                    <a:pt x="0" y="42979"/>
                    <a:pt x="699" y="43648"/>
                    <a:pt x="1550" y="43648"/>
                  </a:cubicBezTo>
                  <a:lnTo>
                    <a:pt x="62980" y="43648"/>
                  </a:lnTo>
                  <a:cubicBezTo>
                    <a:pt x="63831" y="43648"/>
                    <a:pt x="64530" y="42979"/>
                    <a:pt x="64530" y="42098"/>
                  </a:cubicBezTo>
                  <a:lnTo>
                    <a:pt x="64530" y="1550"/>
                  </a:lnTo>
                  <a:cubicBezTo>
                    <a:pt x="64530" y="699"/>
                    <a:pt x="63831" y="0"/>
                    <a:pt x="62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7"/>
            <p:cNvSpPr/>
            <p:nvPr/>
          </p:nvSpPr>
          <p:spPr>
            <a:xfrm>
              <a:off x="966464" y="1806114"/>
              <a:ext cx="2057248" cy="100805"/>
            </a:xfrm>
            <a:custGeom>
              <a:avLst/>
              <a:gdLst/>
              <a:ahLst/>
              <a:cxnLst/>
              <a:rect l="l" t="t" r="r" b="b"/>
              <a:pathLst>
                <a:path w="64531" h="3162" extrusionOk="0">
                  <a:moveTo>
                    <a:pt x="62950" y="0"/>
                  </a:moveTo>
                  <a:lnTo>
                    <a:pt x="1550" y="152"/>
                  </a:lnTo>
                  <a:cubicBezTo>
                    <a:pt x="699" y="152"/>
                    <a:pt x="0" y="851"/>
                    <a:pt x="0" y="1702"/>
                  </a:cubicBezTo>
                  <a:lnTo>
                    <a:pt x="0" y="3161"/>
                  </a:lnTo>
                  <a:lnTo>
                    <a:pt x="64530" y="3040"/>
                  </a:lnTo>
                  <a:lnTo>
                    <a:pt x="64530" y="1550"/>
                  </a:lnTo>
                  <a:cubicBezTo>
                    <a:pt x="64530" y="699"/>
                    <a:pt x="63831" y="0"/>
                    <a:pt x="6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7"/>
            <p:cNvSpPr/>
            <p:nvPr/>
          </p:nvSpPr>
          <p:spPr>
            <a:xfrm>
              <a:off x="1046868" y="1852628"/>
              <a:ext cx="32996" cy="32964"/>
            </a:xfrm>
            <a:custGeom>
              <a:avLst/>
              <a:gdLst/>
              <a:ahLst/>
              <a:cxnLst/>
              <a:rect l="l" t="t" r="r" b="b"/>
              <a:pathLst>
                <a:path w="1035" h="1034" extrusionOk="0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821"/>
                    <a:pt x="244" y="1034"/>
                    <a:pt x="518" y="1034"/>
                  </a:cubicBezTo>
                  <a:cubicBezTo>
                    <a:pt x="822" y="1034"/>
                    <a:pt x="1034" y="821"/>
                    <a:pt x="1034" y="517"/>
                  </a:cubicBezTo>
                  <a:cubicBezTo>
                    <a:pt x="1034" y="243"/>
                    <a:pt x="791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7"/>
            <p:cNvSpPr/>
            <p:nvPr/>
          </p:nvSpPr>
          <p:spPr>
            <a:xfrm>
              <a:off x="1117612" y="1852628"/>
              <a:ext cx="32996" cy="32964"/>
            </a:xfrm>
            <a:custGeom>
              <a:avLst/>
              <a:gdLst/>
              <a:ahLst/>
              <a:cxnLst/>
              <a:rect l="l" t="t" r="r" b="b"/>
              <a:pathLst>
                <a:path w="1035" h="1034" extrusionOk="0">
                  <a:moveTo>
                    <a:pt x="518" y="0"/>
                  </a:moveTo>
                  <a:cubicBezTo>
                    <a:pt x="214" y="0"/>
                    <a:pt x="1" y="243"/>
                    <a:pt x="1" y="517"/>
                  </a:cubicBezTo>
                  <a:cubicBezTo>
                    <a:pt x="1" y="821"/>
                    <a:pt x="214" y="1034"/>
                    <a:pt x="518" y="1034"/>
                  </a:cubicBezTo>
                  <a:cubicBezTo>
                    <a:pt x="791" y="1034"/>
                    <a:pt x="1034" y="821"/>
                    <a:pt x="1034" y="517"/>
                  </a:cubicBezTo>
                  <a:cubicBezTo>
                    <a:pt x="1034" y="243"/>
                    <a:pt x="791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7"/>
            <p:cNvSpPr/>
            <p:nvPr/>
          </p:nvSpPr>
          <p:spPr>
            <a:xfrm>
              <a:off x="1187399" y="1852628"/>
              <a:ext cx="32964" cy="32964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90"/>
                    <a:pt x="244" y="1034"/>
                    <a:pt x="517" y="1034"/>
                  </a:cubicBezTo>
                  <a:cubicBezTo>
                    <a:pt x="821" y="1034"/>
                    <a:pt x="1034" y="790"/>
                    <a:pt x="1034" y="517"/>
                  </a:cubicBezTo>
                  <a:cubicBezTo>
                    <a:pt x="103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7"/>
            <p:cNvSpPr/>
            <p:nvPr/>
          </p:nvSpPr>
          <p:spPr>
            <a:xfrm>
              <a:off x="759079" y="1758611"/>
              <a:ext cx="2057248" cy="1392518"/>
            </a:xfrm>
            <a:custGeom>
              <a:avLst/>
              <a:gdLst/>
              <a:ahLst/>
              <a:cxnLst/>
              <a:rect l="l" t="t" r="r" b="b"/>
              <a:pathLst>
                <a:path w="64531" h="43680" extrusionOk="0">
                  <a:moveTo>
                    <a:pt x="1551" y="1"/>
                  </a:moveTo>
                  <a:cubicBezTo>
                    <a:pt x="700" y="1"/>
                    <a:pt x="0" y="700"/>
                    <a:pt x="0" y="1551"/>
                  </a:cubicBezTo>
                  <a:lnTo>
                    <a:pt x="0" y="42129"/>
                  </a:lnTo>
                  <a:cubicBezTo>
                    <a:pt x="0" y="42980"/>
                    <a:pt x="700" y="43679"/>
                    <a:pt x="1551" y="43679"/>
                  </a:cubicBezTo>
                  <a:lnTo>
                    <a:pt x="62980" y="43679"/>
                  </a:lnTo>
                  <a:cubicBezTo>
                    <a:pt x="63831" y="43679"/>
                    <a:pt x="64531" y="42980"/>
                    <a:pt x="64531" y="42129"/>
                  </a:cubicBezTo>
                  <a:lnTo>
                    <a:pt x="64531" y="1551"/>
                  </a:lnTo>
                  <a:cubicBezTo>
                    <a:pt x="64531" y="700"/>
                    <a:pt x="63831" y="1"/>
                    <a:pt x="62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7"/>
            <p:cNvSpPr/>
            <p:nvPr/>
          </p:nvSpPr>
          <p:spPr>
            <a:xfrm>
              <a:off x="759079" y="1754754"/>
              <a:ext cx="2057248" cy="100805"/>
            </a:xfrm>
            <a:custGeom>
              <a:avLst/>
              <a:gdLst/>
              <a:ahLst/>
              <a:cxnLst/>
              <a:rect l="l" t="t" r="r" b="b"/>
              <a:pathLst>
                <a:path w="64531" h="3162" extrusionOk="0">
                  <a:moveTo>
                    <a:pt x="62950" y="0"/>
                  </a:moveTo>
                  <a:lnTo>
                    <a:pt x="1551" y="122"/>
                  </a:lnTo>
                  <a:cubicBezTo>
                    <a:pt x="700" y="122"/>
                    <a:pt x="0" y="821"/>
                    <a:pt x="0" y="1672"/>
                  </a:cubicBezTo>
                  <a:lnTo>
                    <a:pt x="0" y="3161"/>
                  </a:lnTo>
                  <a:lnTo>
                    <a:pt x="64531" y="3040"/>
                  </a:lnTo>
                  <a:lnTo>
                    <a:pt x="64531" y="1550"/>
                  </a:lnTo>
                  <a:cubicBezTo>
                    <a:pt x="64531" y="699"/>
                    <a:pt x="63831" y="0"/>
                    <a:pt x="6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7"/>
            <p:cNvSpPr/>
            <p:nvPr/>
          </p:nvSpPr>
          <p:spPr>
            <a:xfrm>
              <a:off x="839514" y="1801268"/>
              <a:ext cx="32964" cy="32964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1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790"/>
                    <a:pt x="243" y="1034"/>
                    <a:pt x="517" y="1034"/>
                  </a:cubicBezTo>
                  <a:cubicBezTo>
                    <a:pt x="821" y="1034"/>
                    <a:pt x="1034" y="790"/>
                    <a:pt x="1034" y="517"/>
                  </a:cubicBezTo>
                  <a:cubicBezTo>
                    <a:pt x="1034" y="213"/>
                    <a:pt x="791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7"/>
            <p:cNvSpPr/>
            <p:nvPr/>
          </p:nvSpPr>
          <p:spPr>
            <a:xfrm>
              <a:off x="909270" y="1801268"/>
              <a:ext cx="33952" cy="32964"/>
            </a:xfrm>
            <a:custGeom>
              <a:avLst/>
              <a:gdLst/>
              <a:ahLst/>
              <a:cxnLst/>
              <a:rect l="l" t="t" r="r" b="b"/>
              <a:pathLst>
                <a:path w="1065" h="1034" extrusionOk="0">
                  <a:moveTo>
                    <a:pt x="548" y="0"/>
                  </a:moveTo>
                  <a:cubicBezTo>
                    <a:pt x="244" y="0"/>
                    <a:pt x="1" y="213"/>
                    <a:pt x="31" y="517"/>
                  </a:cubicBezTo>
                  <a:cubicBezTo>
                    <a:pt x="31" y="790"/>
                    <a:pt x="244" y="1034"/>
                    <a:pt x="548" y="1034"/>
                  </a:cubicBezTo>
                  <a:cubicBezTo>
                    <a:pt x="821" y="1034"/>
                    <a:pt x="1065" y="790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7"/>
            <p:cNvSpPr/>
            <p:nvPr/>
          </p:nvSpPr>
          <p:spPr>
            <a:xfrm>
              <a:off x="980014" y="1800280"/>
              <a:ext cx="32996" cy="33952"/>
            </a:xfrm>
            <a:custGeom>
              <a:avLst/>
              <a:gdLst/>
              <a:ahLst/>
              <a:cxnLst/>
              <a:rect l="l" t="t" r="r" b="b"/>
              <a:pathLst>
                <a:path w="1035" h="1065" extrusionOk="0">
                  <a:moveTo>
                    <a:pt x="517" y="1"/>
                  </a:moveTo>
                  <a:cubicBezTo>
                    <a:pt x="244" y="31"/>
                    <a:pt x="1" y="244"/>
                    <a:pt x="1" y="548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34" y="821"/>
                    <a:pt x="1034" y="54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7"/>
            <p:cNvSpPr/>
            <p:nvPr/>
          </p:nvSpPr>
          <p:spPr>
            <a:xfrm>
              <a:off x="839514" y="1943712"/>
              <a:ext cx="202534" cy="32964"/>
            </a:xfrm>
            <a:custGeom>
              <a:avLst/>
              <a:gdLst/>
              <a:ahLst/>
              <a:cxnLst/>
              <a:rect l="l" t="t" r="r" b="b"/>
              <a:pathLst>
                <a:path w="6353" h="1034" extrusionOk="0">
                  <a:moveTo>
                    <a:pt x="5927" y="0"/>
                  </a:moveTo>
                  <a:lnTo>
                    <a:pt x="426" y="31"/>
                  </a:lnTo>
                  <a:cubicBezTo>
                    <a:pt x="183" y="31"/>
                    <a:pt x="0" y="213"/>
                    <a:pt x="0" y="456"/>
                  </a:cubicBezTo>
                  <a:lnTo>
                    <a:pt x="0" y="608"/>
                  </a:lnTo>
                  <a:cubicBezTo>
                    <a:pt x="0" y="851"/>
                    <a:pt x="183" y="1034"/>
                    <a:pt x="456" y="1034"/>
                  </a:cubicBezTo>
                  <a:lnTo>
                    <a:pt x="5927" y="1034"/>
                  </a:lnTo>
                  <a:cubicBezTo>
                    <a:pt x="6171" y="1034"/>
                    <a:pt x="6353" y="821"/>
                    <a:pt x="6353" y="578"/>
                  </a:cubicBezTo>
                  <a:lnTo>
                    <a:pt x="6353" y="456"/>
                  </a:lnTo>
                  <a:cubicBezTo>
                    <a:pt x="6353" y="213"/>
                    <a:pt x="6171" y="0"/>
                    <a:pt x="5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7"/>
            <p:cNvSpPr/>
            <p:nvPr/>
          </p:nvSpPr>
          <p:spPr>
            <a:xfrm>
              <a:off x="839514" y="2263479"/>
              <a:ext cx="127934" cy="32996"/>
            </a:xfrm>
            <a:custGeom>
              <a:avLst/>
              <a:gdLst/>
              <a:ahLst/>
              <a:cxnLst/>
              <a:rect l="l" t="t" r="r" b="b"/>
              <a:pathLst>
                <a:path w="4013" h="1035" extrusionOk="0">
                  <a:moveTo>
                    <a:pt x="426" y="1"/>
                  </a:moveTo>
                  <a:cubicBezTo>
                    <a:pt x="183" y="1"/>
                    <a:pt x="0" y="214"/>
                    <a:pt x="0" y="457"/>
                  </a:cubicBezTo>
                  <a:lnTo>
                    <a:pt x="0" y="578"/>
                  </a:lnTo>
                  <a:cubicBezTo>
                    <a:pt x="0" y="821"/>
                    <a:pt x="183" y="1034"/>
                    <a:pt x="456" y="1034"/>
                  </a:cubicBezTo>
                  <a:lnTo>
                    <a:pt x="3587" y="1004"/>
                  </a:lnTo>
                  <a:cubicBezTo>
                    <a:pt x="3830" y="1004"/>
                    <a:pt x="4013" y="821"/>
                    <a:pt x="4013" y="578"/>
                  </a:cubicBezTo>
                  <a:lnTo>
                    <a:pt x="4013" y="426"/>
                  </a:lnTo>
                  <a:cubicBezTo>
                    <a:pt x="4013" y="183"/>
                    <a:pt x="3800" y="1"/>
                    <a:pt x="3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7"/>
            <p:cNvSpPr/>
            <p:nvPr/>
          </p:nvSpPr>
          <p:spPr>
            <a:xfrm>
              <a:off x="839514" y="2000875"/>
              <a:ext cx="378894" cy="32996"/>
            </a:xfrm>
            <a:custGeom>
              <a:avLst/>
              <a:gdLst/>
              <a:ahLst/>
              <a:cxnLst/>
              <a:rect l="l" t="t" r="r" b="b"/>
              <a:pathLst>
                <a:path w="11885" h="1035" extrusionOk="0">
                  <a:moveTo>
                    <a:pt x="11459" y="1"/>
                  </a:moveTo>
                  <a:lnTo>
                    <a:pt x="426" y="31"/>
                  </a:lnTo>
                  <a:cubicBezTo>
                    <a:pt x="183" y="31"/>
                    <a:pt x="0" y="213"/>
                    <a:pt x="0" y="457"/>
                  </a:cubicBezTo>
                  <a:lnTo>
                    <a:pt x="0" y="608"/>
                  </a:lnTo>
                  <a:cubicBezTo>
                    <a:pt x="0" y="852"/>
                    <a:pt x="183" y="1034"/>
                    <a:pt x="456" y="1034"/>
                  </a:cubicBezTo>
                  <a:lnTo>
                    <a:pt x="11459" y="1004"/>
                  </a:lnTo>
                  <a:cubicBezTo>
                    <a:pt x="11703" y="1004"/>
                    <a:pt x="11885" y="821"/>
                    <a:pt x="11885" y="578"/>
                  </a:cubicBezTo>
                  <a:lnTo>
                    <a:pt x="11885" y="426"/>
                  </a:lnTo>
                  <a:cubicBezTo>
                    <a:pt x="11885" y="183"/>
                    <a:pt x="11703" y="1"/>
                    <a:pt x="11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7"/>
            <p:cNvSpPr/>
            <p:nvPr/>
          </p:nvSpPr>
          <p:spPr>
            <a:xfrm>
              <a:off x="839514" y="2103596"/>
              <a:ext cx="467074" cy="12624"/>
            </a:xfrm>
            <a:custGeom>
              <a:avLst/>
              <a:gdLst/>
              <a:ahLst/>
              <a:cxnLst/>
              <a:rect l="l" t="t" r="r" b="b"/>
              <a:pathLst>
                <a:path w="14651" h="396" extrusionOk="0">
                  <a:moveTo>
                    <a:pt x="14499" y="1"/>
                  </a:moveTo>
                  <a:lnTo>
                    <a:pt x="152" y="31"/>
                  </a:lnTo>
                  <a:cubicBezTo>
                    <a:pt x="61" y="31"/>
                    <a:pt x="0" y="92"/>
                    <a:pt x="0" y="183"/>
                  </a:cubicBezTo>
                  <a:lnTo>
                    <a:pt x="0" y="244"/>
                  </a:lnTo>
                  <a:cubicBezTo>
                    <a:pt x="0" y="335"/>
                    <a:pt x="61" y="396"/>
                    <a:pt x="152" y="396"/>
                  </a:cubicBezTo>
                  <a:lnTo>
                    <a:pt x="14499" y="365"/>
                  </a:lnTo>
                  <a:cubicBezTo>
                    <a:pt x="14560" y="365"/>
                    <a:pt x="14651" y="304"/>
                    <a:pt x="14651" y="213"/>
                  </a:cubicBezTo>
                  <a:lnTo>
                    <a:pt x="14651" y="152"/>
                  </a:lnTo>
                  <a:cubicBezTo>
                    <a:pt x="14651" y="61"/>
                    <a:pt x="14560" y="1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7"/>
            <p:cNvSpPr/>
            <p:nvPr/>
          </p:nvSpPr>
          <p:spPr>
            <a:xfrm>
              <a:off x="839514" y="2077421"/>
              <a:ext cx="467074" cy="12624"/>
            </a:xfrm>
            <a:custGeom>
              <a:avLst/>
              <a:gdLst/>
              <a:ahLst/>
              <a:cxnLst/>
              <a:rect l="l" t="t" r="r" b="b"/>
              <a:pathLst>
                <a:path w="14651" h="396" extrusionOk="0">
                  <a:moveTo>
                    <a:pt x="14499" y="1"/>
                  </a:moveTo>
                  <a:lnTo>
                    <a:pt x="152" y="31"/>
                  </a:lnTo>
                  <a:cubicBezTo>
                    <a:pt x="61" y="31"/>
                    <a:pt x="0" y="122"/>
                    <a:pt x="0" y="183"/>
                  </a:cubicBezTo>
                  <a:lnTo>
                    <a:pt x="0" y="244"/>
                  </a:lnTo>
                  <a:cubicBezTo>
                    <a:pt x="0" y="335"/>
                    <a:pt x="61" y="396"/>
                    <a:pt x="152" y="396"/>
                  </a:cubicBezTo>
                  <a:lnTo>
                    <a:pt x="14499" y="366"/>
                  </a:lnTo>
                  <a:cubicBezTo>
                    <a:pt x="14560" y="366"/>
                    <a:pt x="14651" y="305"/>
                    <a:pt x="14651" y="214"/>
                  </a:cubicBezTo>
                  <a:lnTo>
                    <a:pt x="14651" y="153"/>
                  </a:lnTo>
                  <a:cubicBezTo>
                    <a:pt x="14651" y="62"/>
                    <a:pt x="14560" y="1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7"/>
            <p:cNvSpPr/>
            <p:nvPr/>
          </p:nvSpPr>
          <p:spPr>
            <a:xfrm>
              <a:off x="839514" y="2129770"/>
              <a:ext cx="467074" cy="12624"/>
            </a:xfrm>
            <a:custGeom>
              <a:avLst/>
              <a:gdLst/>
              <a:ahLst/>
              <a:cxnLst/>
              <a:rect l="l" t="t" r="r" b="b"/>
              <a:pathLst>
                <a:path w="14651" h="396" extrusionOk="0">
                  <a:moveTo>
                    <a:pt x="14499" y="0"/>
                  </a:moveTo>
                  <a:lnTo>
                    <a:pt x="152" y="31"/>
                  </a:lnTo>
                  <a:cubicBezTo>
                    <a:pt x="61" y="31"/>
                    <a:pt x="0" y="91"/>
                    <a:pt x="0" y="183"/>
                  </a:cubicBezTo>
                  <a:lnTo>
                    <a:pt x="0" y="243"/>
                  </a:lnTo>
                  <a:cubicBezTo>
                    <a:pt x="0" y="335"/>
                    <a:pt x="61" y="395"/>
                    <a:pt x="152" y="395"/>
                  </a:cubicBezTo>
                  <a:lnTo>
                    <a:pt x="14499" y="365"/>
                  </a:lnTo>
                  <a:cubicBezTo>
                    <a:pt x="14560" y="365"/>
                    <a:pt x="14651" y="304"/>
                    <a:pt x="14651" y="213"/>
                  </a:cubicBezTo>
                  <a:lnTo>
                    <a:pt x="14651" y="152"/>
                  </a:lnTo>
                  <a:cubicBezTo>
                    <a:pt x="14651" y="61"/>
                    <a:pt x="14560" y="0"/>
                    <a:pt x="14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7"/>
            <p:cNvSpPr/>
            <p:nvPr/>
          </p:nvSpPr>
          <p:spPr>
            <a:xfrm>
              <a:off x="839514" y="2155721"/>
              <a:ext cx="467074" cy="12848"/>
            </a:xfrm>
            <a:custGeom>
              <a:avLst/>
              <a:gdLst/>
              <a:ahLst/>
              <a:cxnLst/>
              <a:rect l="l" t="t" r="r" b="b"/>
              <a:pathLst>
                <a:path w="14651" h="403" extrusionOk="0">
                  <a:moveTo>
                    <a:pt x="14525" y="1"/>
                  </a:moveTo>
                  <a:cubicBezTo>
                    <a:pt x="14516" y="1"/>
                    <a:pt x="14507" y="3"/>
                    <a:pt x="14499" y="7"/>
                  </a:cubicBezTo>
                  <a:lnTo>
                    <a:pt x="152" y="37"/>
                  </a:lnTo>
                  <a:cubicBezTo>
                    <a:pt x="61" y="37"/>
                    <a:pt x="0" y="98"/>
                    <a:pt x="0" y="189"/>
                  </a:cubicBezTo>
                  <a:lnTo>
                    <a:pt x="0" y="250"/>
                  </a:lnTo>
                  <a:cubicBezTo>
                    <a:pt x="0" y="341"/>
                    <a:pt x="61" y="402"/>
                    <a:pt x="152" y="402"/>
                  </a:cubicBezTo>
                  <a:lnTo>
                    <a:pt x="14499" y="372"/>
                  </a:lnTo>
                  <a:cubicBezTo>
                    <a:pt x="14560" y="372"/>
                    <a:pt x="14651" y="280"/>
                    <a:pt x="14651" y="220"/>
                  </a:cubicBezTo>
                  <a:lnTo>
                    <a:pt x="14651" y="159"/>
                  </a:lnTo>
                  <a:cubicBezTo>
                    <a:pt x="14651" y="80"/>
                    <a:pt x="14583" y="1"/>
                    <a:pt x="14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7"/>
            <p:cNvSpPr/>
            <p:nvPr/>
          </p:nvSpPr>
          <p:spPr>
            <a:xfrm>
              <a:off x="839514" y="2181130"/>
              <a:ext cx="349851" cy="13581"/>
            </a:xfrm>
            <a:custGeom>
              <a:avLst/>
              <a:gdLst/>
              <a:ahLst/>
              <a:cxnLst/>
              <a:rect l="l" t="t" r="r" b="b"/>
              <a:pathLst>
                <a:path w="10974" h="426" extrusionOk="0">
                  <a:moveTo>
                    <a:pt x="10821" y="0"/>
                  </a:moveTo>
                  <a:lnTo>
                    <a:pt x="152" y="31"/>
                  </a:lnTo>
                  <a:cubicBezTo>
                    <a:pt x="61" y="31"/>
                    <a:pt x="0" y="122"/>
                    <a:pt x="0" y="183"/>
                  </a:cubicBezTo>
                  <a:lnTo>
                    <a:pt x="0" y="243"/>
                  </a:lnTo>
                  <a:cubicBezTo>
                    <a:pt x="0" y="335"/>
                    <a:pt x="61" y="426"/>
                    <a:pt x="152" y="426"/>
                  </a:cubicBezTo>
                  <a:lnTo>
                    <a:pt x="10821" y="395"/>
                  </a:lnTo>
                  <a:cubicBezTo>
                    <a:pt x="10912" y="395"/>
                    <a:pt x="10973" y="304"/>
                    <a:pt x="10973" y="213"/>
                  </a:cubicBezTo>
                  <a:lnTo>
                    <a:pt x="10973" y="183"/>
                  </a:lnTo>
                  <a:cubicBezTo>
                    <a:pt x="10973" y="91"/>
                    <a:pt x="10912" y="0"/>
                    <a:pt x="10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7"/>
            <p:cNvSpPr/>
            <p:nvPr/>
          </p:nvSpPr>
          <p:spPr>
            <a:xfrm>
              <a:off x="806550" y="3083299"/>
              <a:ext cx="131824" cy="11668"/>
            </a:xfrm>
            <a:custGeom>
              <a:avLst/>
              <a:gdLst/>
              <a:ahLst/>
              <a:cxnLst/>
              <a:rect l="l" t="t" r="r" b="b"/>
              <a:pathLst>
                <a:path w="4135" h="366" extrusionOk="0">
                  <a:moveTo>
                    <a:pt x="153" y="0"/>
                  </a:moveTo>
                  <a:cubicBezTo>
                    <a:pt x="62" y="0"/>
                    <a:pt x="1" y="92"/>
                    <a:pt x="1" y="183"/>
                  </a:cubicBezTo>
                  <a:lnTo>
                    <a:pt x="1" y="213"/>
                  </a:lnTo>
                  <a:cubicBezTo>
                    <a:pt x="1" y="304"/>
                    <a:pt x="62" y="365"/>
                    <a:pt x="153" y="365"/>
                  </a:cubicBezTo>
                  <a:lnTo>
                    <a:pt x="3952" y="365"/>
                  </a:lnTo>
                  <a:cubicBezTo>
                    <a:pt x="4043" y="365"/>
                    <a:pt x="4135" y="304"/>
                    <a:pt x="4135" y="213"/>
                  </a:cubicBezTo>
                  <a:lnTo>
                    <a:pt x="4135" y="152"/>
                  </a:lnTo>
                  <a:cubicBezTo>
                    <a:pt x="4135" y="61"/>
                    <a:pt x="4043" y="0"/>
                    <a:pt x="3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7"/>
            <p:cNvSpPr/>
            <p:nvPr/>
          </p:nvSpPr>
          <p:spPr>
            <a:xfrm>
              <a:off x="987761" y="3083299"/>
              <a:ext cx="131824" cy="11668"/>
            </a:xfrm>
            <a:custGeom>
              <a:avLst/>
              <a:gdLst/>
              <a:ahLst/>
              <a:cxnLst/>
              <a:rect l="l" t="t" r="r" b="b"/>
              <a:pathLst>
                <a:path w="4135" h="366" extrusionOk="0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213"/>
                  </a:lnTo>
                  <a:cubicBezTo>
                    <a:pt x="1" y="304"/>
                    <a:pt x="92" y="365"/>
                    <a:pt x="183" y="365"/>
                  </a:cubicBezTo>
                  <a:lnTo>
                    <a:pt x="3983" y="365"/>
                  </a:lnTo>
                  <a:cubicBezTo>
                    <a:pt x="4074" y="365"/>
                    <a:pt x="4135" y="304"/>
                    <a:pt x="4135" y="213"/>
                  </a:cubicBezTo>
                  <a:lnTo>
                    <a:pt x="4135" y="152"/>
                  </a:lnTo>
                  <a:cubicBezTo>
                    <a:pt x="4135" y="61"/>
                    <a:pt x="4074" y="0"/>
                    <a:pt x="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7"/>
            <p:cNvSpPr/>
            <p:nvPr/>
          </p:nvSpPr>
          <p:spPr>
            <a:xfrm>
              <a:off x="1169960" y="3083299"/>
              <a:ext cx="130836" cy="11668"/>
            </a:xfrm>
            <a:custGeom>
              <a:avLst/>
              <a:gdLst/>
              <a:ahLst/>
              <a:cxnLst/>
              <a:rect l="l" t="t" r="r" b="b"/>
              <a:pathLst>
                <a:path w="4104" h="366" extrusionOk="0">
                  <a:moveTo>
                    <a:pt x="152" y="0"/>
                  </a:moveTo>
                  <a:cubicBezTo>
                    <a:pt x="61" y="0"/>
                    <a:pt x="0" y="92"/>
                    <a:pt x="0" y="183"/>
                  </a:cubicBezTo>
                  <a:lnTo>
                    <a:pt x="0" y="213"/>
                  </a:lnTo>
                  <a:cubicBezTo>
                    <a:pt x="0" y="304"/>
                    <a:pt x="61" y="365"/>
                    <a:pt x="152" y="365"/>
                  </a:cubicBezTo>
                  <a:lnTo>
                    <a:pt x="3952" y="365"/>
                  </a:lnTo>
                  <a:cubicBezTo>
                    <a:pt x="4043" y="365"/>
                    <a:pt x="4104" y="304"/>
                    <a:pt x="4104" y="183"/>
                  </a:cubicBezTo>
                  <a:lnTo>
                    <a:pt x="4104" y="152"/>
                  </a:lnTo>
                  <a:cubicBezTo>
                    <a:pt x="4104" y="61"/>
                    <a:pt x="4043" y="0"/>
                    <a:pt x="3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7"/>
            <p:cNvSpPr/>
            <p:nvPr/>
          </p:nvSpPr>
          <p:spPr>
            <a:xfrm>
              <a:off x="1376358" y="1904945"/>
              <a:ext cx="1295603" cy="924456"/>
            </a:xfrm>
            <a:custGeom>
              <a:avLst/>
              <a:gdLst/>
              <a:ahLst/>
              <a:cxnLst/>
              <a:rect l="l" t="t" r="r" b="b"/>
              <a:pathLst>
                <a:path w="40640" h="28998" extrusionOk="0">
                  <a:moveTo>
                    <a:pt x="1247" y="0"/>
                  </a:moveTo>
                  <a:cubicBezTo>
                    <a:pt x="548" y="0"/>
                    <a:pt x="1" y="548"/>
                    <a:pt x="1" y="1247"/>
                  </a:cubicBezTo>
                  <a:lnTo>
                    <a:pt x="1" y="27752"/>
                  </a:lnTo>
                  <a:cubicBezTo>
                    <a:pt x="1" y="28420"/>
                    <a:pt x="548" y="28998"/>
                    <a:pt x="1247" y="28998"/>
                  </a:cubicBezTo>
                  <a:lnTo>
                    <a:pt x="39363" y="28998"/>
                  </a:lnTo>
                  <a:cubicBezTo>
                    <a:pt x="40062" y="28998"/>
                    <a:pt x="40640" y="28420"/>
                    <a:pt x="40640" y="27752"/>
                  </a:cubicBezTo>
                  <a:lnTo>
                    <a:pt x="40640" y="1247"/>
                  </a:lnTo>
                  <a:cubicBezTo>
                    <a:pt x="40640" y="548"/>
                    <a:pt x="40062" y="0"/>
                    <a:pt x="39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7"/>
            <p:cNvSpPr/>
            <p:nvPr/>
          </p:nvSpPr>
          <p:spPr>
            <a:xfrm>
              <a:off x="1471331" y="2235392"/>
              <a:ext cx="1101805" cy="525223"/>
            </a:xfrm>
            <a:custGeom>
              <a:avLst/>
              <a:gdLst/>
              <a:ahLst/>
              <a:cxnLst/>
              <a:rect l="l" t="t" r="r" b="b"/>
              <a:pathLst>
                <a:path w="34561" h="16475" extrusionOk="0">
                  <a:moveTo>
                    <a:pt x="29606" y="0"/>
                  </a:moveTo>
                  <a:cubicBezTo>
                    <a:pt x="27448" y="0"/>
                    <a:pt x="24834" y="10152"/>
                    <a:pt x="22615" y="10152"/>
                  </a:cubicBezTo>
                  <a:cubicBezTo>
                    <a:pt x="20426" y="10152"/>
                    <a:pt x="19879" y="882"/>
                    <a:pt x="17113" y="882"/>
                  </a:cubicBezTo>
                  <a:cubicBezTo>
                    <a:pt x="14347" y="882"/>
                    <a:pt x="10517" y="13435"/>
                    <a:pt x="6475" y="13435"/>
                  </a:cubicBezTo>
                  <a:cubicBezTo>
                    <a:pt x="2402" y="13435"/>
                    <a:pt x="1155" y="4438"/>
                    <a:pt x="0" y="4438"/>
                  </a:cubicBezTo>
                  <a:lnTo>
                    <a:pt x="0" y="16475"/>
                  </a:lnTo>
                  <a:lnTo>
                    <a:pt x="34560" y="16475"/>
                  </a:lnTo>
                  <a:lnTo>
                    <a:pt x="34560" y="7478"/>
                  </a:lnTo>
                  <a:cubicBezTo>
                    <a:pt x="34560" y="7478"/>
                    <a:pt x="31764" y="0"/>
                    <a:pt x="29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7"/>
            <p:cNvSpPr/>
            <p:nvPr/>
          </p:nvSpPr>
          <p:spPr>
            <a:xfrm>
              <a:off x="2361862" y="1988282"/>
              <a:ext cx="160898" cy="14569"/>
            </a:xfrm>
            <a:custGeom>
              <a:avLst/>
              <a:gdLst/>
              <a:ahLst/>
              <a:cxnLst/>
              <a:rect l="l" t="t" r="r" b="b"/>
              <a:pathLst>
                <a:path w="5047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7"/>
            <p:cNvSpPr/>
            <p:nvPr/>
          </p:nvSpPr>
          <p:spPr>
            <a:xfrm>
              <a:off x="2361862" y="2015413"/>
              <a:ext cx="160898" cy="14569"/>
            </a:xfrm>
            <a:custGeom>
              <a:avLst/>
              <a:gdLst/>
              <a:ahLst/>
              <a:cxnLst/>
              <a:rect l="l" t="t" r="r" b="b"/>
              <a:pathLst>
                <a:path w="5047" h="457" extrusionOk="0">
                  <a:moveTo>
                    <a:pt x="1" y="1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7"/>
            <p:cNvSpPr/>
            <p:nvPr/>
          </p:nvSpPr>
          <p:spPr>
            <a:xfrm>
              <a:off x="2361862" y="2041587"/>
              <a:ext cx="160898" cy="14569"/>
            </a:xfrm>
            <a:custGeom>
              <a:avLst/>
              <a:gdLst/>
              <a:ahLst/>
              <a:cxnLst/>
              <a:rect l="l" t="t" r="r" b="b"/>
              <a:pathLst>
                <a:path w="5047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047" y="456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7"/>
            <p:cNvSpPr/>
            <p:nvPr/>
          </p:nvSpPr>
          <p:spPr>
            <a:xfrm>
              <a:off x="2258185" y="1988282"/>
              <a:ext cx="72718" cy="14569"/>
            </a:xfrm>
            <a:custGeom>
              <a:avLst/>
              <a:gdLst/>
              <a:ahLst/>
              <a:cxnLst/>
              <a:rect l="l" t="t" r="r" b="b"/>
              <a:pathLst>
                <a:path w="2281" h="457" extrusionOk="0">
                  <a:moveTo>
                    <a:pt x="1" y="0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7"/>
            <p:cNvSpPr/>
            <p:nvPr/>
          </p:nvSpPr>
          <p:spPr>
            <a:xfrm>
              <a:off x="2258185" y="2015413"/>
              <a:ext cx="72718" cy="14569"/>
            </a:xfrm>
            <a:custGeom>
              <a:avLst/>
              <a:gdLst/>
              <a:ahLst/>
              <a:cxnLst/>
              <a:rect l="l" t="t" r="r" b="b"/>
              <a:pathLst>
                <a:path w="2281" h="457" extrusionOk="0">
                  <a:moveTo>
                    <a:pt x="1" y="1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7"/>
            <p:cNvSpPr/>
            <p:nvPr/>
          </p:nvSpPr>
          <p:spPr>
            <a:xfrm>
              <a:off x="2258185" y="2041587"/>
              <a:ext cx="72718" cy="14569"/>
            </a:xfrm>
            <a:custGeom>
              <a:avLst/>
              <a:gdLst/>
              <a:ahLst/>
              <a:cxnLst/>
              <a:rect l="l" t="t" r="r" b="b"/>
              <a:pathLst>
                <a:path w="2281" h="457" extrusionOk="0">
                  <a:moveTo>
                    <a:pt x="1" y="0"/>
                  </a:moveTo>
                  <a:lnTo>
                    <a:pt x="1" y="456"/>
                  </a:lnTo>
                  <a:lnTo>
                    <a:pt x="2280" y="456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7"/>
            <p:cNvSpPr/>
            <p:nvPr/>
          </p:nvSpPr>
          <p:spPr>
            <a:xfrm>
              <a:off x="1475189" y="2089058"/>
              <a:ext cx="1089212" cy="508773"/>
            </a:xfrm>
            <a:custGeom>
              <a:avLst/>
              <a:gdLst/>
              <a:ahLst/>
              <a:cxnLst/>
              <a:rect l="l" t="t" r="r" b="b"/>
              <a:pathLst>
                <a:path w="34166" h="15959" fill="none" extrusionOk="0">
                  <a:moveTo>
                    <a:pt x="1" y="7022"/>
                  </a:moveTo>
                  <a:cubicBezTo>
                    <a:pt x="1399" y="7721"/>
                    <a:pt x="2736" y="15958"/>
                    <a:pt x="6445" y="15958"/>
                  </a:cubicBezTo>
                  <a:cubicBezTo>
                    <a:pt x="10153" y="15958"/>
                    <a:pt x="13983" y="2554"/>
                    <a:pt x="16536" y="2554"/>
                  </a:cubicBezTo>
                  <a:cubicBezTo>
                    <a:pt x="19089" y="2554"/>
                    <a:pt x="21582" y="13283"/>
                    <a:pt x="24287" y="13283"/>
                  </a:cubicBezTo>
                  <a:cubicBezTo>
                    <a:pt x="27023" y="13283"/>
                    <a:pt x="34166" y="1"/>
                    <a:pt x="34166" y="1"/>
                  </a:cubicBezTo>
                </a:path>
              </a:pathLst>
            </a:custGeom>
            <a:noFill/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7"/>
            <p:cNvSpPr/>
            <p:nvPr/>
          </p:nvSpPr>
          <p:spPr>
            <a:xfrm>
              <a:off x="1471331" y="2008622"/>
              <a:ext cx="1111496" cy="752974"/>
            </a:xfrm>
            <a:custGeom>
              <a:avLst/>
              <a:gdLst/>
              <a:ahLst/>
              <a:cxnLst/>
              <a:rect l="l" t="t" r="r" b="b"/>
              <a:pathLst>
                <a:path w="34865" h="23619" fill="none" extrusionOk="0">
                  <a:moveTo>
                    <a:pt x="34864" y="23618"/>
                  </a:moveTo>
                  <a:lnTo>
                    <a:pt x="0" y="23618"/>
                  </a:lnTo>
                  <a:lnTo>
                    <a:pt x="0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7"/>
            <p:cNvSpPr/>
            <p:nvPr/>
          </p:nvSpPr>
          <p:spPr>
            <a:xfrm>
              <a:off x="1471331" y="2100694"/>
              <a:ext cx="1101805" cy="659916"/>
            </a:xfrm>
            <a:custGeom>
              <a:avLst/>
              <a:gdLst/>
              <a:ahLst/>
              <a:cxnLst/>
              <a:rect l="l" t="t" r="r" b="b"/>
              <a:pathLst>
                <a:path w="34561" h="20700" extrusionOk="0">
                  <a:moveTo>
                    <a:pt x="14499" y="0"/>
                  </a:moveTo>
                  <a:cubicBezTo>
                    <a:pt x="13070" y="0"/>
                    <a:pt x="11429" y="9636"/>
                    <a:pt x="9909" y="9636"/>
                  </a:cubicBezTo>
                  <a:cubicBezTo>
                    <a:pt x="8420" y="9636"/>
                    <a:pt x="8359" y="4864"/>
                    <a:pt x="6596" y="4864"/>
                  </a:cubicBezTo>
                  <a:cubicBezTo>
                    <a:pt x="4377" y="4864"/>
                    <a:pt x="0" y="13982"/>
                    <a:pt x="0" y="13982"/>
                  </a:cubicBezTo>
                  <a:lnTo>
                    <a:pt x="0" y="20700"/>
                  </a:lnTo>
                  <a:lnTo>
                    <a:pt x="34560" y="20700"/>
                  </a:lnTo>
                  <a:lnTo>
                    <a:pt x="34560" y="9453"/>
                  </a:lnTo>
                  <a:cubicBezTo>
                    <a:pt x="34560" y="9453"/>
                    <a:pt x="32949" y="1733"/>
                    <a:pt x="31521" y="1733"/>
                  </a:cubicBezTo>
                  <a:cubicBezTo>
                    <a:pt x="30062" y="1733"/>
                    <a:pt x="27539" y="14377"/>
                    <a:pt x="24955" y="14377"/>
                  </a:cubicBezTo>
                  <a:cubicBezTo>
                    <a:pt x="23648" y="14377"/>
                    <a:pt x="22372" y="3891"/>
                    <a:pt x="21125" y="3891"/>
                  </a:cubicBezTo>
                  <a:cubicBezTo>
                    <a:pt x="19909" y="3891"/>
                    <a:pt x="19484" y="11459"/>
                    <a:pt x="17539" y="11459"/>
                  </a:cubicBezTo>
                  <a:cubicBezTo>
                    <a:pt x="15593" y="11459"/>
                    <a:pt x="15897" y="0"/>
                    <a:pt x="14499" y="0"/>
                  </a:cubicBezTo>
                  <a:close/>
                </a:path>
              </a:pathLst>
            </a:custGeom>
            <a:solidFill>
              <a:srgbClr val="39B0D1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7"/>
            <p:cNvSpPr/>
            <p:nvPr/>
          </p:nvSpPr>
          <p:spPr>
            <a:xfrm>
              <a:off x="1466485" y="2300301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7" y="426"/>
                    <a:pt x="547" y="274"/>
                  </a:cubicBezTo>
                  <a:cubicBezTo>
                    <a:pt x="54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7"/>
            <p:cNvSpPr/>
            <p:nvPr/>
          </p:nvSpPr>
          <p:spPr>
            <a:xfrm>
              <a:off x="1576953" y="2522225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7"/>
            <p:cNvSpPr/>
            <p:nvPr/>
          </p:nvSpPr>
          <p:spPr>
            <a:xfrm>
              <a:off x="1994593" y="2161746"/>
              <a:ext cx="17502" cy="17470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5" y="0"/>
                  </a:moveTo>
                  <a:cubicBezTo>
                    <a:pt x="123" y="0"/>
                    <a:pt x="1" y="122"/>
                    <a:pt x="1" y="274"/>
                  </a:cubicBezTo>
                  <a:cubicBezTo>
                    <a:pt x="1" y="426"/>
                    <a:pt x="123" y="547"/>
                    <a:pt x="275" y="547"/>
                  </a:cubicBezTo>
                  <a:cubicBezTo>
                    <a:pt x="427" y="547"/>
                    <a:pt x="548" y="426"/>
                    <a:pt x="548" y="274"/>
                  </a:cubicBezTo>
                  <a:cubicBezTo>
                    <a:pt x="548" y="122"/>
                    <a:pt x="427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7"/>
            <p:cNvSpPr/>
            <p:nvPr/>
          </p:nvSpPr>
          <p:spPr>
            <a:xfrm>
              <a:off x="1885114" y="2301290"/>
              <a:ext cx="17470" cy="18427"/>
            </a:xfrm>
            <a:custGeom>
              <a:avLst/>
              <a:gdLst/>
              <a:ahLst/>
              <a:cxnLst/>
              <a:rect l="l" t="t" r="r" b="b"/>
              <a:pathLst>
                <a:path w="548" h="578" extrusionOk="0">
                  <a:moveTo>
                    <a:pt x="274" y="0"/>
                  </a:moveTo>
                  <a:cubicBezTo>
                    <a:pt x="122" y="0"/>
                    <a:pt x="0" y="152"/>
                    <a:pt x="0" y="274"/>
                  </a:cubicBezTo>
                  <a:cubicBezTo>
                    <a:pt x="0" y="426"/>
                    <a:pt x="122" y="578"/>
                    <a:pt x="274" y="578"/>
                  </a:cubicBezTo>
                  <a:cubicBezTo>
                    <a:pt x="426" y="578"/>
                    <a:pt x="547" y="426"/>
                    <a:pt x="547" y="274"/>
                  </a:cubicBezTo>
                  <a:cubicBezTo>
                    <a:pt x="547" y="15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7"/>
            <p:cNvSpPr/>
            <p:nvPr/>
          </p:nvSpPr>
          <p:spPr>
            <a:xfrm>
              <a:off x="2443285" y="2272214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7"/>
            <p:cNvSpPr/>
            <p:nvPr/>
          </p:nvSpPr>
          <p:spPr>
            <a:xfrm>
              <a:off x="2555698" y="2080354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7"/>
            <p:cNvSpPr/>
            <p:nvPr/>
          </p:nvSpPr>
          <p:spPr>
            <a:xfrm>
              <a:off x="2240746" y="2502841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7"/>
            <p:cNvSpPr/>
            <p:nvPr/>
          </p:nvSpPr>
          <p:spPr>
            <a:xfrm>
              <a:off x="1806623" y="2448580"/>
              <a:ext cx="17470" cy="1747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7"/>
            <p:cNvSpPr/>
            <p:nvPr/>
          </p:nvSpPr>
          <p:spPr>
            <a:xfrm>
              <a:off x="2144816" y="2396231"/>
              <a:ext cx="17470" cy="17502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427"/>
                    <a:pt x="122" y="548"/>
                    <a:pt x="274" y="548"/>
                  </a:cubicBezTo>
                  <a:cubicBezTo>
                    <a:pt x="426" y="548"/>
                    <a:pt x="547" y="427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7"/>
            <p:cNvSpPr/>
            <p:nvPr/>
          </p:nvSpPr>
          <p:spPr>
            <a:xfrm>
              <a:off x="849206" y="2846837"/>
              <a:ext cx="165712" cy="165744"/>
            </a:xfrm>
            <a:custGeom>
              <a:avLst/>
              <a:gdLst/>
              <a:ahLst/>
              <a:cxnLst/>
              <a:rect l="l" t="t" r="r" b="b"/>
              <a:pathLst>
                <a:path w="5198" h="5199" extrusionOk="0">
                  <a:moveTo>
                    <a:pt x="2614" y="1"/>
                  </a:moveTo>
                  <a:cubicBezTo>
                    <a:pt x="1155" y="1"/>
                    <a:pt x="0" y="1156"/>
                    <a:pt x="0" y="2585"/>
                  </a:cubicBezTo>
                  <a:cubicBezTo>
                    <a:pt x="0" y="4013"/>
                    <a:pt x="1155" y="5199"/>
                    <a:pt x="2614" y="5199"/>
                  </a:cubicBezTo>
                  <a:cubicBezTo>
                    <a:pt x="2827" y="5199"/>
                    <a:pt x="3009" y="5168"/>
                    <a:pt x="3222" y="5107"/>
                  </a:cubicBezTo>
                  <a:lnTo>
                    <a:pt x="2888" y="3679"/>
                  </a:lnTo>
                  <a:cubicBezTo>
                    <a:pt x="2797" y="3679"/>
                    <a:pt x="2705" y="3709"/>
                    <a:pt x="2614" y="3709"/>
                  </a:cubicBezTo>
                  <a:cubicBezTo>
                    <a:pt x="1976" y="3709"/>
                    <a:pt x="1490" y="3192"/>
                    <a:pt x="1490" y="2585"/>
                  </a:cubicBezTo>
                  <a:cubicBezTo>
                    <a:pt x="1490" y="1977"/>
                    <a:pt x="1976" y="1460"/>
                    <a:pt x="2614" y="1460"/>
                  </a:cubicBezTo>
                  <a:cubicBezTo>
                    <a:pt x="3222" y="1460"/>
                    <a:pt x="3709" y="1977"/>
                    <a:pt x="3709" y="2585"/>
                  </a:cubicBezTo>
                  <a:cubicBezTo>
                    <a:pt x="3709" y="2706"/>
                    <a:pt x="3709" y="2797"/>
                    <a:pt x="3678" y="2889"/>
                  </a:cubicBezTo>
                  <a:lnTo>
                    <a:pt x="5076" y="3405"/>
                  </a:lnTo>
                  <a:cubicBezTo>
                    <a:pt x="5168" y="3132"/>
                    <a:pt x="5198" y="2858"/>
                    <a:pt x="5198" y="2585"/>
                  </a:cubicBezTo>
                  <a:cubicBezTo>
                    <a:pt x="5198" y="1156"/>
                    <a:pt x="4043" y="1"/>
                    <a:pt x="2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7"/>
            <p:cNvSpPr/>
            <p:nvPr/>
          </p:nvSpPr>
          <p:spPr>
            <a:xfrm>
              <a:off x="1092426" y="2846837"/>
              <a:ext cx="165744" cy="165744"/>
            </a:xfrm>
            <a:custGeom>
              <a:avLst/>
              <a:gdLst/>
              <a:ahLst/>
              <a:cxnLst/>
              <a:rect l="l" t="t" r="r" b="b"/>
              <a:pathLst>
                <a:path w="5199" h="5199" extrusionOk="0">
                  <a:moveTo>
                    <a:pt x="2615" y="1"/>
                  </a:moveTo>
                  <a:cubicBezTo>
                    <a:pt x="1156" y="1"/>
                    <a:pt x="1" y="1156"/>
                    <a:pt x="1" y="2585"/>
                  </a:cubicBezTo>
                  <a:cubicBezTo>
                    <a:pt x="1" y="4013"/>
                    <a:pt x="1156" y="5199"/>
                    <a:pt x="2615" y="5199"/>
                  </a:cubicBezTo>
                  <a:cubicBezTo>
                    <a:pt x="4043" y="5199"/>
                    <a:pt x="5198" y="4013"/>
                    <a:pt x="5198" y="2585"/>
                  </a:cubicBezTo>
                  <a:cubicBezTo>
                    <a:pt x="5198" y="2372"/>
                    <a:pt x="5168" y="2159"/>
                    <a:pt x="5137" y="1977"/>
                  </a:cubicBezTo>
                  <a:lnTo>
                    <a:pt x="3678" y="2311"/>
                  </a:lnTo>
                  <a:cubicBezTo>
                    <a:pt x="3709" y="2402"/>
                    <a:pt x="3739" y="2493"/>
                    <a:pt x="3739" y="2585"/>
                  </a:cubicBezTo>
                  <a:cubicBezTo>
                    <a:pt x="3739" y="3192"/>
                    <a:pt x="3223" y="3709"/>
                    <a:pt x="2615" y="3709"/>
                  </a:cubicBezTo>
                  <a:cubicBezTo>
                    <a:pt x="1976" y="3709"/>
                    <a:pt x="1490" y="3192"/>
                    <a:pt x="1490" y="2585"/>
                  </a:cubicBezTo>
                  <a:cubicBezTo>
                    <a:pt x="1490" y="1977"/>
                    <a:pt x="1976" y="1460"/>
                    <a:pt x="2615" y="1460"/>
                  </a:cubicBezTo>
                  <a:cubicBezTo>
                    <a:pt x="2706" y="1460"/>
                    <a:pt x="2827" y="1490"/>
                    <a:pt x="2919" y="1521"/>
                  </a:cubicBezTo>
                  <a:lnTo>
                    <a:pt x="3405" y="123"/>
                  </a:lnTo>
                  <a:cubicBezTo>
                    <a:pt x="3162" y="31"/>
                    <a:pt x="2888" y="1"/>
                    <a:pt x="2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7"/>
            <p:cNvSpPr/>
            <p:nvPr/>
          </p:nvSpPr>
          <p:spPr>
            <a:xfrm>
              <a:off x="823032" y="2355551"/>
              <a:ext cx="495192" cy="211269"/>
            </a:xfrm>
            <a:custGeom>
              <a:avLst/>
              <a:gdLst/>
              <a:ahLst/>
              <a:cxnLst/>
              <a:rect l="l" t="t" r="r" b="b"/>
              <a:pathLst>
                <a:path w="15533" h="6627" extrusionOk="0">
                  <a:moveTo>
                    <a:pt x="578" y="0"/>
                  </a:moveTo>
                  <a:cubicBezTo>
                    <a:pt x="274" y="0"/>
                    <a:pt x="1" y="244"/>
                    <a:pt x="1" y="578"/>
                  </a:cubicBezTo>
                  <a:lnTo>
                    <a:pt x="1" y="6049"/>
                  </a:lnTo>
                  <a:cubicBezTo>
                    <a:pt x="1" y="6353"/>
                    <a:pt x="274" y="6627"/>
                    <a:pt x="578" y="6627"/>
                  </a:cubicBezTo>
                  <a:lnTo>
                    <a:pt x="14955" y="6627"/>
                  </a:lnTo>
                  <a:cubicBezTo>
                    <a:pt x="15259" y="6627"/>
                    <a:pt x="15533" y="6353"/>
                    <a:pt x="15533" y="6049"/>
                  </a:cubicBezTo>
                  <a:lnTo>
                    <a:pt x="15533" y="578"/>
                  </a:lnTo>
                  <a:cubicBezTo>
                    <a:pt x="15533" y="244"/>
                    <a:pt x="15259" y="0"/>
                    <a:pt x="14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7"/>
            <p:cNvSpPr/>
            <p:nvPr/>
          </p:nvSpPr>
          <p:spPr>
            <a:xfrm>
              <a:off x="1863785" y="3296487"/>
              <a:ext cx="98860" cy="97903"/>
            </a:xfrm>
            <a:custGeom>
              <a:avLst/>
              <a:gdLst/>
              <a:ahLst/>
              <a:cxnLst/>
              <a:rect l="l" t="t" r="r" b="b"/>
              <a:pathLst>
                <a:path w="3101" h="3071" extrusionOk="0">
                  <a:moveTo>
                    <a:pt x="1551" y="0"/>
                  </a:moveTo>
                  <a:cubicBezTo>
                    <a:pt x="700" y="0"/>
                    <a:pt x="1" y="700"/>
                    <a:pt x="1" y="1520"/>
                  </a:cubicBezTo>
                  <a:cubicBezTo>
                    <a:pt x="1" y="2371"/>
                    <a:pt x="700" y="3070"/>
                    <a:pt x="1551" y="3070"/>
                  </a:cubicBezTo>
                  <a:cubicBezTo>
                    <a:pt x="2402" y="3070"/>
                    <a:pt x="3101" y="2371"/>
                    <a:pt x="3101" y="1520"/>
                  </a:cubicBezTo>
                  <a:cubicBezTo>
                    <a:pt x="3101" y="700"/>
                    <a:pt x="2402" y="0"/>
                    <a:pt x="1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7"/>
            <p:cNvSpPr/>
            <p:nvPr/>
          </p:nvSpPr>
          <p:spPr>
            <a:xfrm>
              <a:off x="3136154" y="3598814"/>
              <a:ext cx="663805" cy="148306"/>
            </a:xfrm>
            <a:custGeom>
              <a:avLst/>
              <a:gdLst/>
              <a:ahLst/>
              <a:cxnLst/>
              <a:rect l="l" t="t" r="r" b="b"/>
              <a:pathLst>
                <a:path w="20822" h="4652" extrusionOk="0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51"/>
                    <a:pt x="10395" y="4651"/>
                  </a:cubicBezTo>
                  <a:cubicBezTo>
                    <a:pt x="16171" y="465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7"/>
            <p:cNvSpPr/>
            <p:nvPr/>
          </p:nvSpPr>
          <p:spPr>
            <a:xfrm>
              <a:off x="3136154" y="3539707"/>
              <a:ext cx="663805" cy="114385"/>
            </a:xfrm>
            <a:custGeom>
              <a:avLst/>
              <a:gdLst/>
              <a:ahLst/>
              <a:cxnLst/>
              <a:rect l="l" t="t" r="r" b="b"/>
              <a:pathLst>
                <a:path w="20822" h="3588" extrusionOk="0">
                  <a:moveTo>
                    <a:pt x="10395" y="1"/>
                  </a:moveTo>
                  <a:cubicBezTo>
                    <a:pt x="4651" y="1"/>
                    <a:pt x="0" y="791"/>
                    <a:pt x="0" y="1794"/>
                  </a:cubicBezTo>
                  <a:cubicBezTo>
                    <a:pt x="0" y="2797"/>
                    <a:pt x="4651" y="3587"/>
                    <a:pt x="10395" y="3587"/>
                  </a:cubicBezTo>
                  <a:cubicBezTo>
                    <a:pt x="16171" y="3587"/>
                    <a:pt x="20821" y="2797"/>
                    <a:pt x="20821" y="1794"/>
                  </a:cubicBezTo>
                  <a:cubicBezTo>
                    <a:pt x="20821" y="791"/>
                    <a:pt x="16171" y="1"/>
                    <a:pt x="10395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7"/>
            <p:cNvSpPr/>
            <p:nvPr/>
          </p:nvSpPr>
          <p:spPr>
            <a:xfrm>
              <a:off x="3203965" y="3563936"/>
              <a:ext cx="528156" cy="53335"/>
            </a:xfrm>
            <a:custGeom>
              <a:avLst/>
              <a:gdLst/>
              <a:ahLst/>
              <a:cxnLst/>
              <a:rect l="l" t="t" r="r" b="b"/>
              <a:pathLst>
                <a:path w="16567" h="1673" extrusionOk="0">
                  <a:moveTo>
                    <a:pt x="8268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08"/>
                    <a:pt x="3709" y="1672"/>
                    <a:pt x="8268" y="1672"/>
                  </a:cubicBezTo>
                  <a:cubicBezTo>
                    <a:pt x="12858" y="1672"/>
                    <a:pt x="16566" y="1308"/>
                    <a:pt x="16566" y="852"/>
                  </a:cubicBezTo>
                  <a:cubicBezTo>
                    <a:pt x="16566" y="396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7"/>
            <p:cNvSpPr/>
            <p:nvPr/>
          </p:nvSpPr>
          <p:spPr>
            <a:xfrm>
              <a:off x="3203965" y="3563936"/>
              <a:ext cx="528156" cy="34909"/>
            </a:xfrm>
            <a:custGeom>
              <a:avLst/>
              <a:gdLst/>
              <a:ahLst/>
              <a:cxnLst/>
              <a:rect l="l" t="t" r="r" b="b"/>
              <a:pathLst>
                <a:path w="16567" h="1095" extrusionOk="0">
                  <a:moveTo>
                    <a:pt x="8268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943"/>
                    <a:pt x="122" y="1004"/>
                    <a:pt x="366" y="1095"/>
                  </a:cubicBezTo>
                  <a:cubicBezTo>
                    <a:pt x="1399" y="730"/>
                    <a:pt x="4530" y="487"/>
                    <a:pt x="8268" y="487"/>
                  </a:cubicBezTo>
                  <a:cubicBezTo>
                    <a:pt x="12007" y="487"/>
                    <a:pt x="15168" y="730"/>
                    <a:pt x="16202" y="1095"/>
                  </a:cubicBezTo>
                  <a:cubicBezTo>
                    <a:pt x="16445" y="1004"/>
                    <a:pt x="16566" y="943"/>
                    <a:pt x="16566" y="852"/>
                  </a:cubicBezTo>
                  <a:cubicBezTo>
                    <a:pt x="16566" y="396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7"/>
            <p:cNvSpPr/>
            <p:nvPr/>
          </p:nvSpPr>
          <p:spPr>
            <a:xfrm>
              <a:off x="3098343" y="3487390"/>
              <a:ext cx="663805" cy="149262"/>
            </a:xfrm>
            <a:custGeom>
              <a:avLst/>
              <a:gdLst/>
              <a:ahLst/>
              <a:cxnLst/>
              <a:rect l="l" t="t" r="r" b="b"/>
              <a:pathLst>
                <a:path w="20822" h="4682" extrusionOk="0">
                  <a:moveTo>
                    <a:pt x="1" y="0"/>
                  </a:moveTo>
                  <a:lnTo>
                    <a:pt x="1" y="2858"/>
                  </a:lnTo>
                  <a:cubicBezTo>
                    <a:pt x="1" y="3861"/>
                    <a:pt x="4651" y="4681"/>
                    <a:pt x="10396" y="4681"/>
                  </a:cubicBezTo>
                  <a:cubicBezTo>
                    <a:pt x="16171" y="4681"/>
                    <a:pt x="20822" y="3861"/>
                    <a:pt x="20822" y="2858"/>
                  </a:cubicBezTo>
                  <a:lnTo>
                    <a:pt x="20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7"/>
            <p:cNvSpPr/>
            <p:nvPr/>
          </p:nvSpPr>
          <p:spPr>
            <a:xfrm>
              <a:off x="3098343" y="3428283"/>
              <a:ext cx="663805" cy="114354"/>
            </a:xfrm>
            <a:custGeom>
              <a:avLst/>
              <a:gdLst/>
              <a:ahLst/>
              <a:cxnLst/>
              <a:rect l="l" t="t" r="r" b="b"/>
              <a:pathLst>
                <a:path w="20822" h="3587" extrusionOk="0">
                  <a:moveTo>
                    <a:pt x="10396" y="0"/>
                  </a:moveTo>
                  <a:cubicBezTo>
                    <a:pt x="4651" y="0"/>
                    <a:pt x="1" y="821"/>
                    <a:pt x="1" y="1794"/>
                  </a:cubicBezTo>
                  <a:cubicBezTo>
                    <a:pt x="1" y="2797"/>
                    <a:pt x="4651" y="3587"/>
                    <a:pt x="10396" y="3587"/>
                  </a:cubicBezTo>
                  <a:cubicBezTo>
                    <a:pt x="16171" y="3587"/>
                    <a:pt x="20822" y="2797"/>
                    <a:pt x="20822" y="1794"/>
                  </a:cubicBezTo>
                  <a:cubicBezTo>
                    <a:pt x="20822" y="821"/>
                    <a:pt x="16171" y="0"/>
                    <a:pt x="1039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7"/>
            <p:cNvSpPr/>
            <p:nvPr/>
          </p:nvSpPr>
          <p:spPr>
            <a:xfrm>
              <a:off x="3166186" y="3453469"/>
              <a:ext cx="528156" cy="53335"/>
            </a:xfrm>
            <a:custGeom>
              <a:avLst/>
              <a:gdLst/>
              <a:ahLst/>
              <a:cxnLst/>
              <a:rect l="l" t="t" r="r" b="b"/>
              <a:pathLst>
                <a:path w="16567" h="1673" extrusionOk="0">
                  <a:moveTo>
                    <a:pt x="8268" y="1"/>
                  </a:moveTo>
                  <a:cubicBezTo>
                    <a:pt x="3709" y="1"/>
                    <a:pt x="0" y="365"/>
                    <a:pt x="0" y="821"/>
                  </a:cubicBezTo>
                  <a:cubicBezTo>
                    <a:pt x="0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7"/>
            <p:cNvSpPr/>
            <p:nvPr/>
          </p:nvSpPr>
          <p:spPr>
            <a:xfrm>
              <a:off x="3166186" y="3453469"/>
              <a:ext cx="528156" cy="33952"/>
            </a:xfrm>
            <a:custGeom>
              <a:avLst/>
              <a:gdLst/>
              <a:ahLst/>
              <a:cxnLst/>
              <a:rect l="l" t="t" r="r" b="b"/>
              <a:pathLst>
                <a:path w="16567" h="1065" extrusionOk="0">
                  <a:moveTo>
                    <a:pt x="8268" y="1"/>
                  </a:moveTo>
                  <a:cubicBezTo>
                    <a:pt x="3709" y="1"/>
                    <a:pt x="0" y="365"/>
                    <a:pt x="0" y="821"/>
                  </a:cubicBezTo>
                  <a:cubicBezTo>
                    <a:pt x="0" y="912"/>
                    <a:pt x="122" y="1004"/>
                    <a:pt x="365" y="1064"/>
                  </a:cubicBezTo>
                  <a:cubicBezTo>
                    <a:pt x="1399" y="730"/>
                    <a:pt x="4560" y="487"/>
                    <a:pt x="8268" y="487"/>
                  </a:cubicBezTo>
                  <a:cubicBezTo>
                    <a:pt x="12007" y="487"/>
                    <a:pt x="15168" y="730"/>
                    <a:pt x="16201" y="1064"/>
                  </a:cubicBezTo>
                  <a:cubicBezTo>
                    <a:pt x="16444" y="1004"/>
                    <a:pt x="16566" y="912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7"/>
            <p:cNvSpPr/>
            <p:nvPr/>
          </p:nvSpPr>
          <p:spPr>
            <a:xfrm>
              <a:off x="3126462" y="3370132"/>
              <a:ext cx="663805" cy="149262"/>
            </a:xfrm>
            <a:custGeom>
              <a:avLst/>
              <a:gdLst/>
              <a:ahLst/>
              <a:cxnLst/>
              <a:rect l="l" t="t" r="r" b="b"/>
              <a:pathLst>
                <a:path w="20822" h="4682" extrusionOk="0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81"/>
                    <a:pt x="10395" y="4681"/>
                  </a:cubicBezTo>
                  <a:cubicBezTo>
                    <a:pt x="16171" y="468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7"/>
            <p:cNvSpPr/>
            <p:nvPr/>
          </p:nvSpPr>
          <p:spPr>
            <a:xfrm>
              <a:off x="3126462" y="3311025"/>
              <a:ext cx="663805" cy="115342"/>
            </a:xfrm>
            <a:custGeom>
              <a:avLst/>
              <a:gdLst/>
              <a:ahLst/>
              <a:cxnLst/>
              <a:rect l="l" t="t" r="r" b="b"/>
              <a:pathLst>
                <a:path w="20822" h="3618" extrusionOk="0">
                  <a:moveTo>
                    <a:pt x="10395" y="0"/>
                  </a:moveTo>
                  <a:cubicBezTo>
                    <a:pt x="4651" y="0"/>
                    <a:pt x="0" y="821"/>
                    <a:pt x="0" y="1794"/>
                  </a:cubicBezTo>
                  <a:cubicBezTo>
                    <a:pt x="0" y="2797"/>
                    <a:pt x="4651" y="3617"/>
                    <a:pt x="10395" y="3617"/>
                  </a:cubicBezTo>
                  <a:cubicBezTo>
                    <a:pt x="16171" y="3617"/>
                    <a:pt x="20821" y="2797"/>
                    <a:pt x="20821" y="1794"/>
                  </a:cubicBezTo>
                  <a:cubicBezTo>
                    <a:pt x="20821" y="821"/>
                    <a:pt x="16171" y="0"/>
                    <a:pt x="10395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7"/>
            <p:cNvSpPr/>
            <p:nvPr/>
          </p:nvSpPr>
          <p:spPr>
            <a:xfrm>
              <a:off x="3194273" y="3336211"/>
              <a:ext cx="528156" cy="53335"/>
            </a:xfrm>
            <a:custGeom>
              <a:avLst/>
              <a:gdLst/>
              <a:ahLst/>
              <a:cxnLst/>
              <a:rect l="l" t="t" r="r" b="b"/>
              <a:pathLst>
                <a:path w="16567" h="1673" extrusionOk="0">
                  <a:moveTo>
                    <a:pt x="8268" y="1"/>
                  </a:moveTo>
                  <a:cubicBezTo>
                    <a:pt x="3709" y="1"/>
                    <a:pt x="1" y="365"/>
                    <a:pt x="1" y="821"/>
                  </a:cubicBezTo>
                  <a:cubicBezTo>
                    <a:pt x="1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7"/>
            <p:cNvSpPr/>
            <p:nvPr/>
          </p:nvSpPr>
          <p:spPr>
            <a:xfrm>
              <a:off x="3194273" y="3336211"/>
              <a:ext cx="528156" cy="33952"/>
            </a:xfrm>
            <a:custGeom>
              <a:avLst/>
              <a:gdLst/>
              <a:ahLst/>
              <a:cxnLst/>
              <a:rect l="l" t="t" r="r" b="b"/>
              <a:pathLst>
                <a:path w="16567" h="1065" extrusionOk="0">
                  <a:moveTo>
                    <a:pt x="8268" y="1"/>
                  </a:moveTo>
                  <a:cubicBezTo>
                    <a:pt x="3709" y="1"/>
                    <a:pt x="1" y="365"/>
                    <a:pt x="1" y="821"/>
                  </a:cubicBezTo>
                  <a:cubicBezTo>
                    <a:pt x="1" y="913"/>
                    <a:pt x="122" y="1004"/>
                    <a:pt x="366" y="1065"/>
                  </a:cubicBezTo>
                  <a:cubicBezTo>
                    <a:pt x="1399" y="730"/>
                    <a:pt x="4530" y="487"/>
                    <a:pt x="8268" y="487"/>
                  </a:cubicBezTo>
                  <a:cubicBezTo>
                    <a:pt x="12007" y="487"/>
                    <a:pt x="15168" y="730"/>
                    <a:pt x="16202" y="1065"/>
                  </a:cubicBezTo>
                  <a:cubicBezTo>
                    <a:pt x="16445" y="1004"/>
                    <a:pt x="16566" y="913"/>
                    <a:pt x="16566" y="821"/>
                  </a:cubicBezTo>
                  <a:cubicBezTo>
                    <a:pt x="16566" y="365"/>
                    <a:pt x="12858" y="1"/>
                    <a:pt x="826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7"/>
            <p:cNvSpPr/>
            <p:nvPr/>
          </p:nvSpPr>
          <p:spPr>
            <a:xfrm>
              <a:off x="3102233" y="3255775"/>
              <a:ext cx="663805" cy="148306"/>
            </a:xfrm>
            <a:custGeom>
              <a:avLst/>
              <a:gdLst/>
              <a:ahLst/>
              <a:cxnLst/>
              <a:rect l="l" t="t" r="r" b="b"/>
              <a:pathLst>
                <a:path w="20822" h="4652" extrusionOk="0">
                  <a:moveTo>
                    <a:pt x="0" y="1"/>
                  </a:moveTo>
                  <a:lnTo>
                    <a:pt x="0" y="2858"/>
                  </a:lnTo>
                  <a:cubicBezTo>
                    <a:pt x="0" y="3861"/>
                    <a:pt x="4651" y="4651"/>
                    <a:pt x="10426" y="4651"/>
                  </a:cubicBezTo>
                  <a:cubicBezTo>
                    <a:pt x="16171" y="4651"/>
                    <a:pt x="20821" y="3861"/>
                    <a:pt x="20821" y="2858"/>
                  </a:cubicBezTo>
                  <a:lnTo>
                    <a:pt x="208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7"/>
            <p:cNvSpPr/>
            <p:nvPr/>
          </p:nvSpPr>
          <p:spPr>
            <a:xfrm>
              <a:off x="3102233" y="3196667"/>
              <a:ext cx="663805" cy="114385"/>
            </a:xfrm>
            <a:custGeom>
              <a:avLst/>
              <a:gdLst/>
              <a:ahLst/>
              <a:cxnLst/>
              <a:rect l="l" t="t" r="r" b="b"/>
              <a:pathLst>
                <a:path w="20822" h="3588" extrusionOk="0">
                  <a:moveTo>
                    <a:pt x="10426" y="1"/>
                  </a:moveTo>
                  <a:cubicBezTo>
                    <a:pt x="4651" y="1"/>
                    <a:pt x="0" y="791"/>
                    <a:pt x="0" y="1794"/>
                  </a:cubicBezTo>
                  <a:cubicBezTo>
                    <a:pt x="0" y="2797"/>
                    <a:pt x="4651" y="3587"/>
                    <a:pt x="10426" y="3587"/>
                  </a:cubicBezTo>
                  <a:cubicBezTo>
                    <a:pt x="16171" y="3587"/>
                    <a:pt x="20821" y="2797"/>
                    <a:pt x="20821" y="1794"/>
                  </a:cubicBezTo>
                  <a:cubicBezTo>
                    <a:pt x="20821" y="791"/>
                    <a:pt x="1617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7"/>
            <p:cNvSpPr/>
            <p:nvPr/>
          </p:nvSpPr>
          <p:spPr>
            <a:xfrm>
              <a:off x="3170043" y="3220897"/>
              <a:ext cx="528156" cy="53335"/>
            </a:xfrm>
            <a:custGeom>
              <a:avLst/>
              <a:gdLst/>
              <a:ahLst/>
              <a:cxnLst/>
              <a:rect l="l" t="t" r="r" b="b"/>
              <a:pathLst>
                <a:path w="16567" h="1673" extrusionOk="0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08"/>
                    <a:pt x="3709" y="1672"/>
                    <a:pt x="8299" y="1672"/>
                  </a:cubicBezTo>
                  <a:cubicBezTo>
                    <a:pt x="12858" y="1672"/>
                    <a:pt x="16567" y="1308"/>
                    <a:pt x="16567" y="852"/>
                  </a:cubicBezTo>
                  <a:cubicBezTo>
                    <a:pt x="16567" y="396"/>
                    <a:pt x="12858" y="1"/>
                    <a:pt x="82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7"/>
            <p:cNvSpPr/>
            <p:nvPr/>
          </p:nvSpPr>
          <p:spPr>
            <a:xfrm>
              <a:off x="3170043" y="3220897"/>
              <a:ext cx="528156" cy="34909"/>
            </a:xfrm>
            <a:custGeom>
              <a:avLst/>
              <a:gdLst/>
              <a:ahLst/>
              <a:cxnLst/>
              <a:rect l="l" t="t" r="r" b="b"/>
              <a:pathLst>
                <a:path w="16567" h="1095" extrusionOk="0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943"/>
                    <a:pt x="123" y="1004"/>
                    <a:pt x="366" y="1095"/>
                  </a:cubicBezTo>
                  <a:cubicBezTo>
                    <a:pt x="1399" y="730"/>
                    <a:pt x="4560" y="487"/>
                    <a:pt x="8299" y="487"/>
                  </a:cubicBezTo>
                  <a:cubicBezTo>
                    <a:pt x="12007" y="487"/>
                    <a:pt x="15168" y="730"/>
                    <a:pt x="16202" y="1095"/>
                  </a:cubicBezTo>
                  <a:cubicBezTo>
                    <a:pt x="16445" y="1004"/>
                    <a:pt x="16567" y="943"/>
                    <a:pt x="16567" y="852"/>
                  </a:cubicBezTo>
                  <a:cubicBezTo>
                    <a:pt x="16567" y="396"/>
                    <a:pt x="12858" y="1"/>
                    <a:pt x="82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7"/>
            <p:cNvSpPr/>
            <p:nvPr/>
          </p:nvSpPr>
          <p:spPr>
            <a:xfrm>
              <a:off x="3130320" y="3148208"/>
              <a:ext cx="663805" cy="149262"/>
            </a:xfrm>
            <a:custGeom>
              <a:avLst/>
              <a:gdLst/>
              <a:ahLst/>
              <a:cxnLst/>
              <a:rect l="l" t="t" r="r" b="b"/>
              <a:pathLst>
                <a:path w="20822" h="4682" extrusionOk="0">
                  <a:moveTo>
                    <a:pt x="1" y="1"/>
                  </a:moveTo>
                  <a:lnTo>
                    <a:pt x="1" y="2858"/>
                  </a:lnTo>
                  <a:cubicBezTo>
                    <a:pt x="1" y="3861"/>
                    <a:pt x="4651" y="4682"/>
                    <a:pt x="10396" y="4682"/>
                  </a:cubicBezTo>
                  <a:cubicBezTo>
                    <a:pt x="16171" y="4682"/>
                    <a:pt x="20822" y="3861"/>
                    <a:pt x="20822" y="2858"/>
                  </a:cubicBezTo>
                  <a:lnTo>
                    <a:pt x="208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7"/>
            <p:cNvSpPr/>
            <p:nvPr/>
          </p:nvSpPr>
          <p:spPr>
            <a:xfrm>
              <a:off x="3130320" y="3089101"/>
              <a:ext cx="663805" cy="115342"/>
            </a:xfrm>
            <a:custGeom>
              <a:avLst/>
              <a:gdLst/>
              <a:ahLst/>
              <a:cxnLst/>
              <a:rect l="l" t="t" r="r" b="b"/>
              <a:pathLst>
                <a:path w="20822" h="3618" extrusionOk="0">
                  <a:moveTo>
                    <a:pt x="10396" y="1"/>
                  </a:moveTo>
                  <a:cubicBezTo>
                    <a:pt x="4651" y="1"/>
                    <a:pt x="1" y="821"/>
                    <a:pt x="1" y="1794"/>
                  </a:cubicBezTo>
                  <a:cubicBezTo>
                    <a:pt x="1" y="2797"/>
                    <a:pt x="4651" y="3618"/>
                    <a:pt x="10396" y="3618"/>
                  </a:cubicBezTo>
                  <a:cubicBezTo>
                    <a:pt x="16171" y="3618"/>
                    <a:pt x="20822" y="2797"/>
                    <a:pt x="20822" y="1794"/>
                  </a:cubicBezTo>
                  <a:cubicBezTo>
                    <a:pt x="20822" y="821"/>
                    <a:pt x="16171" y="1"/>
                    <a:pt x="1039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7"/>
            <p:cNvSpPr/>
            <p:nvPr/>
          </p:nvSpPr>
          <p:spPr>
            <a:xfrm>
              <a:off x="3198162" y="3114319"/>
              <a:ext cx="528156" cy="53303"/>
            </a:xfrm>
            <a:custGeom>
              <a:avLst/>
              <a:gdLst/>
              <a:ahLst/>
              <a:cxnLst/>
              <a:rect l="l" t="t" r="r" b="b"/>
              <a:pathLst>
                <a:path w="16567" h="1672" extrusionOk="0">
                  <a:moveTo>
                    <a:pt x="8268" y="0"/>
                  </a:moveTo>
                  <a:cubicBezTo>
                    <a:pt x="3709" y="0"/>
                    <a:pt x="0" y="365"/>
                    <a:pt x="0" y="821"/>
                  </a:cubicBezTo>
                  <a:cubicBezTo>
                    <a:pt x="0" y="1277"/>
                    <a:pt x="3709" y="1672"/>
                    <a:pt x="8268" y="1672"/>
                  </a:cubicBezTo>
                  <a:cubicBezTo>
                    <a:pt x="12858" y="1672"/>
                    <a:pt x="16566" y="1277"/>
                    <a:pt x="16566" y="821"/>
                  </a:cubicBezTo>
                  <a:cubicBezTo>
                    <a:pt x="16566" y="365"/>
                    <a:pt x="12858" y="0"/>
                    <a:pt x="826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7"/>
            <p:cNvSpPr/>
            <p:nvPr/>
          </p:nvSpPr>
          <p:spPr>
            <a:xfrm>
              <a:off x="3198162" y="3114319"/>
              <a:ext cx="528156" cy="33920"/>
            </a:xfrm>
            <a:custGeom>
              <a:avLst/>
              <a:gdLst/>
              <a:ahLst/>
              <a:cxnLst/>
              <a:rect l="l" t="t" r="r" b="b"/>
              <a:pathLst>
                <a:path w="16567" h="1064" extrusionOk="0">
                  <a:moveTo>
                    <a:pt x="8268" y="0"/>
                  </a:moveTo>
                  <a:cubicBezTo>
                    <a:pt x="3709" y="0"/>
                    <a:pt x="0" y="365"/>
                    <a:pt x="0" y="821"/>
                  </a:cubicBezTo>
                  <a:cubicBezTo>
                    <a:pt x="0" y="912"/>
                    <a:pt x="122" y="1003"/>
                    <a:pt x="365" y="1064"/>
                  </a:cubicBezTo>
                  <a:cubicBezTo>
                    <a:pt x="1399" y="730"/>
                    <a:pt x="4560" y="486"/>
                    <a:pt x="8268" y="486"/>
                  </a:cubicBezTo>
                  <a:cubicBezTo>
                    <a:pt x="12007" y="486"/>
                    <a:pt x="15168" y="730"/>
                    <a:pt x="16201" y="1064"/>
                  </a:cubicBezTo>
                  <a:cubicBezTo>
                    <a:pt x="16444" y="1003"/>
                    <a:pt x="16566" y="912"/>
                    <a:pt x="16566" y="821"/>
                  </a:cubicBezTo>
                  <a:cubicBezTo>
                    <a:pt x="16566" y="365"/>
                    <a:pt x="12858" y="0"/>
                    <a:pt x="826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7"/>
            <p:cNvSpPr/>
            <p:nvPr/>
          </p:nvSpPr>
          <p:spPr>
            <a:xfrm>
              <a:off x="3097387" y="3027092"/>
              <a:ext cx="665750" cy="151302"/>
            </a:xfrm>
            <a:custGeom>
              <a:avLst/>
              <a:gdLst/>
              <a:ahLst/>
              <a:cxnLst/>
              <a:rect l="l" t="t" r="r" b="b"/>
              <a:pathLst>
                <a:path w="20883" h="4746" extrusionOk="0">
                  <a:moveTo>
                    <a:pt x="20852" y="0"/>
                  </a:moveTo>
                  <a:lnTo>
                    <a:pt x="0" y="183"/>
                  </a:lnTo>
                  <a:lnTo>
                    <a:pt x="31" y="3040"/>
                  </a:lnTo>
                  <a:cubicBezTo>
                    <a:pt x="60" y="4005"/>
                    <a:pt x="4369" y="4746"/>
                    <a:pt x="9814" y="4746"/>
                  </a:cubicBezTo>
                  <a:cubicBezTo>
                    <a:pt x="10027" y="4746"/>
                    <a:pt x="10241" y="4744"/>
                    <a:pt x="10456" y="4742"/>
                  </a:cubicBezTo>
                  <a:cubicBezTo>
                    <a:pt x="16232" y="4712"/>
                    <a:pt x="20882" y="3861"/>
                    <a:pt x="20882" y="2858"/>
                  </a:cubicBezTo>
                  <a:lnTo>
                    <a:pt x="20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7"/>
            <p:cNvSpPr/>
            <p:nvPr/>
          </p:nvSpPr>
          <p:spPr>
            <a:xfrm>
              <a:off x="3097387" y="2970791"/>
              <a:ext cx="664762" cy="115469"/>
            </a:xfrm>
            <a:custGeom>
              <a:avLst/>
              <a:gdLst/>
              <a:ahLst/>
              <a:cxnLst/>
              <a:rect l="l" t="t" r="r" b="b"/>
              <a:pathLst>
                <a:path w="20852" h="3622" extrusionOk="0">
                  <a:moveTo>
                    <a:pt x="11068" y="0"/>
                  </a:moveTo>
                  <a:cubicBezTo>
                    <a:pt x="10856" y="0"/>
                    <a:pt x="10642" y="1"/>
                    <a:pt x="10426" y="4"/>
                  </a:cubicBezTo>
                  <a:cubicBezTo>
                    <a:pt x="4681" y="64"/>
                    <a:pt x="0" y="915"/>
                    <a:pt x="31" y="1918"/>
                  </a:cubicBezTo>
                  <a:cubicBezTo>
                    <a:pt x="31" y="2872"/>
                    <a:pt x="4532" y="3622"/>
                    <a:pt x="10124" y="3622"/>
                  </a:cubicBezTo>
                  <a:cubicBezTo>
                    <a:pt x="10234" y="3622"/>
                    <a:pt x="10345" y="3621"/>
                    <a:pt x="10456" y="3621"/>
                  </a:cubicBezTo>
                  <a:cubicBezTo>
                    <a:pt x="16201" y="3560"/>
                    <a:pt x="20852" y="2709"/>
                    <a:pt x="20852" y="1706"/>
                  </a:cubicBezTo>
                  <a:cubicBezTo>
                    <a:pt x="20852" y="740"/>
                    <a:pt x="16516" y="0"/>
                    <a:pt x="11068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7"/>
            <p:cNvSpPr/>
            <p:nvPr/>
          </p:nvSpPr>
          <p:spPr>
            <a:xfrm>
              <a:off x="3166186" y="2995849"/>
              <a:ext cx="528156" cy="53622"/>
            </a:xfrm>
            <a:custGeom>
              <a:avLst/>
              <a:gdLst/>
              <a:ahLst/>
              <a:cxnLst/>
              <a:rect l="l" t="t" r="r" b="b"/>
              <a:pathLst>
                <a:path w="16567" h="1682" extrusionOk="0">
                  <a:moveTo>
                    <a:pt x="9330" y="1"/>
                  </a:moveTo>
                  <a:cubicBezTo>
                    <a:pt x="8982" y="1"/>
                    <a:pt x="8627" y="3"/>
                    <a:pt x="8268" y="8"/>
                  </a:cubicBezTo>
                  <a:cubicBezTo>
                    <a:pt x="3709" y="38"/>
                    <a:pt x="0" y="464"/>
                    <a:pt x="0" y="920"/>
                  </a:cubicBezTo>
                  <a:cubicBezTo>
                    <a:pt x="0" y="1356"/>
                    <a:pt x="3402" y="1682"/>
                    <a:pt x="7721" y="1682"/>
                  </a:cubicBezTo>
                  <a:cubicBezTo>
                    <a:pt x="7912" y="1682"/>
                    <a:pt x="8104" y="1681"/>
                    <a:pt x="8298" y="1680"/>
                  </a:cubicBezTo>
                  <a:cubicBezTo>
                    <a:pt x="12858" y="1619"/>
                    <a:pt x="16566" y="1224"/>
                    <a:pt x="16566" y="768"/>
                  </a:cubicBezTo>
                  <a:cubicBezTo>
                    <a:pt x="16566" y="320"/>
                    <a:pt x="13394" y="1"/>
                    <a:pt x="9330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7"/>
            <p:cNvSpPr/>
            <p:nvPr/>
          </p:nvSpPr>
          <p:spPr>
            <a:xfrm>
              <a:off x="3165198" y="2995052"/>
              <a:ext cx="528156" cy="36917"/>
            </a:xfrm>
            <a:custGeom>
              <a:avLst/>
              <a:gdLst/>
              <a:ahLst/>
              <a:cxnLst/>
              <a:rect l="l" t="t" r="r" b="b"/>
              <a:pathLst>
                <a:path w="16567" h="1158" extrusionOk="0">
                  <a:moveTo>
                    <a:pt x="8872" y="1"/>
                  </a:moveTo>
                  <a:cubicBezTo>
                    <a:pt x="8683" y="1"/>
                    <a:pt x="8492" y="1"/>
                    <a:pt x="8299" y="2"/>
                  </a:cubicBezTo>
                  <a:cubicBezTo>
                    <a:pt x="3709" y="63"/>
                    <a:pt x="1" y="458"/>
                    <a:pt x="31" y="914"/>
                  </a:cubicBezTo>
                  <a:cubicBezTo>
                    <a:pt x="31" y="1005"/>
                    <a:pt x="153" y="1097"/>
                    <a:pt x="366" y="1157"/>
                  </a:cubicBezTo>
                  <a:cubicBezTo>
                    <a:pt x="1399" y="823"/>
                    <a:pt x="4560" y="550"/>
                    <a:pt x="8299" y="489"/>
                  </a:cubicBezTo>
                  <a:cubicBezTo>
                    <a:pt x="8536" y="487"/>
                    <a:pt x="8772" y="486"/>
                    <a:pt x="9004" y="486"/>
                  </a:cubicBezTo>
                  <a:cubicBezTo>
                    <a:pt x="12431" y="486"/>
                    <a:pt x="15264" y="692"/>
                    <a:pt x="16232" y="1005"/>
                  </a:cubicBezTo>
                  <a:cubicBezTo>
                    <a:pt x="16445" y="945"/>
                    <a:pt x="16567" y="854"/>
                    <a:pt x="16567" y="762"/>
                  </a:cubicBezTo>
                  <a:cubicBezTo>
                    <a:pt x="16567" y="326"/>
                    <a:pt x="13165" y="1"/>
                    <a:pt x="887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7"/>
            <p:cNvSpPr/>
            <p:nvPr/>
          </p:nvSpPr>
          <p:spPr>
            <a:xfrm>
              <a:off x="3130320" y="2922427"/>
              <a:ext cx="664794" cy="152291"/>
            </a:xfrm>
            <a:custGeom>
              <a:avLst/>
              <a:gdLst/>
              <a:ahLst/>
              <a:cxnLst/>
              <a:rect l="l" t="t" r="r" b="b"/>
              <a:pathLst>
                <a:path w="20853" h="4777" extrusionOk="0">
                  <a:moveTo>
                    <a:pt x="20822" y="1"/>
                  </a:moveTo>
                  <a:lnTo>
                    <a:pt x="1" y="214"/>
                  </a:lnTo>
                  <a:lnTo>
                    <a:pt x="31" y="3071"/>
                  </a:lnTo>
                  <a:cubicBezTo>
                    <a:pt x="31" y="4036"/>
                    <a:pt x="4367" y="4776"/>
                    <a:pt x="9815" y="4776"/>
                  </a:cubicBezTo>
                  <a:cubicBezTo>
                    <a:pt x="10027" y="4776"/>
                    <a:pt x="10241" y="4775"/>
                    <a:pt x="10457" y="4773"/>
                  </a:cubicBezTo>
                  <a:cubicBezTo>
                    <a:pt x="16202" y="4712"/>
                    <a:pt x="20852" y="3861"/>
                    <a:pt x="20852" y="2858"/>
                  </a:cubicBezTo>
                  <a:lnTo>
                    <a:pt x="208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7"/>
            <p:cNvSpPr/>
            <p:nvPr/>
          </p:nvSpPr>
          <p:spPr>
            <a:xfrm>
              <a:off x="3130320" y="2867082"/>
              <a:ext cx="664794" cy="114609"/>
            </a:xfrm>
            <a:custGeom>
              <a:avLst/>
              <a:gdLst/>
              <a:ahLst/>
              <a:cxnLst/>
              <a:rect l="l" t="t" r="r" b="b"/>
              <a:pathLst>
                <a:path w="20853" h="3595" extrusionOk="0">
                  <a:moveTo>
                    <a:pt x="11038" y="1"/>
                  </a:moveTo>
                  <a:cubicBezTo>
                    <a:pt x="10826" y="1"/>
                    <a:pt x="10612" y="2"/>
                    <a:pt x="10396" y="4"/>
                  </a:cubicBezTo>
                  <a:cubicBezTo>
                    <a:pt x="4651" y="35"/>
                    <a:pt x="1" y="886"/>
                    <a:pt x="1" y="1889"/>
                  </a:cubicBezTo>
                  <a:cubicBezTo>
                    <a:pt x="1" y="2854"/>
                    <a:pt x="4337" y="3594"/>
                    <a:pt x="9784" y="3594"/>
                  </a:cubicBezTo>
                  <a:cubicBezTo>
                    <a:pt x="9997" y="3594"/>
                    <a:pt x="10211" y="3593"/>
                    <a:pt x="10426" y="3591"/>
                  </a:cubicBezTo>
                  <a:cubicBezTo>
                    <a:pt x="16202" y="3530"/>
                    <a:pt x="20852" y="2679"/>
                    <a:pt x="20822" y="1706"/>
                  </a:cubicBezTo>
                  <a:cubicBezTo>
                    <a:pt x="20822" y="741"/>
                    <a:pt x="16486" y="1"/>
                    <a:pt x="11038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7"/>
            <p:cNvSpPr/>
            <p:nvPr/>
          </p:nvSpPr>
          <p:spPr>
            <a:xfrm>
              <a:off x="3198162" y="2891375"/>
              <a:ext cx="528156" cy="53431"/>
            </a:xfrm>
            <a:custGeom>
              <a:avLst/>
              <a:gdLst/>
              <a:ahLst/>
              <a:cxnLst/>
              <a:rect l="l" t="t" r="r" b="b"/>
              <a:pathLst>
                <a:path w="16567" h="1676" extrusionOk="0">
                  <a:moveTo>
                    <a:pt x="8845" y="0"/>
                  </a:moveTo>
                  <a:cubicBezTo>
                    <a:pt x="8654" y="0"/>
                    <a:pt x="8462" y="1"/>
                    <a:pt x="8268" y="2"/>
                  </a:cubicBezTo>
                  <a:cubicBezTo>
                    <a:pt x="3709" y="63"/>
                    <a:pt x="0" y="458"/>
                    <a:pt x="0" y="914"/>
                  </a:cubicBezTo>
                  <a:cubicBezTo>
                    <a:pt x="0" y="1351"/>
                    <a:pt x="3430" y="1676"/>
                    <a:pt x="7725" y="1676"/>
                  </a:cubicBezTo>
                  <a:cubicBezTo>
                    <a:pt x="7915" y="1676"/>
                    <a:pt x="8106" y="1675"/>
                    <a:pt x="8298" y="1674"/>
                  </a:cubicBezTo>
                  <a:cubicBezTo>
                    <a:pt x="12858" y="1643"/>
                    <a:pt x="16566" y="1218"/>
                    <a:pt x="16566" y="762"/>
                  </a:cubicBezTo>
                  <a:cubicBezTo>
                    <a:pt x="16566" y="325"/>
                    <a:pt x="13165" y="0"/>
                    <a:pt x="8845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7"/>
            <p:cNvSpPr/>
            <p:nvPr/>
          </p:nvSpPr>
          <p:spPr>
            <a:xfrm>
              <a:off x="3198162" y="2891216"/>
              <a:ext cx="528156" cy="37076"/>
            </a:xfrm>
            <a:custGeom>
              <a:avLst/>
              <a:gdLst/>
              <a:ahLst/>
              <a:cxnLst/>
              <a:rect l="l" t="t" r="r" b="b"/>
              <a:pathLst>
                <a:path w="16567" h="1163" extrusionOk="0">
                  <a:moveTo>
                    <a:pt x="9265" y="0"/>
                  </a:moveTo>
                  <a:cubicBezTo>
                    <a:pt x="8938" y="0"/>
                    <a:pt x="8606" y="3"/>
                    <a:pt x="8268" y="7"/>
                  </a:cubicBezTo>
                  <a:cubicBezTo>
                    <a:pt x="3709" y="38"/>
                    <a:pt x="0" y="463"/>
                    <a:pt x="0" y="919"/>
                  </a:cubicBezTo>
                  <a:cubicBezTo>
                    <a:pt x="0" y="1010"/>
                    <a:pt x="122" y="1071"/>
                    <a:pt x="365" y="1162"/>
                  </a:cubicBezTo>
                  <a:cubicBezTo>
                    <a:pt x="1399" y="797"/>
                    <a:pt x="4529" y="524"/>
                    <a:pt x="8268" y="493"/>
                  </a:cubicBezTo>
                  <a:cubicBezTo>
                    <a:pt x="8505" y="492"/>
                    <a:pt x="8741" y="491"/>
                    <a:pt x="8973" y="491"/>
                  </a:cubicBezTo>
                  <a:cubicBezTo>
                    <a:pt x="12400" y="491"/>
                    <a:pt x="15234" y="697"/>
                    <a:pt x="16201" y="1010"/>
                  </a:cubicBezTo>
                  <a:cubicBezTo>
                    <a:pt x="16444" y="919"/>
                    <a:pt x="16566" y="858"/>
                    <a:pt x="16566" y="767"/>
                  </a:cubicBezTo>
                  <a:cubicBezTo>
                    <a:pt x="16566" y="345"/>
                    <a:pt x="13383" y="0"/>
                    <a:pt x="9265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7"/>
            <p:cNvSpPr/>
            <p:nvPr/>
          </p:nvSpPr>
          <p:spPr>
            <a:xfrm>
              <a:off x="3130320" y="2811003"/>
              <a:ext cx="664794" cy="152259"/>
            </a:xfrm>
            <a:custGeom>
              <a:avLst/>
              <a:gdLst/>
              <a:ahLst/>
              <a:cxnLst/>
              <a:rect l="l" t="t" r="r" b="b"/>
              <a:pathLst>
                <a:path w="20853" h="4776" extrusionOk="0">
                  <a:moveTo>
                    <a:pt x="20822" y="0"/>
                  </a:moveTo>
                  <a:lnTo>
                    <a:pt x="1" y="183"/>
                  </a:lnTo>
                  <a:lnTo>
                    <a:pt x="31" y="3070"/>
                  </a:lnTo>
                  <a:cubicBezTo>
                    <a:pt x="31" y="4008"/>
                    <a:pt x="4379" y="4776"/>
                    <a:pt x="9837" y="4776"/>
                  </a:cubicBezTo>
                  <a:cubicBezTo>
                    <a:pt x="10042" y="4776"/>
                    <a:pt x="10249" y="4775"/>
                    <a:pt x="10457" y="4772"/>
                  </a:cubicBezTo>
                  <a:cubicBezTo>
                    <a:pt x="16202" y="4712"/>
                    <a:pt x="20852" y="3861"/>
                    <a:pt x="20852" y="2857"/>
                  </a:cubicBezTo>
                  <a:lnTo>
                    <a:pt x="20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7"/>
            <p:cNvSpPr/>
            <p:nvPr/>
          </p:nvSpPr>
          <p:spPr>
            <a:xfrm>
              <a:off x="3130320" y="2754765"/>
              <a:ext cx="664794" cy="115469"/>
            </a:xfrm>
            <a:custGeom>
              <a:avLst/>
              <a:gdLst/>
              <a:ahLst/>
              <a:cxnLst/>
              <a:rect l="l" t="t" r="r" b="b"/>
              <a:pathLst>
                <a:path w="20853" h="3622" extrusionOk="0">
                  <a:moveTo>
                    <a:pt x="10729" y="0"/>
                  </a:moveTo>
                  <a:cubicBezTo>
                    <a:pt x="10618" y="0"/>
                    <a:pt x="10507" y="1"/>
                    <a:pt x="10396" y="1"/>
                  </a:cubicBezTo>
                  <a:cubicBezTo>
                    <a:pt x="4651" y="62"/>
                    <a:pt x="1" y="913"/>
                    <a:pt x="1" y="1916"/>
                  </a:cubicBezTo>
                  <a:cubicBezTo>
                    <a:pt x="1" y="2882"/>
                    <a:pt x="4337" y="3622"/>
                    <a:pt x="9784" y="3622"/>
                  </a:cubicBezTo>
                  <a:cubicBezTo>
                    <a:pt x="9997" y="3622"/>
                    <a:pt x="10211" y="3621"/>
                    <a:pt x="10426" y="3618"/>
                  </a:cubicBezTo>
                  <a:cubicBezTo>
                    <a:pt x="16202" y="3558"/>
                    <a:pt x="20852" y="2707"/>
                    <a:pt x="20822" y="1703"/>
                  </a:cubicBezTo>
                  <a:cubicBezTo>
                    <a:pt x="20822" y="750"/>
                    <a:pt x="16320" y="0"/>
                    <a:pt x="10729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7"/>
            <p:cNvSpPr/>
            <p:nvPr/>
          </p:nvSpPr>
          <p:spPr>
            <a:xfrm>
              <a:off x="3198162" y="2779919"/>
              <a:ext cx="528156" cy="53463"/>
            </a:xfrm>
            <a:custGeom>
              <a:avLst/>
              <a:gdLst/>
              <a:ahLst/>
              <a:cxnLst/>
              <a:rect l="l" t="t" r="r" b="b"/>
              <a:pathLst>
                <a:path w="16567" h="1677" extrusionOk="0">
                  <a:moveTo>
                    <a:pt x="8845" y="1"/>
                  </a:moveTo>
                  <a:cubicBezTo>
                    <a:pt x="8654" y="1"/>
                    <a:pt x="8462" y="1"/>
                    <a:pt x="8268" y="3"/>
                  </a:cubicBezTo>
                  <a:cubicBezTo>
                    <a:pt x="3709" y="33"/>
                    <a:pt x="0" y="459"/>
                    <a:pt x="0" y="914"/>
                  </a:cubicBezTo>
                  <a:cubicBezTo>
                    <a:pt x="0" y="1351"/>
                    <a:pt x="3430" y="1676"/>
                    <a:pt x="7725" y="1676"/>
                  </a:cubicBezTo>
                  <a:cubicBezTo>
                    <a:pt x="7915" y="1676"/>
                    <a:pt x="8106" y="1676"/>
                    <a:pt x="8298" y="1674"/>
                  </a:cubicBezTo>
                  <a:cubicBezTo>
                    <a:pt x="12858" y="1614"/>
                    <a:pt x="16566" y="1218"/>
                    <a:pt x="16566" y="763"/>
                  </a:cubicBezTo>
                  <a:cubicBezTo>
                    <a:pt x="16566" y="326"/>
                    <a:pt x="13165" y="1"/>
                    <a:pt x="8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7"/>
            <p:cNvSpPr/>
            <p:nvPr/>
          </p:nvSpPr>
          <p:spPr>
            <a:xfrm>
              <a:off x="3198162" y="2779760"/>
              <a:ext cx="528156" cy="37076"/>
            </a:xfrm>
            <a:custGeom>
              <a:avLst/>
              <a:gdLst/>
              <a:ahLst/>
              <a:cxnLst/>
              <a:rect l="l" t="t" r="r" b="b"/>
              <a:pathLst>
                <a:path w="16567" h="1163" extrusionOk="0">
                  <a:moveTo>
                    <a:pt x="9336" y="0"/>
                  </a:moveTo>
                  <a:cubicBezTo>
                    <a:pt x="8986" y="0"/>
                    <a:pt x="8630" y="3"/>
                    <a:pt x="8268" y="8"/>
                  </a:cubicBezTo>
                  <a:cubicBezTo>
                    <a:pt x="3709" y="38"/>
                    <a:pt x="0" y="464"/>
                    <a:pt x="0" y="919"/>
                  </a:cubicBezTo>
                  <a:cubicBezTo>
                    <a:pt x="0" y="1011"/>
                    <a:pt x="122" y="1071"/>
                    <a:pt x="365" y="1163"/>
                  </a:cubicBezTo>
                  <a:cubicBezTo>
                    <a:pt x="1399" y="798"/>
                    <a:pt x="4529" y="524"/>
                    <a:pt x="8268" y="494"/>
                  </a:cubicBezTo>
                  <a:cubicBezTo>
                    <a:pt x="8505" y="492"/>
                    <a:pt x="8741" y="491"/>
                    <a:pt x="8973" y="491"/>
                  </a:cubicBezTo>
                  <a:cubicBezTo>
                    <a:pt x="12400" y="491"/>
                    <a:pt x="15234" y="698"/>
                    <a:pt x="16201" y="1011"/>
                  </a:cubicBezTo>
                  <a:cubicBezTo>
                    <a:pt x="16444" y="919"/>
                    <a:pt x="16566" y="828"/>
                    <a:pt x="16566" y="768"/>
                  </a:cubicBezTo>
                  <a:cubicBezTo>
                    <a:pt x="16566" y="320"/>
                    <a:pt x="13419" y="0"/>
                    <a:pt x="9336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7"/>
            <p:cNvSpPr/>
            <p:nvPr/>
          </p:nvSpPr>
          <p:spPr>
            <a:xfrm>
              <a:off x="2832839" y="3793607"/>
              <a:ext cx="666706" cy="156053"/>
            </a:xfrm>
            <a:custGeom>
              <a:avLst/>
              <a:gdLst/>
              <a:ahLst/>
              <a:cxnLst/>
              <a:rect l="l" t="t" r="r" b="b"/>
              <a:pathLst>
                <a:path w="20913" h="4895" extrusionOk="0">
                  <a:moveTo>
                    <a:pt x="0" y="0"/>
                  </a:moveTo>
                  <a:lnTo>
                    <a:pt x="0" y="3010"/>
                  </a:lnTo>
                  <a:cubicBezTo>
                    <a:pt x="0" y="4043"/>
                    <a:pt x="4681" y="4894"/>
                    <a:pt x="10456" y="4894"/>
                  </a:cubicBezTo>
                  <a:cubicBezTo>
                    <a:pt x="16232" y="4894"/>
                    <a:pt x="20912" y="4043"/>
                    <a:pt x="20912" y="3010"/>
                  </a:cubicBezTo>
                  <a:lnTo>
                    <a:pt x="20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7"/>
            <p:cNvSpPr/>
            <p:nvPr/>
          </p:nvSpPr>
          <p:spPr>
            <a:xfrm>
              <a:off x="3476260" y="3753883"/>
              <a:ext cx="15557" cy="219016"/>
            </a:xfrm>
            <a:custGeom>
              <a:avLst/>
              <a:gdLst/>
              <a:ahLst/>
              <a:cxnLst/>
              <a:rect l="l" t="t" r="r" b="b"/>
              <a:pathLst>
                <a:path w="48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7"/>
            <p:cNvSpPr/>
            <p:nvPr/>
          </p:nvSpPr>
          <p:spPr>
            <a:xfrm>
              <a:off x="3435580" y="3753883"/>
              <a:ext cx="15526" cy="219016"/>
            </a:xfrm>
            <a:custGeom>
              <a:avLst/>
              <a:gdLst/>
              <a:ahLst/>
              <a:cxnLst/>
              <a:rect l="l" t="t" r="r" b="b"/>
              <a:pathLst>
                <a:path w="487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7"/>
            <p:cNvSpPr/>
            <p:nvPr/>
          </p:nvSpPr>
          <p:spPr>
            <a:xfrm>
              <a:off x="3389066" y="3753883"/>
              <a:ext cx="15526" cy="219016"/>
            </a:xfrm>
            <a:custGeom>
              <a:avLst/>
              <a:gdLst/>
              <a:ahLst/>
              <a:cxnLst/>
              <a:rect l="l" t="t" r="r" b="b"/>
              <a:pathLst>
                <a:path w="487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7"/>
            <p:cNvSpPr/>
            <p:nvPr/>
          </p:nvSpPr>
          <p:spPr>
            <a:xfrm>
              <a:off x="3330915" y="3753883"/>
              <a:ext cx="15526" cy="219016"/>
            </a:xfrm>
            <a:custGeom>
              <a:avLst/>
              <a:gdLst/>
              <a:ahLst/>
              <a:cxnLst/>
              <a:rect l="l" t="t" r="r" b="b"/>
              <a:pathLst>
                <a:path w="487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7"/>
            <p:cNvSpPr/>
            <p:nvPr/>
          </p:nvSpPr>
          <p:spPr>
            <a:xfrm>
              <a:off x="3266005" y="3753883"/>
              <a:ext cx="16482" cy="219016"/>
            </a:xfrm>
            <a:custGeom>
              <a:avLst/>
              <a:gdLst/>
              <a:ahLst/>
              <a:cxnLst/>
              <a:rect l="l" t="t" r="r" b="b"/>
              <a:pathLst>
                <a:path w="517" h="6870" extrusionOk="0">
                  <a:moveTo>
                    <a:pt x="0" y="0"/>
                  </a:moveTo>
                  <a:lnTo>
                    <a:pt x="0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7"/>
            <p:cNvSpPr/>
            <p:nvPr/>
          </p:nvSpPr>
          <p:spPr>
            <a:xfrm>
              <a:off x="3196218" y="3753883"/>
              <a:ext cx="16514" cy="219016"/>
            </a:xfrm>
            <a:custGeom>
              <a:avLst/>
              <a:gdLst/>
              <a:ahLst/>
              <a:cxnLst/>
              <a:rect l="l" t="t" r="r" b="b"/>
              <a:pathLst>
                <a:path w="51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7"/>
            <p:cNvSpPr/>
            <p:nvPr/>
          </p:nvSpPr>
          <p:spPr>
            <a:xfrm>
              <a:off x="2832839" y="3731599"/>
              <a:ext cx="666706" cy="120188"/>
            </a:xfrm>
            <a:custGeom>
              <a:avLst/>
              <a:gdLst/>
              <a:ahLst/>
              <a:cxnLst/>
              <a:rect l="l" t="t" r="r" b="b"/>
              <a:pathLst>
                <a:path w="20913" h="3770" extrusionOk="0">
                  <a:moveTo>
                    <a:pt x="10456" y="0"/>
                  </a:moveTo>
                  <a:cubicBezTo>
                    <a:pt x="4681" y="0"/>
                    <a:pt x="0" y="85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2" y="2918"/>
                    <a:pt x="20912" y="1885"/>
                  </a:cubicBezTo>
                  <a:cubicBezTo>
                    <a:pt x="20912" y="85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7"/>
            <p:cNvSpPr/>
            <p:nvPr/>
          </p:nvSpPr>
          <p:spPr>
            <a:xfrm>
              <a:off x="2901638" y="3757741"/>
              <a:ext cx="529112" cy="55280"/>
            </a:xfrm>
            <a:custGeom>
              <a:avLst/>
              <a:gdLst/>
              <a:ahLst/>
              <a:cxnLst/>
              <a:rect l="l" t="t" r="r" b="b"/>
              <a:pathLst>
                <a:path w="16597" h="1734" extrusionOk="0">
                  <a:moveTo>
                    <a:pt x="8298" y="1"/>
                  </a:moveTo>
                  <a:cubicBezTo>
                    <a:pt x="3709" y="1"/>
                    <a:pt x="0" y="396"/>
                    <a:pt x="0" y="852"/>
                  </a:cubicBezTo>
                  <a:cubicBezTo>
                    <a:pt x="0" y="1338"/>
                    <a:pt x="3709" y="1733"/>
                    <a:pt x="8298" y="1733"/>
                  </a:cubicBezTo>
                  <a:cubicBezTo>
                    <a:pt x="12888" y="1733"/>
                    <a:pt x="16596" y="1338"/>
                    <a:pt x="16596" y="85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7"/>
            <p:cNvSpPr/>
            <p:nvPr/>
          </p:nvSpPr>
          <p:spPr>
            <a:xfrm>
              <a:off x="2901638" y="3757741"/>
              <a:ext cx="529112" cy="35897"/>
            </a:xfrm>
            <a:custGeom>
              <a:avLst/>
              <a:gdLst/>
              <a:ahLst/>
              <a:cxnLst/>
              <a:rect l="l" t="t" r="r" b="b"/>
              <a:pathLst>
                <a:path w="16597" h="1126" extrusionOk="0">
                  <a:moveTo>
                    <a:pt x="8298" y="1"/>
                  </a:moveTo>
                  <a:cubicBezTo>
                    <a:pt x="3709" y="1"/>
                    <a:pt x="0" y="396"/>
                    <a:pt x="0" y="852"/>
                  </a:cubicBezTo>
                  <a:cubicBezTo>
                    <a:pt x="0" y="943"/>
                    <a:pt x="122" y="1034"/>
                    <a:pt x="365" y="1125"/>
                  </a:cubicBezTo>
                  <a:cubicBezTo>
                    <a:pt x="1399" y="761"/>
                    <a:pt x="4560" y="487"/>
                    <a:pt x="8298" y="487"/>
                  </a:cubicBezTo>
                  <a:cubicBezTo>
                    <a:pt x="12037" y="487"/>
                    <a:pt x="15229" y="761"/>
                    <a:pt x="16262" y="1125"/>
                  </a:cubicBezTo>
                  <a:cubicBezTo>
                    <a:pt x="16475" y="1034"/>
                    <a:pt x="16596" y="943"/>
                    <a:pt x="16596" y="85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7"/>
            <p:cNvSpPr/>
            <p:nvPr/>
          </p:nvSpPr>
          <p:spPr>
            <a:xfrm>
              <a:off x="2793115" y="3667613"/>
              <a:ext cx="665718" cy="156053"/>
            </a:xfrm>
            <a:custGeom>
              <a:avLst/>
              <a:gdLst/>
              <a:ahLst/>
              <a:cxnLst/>
              <a:rect l="l" t="t" r="r" b="b"/>
              <a:pathLst>
                <a:path w="20882" h="4895" extrusionOk="0">
                  <a:moveTo>
                    <a:pt x="0" y="1"/>
                  </a:moveTo>
                  <a:lnTo>
                    <a:pt x="0" y="3010"/>
                  </a:lnTo>
                  <a:cubicBezTo>
                    <a:pt x="0" y="4044"/>
                    <a:pt x="4681" y="4895"/>
                    <a:pt x="10456" y="4895"/>
                  </a:cubicBezTo>
                  <a:cubicBezTo>
                    <a:pt x="16201" y="4895"/>
                    <a:pt x="20882" y="4044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7"/>
            <p:cNvSpPr/>
            <p:nvPr/>
          </p:nvSpPr>
          <p:spPr>
            <a:xfrm>
              <a:off x="2799874" y="3627890"/>
              <a:ext cx="16514" cy="219047"/>
            </a:xfrm>
            <a:custGeom>
              <a:avLst/>
              <a:gdLst/>
              <a:ahLst/>
              <a:cxnLst/>
              <a:rect l="l" t="t" r="r" b="b"/>
              <a:pathLst>
                <a:path w="51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518" y="687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7"/>
            <p:cNvSpPr/>
            <p:nvPr/>
          </p:nvSpPr>
          <p:spPr>
            <a:xfrm>
              <a:off x="2841542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7"/>
            <p:cNvSpPr/>
            <p:nvPr/>
          </p:nvSpPr>
          <p:spPr>
            <a:xfrm>
              <a:off x="2888057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7"/>
            <p:cNvSpPr/>
            <p:nvPr/>
          </p:nvSpPr>
          <p:spPr>
            <a:xfrm>
              <a:off x="3079948" y="3627890"/>
              <a:ext cx="15526" cy="219047"/>
            </a:xfrm>
            <a:custGeom>
              <a:avLst/>
              <a:gdLst/>
              <a:ahLst/>
              <a:cxnLst/>
              <a:rect l="l" t="t" r="r" b="b"/>
              <a:pathLst>
                <a:path w="487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486" y="6870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7"/>
            <p:cNvSpPr/>
            <p:nvPr/>
          </p:nvSpPr>
          <p:spPr>
            <a:xfrm>
              <a:off x="3436536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7"/>
            <p:cNvSpPr/>
            <p:nvPr/>
          </p:nvSpPr>
          <p:spPr>
            <a:xfrm>
              <a:off x="3394868" y="3627890"/>
              <a:ext cx="16514" cy="219047"/>
            </a:xfrm>
            <a:custGeom>
              <a:avLst/>
              <a:gdLst/>
              <a:ahLst/>
              <a:cxnLst/>
              <a:rect l="l" t="t" r="r" b="b"/>
              <a:pathLst>
                <a:path w="51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7"/>
            <p:cNvSpPr/>
            <p:nvPr/>
          </p:nvSpPr>
          <p:spPr>
            <a:xfrm>
              <a:off x="3348354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7"/>
            <p:cNvSpPr/>
            <p:nvPr/>
          </p:nvSpPr>
          <p:spPr>
            <a:xfrm>
              <a:off x="3290235" y="3627890"/>
              <a:ext cx="15526" cy="219047"/>
            </a:xfrm>
            <a:custGeom>
              <a:avLst/>
              <a:gdLst/>
              <a:ahLst/>
              <a:cxnLst/>
              <a:rect l="l" t="t" r="r" b="b"/>
              <a:pathLst>
                <a:path w="487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486" y="6870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7"/>
            <p:cNvSpPr/>
            <p:nvPr/>
          </p:nvSpPr>
          <p:spPr>
            <a:xfrm>
              <a:off x="3226250" y="3627890"/>
              <a:ext cx="15557" cy="219047"/>
            </a:xfrm>
            <a:custGeom>
              <a:avLst/>
              <a:gdLst/>
              <a:ahLst/>
              <a:cxnLst/>
              <a:rect l="l" t="t" r="r" b="b"/>
              <a:pathLst>
                <a:path w="48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7"/>
            <p:cNvSpPr/>
            <p:nvPr/>
          </p:nvSpPr>
          <p:spPr>
            <a:xfrm>
              <a:off x="3156494" y="3627890"/>
              <a:ext cx="15526" cy="219047"/>
            </a:xfrm>
            <a:custGeom>
              <a:avLst/>
              <a:gdLst/>
              <a:ahLst/>
              <a:cxnLst/>
              <a:rect l="l" t="t" r="r" b="b"/>
              <a:pathLst>
                <a:path w="487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7"/>
            <p:cNvSpPr/>
            <p:nvPr/>
          </p:nvSpPr>
          <p:spPr>
            <a:xfrm>
              <a:off x="2793115" y="3605605"/>
              <a:ext cx="665718" cy="120188"/>
            </a:xfrm>
            <a:custGeom>
              <a:avLst/>
              <a:gdLst/>
              <a:ahLst/>
              <a:cxnLst/>
              <a:rect l="l" t="t" r="r" b="b"/>
              <a:pathLst>
                <a:path w="20882" h="3770" extrusionOk="0">
                  <a:moveTo>
                    <a:pt x="10456" y="1"/>
                  </a:moveTo>
                  <a:cubicBezTo>
                    <a:pt x="4681" y="1"/>
                    <a:pt x="0" y="852"/>
                    <a:pt x="0" y="1885"/>
                  </a:cubicBezTo>
                  <a:cubicBezTo>
                    <a:pt x="0" y="2919"/>
                    <a:pt x="4681" y="3770"/>
                    <a:pt x="10456" y="3770"/>
                  </a:cubicBezTo>
                  <a:cubicBezTo>
                    <a:pt x="16201" y="3770"/>
                    <a:pt x="20882" y="2919"/>
                    <a:pt x="20882" y="1885"/>
                  </a:cubicBezTo>
                  <a:cubicBezTo>
                    <a:pt x="20882" y="852"/>
                    <a:pt x="16201" y="1"/>
                    <a:pt x="1045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7"/>
            <p:cNvSpPr/>
            <p:nvPr/>
          </p:nvSpPr>
          <p:spPr>
            <a:xfrm>
              <a:off x="2860926" y="3631779"/>
              <a:ext cx="530101" cy="55248"/>
            </a:xfrm>
            <a:custGeom>
              <a:avLst/>
              <a:gdLst/>
              <a:ahLst/>
              <a:cxnLst/>
              <a:rect l="l" t="t" r="r" b="b"/>
              <a:pathLst>
                <a:path w="16628" h="1733" extrusionOk="0">
                  <a:moveTo>
                    <a:pt x="8329" y="0"/>
                  </a:moveTo>
                  <a:cubicBezTo>
                    <a:pt x="3739" y="0"/>
                    <a:pt x="1" y="395"/>
                    <a:pt x="1" y="882"/>
                  </a:cubicBezTo>
                  <a:cubicBezTo>
                    <a:pt x="1" y="1338"/>
                    <a:pt x="3739" y="1733"/>
                    <a:pt x="8329" y="1733"/>
                  </a:cubicBezTo>
                  <a:cubicBezTo>
                    <a:pt x="12919" y="1733"/>
                    <a:pt x="16627" y="1338"/>
                    <a:pt x="16627" y="882"/>
                  </a:cubicBezTo>
                  <a:cubicBezTo>
                    <a:pt x="16627" y="395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7"/>
            <p:cNvSpPr/>
            <p:nvPr/>
          </p:nvSpPr>
          <p:spPr>
            <a:xfrm>
              <a:off x="2860926" y="3631779"/>
              <a:ext cx="530101" cy="35865"/>
            </a:xfrm>
            <a:custGeom>
              <a:avLst/>
              <a:gdLst/>
              <a:ahLst/>
              <a:cxnLst/>
              <a:rect l="l" t="t" r="r" b="b"/>
              <a:pathLst>
                <a:path w="16628" h="1125" extrusionOk="0">
                  <a:moveTo>
                    <a:pt x="8329" y="0"/>
                  </a:moveTo>
                  <a:cubicBezTo>
                    <a:pt x="3739" y="0"/>
                    <a:pt x="1" y="395"/>
                    <a:pt x="1" y="882"/>
                  </a:cubicBezTo>
                  <a:cubicBezTo>
                    <a:pt x="1" y="943"/>
                    <a:pt x="122" y="1034"/>
                    <a:pt x="365" y="1125"/>
                  </a:cubicBezTo>
                  <a:cubicBezTo>
                    <a:pt x="1399" y="760"/>
                    <a:pt x="4560" y="487"/>
                    <a:pt x="8329" y="487"/>
                  </a:cubicBezTo>
                  <a:cubicBezTo>
                    <a:pt x="12068" y="487"/>
                    <a:pt x="15229" y="760"/>
                    <a:pt x="16262" y="1125"/>
                  </a:cubicBezTo>
                  <a:cubicBezTo>
                    <a:pt x="16506" y="1034"/>
                    <a:pt x="16627" y="943"/>
                    <a:pt x="16627" y="882"/>
                  </a:cubicBezTo>
                  <a:cubicBezTo>
                    <a:pt x="16627" y="395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7"/>
            <p:cNvSpPr/>
            <p:nvPr/>
          </p:nvSpPr>
          <p:spPr>
            <a:xfrm>
              <a:off x="2827993" y="3558134"/>
              <a:ext cx="666706" cy="156021"/>
            </a:xfrm>
            <a:custGeom>
              <a:avLst/>
              <a:gdLst/>
              <a:ahLst/>
              <a:cxnLst/>
              <a:rect l="l" t="t" r="r" b="b"/>
              <a:pathLst>
                <a:path w="20913" h="4894" extrusionOk="0">
                  <a:moveTo>
                    <a:pt x="0" y="0"/>
                  </a:moveTo>
                  <a:lnTo>
                    <a:pt x="0" y="3009"/>
                  </a:lnTo>
                  <a:cubicBezTo>
                    <a:pt x="0" y="4073"/>
                    <a:pt x="4681" y="4894"/>
                    <a:pt x="10456" y="4894"/>
                  </a:cubicBezTo>
                  <a:cubicBezTo>
                    <a:pt x="16232" y="4894"/>
                    <a:pt x="20913" y="4073"/>
                    <a:pt x="20913" y="3009"/>
                  </a:cubicBezTo>
                  <a:lnTo>
                    <a:pt x="209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7"/>
            <p:cNvSpPr/>
            <p:nvPr/>
          </p:nvSpPr>
          <p:spPr>
            <a:xfrm>
              <a:off x="2835740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7"/>
            <p:cNvSpPr/>
            <p:nvPr/>
          </p:nvSpPr>
          <p:spPr>
            <a:xfrm>
              <a:off x="2876452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7"/>
            <p:cNvSpPr/>
            <p:nvPr/>
          </p:nvSpPr>
          <p:spPr>
            <a:xfrm>
              <a:off x="2922966" y="3518410"/>
              <a:ext cx="16482" cy="219972"/>
            </a:xfrm>
            <a:custGeom>
              <a:avLst/>
              <a:gdLst/>
              <a:ahLst/>
              <a:cxnLst/>
              <a:rect l="l" t="t" r="r" b="b"/>
              <a:pathLst>
                <a:path w="51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7"/>
            <p:cNvSpPr/>
            <p:nvPr/>
          </p:nvSpPr>
          <p:spPr>
            <a:xfrm>
              <a:off x="3114826" y="3518410"/>
              <a:ext cx="16514" cy="219972"/>
            </a:xfrm>
            <a:custGeom>
              <a:avLst/>
              <a:gdLst/>
              <a:ahLst/>
              <a:cxnLst/>
              <a:rect l="l" t="t" r="r" b="b"/>
              <a:pathLst>
                <a:path w="518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7"/>
            <p:cNvSpPr/>
            <p:nvPr/>
          </p:nvSpPr>
          <p:spPr>
            <a:xfrm>
              <a:off x="3471446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7"/>
            <p:cNvSpPr/>
            <p:nvPr/>
          </p:nvSpPr>
          <p:spPr>
            <a:xfrm>
              <a:off x="3430734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7"/>
            <p:cNvSpPr/>
            <p:nvPr/>
          </p:nvSpPr>
          <p:spPr>
            <a:xfrm>
              <a:off x="3384220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7"/>
            <p:cNvSpPr/>
            <p:nvPr/>
          </p:nvSpPr>
          <p:spPr>
            <a:xfrm>
              <a:off x="3326069" y="3518410"/>
              <a:ext cx="15526" cy="219972"/>
            </a:xfrm>
            <a:custGeom>
              <a:avLst/>
              <a:gdLst/>
              <a:ahLst/>
              <a:cxnLst/>
              <a:rect l="l" t="t" r="r" b="b"/>
              <a:pathLst>
                <a:path w="487" h="6900" extrusionOk="0">
                  <a:moveTo>
                    <a:pt x="1" y="0"/>
                  </a:moveTo>
                  <a:lnTo>
                    <a:pt x="1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7"/>
            <p:cNvSpPr/>
            <p:nvPr/>
          </p:nvSpPr>
          <p:spPr>
            <a:xfrm>
              <a:off x="3261159" y="3518410"/>
              <a:ext cx="16482" cy="219972"/>
            </a:xfrm>
            <a:custGeom>
              <a:avLst/>
              <a:gdLst/>
              <a:ahLst/>
              <a:cxnLst/>
              <a:rect l="l" t="t" r="r" b="b"/>
              <a:pathLst>
                <a:path w="517" h="6900" extrusionOk="0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7"/>
            <p:cNvSpPr/>
            <p:nvPr/>
          </p:nvSpPr>
          <p:spPr>
            <a:xfrm>
              <a:off x="3191372" y="3518410"/>
              <a:ext cx="16514" cy="219972"/>
            </a:xfrm>
            <a:custGeom>
              <a:avLst/>
              <a:gdLst/>
              <a:ahLst/>
              <a:cxnLst/>
              <a:rect l="l" t="t" r="r" b="b"/>
              <a:pathLst>
                <a:path w="518" h="6900" extrusionOk="0">
                  <a:moveTo>
                    <a:pt x="1" y="0"/>
                  </a:moveTo>
                  <a:lnTo>
                    <a:pt x="1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7"/>
            <p:cNvSpPr/>
            <p:nvPr/>
          </p:nvSpPr>
          <p:spPr>
            <a:xfrm>
              <a:off x="2827993" y="3497082"/>
              <a:ext cx="666706" cy="120188"/>
            </a:xfrm>
            <a:custGeom>
              <a:avLst/>
              <a:gdLst/>
              <a:ahLst/>
              <a:cxnLst/>
              <a:rect l="l" t="t" r="r" b="b"/>
              <a:pathLst>
                <a:path w="20913" h="3770" extrusionOk="0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2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7"/>
            <p:cNvSpPr/>
            <p:nvPr/>
          </p:nvSpPr>
          <p:spPr>
            <a:xfrm>
              <a:off x="2896792" y="3522268"/>
              <a:ext cx="529112" cy="56236"/>
            </a:xfrm>
            <a:custGeom>
              <a:avLst/>
              <a:gdLst/>
              <a:ahLst/>
              <a:cxnLst/>
              <a:rect l="l" t="t" r="r" b="b"/>
              <a:pathLst>
                <a:path w="16597" h="1764" extrusionOk="0">
                  <a:moveTo>
                    <a:pt x="8298" y="1"/>
                  </a:moveTo>
                  <a:cubicBezTo>
                    <a:pt x="3709" y="1"/>
                    <a:pt x="0" y="396"/>
                    <a:pt x="0" y="882"/>
                  </a:cubicBezTo>
                  <a:cubicBezTo>
                    <a:pt x="0" y="1368"/>
                    <a:pt x="3709" y="1764"/>
                    <a:pt x="8298" y="1764"/>
                  </a:cubicBezTo>
                  <a:cubicBezTo>
                    <a:pt x="12888" y="1764"/>
                    <a:pt x="16596" y="1368"/>
                    <a:pt x="16596" y="88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7"/>
            <p:cNvSpPr/>
            <p:nvPr/>
          </p:nvSpPr>
          <p:spPr>
            <a:xfrm>
              <a:off x="2896792" y="3522268"/>
              <a:ext cx="529112" cy="35897"/>
            </a:xfrm>
            <a:custGeom>
              <a:avLst/>
              <a:gdLst/>
              <a:ahLst/>
              <a:cxnLst/>
              <a:rect l="l" t="t" r="r" b="b"/>
              <a:pathLst>
                <a:path w="16597" h="1126" extrusionOk="0">
                  <a:moveTo>
                    <a:pt x="8298" y="1"/>
                  </a:moveTo>
                  <a:cubicBezTo>
                    <a:pt x="3709" y="1"/>
                    <a:pt x="0" y="396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91"/>
                    <a:pt x="4560" y="517"/>
                    <a:pt x="8298" y="517"/>
                  </a:cubicBezTo>
                  <a:cubicBezTo>
                    <a:pt x="12037" y="517"/>
                    <a:pt x="15229" y="791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6"/>
                    <a:pt x="12888" y="1"/>
                    <a:pt x="82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7"/>
            <p:cNvSpPr/>
            <p:nvPr/>
          </p:nvSpPr>
          <p:spPr>
            <a:xfrm>
              <a:off x="2778577" y="3440876"/>
              <a:ext cx="665718" cy="155064"/>
            </a:xfrm>
            <a:custGeom>
              <a:avLst/>
              <a:gdLst/>
              <a:ahLst/>
              <a:cxnLst/>
              <a:rect l="l" t="t" r="r" b="b"/>
              <a:pathLst>
                <a:path w="20882" h="4864" extrusionOk="0">
                  <a:moveTo>
                    <a:pt x="0" y="0"/>
                  </a:moveTo>
                  <a:lnTo>
                    <a:pt x="0" y="2979"/>
                  </a:lnTo>
                  <a:cubicBezTo>
                    <a:pt x="0" y="4043"/>
                    <a:pt x="4681" y="4864"/>
                    <a:pt x="10456" y="4864"/>
                  </a:cubicBezTo>
                  <a:cubicBezTo>
                    <a:pt x="16201" y="4864"/>
                    <a:pt x="20882" y="4043"/>
                    <a:pt x="20882" y="2979"/>
                  </a:cubicBezTo>
                  <a:lnTo>
                    <a:pt x="20882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7"/>
            <p:cNvSpPr/>
            <p:nvPr/>
          </p:nvSpPr>
          <p:spPr>
            <a:xfrm>
              <a:off x="2785336" y="3400164"/>
              <a:ext cx="16514" cy="220004"/>
            </a:xfrm>
            <a:custGeom>
              <a:avLst/>
              <a:gdLst/>
              <a:ahLst/>
              <a:cxnLst/>
              <a:rect l="l" t="t" r="r" b="b"/>
              <a:pathLst>
                <a:path w="51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7"/>
            <p:cNvSpPr/>
            <p:nvPr/>
          </p:nvSpPr>
          <p:spPr>
            <a:xfrm>
              <a:off x="2827005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7"/>
            <p:cNvSpPr/>
            <p:nvPr/>
          </p:nvSpPr>
          <p:spPr>
            <a:xfrm>
              <a:off x="2873519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3421999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3380330" y="3400164"/>
              <a:ext cx="16514" cy="220004"/>
            </a:xfrm>
            <a:custGeom>
              <a:avLst/>
              <a:gdLst/>
              <a:ahLst/>
              <a:cxnLst/>
              <a:rect l="l" t="t" r="r" b="b"/>
              <a:pathLst>
                <a:path w="51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3333816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3275697" y="3400164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1"/>
                  </a:moveTo>
                  <a:lnTo>
                    <a:pt x="0" y="6901"/>
                  </a:lnTo>
                  <a:lnTo>
                    <a:pt x="486" y="6901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3211712" y="3400164"/>
              <a:ext cx="15557" cy="220004"/>
            </a:xfrm>
            <a:custGeom>
              <a:avLst/>
              <a:gdLst/>
              <a:ahLst/>
              <a:cxnLst/>
              <a:rect l="l" t="t" r="r" b="b"/>
              <a:pathLst>
                <a:path w="48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3141956" y="3400164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1"/>
                  </a:moveTo>
                  <a:lnTo>
                    <a:pt x="0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2778577" y="3378867"/>
              <a:ext cx="665718" cy="120188"/>
            </a:xfrm>
            <a:custGeom>
              <a:avLst/>
              <a:gdLst/>
              <a:ahLst/>
              <a:cxnLst/>
              <a:rect l="l" t="t" r="r" b="b"/>
              <a:pathLst>
                <a:path w="20882" h="3770" extrusionOk="0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01" y="3769"/>
                    <a:pt x="20882" y="2918"/>
                    <a:pt x="20882" y="1885"/>
                  </a:cubicBezTo>
                  <a:cubicBezTo>
                    <a:pt x="20882" y="821"/>
                    <a:pt x="16201" y="0"/>
                    <a:pt x="10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2846388" y="3404053"/>
              <a:ext cx="530101" cy="56236"/>
            </a:xfrm>
            <a:custGeom>
              <a:avLst/>
              <a:gdLst/>
              <a:ahLst/>
              <a:cxnLst/>
              <a:rect l="l" t="t" r="r" b="b"/>
              <a:pathLst>
                <a:path w="16628" h="1764" extrusionOk="0">
                  <a:moveTo>
                    <a:pt x="8329" y="0"/>
                  </a:moveTo>
                  <a:cubicBezTo>
                    <a:pt x="3739" y="0"/>
                    <a:pt x="1" y="396"/>
                    <a:pt x="1" y="882"/>
                  </a:cubicBezTo>
                  <a:cubicBezTo>
                    <a:pt x="1" y="1368"/>
                    <a:pt x="3739" y="1763"/>
                    <a:pt x="8329" y="1763"/>
                  </a:cubicBezTo>
                  <a:cubicBezTo>
                    <a:pt x="12919" y="1763"/>
                    <a:pt x="16627" y="1368"/>
                    <a:pt x="16627" y="882"/>
                  </a:cubicBezTo>
                  <a:cubicBezTo>
                    <a:pt x="16627" y="396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7"/>
            <p:cNvSpPr/>
            <p:nvPr/>
          </p:nvSpPr>
          <p:spPr>
            <a:xfrm>
              <a:off x="2846388" y="3404053"/>
              <a:ext cx="530101" cy="36853"/>
            </a:xfrm>
            <a:custGeom>
              <a:avLst/>
              <a:gdLst/>
              <a:ahLst/>
              <a:cxnLst/>
              <a:rect l="l" t="t" r="r" b="b"/>
              <a:pathLst>
                <a:path w="16628" h="1156" extrusionOk="0">
                  <a:moveTo>
                    <a:pt x="8329" y="0"/>
                  </a:moveTo>
                  <a:cubicBezTo>
                    <a:pt x="3739" y="0"/>
                    <a:pt x="1" y="396"/>
                    <a:pt x="1" y="882"/>
                  </a:cubicBezTo>
                  <a:cubicBezTo>
                    <a:pt x="1" y="973"/>
                    <a:pt x="122" y="1064"/>
                    <a:pt x="366" y="1155"/>
                  </a:cubicBezTo>
                  <a:cubicBezTo>
                    <a:pt x="1399" y="791"/>
                    <a:pt x="4560" y="517"/>
                    <a:pt x="8329" y="517"/>
                  </a:cubicBezTo>
                  <a:cubicBezTo>
                    <a:pt x="12068" y="517"/>
                    <a:pt x="15229" y="791"/>
                    <a:pt x="16262" y="1155"/>
                  </a:cubicBezTo>
                  <a:cubicBezTo>
                    <a:pt x="16506" y="1064"/>
                    <a:pt x="16627" y="973"/>
                    <a:pt x="16627" y="882"/>
                  </a:cubicBezTo>
                  <a:cubicBezTo>
                    <a:pt x="16627" y="396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7"/>
            <p:cNvSpPr/>
            <p:nvPr/>
          </p:nvSpPr>
          <p:spPr>
            <a:xfrm>
              <a:off x="2802775" y="3323618"/>
              <a:ext cx="665750" cy="156053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2" y="4894"/>
                    <a:pt x="10457" y="4894"/>
                  </a:cubicBezTo>
                  <a:cubicBezTo>
                    <a:pt x="16232" y="4894"/>
                    <a:pt x="20883" y="4043"/>
                    <a:pt x="20883" y="3010"/>
                  </a:cubicBezTo>
                  <a:lnTo>
                    <a:pt x="208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7"/>
            <p:cNvSpPr/>
            <p:nvPr/>
          </p:nvSpPr>
          <p:spPr>
            <a:xfrm>
              <a:off x="3404560" y="3283894"/>
              <a:ext cx="16514" cy="219016"/>
            </a:xfrm>
            <a:custGeom>
              <a:avLst/>
              <a:gdLst/>
              <a:ahLst/>
              <a:cxnLst/>
              <a:rect l="l" t="t" r="r" b="b"/>
              <a:pathLst>
                <a:path w="51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7"/>
            <p:cNvSpPr/>
            <p:nvPr/>
          </p:nvSpPr>
          <p:spPr>
            <a:xfrm>
              <a:off x="3358045" y="3283894"/>
              <a:ext cx="16514" cy="219016"/>
            </a:xfrm>
            <a:custGeom>
              <a:avLst/>
              <a:gdLst/>
              <a:ahLst/>
              <a:cxnLst/>
              <a:rect l="l" t="t" r="r" b="b"/>
              <a:pathLst>
                <a:path w="51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517" y="687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7"/>
            <p:cNvSpPr/>
            <p:nvPr/>
          </p:nvSpPr>
          <p:spPr>
            <a:xfrm>
              <a:off x="3299895" y="3283894"/>
              <a:ext cx="15557" cy="219016"/>
            </a:xfrm>
            <a:custGeom>
              <a:avLst/>
              <a:gdLst/>
              <a:ahLst/>
              <a:cxnLst/>
              <a:rect l="l" t="t" r="r" b="b"/>
              <a:pathLst>
                <a:path w="48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7"/>
            <p:cNvSpPr/>
            <p:nvPr/>
          </p:nvSpPr>
          <p:spPr>
            <a:xfrm>
              <a:off x="3235941" y="3283894"/>
              <a:ext cx="15557" cy="219016"/>
            </a:xfrm>
            <a:custGeom>
              <a:avLst/>
              <a:gdLst/>
              <a:ahLst/>
              <a:cxnLst/>
              <a:rect l="l" t="t" r="r" b="b"/>
              <a:pathLst>
                <a:path w="488" h="6870" extrusionOk="0">
                  <a:moveTo>
                    <a:pt x="1" y="0"/>
                  </a:moveTo>
                  <a:lnTo>
                    <a:pt x="1" y="6870"/>
                  </a:lnTo>
                  <a:lnTo>
                    <a:pt x="487" y="687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7"/>
            <p:cNvSpPr/>
            <p:nvPr/>
          </p:nvSpPr>
          <p:spPr>
            <a:xfrm>
              <a:off x="2802775" y="3261609"/>
              <a:ext cx="665750" cy="120188"/>
            </a:xfrm>
            <a:custGeom>
              <a:avLst/>
              <a:gdLst/>
              <a:ahLst/>
              <a:cxnLst/>
              <a:rect l="l" t="t" r="r" b="b"/>
              <a:pathLst>
                <a:path w="20883" h="3770" extrusionOk="0">
                  <a:moveTo>
                    <a:pt x="10457" y="0"/>
                  </a:moveTo>
                  <a:cubicBezTo>
                    <a:pt x="4682" y="0"/>
                    <a:pt x="1" y="851"/>
                    <a:pt x="1" y="1885"/>
                  </a:cubicBezTo>
                  <a:cubicBezTo>
                    <a:pt x="1" y="2918"/>
                    <a:pt x="4682" y="3769"/>
                    <a:pt x="10457" y="3769"/>
                  </a:cubicBezTo>
                  <a:cubicBezTo>
                    <a:pt x="16232" y="3769"/>
                    <a:pt x="20883" y="2918"/>
                    <a:pt x="20883" y="1885"/>
                  </a:cubicBezTo>
                  <a:cubicBezTo>
                    <a:pt x="20883" y="851"/>
                    <a:pt x="16232" y="0"/>
                    <a:pt x="1045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7"/>
            <p:cNvSpPr/>
            <p:nvPr/>
          </p:nvSpPr>
          <p:spPr>
            <a:xfrm>
              <a:off x="2870618" y="3286795"/>
              <a:ext cx="530101" cy="56236"/>
            </a:xfrm>
            <a:custGeom>
              <a:avLst/>
              <a:gdLst/>
              <a:ahLst/>
              <a:cxnLst/>
              <a:rect l="l" t="t" r="r" b="b"/>
              <a:pathLst>
                <a:path w="16628" h="1764" extrusionOk="0">
                  <a:moveTo>
                    <a:pt x="8329" y="1"/>
                  </a:moveTo>
                  <a:cubicBezTo>
                    <a:pt x="3739" y="1"/>
                    <a:pt x="1" y="396"/>
                    <a:pt x="1" y="882"/>
                  </a:cubicBezTo>
                  <a:cubicBezTo>
                    <a:pt x="1" y="1368"/>
                    <a:pt x="3739" y="1763"/>
                    <a:pt x="8329" y="1763"/>
                  </a:cubicBezTo>
                  <a:cubicBezTo>
                    <a:pt x="12919" y="1763"/>
                    <a:pt x="16627" y="1368"/>
                    <a:pt x="16627" y="882"/>
                  </a:cubicBezTo>
                  <a:cubicBezTo>
                    <a:pt x="16627" y="396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7"/>
            <p:cNvSpPr/>
            <p:nvPr/>
          </p:nvSpPr>
          <p:spPr>
            <a:xfrm>
              <a:off x="2870618" y="3286795"/>
              <a:ext cx="530101" cy="36853"/>
            </a:xfrm>
            <a:custGeom>
              <a:avLst/>
              <a:gdLst/>
              <a:ahLst/>
              <a:cxnLst/>
              <a:rect l="l" t="t" r="r" b="b"/>
              <a:pathLst>
                <a:path w="16628" h="1156" extrusionOk="0">
                  <a:moveTo>
                    <a:pt x="8329" y="1"/>
                  </a:moveTo>
                  <a:cubicBezTo>
                    <a:pt x="3739" y="1"/>
                    <a:pt x="1" y="396"/>
                    <a:pt x="1" y="882"/>
                  </a:cubicBezTo>
                  <a:cubicBezTo>
                    <a:pt x="1" y="973"/>
                    <a:pt x="153" y="1064"/>
                    <a:pt x="365" y="1156"/>
                  </a:cubicBezTo>
                  <a:cubicBezTo>
                    <a:pt x="1399" y="791"/>
                    <a:pt x="4560" y="517"/>
                    <a:pt x="8329" y="517"/>
                  </a:cubicBezTo>
                  <a:cubicBezTo>
                    <a:pt x="12068" y="517"/>
                    <a:pt x="15229" y="791"/>
                    <a:pt x="16262" y="1156"/>
                  </a:cubicBezTo>
                  <a:cubicBezTo>
                    <a:pt x="16506" y="1064"/>
                    <a:pt x="16627" y="973"/>
                    <a:pt x="16627" y="882"/>
                  </a:cubicBezTo>
                  <a:cubicBezTo>
                    <a:pt x="16627" y="396"/>
                    <a:pt x="12919" y="1"/>
                    <a:pt x="83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7"/>
            <p:cNvSpPr/>
            <p:nvPr/>
          </p:nvSpPr>
          <p:spPr>
            <a:xfrm>
              <a:off x="2764996" y="3214106"/>
              <a:ext cx="665750" cy="156053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1" y="4895"/>
                    <a:pt x="10426" y="4895"/>
                  </a:cubicBezTo>
                  <a:cubicBezTo>
                    <a:pt x="16201" y="4895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7"/>
            <p:cNvSpPr/>
            <p:nvPr/>
          </p:nvSpPr>
          <p:spPr>
            <a:xfrm>
              <a:off x="2764996" y="3152098"/>
              <a:ext cx="665750" cy="120188"/>
            </a:xfrm>
            <a:custGeom>
              <a:avLst/>
              <a:gdLst/>
              <a:ahLst/>
              <a:cxnLst/>
              <a:rect l="l" t="t" r="r" b="b"/>
              <a:pathLst>
                <a:path w="20883" h="3770" extrusionOk="0">
                  <a:moveTo>
                    <a:pt x="10426" y="1"/>
                  </a:moveTo>
                  <a:cubicBezTo>
                    <a:pt x="4681" y="1"/>
                    <a:pt x="1" y="852"/>
                    <a:pt x="1" y="1885"/>
                  </a:cubicBezTo>
                  <a:cubicBezTo>
                    <a:pt x="1" y="2949"/>
                    <a:pt x="4681" y="3770"/>
                    <a:pt x="10426" y="3770"/>
                  </a:cubicBezTo>
                  <a:cubicBezTo>
                    <a:pt x="16201" y="3770"/>
                    <a:pt x="20882" y="2949"/>
                    <a:pt x="20882" y="1885"/>
                  </a:cubicBezTo>
                  <a:cubicBezTo>
                    <a:pt x="20882" y="852"/>
                    <a:pt x="1620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7"/>
            <p:cNvSpPr/>
            <p:nvPr/>
          </p:nvSpPr>
          <p:spPr>
            <a:xfrm>
              <a:off x="2832839" y="3178272"/>
              <a:ext cx="530069" cy="56236"/>
            </a:xfrm>
            <a:custGeom>
              <a:avLst/>
              <a:gdLst/>
              <a:ahLst/>
              <a:cxnLst/>
              <a:rect l="l" t="t" r="r" b="b"/>
              <a:pathLst>
                <a:path w="16627" h="1764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627" y="1368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7"/>
            <p:cNvSpPr/>
            <p:nvPr/>
          </p:nvSpPr>
          <p:spPr>
            <a:xfrm>
              <a:off x="2832839" y="3178272"/>
              <a:ext cx="530069" cy="35865"/>
            </a:xfrm>
            <a:custGeom>
              <a:avLst/>
              <a:gdLst/>
              <a:ahLst/>
              <a:cxnLst/>
              <a:rect l="l" t="t" r="r" b="b"/>
              <a:pathLst>
                <a:path w="1662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8" y="760"/>
                    <a:pt x="4560" y="517"/>
                    <a:pt x="8298" y="517"/>
                  </a:cubicBezTo>
                  <a:cubicBezTo>
                    <a:pt x="12067" y="517"/>
                    <a:pt x="15228" y="760"/>
                    <a:pt x="16262" y="1125"/>
                  </a:cubicBezTo>
                  <a:cubicBezTo>
                    <a:pt x="16505" y="1064"/>
                    <a:pt x="16627" y="973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7"/>
            <p:cNvSpPr/>
            <p:nvPr/>
          </p:nvSpPr>
          <p:spPr>
            <a:xfrm>
              <a:off x="2796973" y="3105583"/>
              <a:ext cx="666706" cy="156053"/>
            </a:xfrm>
            <a:custGeom>
              <a:avLst/>
              <a:gdLst/>
              <a:ahLst/>
              <a:cxnLst/>
              <a:rect l="l" t="t" r="r" b="b"/>
              <a:pathLst>
                <a:path w="2091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2" y="4894"/>
                    <a:pt x="10457" y="4894"/>
                  </a:cubicBezTo>
                  <a:cubicBezTo>
                    <a:pt x="16232" y="4894"/>
                    <a:pt x="20913" y="4043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7"/>
            <p:cNvSpPr/>
            <p:nvPr/>
          </p:nvSpPr>
          <p:spPr>
            <a:xfrm>
              <a:off x="2796973" y="3043575"/>
              <a:ext cx="666706" cy="120188"/>
            </a:xfrm>
            <a:custGeom>
              <a:avLst/>
              <a:gdLst/>
              <a:ahLst/>
              <a:cxnLst/>
              <a:rect l="l" t="t" r="r" b="b"/>
              <a:pathLst>
                <a:path w="20913" h="3770" extrusionOk="0">
                  <a:moveTo>
                    <a:pt x="10457" y="0"/>
                  </a:moveTo>
                  <a:cubicBezTo>
                    <a:pt x="4682" y="0"/>
                    <a:pt x="1" y="851"/>
                    <a:pt x="1" y="1885"/>
                  </a:cubicBezTo>
                  <a:cubicBezTo>
                    <a:pt x="1" y="2918"/>
                    <a:pt x="4682" y="3769"/>
                    <a:pt x="10457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51"/>
                    <a:pt x="16232" y="0"/>
                    <a:pt x="1045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7"/>
            <p:cNvSpPr/>
            <p:nvPr/>
          </p:nvSpPr>
          <p:spPr>
            <a:xfrm>
              <a:off x="2865772" y="3069717"/>
              <a:ext cx="529112" cy="55280"/>
            </a:xfrm>
            <a:custGeom>
              <a:avLst/>
              <a:gdLst/>
              <a:ahLst/>
              <a:cxnLst/>
              <a:rect l="l" t="t" r="r" b="b"/>
              <a:pathLst>
                <a:path w="16597" h="1734" extrusionOk="0">
                  <a:moveTo>
                    <a:pt x="8299" y="1"/>
                  </a:moveTo>
                  <a:cubicBezTo>
                    <a:pt x="3709" y="1"/>
                    <a:pt x="1" y="396"/>
                    <a:pt x="1" y="852"/>
                  </a:cubicBezTo>
                  <a:cubicBezTo>
                    <a:pt x="1" y="1338"/>
                    <a:pt x="3709" y="1733"/>
                    <a:pt x="8299" y="1733"/>
                  </a:cubicBezTo>
                  <a:cubicBezTo>
                    <a:pt x="12888" y="1733"/>
                    <a:pt x="16597" y="1338"/>
                    <a:pt x="16597" y="852"/>
                  </a:cubicBezTo>
                  <a:cubicBezTo>
                    <a:pt x="16597" y="396"/>
                    <a:pt x="12888" y="1"/>
                    <a:pt x="829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7"/>
            <p:cNvSpPr/>
            <p:nvPr/>
          </p:nvSpPr>
          <p:spPr>
            <a:xfrm>
              <a:off x="2865772" y="3069717"/>
              <a:ext cx="529112" cy="35897"/>
            </a:xfrm>
            <a:custGeom>
              <a:avLst/>
              <a:gdLst/>
              <a:ahLst/>
              <a:cxnLst/>
              <a:rect l="l" t="t" r="r" b="b"/>
              <a:pathLst>
                <a:path w="16597" h="1126" extrusionOk="0">
                  <a:moveTo>
                    <a:pt x="8299" y="1"/>
                  </a:moveTo>
                  <a:cubicBezTo>
                    <a:pt x="3709" y="1"/>
                    <a:pt x="1" y="366"/>
                    <a:pt x="1" y="852"/>
                  </a:cubicBezTo>
                  <a:cubicBezTo>
                    <a:pt x="1" y="943"/>
                    <a:pt x="122" y="1034"/>
                    <a:pt x="335" y="1126"/>
                  </a:cubicBezTo>
                  <a:cubicBezTo>
                    <a:pt x="1369" y="761"/>
                    <a:pt x="4560" y="487"/>
                    <a:pt x="8299" y="487"/>
                  </a:cubicBezTo>
                  <a:cubicBezTo>
                    <a:pt x="12037" y="487"/>
                    <a:pt x="15199" y="761"/>
                    <a:pt x="16232" y="1126"/>
                  </a:cubicBezTo>
                  <a:cubicBezTo>
                    <a:pt x="16475" y="1034"/>
                    <a:pt x="16597" y="943"/>
                    <a:pt x="16597" y="852"/>
                  </a:cubicBezTo>
                  <a:cubicBezTo>
                    <a:pt x="16597" y="366"/>
                    <a:pt x="12888" y="1"/>
                    <a:pt x="82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7"/>
            <p:cNvSpPr/>
            <p:nvPr/>
          </p:nvSpPr>
          <p:spPr>
            <a:xfrm>
              <a:off x="2764996" y="2986380"/>
              <a:ext cx="665750" cy="156053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81" y="4895"/>
                    <a:pt x="10426" y="4895"/>
                  </a:cubicBezTo>
                  <a:cubicBezTo>
                    <a:pt x="16201" y="4895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7"/>
            <p:cNvSpPr/>
            <p:nvPr/>
          </p:nvSpPr>
          <p:spPr>
            <a:xfrm>
              <a:off x="2812467" y="2946657"/>
              <a:ext cx="16514" cy="219047"/>
            </a:xfrm>
            <a:custGeom>
              <a:avLst/>
              <a:gdLst/>
              <a:ahLst/>
              <a:cxnLst/>
              <a:rect l="l" t="t" r="r" b="b"/>
              <a:pathLst>
                <a:path w="518" h="6871" extrusionOk="0">
                  <a:moveTo>
                    <a:pt x="1" y="1"/>
                  </a:moveTo>
                  <a:lnTo>
                    <a:pt x="1" y="6870"/>
                  </a:lnTo>
                  <a:lnTo>
                    <a:pt x="518" y="687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7"/>
            <p:cNvSpPr/>
            <p:nvPr/>
          </p:nvSpPr>
          <p:spPr>
            <a:xfrm>
              <a:off x="2982073" y="2946657"/>
              <a:ext cx="15526" cy="219047"/>
            </a:xfrm>
            <a:custGeom>
              <a:avLst/>
              <a:gdLst/>
              <a:ahLst/>
              <a:cxnLst/>
              <a:rect l="l" t="t" r="r" b="b"/>
              <a:pathLst>
                <a:path w="487" h="6871" extrusionOk="0">
                  <a:moveTo>
                    <a:pt x="0" y="1"/>
                  </a:moveTo>
                  <a:lnTo>
                    <a:pt x="0" y="6870"/>
                  </a:lnTo>
                  <a:lnTo>
                    <a:pt x="487" y="687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7"/>
            <p:cNvSpPr/>
            <p:nvPr/>
          </p:nvSpPr>
          <p:spPr>
            <a:xfrm>
              <a:off x="2764996" y="2924372"/>
              <a:ext cx="665750" cy="120188"/>
            </a:xfrm>
            <a:custGeom>
              <a:avLst/>
              <a:gdLst/>
              <a:ahLst/>
              <a:cxnLst/>
              <a:rect l="l" t="t" r="r" b="b"/>
              <a:pathLst>
                <a:path w="20883" h="3770" extrusionOk="0">
                  <a:moveTo>
                    <a:pt x="10426" y="1"/>
                  </a:moveTo>
                  <a:cubicBezTo>
                    <a:pt x="4681" y="1"/>
                    <a:pt x="1" y="852"/>
                    <a:pt x="1" y="1885"/>
                  </a:cubicBezTo>
                  <a:cubicBezTo>
                    <a:pt x="1" y="2919"/>
                    <a:pt x="4681" y="3770"/>
                    <a:pt x="10426" y="3770"/>
                  </a:cubicBezTo>
                  <a:cubicBezTo>
                    <a:pt x="16201" y="3770"/>
                    <a:pt x="20882" y="2919"/>
                    <a:pt x="20882" y="1885"/>
                  </a:cubicBezTo>
                  <a:cubicBezTo>
                    <a:pt x="20882" y="852"/>
                    <a:pt x="16201" y="1"/>
                    <a:pt x="1042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7"/>
            <p:cNvSpPr/>
            <p:nvPr/>
          </p:nvSpPr>
          <p:spPr>
            <a:xfrm>
              <a:off x="2832839" y="2950546"/>
              <a:ext cx="530069" cy="55248"/>
            </a:xfrm>
            <a:custGeom>
              <a:avLst/>
              <a:gdLst/>
              <a:ahLst/>
              <a:cxnLst/>
              <a:rect l="l" t="t" r="r" b="b"/>
              <a:pathLst>
                <a:path w="16627" h="1733" extrusionOk="0">
                  <a:moveTo>
                    <a:pt x="8298" y="0"/>
                  </a:moveTo>
                  <a:cubicBezTo>
                    <a:pt x="3709" y="0"/>
                    <a:pt x="0" y="395"/>
                    <a:pt x="0" y="851"/>
                  </a:cubicBezTo>
                  <a:cubicBezTo>
                    <a:pt x="0" y="1338"/>
                    <a:pt x="3709" y="1733"/>
                    <a:pt x="8298" y="1733"/>
                  </a:cubicBezTo>
                  <a:cubicBezTo>
                    <a:pt x="12888" y="1733"/>
                    <a:pt x="16627" y="1338"/>
                    <a:pt x="16627" y="851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7"/>
            <p:cNvSpPr/>
            <p:nvPr/>
          </p:nvSpPr>
          <p:spPr>
            <a:xfrm>
              <a:off x="2832839" y="2950546"/>
              <a:ext cx="530069" cy="35865"/>
            </a:xfrm>
            <a:custGeom>
              <a:avLst/>
              <a:gdLst/>
              <a:ahLst/>
              <a:cxnLst/>
              <a:rect l="l" t="t" r="r" b="b"/>
              <a:pathLst>
                <a:path w="1662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51"/>
                  </a:cubicBezTo>
                  <a:cubicBezTo>
                    <a:pt x="0" y="943"/>
                    <a:pt x="122" y="1034"/>
                    <a:pt x="365" y="1125"/>
                  </a:cubicBezTo>
                  <a:cubicBezTo>
                    <a:pt x="1398" y="760"/>
                    <a:pt x="4560" y="487"/>
                    <a:pt x="8298" y="487"/>
                  </a:cubicBezTo>
                  <a:cubicBezTo>
                    <a:pt x="12067" y="487"/>
                    <a:pt x="15228" y="760"/>
                    <a:pt x="16262" y="1125"/>
                  </a:cubicBezTo>
                  <a:cubicBezTo>
                    <a:pt x="16505" y="1034"/>
                    <a:pt x="16627" y="943"/>
                    <a:pt x="16627" y="851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7"/>
            <p:cNvSpPr/>
            <p:nvPr/>
          </p:nvSpPr>
          <p:spPr>
            <a:xfrm>
              <a:off x="2827993" y="2880759"/>
              <a:ext cx="666706" cy="156053"/>
            </a:xfrm>
            <a:custGeom>
              <a:avLst/>
              <a:gdLst/>
              <a:ahLst/>
              <a:cxnLst/>
              <a:rect l="l" t="t" r="r" b="b"/>
              <a:pathLst>
                <a:path w="20913" h="4895" extrusionOk="0">
                  <a:moveTo>
                    <a:pt x="0" y="1"/>
                  </a:moveTo>
                  <a:lnTo>
                    <a:pt x="0" y="3010"/>
                  </a:lnTo>
                  <a:cubicBezTo>
                    <a:pt x="0" y="4043"/>
                    <a:pt x="4681" y="4894"/>
                    <a:pt x="10456" y="4894"/>
                  </a:cubicBezTo>
                  <a:cubicBezTo>
                    <a:pt x="16232" y="4894"/>
                    <a:pt x="20913" y="4043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7"/>
            <p:cNvSpPr/>
            <p:nvPr/>
          </p:nvSpPr>
          <p:spPr>
            <a:xfrm>
              <a:off x="2835740" y="2841035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1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7"/>
            <p:cNvSpPr/>
            <p:nvPr/>
          </p:nvSpPr>
          <p:spPr>
            <a:xfrm>
              <a:off x="2981085" y="2841035"/>
              <a:ext cx="16514" cy="220004"/>
            </a:xfrm>
            <a:custGeom>
              <a:avLst/>
              <a:gdLst/>
              <a:ahLst/>
              <a:cxnLst/>
              <a:rect l="l" t="t" r="r" b="b"/>
              <a:pathLst>
                <a:path w="518" h="6901" extrusionOk="0">
                  <a:moveTo>
                    <a:pt x="1" y="1"/>
                  </a:moveTo>
                  <a:lnTo>
                    <a:pt x="1" y="6900"/>
                  </a:lnTo>
                  <a:lnTo>
                    <a:pt x="518" y="690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7"/>
            <p:cNvSpPr/>
            <p:nvPr/>
          </p:nvSpPr>
          <p:spPr>
            <a:xfrm>
              <a:off x="2827993" y="2818750"/>
              <a:ext cx="666706" cy="121144"/>
            </a:xfrm>
            <a:custGeom>
              <a:avLst/>
              <a:gdLst/>
              <a:ahLst/>
              <a:cxnLst/>
              <a:rect l="l" t="t" r="r" b="b"/>
              <a:pathLst>
                <a:path w="20913" h="3800" extrusionOk="0">
                  <a:moveTo>
                    <a:pt x="10456" y="0"/>
                  </a:moveTo>
                  <a:cubicBezTo>
                    <a:pt x="4681" y="0"/>
                    <a:pt x="0" y="852"/>
                    <a:pt x="0" y="1885"/>
                  </a:cubicBezTo>
                  <a:cubicBezTo>
                    <a:pt x="0" y="2949"/>
                    <a:pt x="4681" y="3800"/>
                    <a:pt x="10456" y="3800"/>
                  </a:cubicBezTo>
                  <a:cubicBezTo>
                    <a:pt x="16232" y="3800"/>
                    <a:pt x="20913" y="2949"/>
                    <a:pt x="20913" y="1885"/>
                  </a:cubicBezTo>
                  <a:cubicBezTo>
                    <a:pt x="20913" y="852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7"/>
            <p:cNvSpPr/>
            <p:nvPr/>
          </p:nvSpPr>
          <p:spPr>
            <a:xfrm>
              <a:off x="2896792" y="2844924"/>
              <a:ext cx="529112" cy="56236"/>
            </a:xfrm>
            <a:custGeom>
              <a:avLst/>
              <a:gdLst/>
              <a:ahLst/>
              <a:cxnLst/>
              <a:rect l="l" t="t" r="r" b="b"/>
              <a:pathLst>
                <a:path w="16597" h="1764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596" y="1368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7"/>
            <p:cNvSpPr/>
            <p:nvPr/>
          </p:nvSpPr>
          <p:spPr>
            <a:xfrm>
              <a:off x="2896792" y="2844924"/>
              <a:ext cx="529112" cy="35865"/>
            </a:xfrm>
            <a:custGeom>
              <a:avLst/>
              <a:gdLst/>
              <a:ahLst/>
              <a:cxnLst/>
              <a:rect l="l" t="t" r="r" b="b"/>
              <a:pathLst>
                <a:path w="1659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60"/>
                    <a:pt x="4560" y="517"/>
                    <a:pt x="8298" y="517"/>
                  </a:cubicBezTo>
                  <a:cubicBezTo>
                    <a:pt x="12037" y="517"/>
                    <a:pt x="15229" y="760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7"/>
            <p:cNvSpPr/>
            <p:nvPr/>
          </p:nvSpPr>
          <p:spPr>
            <a:xfrm>
              <a:off x="2792127" y="2765445"/>
              <a:ext cx="665750" cy="156053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1" y="1"/>
                  </a:moveTo>
                  <a:lnTo>
                    <a:pt x="1" y="3010"/>
                  </a:lnTo>
                  <a:cubicBezTo>
                    <a:pt x="1" y="4043"/>
                    <a:pt x="4651" y="4894"/>
                    <a:pt x="10426" y="4894"/>
                  </a:cubicBezTo>
                  <a:cubicBezTo>
                    <a:pt x="16202" y="4894"/>
                    <a:pt x="20882" y="4043"/>
                    <a:pt x="20882" y="3010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7"/>
            <p:cNvSpPr/>
            <p:nvPr/>
          </p:nvSpPr>
          <p:spPr>
            <a:xfrm>
              <a:off x="2798917" y="2725721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7"/>
            <p:cNvSpPr/>
            <p:nvPr/>
          </p:nvSpPr>
          <p:spPr>
            <a:xfrm>
              <a:off x="2839629" y="2725721"/>
              <a:ext cx="16482" cy="220004"/>
            </a:xfrm>
            <a:custGeom>
              <a:avLst/>
              <a:gdLst/>
              <a:ahLst/>
              <a:cxnLst/>
              <a:rect l="l" t="t" r="r" b="b"/>
              <a:pathLst>
                <a:path w="517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517" y="690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7"/>
            <p:cNvSpPr/>
            <p:nvPr/>
          </p:nvSpPr>
          <p:spPr>
            <a:xfrm>
              <a:off x="2945251" y="2725721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486" y="690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7"/>
            <p:cNvSpPr/>
            <p:nvPr/>
          </p:nvSpPr>
          <p:spPr>
            <a:xfrm>
              <a:off x="3009204" y="2725721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487" y="690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2792127" y="2703436"/>
              <a:ext cx="665750" cy="120188"/>
            </a:xfrm>
            <a:custGeom>
              <a:avLst/>
              <a:gdLst/>
              <a:ahLst/>
              <a:cxnLst/>
              <a:rect l="l" t="t" r="r" b="b"/>
              <a:pathLst>
                <a:path w="20883" h="3770" extrusionOk="0">
                  <a:moveTo>
                    <a:pt x="10426" y="0"/>
                  </a:moveTo>
                  <a:cubicBezTo>
                    <a:pt x="4651" y="0"/>
                    <a:pt x="1" y="851"/>
                    <a:pt x="1" y="1885"/>
                  </a:cubicBezTo>
                  <a:cubicBezTo>
                    <a:pt x="1" y="2918"/>
                    <a:pt x="4651" y="3769"/>
                    <a:pt x="10426" y="3769"/>
                  </a:cubicBezTo>
                  <a:cubicBezTo>
                    <a:pt x="16202" y="3769"/>
                    <a:pt x="20882" y="2918"/>
                    <a:pt x="20882" y="1885"/>
                  </a:cubicBezTo>
                  <a:cubicBezTo>
                    <a:pt x="20882" y="851"/>
                    <a:pt x="16202" y="0"/>
                    <a:pt x="1042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7"/>
            <p:cNvSpPr/>
            <p:nvPr/>
          </p:nvSpPr>
          <p:spPr>
            <a:xfrm>
              <a:off x="2859969" y="2729611"/>
              <a:ext cx="530069" cy="55248"/>
            </a:xfrm>
            <a:custGeom>
              <a:avLst/>
              <a:gdLst/>
              <a:ahLst/>
              <a:cxnLst/>
              <a:rect l="l" t="t" r="r" b="b"/>
              <a:pathLst>
                <a:path w="16627" h="1733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37"/>
                    <a:pt x="3709" y="1733"/>
                    <a:pt x="8298" y="1733"/>
                  </a:cubicBezTo>
                  <a:cubicBezTo>
                    <a:pt x="12888" y="1733"/>
                    <a:pt x="16627" y="1337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2859969" y="2729611"/>
              <a:ext cx="530069" cy="35865"/>
            </a:xfrm>
            <a:custGeom>
              <a:avLst/>
              <a:gdLst/>
              <a:ahLst/>
              <a:cxnLst/>
              <a:rect l="l" t="t" r="r" b="b"/>
              <a:pathLst>
                <a:path w="1662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42"/>
                    <a:pt x="122" y="1034"/>
                    <a:pt x="365" y="1125"/>
                  </a:cubicBezTo>
                  <a:cubicBezTo>
                    <a:pt x="1399" y="760"/>
                    <a:pt x="4560" y="486"/>
                    <a:pt x="8298" y="486"/>
                  </a:cubicBezTo>
                  <a:cubicBezTo>
                    <a:pt x="12067" y="486"/>
                    <a:pt x="15229" y="760"/>
                    <a:pt x="16262" y="1125"/>
                  </a:cubicBezTo>
                  <a:cubicBezTo>
                    <a:pt x="16475" y="1034"/>
                    <a:pt x="16627" y="942"/>
                    <a:pt x="16627" y="882"/>
                  </a:cubicBezTo>
                  <a:cubicBezTo>
                    <a:pt x="16627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2827993" y="2655934"/>
              <a:ext cx="666706" cy="156053"/>
            </a:xfrm>
            <a:custGeom>
              <a:avLst/>
              <a:gdLst/>
              <a:ahLst/>
              <a:cxnLst/>
              <a:rect l="l" t="t" r="r" b="b"/>
              <a:pathLst>
                <a:path w="20913" h="4895" extrusionOk="0">
                  <a:moveTo>
                    <a:pt x="0" y="1"/>
                  </a:moveTo>
                  <a:lnTo>
                    <a:pt x="0" y="3010"/>
                  </a:lnTo>
                  <a:cubicBezTo>
                    <a:pt x="0" y="4074"/>
                    <a:pt x="4681" y="4895"/>
                    <a:pt x="10456" y="4895"/>
                  </a:cubicBezTo>
                  <a:cubicBezTo>
                    <a:pt x="16232" y="4895"/>
                    <a:pt x="20913" y="4074"/>
                    <a:pt x="20913" y="3010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2835740" y="2616210"/>
              <a:ext cx="15526" cy="220004"/>
            </a:xfrm>
            <a:custGeom>
              <a:avLst/>
              <a:gdLst/>
              <a:ahLst/>
              <a:cxnLst/>
              <a:rect l="l" t="t" r="r" b="b"/>
              <a:pathLst>
                <a:path w="487" h="6901" extrusionOk="0">
                  <a:moveTo>
                    <a:pt x="0" y="1"/>
                  </a:moveTo>
                  <a:lnTo>
                    <a:pt x="0" y="6901"/>
                  </a:lnTo>
                  <a:lnTo>
                    <a:pt x="487" y="690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2981085" y="2616210"/>
              <a:ext cx="16514" cy="220004"/>
            </a:xfrm>
            <a:custGeom>
              <a:avLst/>
              <a:gdLst/>
              <a:ahLst/>
              <a:cxnLst/>
              <a:rect l="l" t="t" r="r" b="b"/>
              <a:pathLst>
                <a:path w="518" h="6901" extrusionOk="0">
                  <a:moveTo>
                    <a:pt x="1" y="1"/>
                  </a:moveTo>
                  <a:lnTo>
                    <a:pt x="1" y="6901"/>
                  </a:lnTo>
                  <a:lnTo>
                    <a:pt x="518" y="6901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2827993" y="2594914"/>
              <a:ext cx="666706" cy="120188"/>
            </a:xfrm>
            <a:custGeom>
              <a:avLst/>
              <a:gdLst/>
              <a:ahLst/>
              <a:cxnLst/>
              <a:rect l="l" t="t" r="r" b="b"/>
              <a:pathLst>
                <a:path w="20913" h="3770" extrusionOk="0">
                  <a:moveTo>
                    <a:pt x="10456" y="0"/>
                  </a:moveTo>
                  <a:cubicBezTo>
                    <a:pt x="4681" y="0"/>
                    <a:pt x="0" y="821"/>
                    <a:pt x="0" y="1885"/>
                  </a:cubicBezTo>
                  <a:cubicBezTo>
                    <a:pt x="0" y="2918"/>
                    <a:pt x="4681" y="3769"/>
                    <a:pt x="10456" y="3769"/>
                  </a:cubicBezTo>
                  <a:cubicBezTo>
                    <a:pt x="16232" y="3769"/>
                    <a:pt x="20913" y="2918"/>
                    <a:pt x="20913" y="1885"/>
                  </a:cubicBezTo>
                  <a:cubicBezTo>
                    <a:pt x="20913" y="821"/>
                    <a:pt x="16232" y="0"/>
                    <a:pt x="104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2896792" y="2620100"/>
              <a:ext cx="529112" cy="56236"/>
            </a:xfrm>
            <a:custGeom>
              <a:avLst/>
              <a:gdLst/>
              <a:ahLst/>
              <a:cxnLst/>
              <a:rect l="l" t="t" r="r" b="b"/>
              <a:pathLst>
                <a:path w="16597" h="1764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1368"/>
                    <a:pt x="3709" y="1763"/>
                    <a:pt x="8298" y="1763"/>
                  </a:cubicBezTo>
                  <a:cubicBezTo>
                    <a:pt x="12888" y="1763"/>
                    <a:pt x="16596" y="1368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2896792" y="2620100"/>
              <a:ext cx="529112" cy="35865"/>
            </a:xfrm>
            <a:custGeom>
              <a:avLst/>
              <a:gdLst/>
              <a:ahLst/>
              <a:cxnLst/>
              <a:rect l="l" t="t" r="r" b="b"/>
              <a:pathLst>
                <a:path w="16597" h="1125" extrusionOk="0">
                  <a:moveTo>
                    <a:pt x="8298" y="0"/>
                  </a:moveTo>
                  <a:cubicBezTo>
                    <a:pt x="3709" y="0"/>
                    <a:pt x="0" y="395"/>
                    <a:pt x="0" y="882"/>
                  </a:cubicBezTo>
                  <a:cubicBezTo>
                    <a:pt x="0" y="973"/>
                    <a:pt x="122" y="1064"/>
                    <a:pt x="365" y="1125"/>
                  </a:cubicBezTo>
                  <a:cubicBezTo>
                    <a:pt x="1399" y="791"/>
                    <a:pt x="4560" y="517"/>
                    <a:pt x="8298" y="517"/>
                  </a:cubicBezTo>
                  <a:cubicBezTo>
                    <a:pt x="12037" y="517"/>
                    <a:pt x="15229" y="791"/>
                    <a:pt x="16262" y="1125"/>
                  </a:cubicBezTo>
                  <a:cubicBezTo>
                    <a:pt x="16475" y="1064"/>
                    <a:pt x="16596" y="973"/>
                    <a:pt x="16596" y="882"/>
                  </a:cubicBezTo>
                  <a:cubicBezTo>
                    <a:pt x="16596" y="395"/>
                    <a:pt x="12888" y="0"/>
                    <a:pt x="829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2466527" y="3363341"/>
              <a:ext cx="534946" cy="625135"/>
            </a:xfrm>
            <a:custGeom>
              <a:avLst/>
              <a:gdLst/>
              <a:ahLst/>
              <a:cxnLst/>
              <a:rect l="l" t="t" r="r" b="b"/>
              <a:pathLst>
                <a:path w="16780" h="19609" extrusionOk="0">
                  <a:moveTo>
                    <a:pt x="8420" y="1"/>
                  </a:moveTo>
                  <a:lnTo>
                    <a:pt x="1" y="17813"/>
                  </a:lnTo>
                  <a:lnTo>
                    <a:pt x="1612" y="18724"/>
                  </a:lnTo>
                  <a:cubicBezTo>
                    <a:pt x="2861" y="19325"/>
                    <a:pt x="4185" y="19609"/>
                    <a:pt x="5502" y="19609"/>
                  </a:cubicBezTo>
                  <a:cubicBezTo>
                    <a:pt x="9118" y="19609"/>
                    <a:pt x="12670" y="17463"/>
                    <a:pt x="14408" y="13831"/>
                  </a:cubicBezTo>
                  <a:cubicBezTo>
                    <a:pt x="16779" y="8907"/>
                    <a:pt x="14864" y="3071"/>
                    <a:pt x="10183" y="852"/>
                  </a:cubicBezTo>
                  <a:lnTo>
                    <a:pt x="84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2269821" y="3343320"/>
              <a:ext cx="692880" cy="626346"/>
            </a:xfrm>
            <a:custGeom>
              <a:avLst/>
              <a:gdLst/>
              <a:ahLst/>
              <a:cxnLst/>
              <a:rect l="l" t="t" r="r" b="b"/>
              <a:pathLst>
                <a:path w="21734" h="19647" extrusionOk="0">
                  <a:moveTo>
                    <a:pt x="11273" y="1"/>
                  </a:moveTo>
                  <a:cubicBezTo>
                    <a:pt x="7650" y="1"/>
                    <a:pt x="4111" y="2130"/>
                    <a:pt x="2371" y="5766"/>
                  </a:cubicBezTo>
                  <a:cubicBezTo>
                    <a:pt x="0" y="10690"/>
                    <a:pt x="1885" y="16526"/>
                    <a:pt x="6566" y="18775"/>
                  </a:cubicBezTo>
                  <a:cubicBezTo>
                    <a:pt x="7820" y="19366"/>
                    <a:pt x="9146" y="19646"/>
                    <a:pt x="10461" y="19646"/>
                  </a:cubicBezTo>
                  <a:cubicBezTo>
                    <a:pt x="14083" y="19646"/>
                    <a:pt x="17623" y="17516"/>
                    <a:pt x="19362" y="13881"/>
                  </a:cubicBezTo>
                  <a:cubicBezTo>
                    <a:pt x="21733" y="8957"/>
                    <a:pt x="19849" y="3121"/>
                    <a:pt x="15168" y="872"/>
                  </a:cubicBezTo>
                  <a:cubicBezTo>
                    <a:pt x="13913" y="281"/>
                    <a:pt x="12588" y="1"/>
                    <a:pt x="11273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2355103" y="3414925"/>
              <a:ext cx="522322" cy="483141"/>
            </a:xfrm>
            <a:custGeom>
              <a:avLst/>
              <a:gdLst/>
              <a:ahLst/>
              <a:cxnLst/>
              <a:rect l="l" t="t" r="r" b="b"/>
              <a:pathLst>
                <a:path w="16384" h="15155" extrusionOk="0">
                  <a:moveTo>
                    <a:pt x="8720" y="0"/>
                  </a:moveTo>
                  <a:cubicBezTo>
                    <a:pt x="5961" y="0"/>
                    <a:pt x="3210" y="1705"/>
                    <a:pt x="1854" y="4553"/>
                  </a:cubicBezTo>
                  <a:cubicBezTo>
                    <a:pt x="0" y="8383"/>
                    <a:pt x="1338" y="12851"/>
                    <a:pt x="4863" y="14523"/>
                  </a:cubicBezTo>
                  <a:cubicBezTo>
                    <a:pt x="5760" y="14952"/>
                    <a:pt x="6712" y="15154"/>
                    <a:pt x="7664" y="15154"/>
                  </a:cubicBezTo>
                  <a:cubicBezTo>
                    <a:pt x="10422" y="15154"/>
                    <a:pt x="13173" y="13449"/>
                    <a:pt x="14529" y="10602"/>
                  </a:cubicBezTo>
                  <a:cubicBezTo>
                    <a:pt x="16383" y="6772"/>
                    <a:pt x="15016" y="2304"/>
                    <a:pt x="11520" y="632"/>
                  </a:cubicBezTo>
                  <a:cubicBezTo>
                    <a:pt x="10624" y="203"/>
                    <a:pt x="9671" y="0"/>
                    <a:pt x="8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2355103" y="3414702"/>
              <a:ext cx="281022" cy="483747"/>
            </a:xfrm>
            <a:custGeom>
              <a:avLst/>
              <a:gdLst/>
              <a:ahLst/>
              <a:cxnLst/>
              <a:rect l="l" t="t" r="r" b="b"/>
              <a:pathLst>
                <a:path w="8815" h="15174" extrusionOk="0">
                  <a:moveTo>
                    <a:pt x="8741" y="0"/>
                  </a:moveTo>
                  <a:cubicBezTo>
                    <a:pt x="5969" y="0"/>
                    <a:pt x="3210" y="1698"/>
                    <a:pt x="1854" y="4560"/>
                  </a:cubicBezTo>
                  <a:cubicBezTo>
                    <a:pt x="0" y="8390"/>
                    <a:pt x="1368" y="12858"/>
                    <a:pt x="4863" y="14530"/>
                  </a:cubicBezTo>
                  <a:cubicBezTo>
                    <a:pt x="5768" y="14970"/>
                    <a:pt x="6750" y="15174"/>
                    <a:pt x="7717" y="15174"/>
                  </a:cubicBezTo>
                  <a:cubicBezTo>
                    <a:pt x="7952" y="15174"/>
                    <a:pt x="8187" y="15162"/>
                    <a:pt x="8420" y="15138"/>
                  </a:cubicBezTo>
                  <a:cubicBezTo>
                    <a:pt x="7508" y="15107"/>
                    <a:pt x="6566" y="14895"/>
                    <a:pt x="5715" y="14499"/>
                  </a:cubicBezTo>
                  <a:cubicBezTo>
                    <a:pt x="2219" y="12828"/>
                    <a:pt x="851" y="8329"/>
                    <a:pt x="2705" y="4499"/>
                  </a:cubicBezTo>
                  <a:cubicBezTo>
                    <a:pt x="3952" y="1916"/>
                    <a:pt x="6322" y="274"/>
                    <a:pt x="8815" y="1"/>
                  </a:cubicBezTo>
                  <a:cubicBezTo>
                    <a:pt x="8790" y="0"/>
                    <a:pt x="8766" y="0"/>
                    <a:pt x="8741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2491713" y="3504415"/>
              <a:ext cx="246177" cy="284019"/>
            </a:xfrm>
            <a:custGeom>
              <a:avLst/>
              <a:gdLst/>
              <a:ahLst/>
              <a:cxnLst/>
              <a:rect l="l" t="t" r="r" b="b"/>
              <a:pathLst>
                <a:path w="7722" h="8909" extrusionOk="0">
                  <a:moveTo>
                    <a:pt x="5485" y="1"/>
                  </a:moveTo>
                  <a:cubicBezTo>
                    <a:pt x="5462" y="1"/>
                    <a:pt x="5438" y="5"/>
                    <a:pt x="5411" y="14"/>
                  </a:cubicBezTo>
                  <a:cubicBezTo>
                    <a:pt x="5351" y="44"/>
                    <a:pt x="5290" y="74"/>
                    <a:pt x="5229" y="135"/>
                  </a:cubicBezTo>
                  <a:lnTo>
                    <a:pt x="4864" y="804"/>
                  </a:lnTo>
                  <a:cubicBezTo>
                    <a:pt x="4530" y="682"/>
                    <a:pt x="4226" y="621"/>
                    <a:pt x="3922" y="591"/>
                  </a:cubicBezTo>
                  <a:cubicBezTo>
                    <a:pt x="3618" y="591"/>
                    <a:pt x="3344" y="621"/>
                    <a:pt x="3101" y="682"/>
                  </a:cubicBezTo>
                  <a:cubicBezTo>
                    <a:pt x="2828" y="743"/>
                    <a:pt x="2615" y="834"/>
                    <a:pt x="2402" y="986"/>
                  </a:cubicBezTo>
                  <a:cubicBezTo>
                    <a:pt x="2220" y="1138"/>
                    <a:pt x="2068" y="1290"/>
                    <a:pt x="1946" y="1503"/>
                  </a:cubicBezTo>
                  <a:cubicBezTo>
                    <a:pt x="1642" y="2020"/>
                    <a:pt x="1551" y="2536"/>
                    <a:pt x="1673" y="3023"/>
                  </a:cubicBezTo>
                  <a:cubicBezTo>
                    <a:pt x="1794" y="3509"/>
                    <a:pt x="2159" y="4026"/>
                    <a:pt x="2737" y="4542"/>
                  </a:cubicBezTo>
                  <a:cubicBezTo>
                    <a:pt x="3041" y="4846"/>
                    <a:pt x="3314" y="5090"/>
                    <a:pt x="3557" y="5302"/>
                  </a:cubicBezTo>
                  <a:cubicBezTo>
                    <a:pt x="3770" y="5485"/>
                    <a:pt x="3952" y="5667"/>
                    <a:pt x="4104" y="5819"/>
                  </a:cubicBezTo>
                  <a:cubicBezTo>
                    <a:pt x="4226" y="5971"/>
                    <a:pt x="4317" y="6123"/>
                    <a:pt x="4378" y="6214"/>
                  </a:cubicBezTo>
                  <a:cubicBezTo>
                    <a:pt x="4439" y="6336"/>
                    <a:pt x="4439" y="6427"/>
                    <a:pt x="4378" y="6518"/>
                  </a:cubicBezTo>
                  <a:cubicBezTo>
                    <a:pt x="4294" y="6644"/>
                    <a:pt x="4181" y="6712"/>
                    <a:pt x="4029" y="6712"/>
                  </a:cubicBezTo>
                  <a:cubicBezTo>
                    <a:pt x="3961" y="6712"/>
                    <a:pt x="3885" y="6698"/>
                    <a:pt x="3800" y="6670"/>
                  </a:cubicBezTo>
                  <a:cubicBezTo>
                    <a:pt x="3557" y="6609"/>
                    <a:pt x="3253" y="6488"/>
                    <a:pt x="2889" y="6275"/>
                  </a:cubicBezTo>
                  <a:cubicBezTo>
                    <a:pt x="2706" y="6153"/>
                    <a:pt x="2554" y="6032"/>
                    <a:pt x="2463" y="5910"/>
                  </a:cubicBezTo>
                  <a:cubicBezTo>
                    <a:pt x="2341" y="5789"/>
                    <a:pt x="2250" y="5667"/>
                    <a:pt x="2220" y="5576"/>
                  </a:cubicBezTo>
                  <a:cubicBezTo>
                    <a:pt x="2159" y="5454"/>
                    <a:pt x="2129" y="5363"/>
                    <a:pt x="2098" y="5272"/>
                  </a:cubicBezTo>
                  <a:cubicBezTo>
                    <a:pt x="2068" y="5181"/>
                    <a:pt x="2068" y="5120"/>
                    <a:pt x="2068" y="5090"/>
                  </a:cubicBezTo>
                  <a:cubicBezTo>
                    <a:pt x="2037" y="5029"/>
                    <a:pt x="2007" y="4968"/>
                    <a:pt x="1946" y="4907"/>
                  </a:cubicBezTo>
                  <a:cubicBezTo>
                    <a:pt x="1916" y="4846"/>
                    <a:pt x="1855" y="4786"/>
                    <a:pt x="1764" y="4755"/>
                  </a:cubicBezTo>
                  <a:lnTo>
                    <a:pt x="487" y="3965"/>
                  </a:lnTo>
                  <a:cubicBezTo>
                    <a:pt x="472" y="3950"/>
                    <a:pt x="449" y="3942"/>
                    <a:pt x="423" y="3942"/>
                  </a:cubicBezTo>
                  <a:cubicBezTo>
                    <a:pt x="396" y="3942"/>
                    <a:pt x="366" y="3950"/>
                    <a:pt x="335" y="3965"/>
                  </a:cubicBezTo>
                  <a:cubicBezTo>
                    <a:pt x="275" y="3965"/>
                    <a:pt x="214" y="3995"/>
                    <a:pt x="183" y="4056"/>
                  </a:cubicBezTo>
                  <a:cubicBezTo>
                    <a:pt x="92" y="4239"/>
                    <a:pt x="31" y="4451"/>
                    <a:pt x="1" y="4694"/>
                  </a:cubicBezTo>
                  <a:cubicBezTo>
                    <a:pt x="1" y="4938"/>
                    <a:pt x="31" y="5181"/>
                    <a:pt x="123" y="5454"/>
                  </a:cubicBezTo>
                  <a:cubicBezTo>
                    <a:pt x="214" y="5697"/>
                    <a:pt x="335" y="5971"/>
                    <a:pt x="518" y="6245"/>
                  </a:cubicBezTo>
                  <a:cubicBezTo>
                    <a:pt x="700" y="6518"/>
                    <a:pt x="913" y="6792"/>
                    <a:pt x="1186" y="7035"/>
                  </a:cubicBezTo>
                  <a:lnTo>
                    <a:pt x="791" y="7704"/>
                  </a:lnTo>
                  <a:cubicBezTo>
                    <a:pt x="761" y="7764"/>
                    <a:pt x="761" y="7825"/>
                    <a:pt x="761" y="7916"/>
                  </a:cubicBezTo>
                  <a:cubicBezTo>
                    <a:pt x="791" y="8008"/>
                    <a:pt x="852" y="8068"/>
                    <a:pt x="913" y="8099"/>
                  </a:cubicBezTo>
                  <a:lnTo>
                    <a:pt x="2159" y="8859"/>
                  </a:lnTo>
                  <a:cubicBezTo>
                    <a:pt x="2212" y="8894"/>
                    <a:pt x="2255" y="8909"/>
                    <a:pt x="2300" y="8909"/>
                  </a:cubicBezTo>
                  <a:cubicBezTo>
                    <a:pt x="2332" y="8909"/>
                    <a:pt x="2364" y="8902"/>
                    <a:pt x="2402" y="8889"/>
                  </a:cubicBezTo>
                  <a:cubicBezTo>
                    <a:pt x="2463" y="8889"/>
                    <a:pt x="2524" y="8828"/>
                    <a:pt x="2585" y="8767"/>
                  </a:cubicBezTo>
                  <a:lnTo>
                    <a:pt x="2949" y="8129"/>
                  </a:lnTo>
                  <a:cubicBezTo>
                    <a:pt x="3284" y="8281"/>
                    <a:pt x="3618" y="8372"/>
                    <a:pt x="3952" y="8433"/>
                  </a:cubicBezTo>
                  <a:cubicBezTo>
                    <a:pt x="4120" y="8463"/>
                    <a:pt x="4279" y="8479"/>
                    <a:pt x="4431" y="8479"/>
                  </a:cubicBezTo>
                  <a:cubicBezTo>
                    <a:pt x="4583" y="8479"/>
                    <a:pt x="4727" y="8463"/>
                    <a:pt x="4864" y="8433"/>
                  </a:cubicBezTo>
                  <a:cubicBezTo>
                    <a:pt x="5138" y="8403"/>
                    <a:pt x="5381" y="8312"/>
                    <a:pt x="5624" y="8160"/>
                  </a:cubicBezTo>
                  <a:cubicBezTo>
                    <a:pt x="5837" y="8008"/>
                    <a:pt x="6019" y="7795"/>
                    <a:pt x="6171" y="7552"/>
                  </a:cubicBezTo>
                  <a:cubicBezTo>
                    <a:pt x="6354" y="7278"/>
                    <a:pt x="6445" y="7004"/>
                    <a:pt x="6475" y="6761"/>
                  </a:cubicBezTo>
                  <a:cubicBezTo>
                    <a:pt x="6506" y="6488"/>
                    <a:pt x="6475" y="6245"/>
                    <a:pt x="6384" y="5971"/>
                  </a:cubicBezTo>
                  <a:cubicBezTo>
                    <a:pt x="6323" y="5728"/>
                    <a:pt x="6171" y="5454"/>
                    <a:pt x="5959" y="5181"/>
                  </a:cubicBezTo>
                  <a:cubicBezTo>
                    <a:pt x="5746" y="4938"/>
                    <a:pt x="5503" y="4664"/>
                    <a:pt x="5199" y="4390"/>
                  </a:cubicBezTo>
                  <a:cubicBezTo>
                    <a:pt x="4864" y="4117"/>
                    <a:pt x="4621" y="3874"/>
                    <a:pt x="4408" y="3661"/>
                  </a:cubicBezTo>
                  <a:cubicBezTo>
                    <a:pt x="4196" y="3479"/>
                    <a:pt x="4013" y="3327"/>
                    <a:pt x="3922" y="3175"/>
                  </a:cubicBezTo>
                  <a:cubicBezTo>
                    <a:pt x="3800" y="3053"/>
                    <a:pt x="3740" y="2931"/>
                    <a:pt x="3709" y="2840"/>
                  </a:cubicBezTo>
                  <a:cubicBezTo>
                    <a:pt x="3679" y="2719"/>
                    <a:pt x="3679" y="2628"/>
                    <a:pt x="3740" y="2536"/>
                  </a:cubicBezTo>
                  <a:cubicBezTo>
                    <a:pt x="3800" y="2445"/>
                    <a:pt x="3861" y="2415"/>
                    <a:pt x="3952" y="2384"/>
                  </a:cubicBezTo>
                  <a:cubicBezTo>
                    <a:pt x="4044" y="2354"/>
                    <a:pt x="4135" y="2354"/>
                    <a:pt x="4256" y="2354"/>
                  </a:cubicBezTo>
                  <a:cubicBezTo>
                    <a:pt x="4348" y="2384"/>
                    <a:pt x="4469" y="2415"/>
                    <a:pt x="4591" y="2476"/>
                  </a:cubicBezTo>
                  <a:cubicBezTo>
                    <a:pt x="4712" y="2536"/>
                    <a:pt x="4834" y="2597"/>
                    <a:pt x="4955" y="2658"/>
                  </a:cubicBezTo>
                  <a:cubicBezTo>
                    <a:pt x="5107" y="2780"/>
                    <a:pt x="5259" y="2871"/>
                    <a:pt x="5351" y="2962"/>
                  </a:cubicBezTo>
                  <a:cubicBezTo>
                    <a:pt x="5442" y="3083"/>
                    <a:pt x="5533" y="3175"/>
                    <a:pt x="5563" y="3266"/>
                  </a:cubicBezTo>
                  <a:cubicBezTo>
                    <a:pt x="5624" y="3357"/>
                    <a:pt x="5655" y="3448"/>
                    <a:pt x="5685" y="3509"/>
                  </a:cubicBezTo>
                  <a:cubicBezTo>
                    <a:pt x="5685" y="3570"/>
                    <a:pt x="5715" y="3631"/>
                    <a:pt x="5715" y="3661"/>
                  </a:cubicBezTo>
                  <a:cubicBezTo>
                    <a:pt x="5746" y="3722"/>
                    <a:pt x="5776" y="3813"/>
                    <a:pt x="5807" y="3843"/>
                  </a:cubicBezTo>
                  <a:cubicBezTo>
                    <a:pt x="5867" y="3904"/>
                    <a:pt x="5928" y="3965"/>
                    <a:pt x="6019" y="4026"/>
                  </a:cubicBezTo>
                  <a:lnTo>
                    <a:pt x="7266" y="4786"/>
                  </a:lnTo>
                  <a:cubicBezTo>
                    <a:pt x="7326" y="4816"/>
                    <a:pt x="7387" y="4816"/>
                    <a:pt x="7448" y="4816"/>
                  </a:cubicBezTo>
                  <a:cubicBezTo>
                    <a:pt x="7509" y="4816"/>
                    <a:pt x="7569" y="4755"/>
                    <a:pt x="7600" y="4725"/>
                  </a:cubicBezTo>
                  <a:cubicBezTo>
                    <a:pt x="7661" y="4542"/>
                    <a:pt x="7721" y="4360"/>
                    <a:pt x="7721" y="4147"/>
                  </a:cubicBezTo>
                  <a:cubicBezTo>
                    <a:pt x="7721" y="3904"/>
                    <a:pt x="7691" y="3661"/>
                    <a:pt x="7600" y="3418"/>
                  </a:cubicBezTo>
                  <a:cubicBezTo>
                    <a:pt x="7539" y="3175"/>
                    <a:pt x="7418" y="2901"/>
                    <a:pt x="7235" y="2658"/>
                  </a:cubicBezTo>
                  <a:cubicBezTo>
                    <a:pt x="7083" y="2384"/>
                    <a:pt x="6870" y="2141"/>
                    <a:pt x="6627" y="1898"/>
                  </a:cubicBezTo>
                  <a:lnTo>
                    <a:pt x="7022" y="1229"/>
                  </a:lnTo>
                  <a:cubicBezTo>
                    <a:pt x="7053" y="1138"/>
                    <a:pt x="7083" y="1077"/>
                    <a:pt x="7053" y="986"/>
                  </a:cubicBezTo>
                  <a:cubicBezTo>
                    <a:pt x="7022" y="925"/>
                    <a:pt x="6962" y="865"/>
                    <a:pt x="6901" y="804"/>
                  </a:cubicBezTo>
                  <a:lnTo>
                    <a:pt x="5655" y="44"/>
                  </a:lnTo>
                  <a:cubicBezTo>
                    <a:pt x="5590" y="22"/>
                    <a:pt x="5541" y="1"/>
                    <a:pt x="5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3015006" y="3332353"/>
              <a:ext cx="501982" cy="732124"/>
            </a:xfrm>
            <a:custGeom>
              <a:avLst/>
              <a:gdLst/>
              <a:ahLst/>
              <a:cxnLst/>
              <a:rect l="l" t="t" r="r" b="b"/>
              <a:pathLst>
                <a:path w="15746" h="22965" extrusionOk="0">
                  <a:moveTo>
                    <a:pt x="10609" y="0"/>
                  </a:moveTo>
                  <a:lnTo>
                    <a:pt x="8603" y="456"/>
                  </a:lnTo>
                  <a:cubicBezTo>
                    <a:pt x="3223" y="1702"/>
                    <a:pt x="1" y="7690"/>
                    <a:pt x="1399" y="13830"/>
                  </a:cubicBezTo>
                  <a:cubicBezTo>
                    <a:pt x="2651" y="19238"/>
                    <a:pt x="7031" y="22964"/>
                    <a:pt x="11716" y="22964"/>
                  </a:cubicBezTo>
                  <a:cubicBezTo>
                    <a:pt x="12377" y="22964"/>
                    <a:pt x="13044" y="22890"/>
                    <a:pt x="13709" y="22736"/>
                  </a:cubicBezTo>
                  <a:lnTo>
                    <a:pt x="15746" y="22250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3093497" y="3322151"/>
              <a:ext cx="711307" cy="724569"/>
            </a:xfrm>
            <a:custGeom>
              <a:avLst/>
              <a:gdLst/>
              <a:ahLst/>
              <a:cxnLst/>
              <a:rect l="l" t="t" r="r" b="b"/>
              <a:pathLst>
                <a:path w="22312" h="22728" extrusionOk="0">
                  <a:moveTo>
                    <a:pt x="10596" y="1"/>
                  </a:moveTo>
                  <a:cubicBezTo>
                    <a:pt x="9935" y="1"/>
                    <a:pt x="9268" y="75"/>
                    <a:pt x="8603" y="229"/>
                  </a:cubicBezTo>
                  <a:cubicBezTo>
                    <a:pt x="3223" y="1475"/>
                    <a:pt x="1" y="7463"/>
                    <a:pt x="1399" y="13603"/>
                  </a:cubicBezTo>
                  <a:cubicBezTo>
                    <a:pt x="2654" y="18998"/>
                    <a:pt x="7055" y="22727"/>
                    <a:pt x="11754" y="22727"/>
                  </a:cubicBezTo>
                  <a:cubicBezTo>
                    <a:pt x="12403" y="22727"/>
                    <a:pt x="13057" y="22656"/>
                    <a:pt x="13709" y="22509"/>
                  </a:cubicBezTo>
                  <a:cubicBezTo>
                    <a:pt x="19089" y="21263"/>
                    <a:pt x="22311" y="15275"/>
                    <a:pt x="20883" y="9135"/>
                  </a:cubicBezTo>
                  <a:cubicBezTo>
                    <a:pt x="19657" y="3727"/>
                    <a:pt x="15280" y="1"/>
                    <a:pt x="10596" y="1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3181680" y="3402906"/>
              <a:ext cx="533958" cy="562427"/>
            </a:xfrm>
            <a:custGeom>
              <a:avLst/>
              <a:gdLst/>
              <a:ahLst/>
              <a:cxnLst/>
              <a:rect l="l" t="t" r="r" b="b"/>
              <a:pathLst>
                <a:path w="16749" h="17642" extrusionOk="0">
                  <a:moveTo>
                    <a:pt x="7791" y="0"/>
                  </a:moveTo>
                  <a:cubicBezTo>
                    <a:pt x="7323" y="0"/>
                    <a:pt x="6853" y="51"/>
                    <a:pt x="6384" y="158"/>
                  </a:cubicBezTo>
                  <a:cubicBezTo>
                    <a:pt x="2372" y="1070"/>
                    <a:pt x="1" y="5720"/>
                    <a:pt x="1125" y="10492"/>
                  </a:cubicBezTo>
                  <a:cubicBezTo>
                    <a:pt x="2092" y="14707"/>
                    <a:pt x="5429" y="17641"/>
                    <a:pt x="8959" y="17641"/>
                  </a:cubicBezTo>
                  <a:cubicBezTo>
                    <a:pt x="9426" y="17641"/>
                    <a:pt x="9897" y="17590"/>
                    <a:pt x="10366" y="17483"/>
                  </a:cubicBezTo>
                  <a:cubicBezTo>
                    <a:pt x="14378" y="16572"/>
                    <a:pt x="16749" y="11921"/>
                    <a:pt x="15654" y="7149"/>
                  </a:cubicBezTo>
                  <a:cubicBezTo>
                    <a:pt x="14688" y="2934"/>
                    <a:pt x="11327" y="0"/>
                    <a:pt x="7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3390022" y="3408899"/>
              <a:ext cx="325622" cy="556434"/>
            </a:xfrm>
            <a:custGeom>
              <a:avLst/>
              <a:gdLst/>
              <a:ahLst/>
              <a:cxnLst/>
              <a:rect l="l" t="t" r="r" b="b"/>
              <a:pathLst>
                <a:path w="10214" h="17454" extrusionOk="0">
                  <a:moveTo>
                    <a:pt x="2828" y="0"/>
                  </a:moveTo>
                  <a:cubicBezTo>
                    <a:pt x="5350" y="973"/>
                    <a:pt x="7509" y="3465"/>
                    <a:pt x="8238" y="6687"/>
                  </a:cubicBezTo>
                  <a:cubicBezTo>
                    <a:pt x="9332" y="11459"/>
                    <a:pt x="6961" y="16080"/>
                    <a:pt x="2949" y="17022"/>
                  </a:cubicBezTo>
                  <a:cubicBezTo>
                    <a:pt x="2483" y="17121"/>
                    <a:pt x="2017" y="17167"/>
                    <a:pt x="1558" y="17167"/>
                  </a:cubicBezTo>
                  <a:cubicBezTo>
                    <a:pt x="1027" y="17167"/>
                    <a:pt x="505" y="17105"/>
                    <a:pt x="1" y="16991"/>
                  </a:cubicBezTo>
                  <a:lnTo>
                    <a:pt x="1" y="16991"/>
                  </a:lnTo>
                  <a:cubicBezTo>
                    <a:pt x="786" y="17286"/>
                    <a:pt x="1609" y="17454"/>
                    <a:pt x="2446" y="17454"/>
                  </a:cubicBezTo>
                  <a:cubicBezTo>
                    <a:pt x="2905" y="17454"/>
                    <a:pt x="3368" y="17403"/>
                    <a:pt x="3831" y="17295"/>
                  </a:cubicBezTo>
                  <a:cubicBezTo>
                    <a:pt x="7843" y="16384"/>
                    <a:pt x="10214" y="11733"/>
                    <a:pt x="9119" y="6961"/>
                  </a:cubicBezTo>
                  <a:cubicBezTo>
                    <a:pt x="8299" y="3374"/>
                    <a:pt x="5746" y="699"/>
                    <a:pt x="2828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3329958" y="3497401"/>
              <a:ext cx="256825" cy="343124"/>
            </a:xfrm>
            <a:custGeom>
              <a:avLst/>
              <a:gdLst/>
              <a:ahLst/>
              <a:cxnLst/>
              <a:rect l="l" t="t" r="r" b="b"/>
              <a:pathLst>
                <a:path w="8056" h="10763" extrusionOk="0">
                  <a:moveTo>
                    <a:pt x="3111" y="1"/>
                  </a:moveTo>
                  <a:cubicBezTo>
                    <a:pt x="3080" y="1"/>
                    <a:pt x="3047" y="8"/>
                    <a:pt x="3009" y="21"/>
                  </a:cubicBezTo>
                  <a:lnTo>
                    <a:pt x="1520" y="477"/>
                  </a:lnTo>
                  <a:cubicBezTo>
                    <a:pt x="1429" y="507"/>
                    <a:pt x="1368" y="537"/>
                    <a:pt x="1338" y="629"/>
                  </a:cubicBezTo>
                  <a:cubicBezTo>
                    <a:pt x="1277" y="720"/>
                    <a:pt x="1277" y="781"/>
                    <a:pt x="1307" y="872"/>
                  </a:cubicBezTo>
                  <a:lnTo>
                    <a:pt x="1550" y="1723"/>
                  </a:lnTo>
                  <a:cubicBezTo>
                    <a:pt x="1246" y="1905"/>
                    <a:pt x="973" y="2118"/>
                    <a:pt x="760" y="2361"/>
                  </a:cubicBezTo>
                  <a:cubicBezTo>
                    <a:pt x="517" y="2604"/>
                    <a:pt x="365" y="2848"/>
                    <a:pt x="243" y="3091"/>
                  </a:cubicBezTo>
                  <a:cubicBezTo>
                    <a:pt x="122" y="3364"/>
                    <a:pt x="31" y="3638"/>
                    <a:pt x="0" y="3911"/>
                  </a:cubicBezTo>
                  <a:cubicBezTo>
                    <a:pt x="0" y="4185"/>
                    <a:pt x="31" y="4459"/>
                    <a:pt x="91" y="4732"/>
                  </a:cubicBezTo>
                  <a:cubicBezTo>
                    <a:pt x="304" y="5370"/>
                    <a:pt x="639" y="5857"/>
                    <a:pt x="1125" y="6130"/>
                  </a:cubicBezTo>
                  <a:cubicBezTo>
                    <a:pt x="1504" y="6343"/>
                    <a:pt x="1993" y="6464"/>
                    <a:pt x="2578" y="6464"/>
                  </a:cubicBezTo>
                  <a:cubicBezTo>
                    <a:pt x="2745" y="6464"/>
                    <a:pt x="2919" y="6454"/>
                    <a:pt x="3101" y="6434"/>
                  </a:cubicBezTo>
                  <a:cubicBezTo>
                    <a:pt x="3557" y="6404"/>
                    <a:pt x="3921" y="6373"/>
                    <a:pt x="4256" y="6343"/>
                  </a:cubicBezTo>
                  <a:cubicBezTo>
                    <a:pt x="4590" y="6313"/>
                    <a:pt x="4864" y="6282"/>
                    <a:pt x="5076" y="6282"/>
                  </a:cubicBezTo>
                  <a:cubicBezTo>
                    <a:pt x="5289" y="6282"/>
                    <a:pt x="5471" y="6313"/>
                    <a:pt x="5593" y="6373"/>
                  </a:cubicBezTo>
                  <a:cubicBezTo>
                    <a:pt x="5715" y="6404"/>
                    <a:pt x="5806" y="6495"/>
                    <a:pt x="5836" y="6617"/>
                  </a:cubicBezTo>
                  <a:cubicBezTo>
                    <a:pt x="5897" y="6829"/>
                    <a:pt x="5806" y="7042"/>
                    <a:pt x="5563" y="7194"/>
                  </a:cubicBezTo>
                  <a:cubicBezTo>
                    <a:pt x="5319" y="7376"/>
                    <a:pt x="4985" y="7528"/>
                    <a:pt x="4590" y="7650"/>
                  </a:cubicBezTo>
                  <a:cubicBezTo>
                    <a:pt x="4377" y="7711"/>
                    <a:pt x="4164" y="7741"/>
                    <a:pt x="3982" y="7741"/>
                  </a:cubicBezTo>
                  <a:cubicBezTo>
                    <a:pt x="3830" y="7741"/>
                    <a:pt x="3678" y="7711"/>
                    <a:pt x="3557" y="7680"/>
                  </a:cubicBezTo>
                  <a:cubicBezTo>
                    <a:pt x="3435" y="7620"/>
                    <a:pt x="3313" y="7589"/>
                    <a:pt x="3253" y="7528"/>
                  </a:cubicBezTo>
                  <a:cubicBezTo>
                    <a:pt x="3161" y="7498"/>
                    <a:pt x="3101" y="7468"/>
                    <a:pt x="3070" y="7437"/>
                  </a:cubicBezTo>
                  <a:cubicBezTo>
                    <a:pt x="2979" y="7407"/>
                    <a:pt x="2918" y="7376"/>
                    <a:pt x="2827" y="7376"/>
                  </a:cubicBezTo>
                  <a:cubicBezTo>
                    <a:pt x="2809" y="7368"/>
                    <a:pt x="2789" y="7364"/>
                    <a:pt x="2767" y="7364"/>
                  </a:cubicBezTo>
                  <a:cubicBezTo>
                    <a:pt x="2713" y="7364"/>
                    <a:pt x="2648" y="7385"/>
                    <a:pt x="2584" y="7407"/>
                  </a:cubicBezTo>
                  <a:lnTo>
                    <a:pt x="1064" y="7863"/>
                  </a:lnTo>
                  <a:cubicBezTo>
                    <a:pt x="1003" y="7893"/>
                    <a:pt x="973" y="7924"/>
                    <a:pt x="943" y="7984"/>
                  </a:cubicBezTo>
                  <a:cubicBezTo>
                    <a:pt x="912" y="8045"/>
                    <a:pt x="882" y="8106"/>
                    <a:pt x="912" y="8197"/>
                  </a:cubicBezTo>
                  <a:cubicBezTo>
                    <a:pt x="1003" y="8410"/>
                    <a:pt x="1125" y="8653"/>
                    <a:pt x="1307" y="8835"/>
                  </a:cubicBezTo>
                  <a:cubicBezTo>
                    <a:pt x="1490" y="9048"/>
                    <a:pt x="1733" y="9200"/>
                    <a:pt x="2006" y="9322"/>
                  </a:cubicBezTo>
                  <a:cubicBezTo>
                    <a:pt x="2280" y="9474"/>
                    <a:pt x="2584" y="9565"/>
                    <a:pt x="2918" y="9626"/>
                  </a:cubicBezTo>
                  <a:cubicBezTo>
                    <a:pt x="3163" y="9670"/>
                    <a:pt x="3424" y="9698"/>
                    <a:pt x="3701" y="9698"/>
                  </a:cubicBezTo>
                  <a:cubicBezTo>
                    <a:pt x="3803" y="9698"/>
                    <a:pt x="3907" y="9695"/>
                    <a:pt x="4012" y="9687"/>
                  </a:cubicBezTo>
                  <a:lnTo>
                    <a:pt x="4256" y="10538"/>
                  </a:lnTo>
                  <a:cubicBezTo>
                    <a:pt x="4286" y="10629"/>
                    <a:pt x="4347" y="10690"/>
                    <a:pt x="4438" y="10720"/>
                  </a:cubicBezTo>
                  <a:cubicBezTo>
                    <a:pt x="4481" y="10741"/>
                    <a:pt x="4539" y="10763"/>
                    <a:pt x="4602" y="10763"/>
                  </a:cubicBezTo>
                  <a:cubicBezTo>
                    <a:pt x="4628" y="10763"/>
                    <a:pt x="4654" y="10759"/>
                    <a:pt x="4681" y="10750"/>
                  </a:cubicBezTo>
                  <a:lnTo>
                    <a:pt x="6171" y="10294"/>
                  </a:lnTo>
                  <a:cubicBezTo>
                    <a:pt x="6262" y="10264"/>
                    <a:pt x="6323" y="10203"/>
                    <a:pt x="6353" y="10112"/>
                  </a:cubicBezTo>
                  <a:cubicBezTo>
                    <a:pt x="6414" y="10051"/>
                    <a:pt x="6414" y="9960"/>
                    <a:pt x="6383" y="9869"/>
                  </a:cubicBezTo>
                  <a:lnTo>
                    <a:pt x="6140" y="9079"/>
                  </a:lnTo>
                  <a:cubicBezTo>
                    <a:pt x="6475" y="8896"/>
                    <a:pt x="6809" y="8683"/>
                    <a:pt x="7082" y="8471"/>
                  </a:cubicBezTo>
                  <a:cubicBezTo>
                    <a:pt x="7326" y="8228"/>
                    <a:pt x="7538" y="7984"/>
                    <a:pt x="7721" y="7711"/>
                  </a:cubicBezTo>
                  <a:cubicBezTo>
                    <a:pt x="7873" y="7437"/>
                    <a:pt x="7964" y="7133"/>
                    <a:pt x="7994" y="6829"/>
                  </a:cubicBezTo>
                  <a:cubicBezTo>
                    <a:pt x="8055" y="6525"/>
                    <a:pt x="8025" y="6221"/>
                    <a:pt x="7934" y="5887"/>
                  </a:cubicBezTo>
                  <a:cubicBezTo>
                    <a:pt x="7812" y="5553"/>
                    <a:pt x="7660" y="5249"/>
                    <a:pt x="7478" y="5006"/>
                  </a:cubicBezTo>
                  <a:cubicBezTo>
                    <a:pt x="7295" y="4793"/>
                    <a:pt x="7082" y="4610"/>
                    <a:pt x="6809" y="4489"/>
                  </a:cubicBezTo>
                  <a:cubicBezTo>
                    <a:pt x="6535" y="4337"/>
                    <a:pt x="6231" y="4276"/>
                    <a:pt x="5867" y="4246"/>
                  </a:cubicBezTo>
                  <a:cubicBezTo>
                    <a:pt x="5725" y="4220"/>
                    <a:pt x="5568" y="4211"/>
                    <a:pt x="5401" y="4211"/>
                  </a:cubicBezTo>
                  <a:cubicBezTo>
                    <a:pt x="5173" y="4211"/>
                    <a:pt x="4927" y="4228"/>
                    <a:pt x="4681" y="4246"/>
                  </a:cubicBezTo>
                  <a:cubicBezTo>
                    <a:pt x="4225" y="4307"/>
                    <a:pt x="3860" y="4337"/>
                    <a:pt x="3557" y="4367"/>
                  </a:cubicBezTo>
                  <a:cubicBezTo>
                    <a:pt x="3354" y="4367"/>
                    <a:pt x="3178" y="4381"/>
                    <a:pt x="3030" y="4381"/>
                  </a:cubicBezTo>
                  <a:cubicBezTo>
                    <a:pt x="2955" y="4381"/>
                    <a:pt x="2888" y="4377"/>
                    <a:pt x="2827" y="4367"/>
                  </a:cubicBezTo>
                  <a:cubicBezTo>
                    <a:pt x="2645" y="4367"/>
                    <a:pt x="2493" y="4337"/>
                    <a:pt x="2402" y="4276"/>
                  </a:cubicBezTo>
                  <a:cubicBezTo>
                    <a:pt x="2280" y="4215"/>
                    <a:pt x="2219" y="4124"/>
                    <a:pt x="2189" y="4033"/>
                  </a:cubicBezTo>
                  <a:cubicBezTo>
                    <a:pt x="2158" y="3911"/>
                    <a:pt x="2158" y="3820"/>
                    <a:pt x="2219" y="3699"/>
                  </a:cubicBezTo>
                  <a:cubicBezTo>
                    <a:pt x="2250" y="3607"/>
                    <a:pt x="2310" y="3516"/>
                    <a:pt x="2402" y="3455"/>
                  </a:cubicBezTo>
                  <a:cubicBezTo>
                    <a:pt x="2493" y="3395"/>
                    <a:pt x="2614" y="3303"/>
                    <a:pt x="2736" y="3243"/>
                  </a:cubicBezTo>
                  <a:cubicBezTo>
                    <a:pt x="2857" y="3182"/>
                    <a:pt x="2979" y="3151"/>
                    <a:pt x="3131" y="3091"/>
                  </a:cubicBezTo>
                  <a:cubicBezTo>
                    <a:pt x="3344" y="3030"/>
                    <a:pt x="3496" y="3000"/>
                    <a:pt x="3648" y="3000"/>
                  </a:cubicBezTo>
                  <a:cubicBezTo>
                    <a:pt x="3800" y="3000"/>
                    <a:pt x="3921" y="3030"/>
                    <a:pt x="4043" y="3060"/>
                  </a:cubicBezTo>
                  <a:cubicBezTo>
                    <a:pt x="4164" y="3091"/>
                    <a:pt x="4225" y="3121"/>
                    <a:pt x="4316" y="3151"/>
                  </a:cubicBezTo>
                  <a:cubicBezTo>
                    <a:pt x="4377" y="3182"/>
                    <a:pt x="4408" y="3212"/>
                    <a:pt x="4438" y="3243"/>
                  </a:cubicBezTo>
                  <a:cubicBezTo>
                    <a:pt x="4529" y="3273"/>
                    <a:pt x="4620" y="3303"/>
                    <a:pt x="4681" y="3303"/>
                  </a:cubicBezTo>
                  <a:cubicBezTo>
                    <a:pt x="4772" y="3303"/>
                    <a:pt x="4864" y="3303"/>
                    <a:pt x="4955" y="3273"/>
                  </a:cubicBezTo>
                  <a:lnTo>
                    <a:pt x="6444" y="2817"/>
                  </a:lnTo>
                  <a:cubicBezTo>
                    <a:pt x="6505" y="2787"/>
                    <a:pt x="6566" y="2756"/>
                    <a:pt x="6596" y="2696"/>
                  </a:cubicBezTo>
                  <a:cubicBezTo>
                    <a:pt x="6627" y="2635"/>
                    <a:pt x="6627" y="2544"/>
                    <a:pt x="6627" y="2483"/>
                  </a:cubicBezTo>
                  <a:cubicBezTo>
                    <a:pt x="6566" y="2300"/>
                    <a:pt x="6414" y="2118"/>
                    <a:pt x="6262" y="1936"/>
                  </a:cubicBezTo>
                  <a:cubicBezTo>
                    <a:pt x="6079" y="1753"/>
                    <a:pt x="5836" y="1601"/>
                    <a:pt x="5593" y="1449"/>
                  </a:cubicBezTo>
                  <a:cubicBezTo>
                    <a:pt x="5319" y="1328"/>
                    <a:pt x="5046" y="1237"/>
                    <a:pt x="4712" y="1145"/>
                  </a:cubicBezTo>
                  <a:cubicBezTo>
                    <a:pt x="4467" y="1101"/>
                    <a:pt x="4222" y="1073"/>
                    <a:pt x="3965" y="1073"/>
                  </a:cubicBezTo>
                  <a:cubicBezTo>
                    <a:pt x="3871" y="1073"/>
                    <a:pt x="3776" y="1076"/>
                    <a:pt x="3678" y="1085"/>
                  </a:cubicBezTo>
                  <a:lnTo>
                    <a:pt x="3405" y="234"/>
                  </a:lnTo>
                  <a:cubicBezTo>
                    <a:pt x="3374" y="142"/>
                    <a:pt x="3344" y="82"/>
                    <a:pt x="3253" y="51"/>
                  </a:cubicBezTo>
                  <a:cubicBezTo>
                    <a:pt x="3199" y="16"/>
                    <a:pt x="3156" y="1"/>
                    <a:pt x="3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1102118" y="1918494"/>
              <a:ext cx="40743" cy="83844"/>
            </a:xfrm>
            <a:custGeom>
              <a:avLst/>
              <a:gdLst/>
              <a:ahLst/>
              <a:cxnLst/>
              <a:rect l="l" t="t" r="r" b="b"/>
              <a:pathLst>
                <a:path w="1278" h="2630" extrusionOk="0">
                  <a:moveTo>
                    <a:pt x="426" y="1"/>
                  </a:moveTo>
                  <a:cubicBezTo>
                    <a:pt x="122" y="700"/>
                    <a:pt x="1" y="1460"/>
                    <a:pt x="92" y="2220"/>
                  </a:cubicBezTo>
                  <a:cubicBezTo>
                    <a:pt x="122" y="2341"/>
                    <a:pt x="152" y="2463"/>
                    <a:pt x="213" y="2524"/>
                  </a:cubicBezTo>
                  <a:cubicBezTo>
                    <a:pt x="273" y="2583"/>
                    <a:pt x="358" y="2630"/>
                    <a:pt x="435" y="2630"/>
                  </a:cubicBezTo>
                  <a:cubicBezTo>
                    <a:pt x="477" y="2630"/>
                    <a:pt x="516" y="2616"/>
                    <a:pt x="548" y="2585"/>
                  </a:cubicBezTo>
                  <a:cubicBezTo>
                    <a:pt x="608" y="2524"/>
                    <a:pt x="608" y="2402"/>
                    <a:pt x="639" y="2311"/>
                  </a:cubicBezTo>
                  <a:cubicBezTo>
                    <a:pt x="700" y="1673"/>
                    <a:pt x="1095" y="1095"/>
                    <a:pt x="1277" y="457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1163170" y="1440758"/>
              <a:ext cx="752942" cy="383771"/>
            </a:xfrm>
            <a:custGeom>
              <a:avLst/>
              <a:gdLst/>
              <a:ahLst/>
              <a:cxnLst/>
              <a:rect l="l" t="t" r="r" b="b"/>
              <a:pathLst>
                <a:path w="23618" h="12038" extrusionOk="0">
                  <a:moveTo>
                    <a:pt x="17022" y="1"/>
                  </a:moveTo>
                  <a:lnTo>
                    <a:pt x="14742" y="487"/>
                  </a:lnTo>
                  <a:cubicBezTo>
                    <a:pt x="13557" y="670"/>
                    <a:pt x="12220" y="822"/>
                    <a:pt x="11095" y="1308"/>
                  </a:cubicBezTo>
                  <a:cubicBezTo>
                    <a:pt x="8298" y="2493"/>
                    <a:pt x="6171" y="5168"/>
                    <a:pt x="3982" y="7205"/>
                  </a:cubicBezTo>
                  <a:cubicBezTo>
                    <a:pt x="2463" y="8603"/>
                    <a:pt x="943" y="10062"/>
                    <a:pt x="0" y="11916"/>
                  </a:cubicBezTo>
                  <a:cubicBezTo>
                    <a:pt x="31" y="11913"/>
                    <a:pt x="61" y="11912"/>
                    <a:pt x="92" y="11912"/>
                  </a:cubicBezTo>
                  <a:cubicBezTo>
                    <a:pt x="401" y="11912"/>
                    <a:pt x="733" y="12038"/>
                    <a:pt x="1064" y="12038"/>
                  </a:cubicBezTo>
                  <a:cubicBezTo>
                    <a:pt x="1368" y="12007"/>
                    <a:pt x="1642" y="11855"/>
                    <a:pt x="1885" y="11673"/>
                  </a:cubicBezTo>
                  <a:cubicBezTo>
                    <a:pt x="3952" y="10366"/>
                    <a:pt x="5897" y="9363"/>
                    <a:pt x="7873" y="7934"/>
                  </a:cubicBezTo>
                  <a:cubicBezTo>
                    <a:pt x="9727" y="6566"/>
                    <a:pt x="10700" y="5655"/>
                    <a:pt x="11490" y="5563"/>
                  </a:cubicBezTo>
                  <a:lnTo>
                    <a:pt x="23618" y="4135"/>
                  </a:lnTo>
                  <a:cubicBezTo>
                    <a:pt x="22736" y="2554"/>
                    <a:pt x="21581" y="1338"/>
                    <a:pt x="20578" y="882"/>
                  </a:cubicBezTo>
                  <a:cubicBezTo>
                    <a:pt x="18724" y="62"/>
                    <a:pt x="17022" y="1"/>
                    <a:pt x="17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1183510" y="1686592"/>
              <a:ext cx="406056" cy="417979"/>
            </a:xfrm>
            <a:custGeom>
              <a:avLst/>
              <a:gdLst/>
              <a:ahLst/>
              <a:cxnLst/>
              <a:rect l="l" t="t" r="r" b="b"/>
              <a:pathLst>
                <a:path w="12737" h="13111" extrusionOk="0">
                  <a:moveTo>
                    <a:pt x="4817" y="1"/>
                  </a:moveTo>
                  <a:cubicBezTo>
                    <a:pt x="3513" y="1"/>
                    <a:pt x="2214" y="388"/>
                    <a:pt x="1095" y="1196"/>
                  </a:cubicBezTo>
                  <a:lnTo>
                    <a:pt x="1" y="1986"/>
                  </a:lnTo>
                  <a:lnTo>
                    <a:pt x="8116" y="13111"/>
                  </a:lnTo>
                  <a:lnTo>
                    <a:pt x="9211" y="12412"/>
                  </a:lnTo>
                  <a:cubicBezTo>
                    <a:pt x="12159" y="10284"/>
                    <a:pt x="12737" y="6059"/>
                    <a:pt x="10487" y="2959"/>
                  </a:cubicBezTo>
                  <a:cubicBezTo>
                    <a:pt x="9092" y="1035"/>
                    <a:pt x="6948" y="1"/>
                    <a:pt x="4817" y="1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1425773" y="1910747"/>
              <a:ext cx="237442" cy="176392"/>
            </a:xfrm>
            <a:custGeom>
              <a:avLst/>
              <a:gdLst/>
              <a:ahLst/>
              <a:cxnLst/>
              <a:rect l="l" t="t" r="r" b="b"/>
              <a:pathLst>
                <a:path w="7448" h="5533" extrusionOk="0">
                  <a:moveTo>
                    <a:pt x="7265" y="1"/>
                  </a:moveTo>
                  <a:lnTo>
                    <a:pt x="1" y="5259"/>
                  </a:lnTo>
                  <a:lnTo>
                    <a:pt x="213" y="5533"/>
                  </a:lnTo>
                  <a:lnTo>
                    <a:pt x="7448" y="274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1406390" y="1884605"/>
              <a:ext cx="238431" cy="176392"/>
            </a:xfrm>
            <a:custGeom>
              <a:avLst/>
              <a:gdLst/>
              <a:ahLst/>
              <a:cxnLst/>
              <a:rect l="l" t="t" r="r" b="b"/>
              <a:pathLst>
                <a:path w="7479" h="5533" extrusionOk="0">
                  <a:moveTo>
                    <a:pt x="7265" y="0"/>
                  </a:moveTo>
                  <a:lnTo>
                    <a:pt x="1" y="5259"/>
                  </a:lnTo>
                  <a:lnTo>
                    <a:pt x="214" y="5532"/>
                  </a:lnTo>
                  <a:lnTo>
                    <a:pt x="7478" y="274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1082734" y="1703744"/>
              <a:ext cx="482599" cy="434397"/>
            </a:xfrm>
            <a:custGeom>
              <a:avLst/>
              <a:gdLst/>
              <a:ahLst/>
              <a:cxnLst/>
              <a:rect l="l" t="t" r="r" b="b"/>
              <a:pathLst>
                <a:path w="15138" h="13626" extrusionOk="0">
                  <a:moveTo>
                    <a:pt x="7254" y="0"/>
                  </a:moveTo>
                  <a:cubicBezTo>
                    <a:pt x="5937" y="0"/>
                    <a:pt x="4623" y="392"/>
                    <a:pt x="3496" y="1205"/>
                  </a:cubicBezTo>
                  <a:cubicBezTo>
                    <a:pt x="548" y="3333"/>
                    <a:pt x="1" y="7588"/>
                    <a:pt x="2219" y="10688"/>
                  </a:cubicBezTo>
                  <a:cubicBezTo>
                    <a:pt x="3609" y="12604"/>
                    <a:pt x="5741" y="13626"/>
                    <a:pt x="7863" y="13626"/>
                  </a:cubicBezTo>
                  <a:cubicBezTo>
                    <a:pt x="9176" y="13626"/>
                    <a:pt x="10485" y="13234"/>
                    <a:pt x="11612" y="12421"/>
                  </a:cubicBezTo>
                  <a:cubicBezTo>
                    <a:pt x="14560" y="10293"/>
                    <a:pt x="15138" y="6038"/>
                    <a:pt x="12888" y="2938"/>
                  </a:cubicBezTo>
                  <a:cubicBezTo>
                    <a:pt x="11518" y="1022"/>
                    <a:pt x="9381" y="0"/>
                    <a:pt x="7254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1141841" y="1754307"/>
              <a:ext cx="364388" cy="333688"/>
            </a:xfrm>
            <a:custGeom>
              <a:avLst/>
              <a:gdLst/>
              <a:ahLst/>
              <a:cxnLst/>
              <a:rect l="l" t="t" r="r" b="b"/>
              <a:pathLst>
                <a:path w="11430" h="10467" extrusionOk="0">
                  <a:moveTo>
                    <a:pt x="5266" y="0"/>
                  </a:moveTo>
                  <a:cubicBezTo>
                    <a:pt x="4307" y="0"/>
                    <a:pt x="3362" y="282"/>
                    <a:pt x="2554" y="865"/>
                  </a:cubicBezTo>
                  <a:cubicBezTo>
                    <a:pt x="365" y="2446"/>
                    <a:pt x="1" y="5698"/>
                    <a:pt x="1733" y="8099"/>
                  </a:cubicBezTo>
                  <a:cubicBezTo>
                    <a:pt x="2827" y="9634"/>
                    <a:pt x="4502" y="10467"/>
                    <a:pt x="6147" y="10467"/>
                  </a:cubicBezTo>
                  <a:cubicBezTo>
                    <a:pt x="7108" y="10467"/>
                    <a:pt x="8058" y="10183"/>
                    <a:pt x="8876" y="9589"/>
                  </a:cubicBezTo>
                  <a:cubicBezTo>
                    <a:pt x="11065" y="8008"/>
                    <a:pt x="11430" y="4756"/>
                    <a:pt x="9697" y="2355"/>
                  </a:cubicBezTo>
                  <a:cubicBezTo>
                    <a:pt x="8585" y="821"/>
                    <a:pt x="690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1151533" y="1828399"/>
              <a:ext cx="322721" cy="259599"/>
            </a:xfrm>
            <a:custGeom>
              <a:avLst/>
              <a:gdLst/>
              <a:ahLst/>
              <a:cxnLst/>
              <a:rect l="l" t="t" r="r" b="b"/>
              <a:pathLst>
                <a:path w="10123" h="8143" extrusionOk="0">
                  <a:moveTo>
                    <a:pt x="943" y="0"/>
                  </a:moveTo>
                  <a:lnTo>
                    <a:pt x="943" y="0"/>
                  </a:lnTo>
                  <a:cubicBezTo>
                    <a:pt x="1" y="1702"/>
                    <a:pt x="122" y="3982"/>
                    <a:pt x="1429" y="5775"/>
                  </a:cubicBezTo>
                  <a:cubicBezTo>
                    <a:pt x="2523" y="7310"/>
                    <a:pt x="4198" y="8143"/>
                    <a:pt x="5843" y="8143"/>
                  </a:cubicBezTo>
                  <a:cubicBezTo>
                    <a:pt x="6804" y="8143"/>
                    <a:pt x="7754" y="7859"/>
                    <a:pt x="8572" y="7265"/>
                  </a:cubicBezTo>
                  <a:cubicBezTo>
                    <a:pt x="9271" y="6748"/>
                    <a:pt x="9788" y="6049"/>
                    <a:pt x="10122" y="5289"/>
                  </a:cubicBezTo>
                  <a:lnTo>
                    <a:pt x="10122" y="5289"/>
                  </a:lnTo>
                  <a:cubicBezTo>
                    <a:pt x="9788" y="5836"/>
                    <a:pt x="9363" y="6322"/>
                    <a:pt x="8815" y="6718"/>
                  </a:cubicBezTo>
                  <a:cubicBezTo>
                    <a:pt x="8006" y="7313"/>
                    <a:pt x="7060" y="7597"/>
                    <a:pt x="6099" y="7597"/>
                  </a:cubicBezTo>
                  <a:cubicBezTo>
                    <a:pt x="4462" y="7597"/>
                    <a:pt x="2784" y="6772"/>
                    <a:pt x="1672" y="5259"/>
                  </a:cubicBezTo>
                  <a:cubicBezTo>
                    <a:pt x="517" y="3617"/>
                    <a:pt x="305" y="1611"/>
                    <a:pt x="943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>
              <a:off x="1232925" y="1819281"/>
              <a:ext cx="175436" cy="196572"/>
            </a:xfrm>
            <a:custGeom>
              <a:avLst/>
              <a:gdLst/>
              <a:ahLst/>
              <a:cxnLst/>
              <a:rect l="l" t="t" r="r" b="b"/>
              <a:pathLst>
                <a:path w="5503" h="6166" extrusionOk="0">
                  <a:moveTo>
                    <a:pt x="1534" y="0"/>
                  </a:moveTo>
                  <a:cubicBezTo>
                    <a:pt x="1500" y="0"/>
                    <a:pt x="1473" y="22"/>
                    <a:pt x="1430" y="43"/>
                  </a:cubicBezTo>
                  <a:lnTo>
                    <a:pt x="548" y="560"/>
                  </a:lnTo>
                  <a:cubicBezTo>
                    <a:pt x="487" y="590"/>
                    <a:pt x="457" y="621"/>
                    <a:pt x="426" y="681"/>
                  </a:cubicBezTo>
                  <a:cubicBezTo>
                    <a:pt x="426" y="742"/>
                    <a:pt x="426" y="772"/>
                    <a:pt x="457" y="833"/>
                  </a:cubicBezTo>
                  <a:lnTo>
                    <a:pt x="730" y="1289"/>
                  </a:lnTo>
                  <a:cubicBezTo>
                    <a:pt x="548" y="1441"/>
                    <a:pt x="396" y="1624"/>
                    <a:pt x="305" y="1806"/>
                  </a:cubicBezTo>
                  <a:cubicBezTo>
                    <a:pt x="183" y="1958"/>
                    <a:pt x="123" y="2140"/>
                    <a:pt x="62" y="2323"/>
                  </a:cubicBezTo>
                  <a:cubicBezTo>
                    <a:pt x="31" y="2505"/>
                    <a:pt x="1" y="2657"/>
                    <a:pt x="31" y="2839"/>
                  </a:cubicBezTo>
                  <a:cubicBezTo>
                    <a:pt x="62" y="3022"/>
                    <a:pt x="123" y="3174"/>
                    <a:pt x="214" y="3326"/>
                  </a:cubicBezTo>
                  <a:cubicBezTo>
                    <a:pt x="426" y="3660"/>
                    <a:pt x="700" y="3903"/>
                    <a:pt x="1034" y="3964"/>
                  </a:cubicBezTo>
                  <a:cubicBezTo>
                    <a:pt x="1154" y="3997"/>
                    <a:pt x="1290" y="4014"/>
                    <a:pt x="1439" y="4014"/>
                  </a:cubicBezTo>
                  <a:cubicBezTo>
                    <a:pt x="1704" y="4014"/>
                    <a:pt x="2010" y="3959"/>
                    <a:pt x="2341" y="3842"/>
                  </a:cubicBezTo>
                  <a:cubicBezTo>
                    <a:pt x="2615" y="3751"/>
                    <a:pt x="2858" y="3660"/>
                    <a:pt x="3041" y="3569"/>
                  </a:cubicBezTo>
                  <a:cubicBezTo>
                    <a:pt x="3253" y="3508"/>
                    <a:pt x="3436" y="3447"/>
                    <a:pt x="3557" y="3417"/>
                  </a:cubicBezTo>
                  <a:cubicBezTo>
                    <a:pt x="3709" y="3387"/>
                    <a:pt x="3831" y="3387"/>
                    <a:pt x="3892" y="3387"/>
                  </a:cubicBezTo>
                  <a:cubicBezTo>
                    <a:pt x="3983" y="3387"/>
                    <a:pt x="4044" y="3417"/>
                    <a:pt x="4074" y="3478"/>
                  </a:cubicBezTo>
                  <a:cubicBezTo>
                    <a:pt x="4165" y="3599"/>
                    <a:pt x="4135" y="3751"/>
                    <a:pt x="3983" y="3873"/>
                  </a:cubicBezTo>
                  <a:cubicBezTo>
                    <a:pt x="3861" y="4025"/>
                    <a:pt x="3679" y="4177"/>
                    <a:pt x="3436" y="4298"/>
                  </a:cubicBezTo>
                  <a:cubicBezTo>
                    <a:pt x="3314" y="4390"/>
                    <a:pt x="3192" y="4450"/>
                    <a:pt x="3071" y="4450"/>
                  </a:cubicBezTo>
                  <a:cubicBezTo>
                    <a:pt x="2985" y="4472"/>
                    <a:pt x="2914" y="4493"/>
                    <a:pt x="2848" y="4493"/>
                  </a:cubicBezTo>
                  <a:cubicBezTo>
                    <a:pt x="2820" y="4493"/>
                    <a:pt x="2794" y="4490"/>
                    <a:pt x="2767" y="4481"/>
                  </a:cubicBezTo>
                  <a:cubicBezTo>
                    <a:pt x="2706" y="4481"/>
                    <a:pt x="2615" y="4481"/>
                    <a:pt x="2554" y="4450"/>
                  </a:cubicBezTo>
                  <a:cubicBezTo>
                    <a:pt x="2493" y="4450"/>
                    <a:pt x="2463" y="4450"/>
                    <a:pt x="2433" y="4420"/>
                  </a:cubicBezTo>
                  <a:lnTo>
                    <a:pt x="2281" y="4420"/>
                  </a:lnTo>
                  <a:cubicBezTo>
                    <a:pt x="2250" y="4450"/>
                    <a:pt x="2189" y="4450"/>
                    <a:pt x="2129" y="4481"/>
                  </a:cubicBezTo>
                  <a:lnTo>
                    <a:pt x="1217" y="5028"/>
                  </a:lnTo>
                  <a:cubicBezTo>
                    <a:pt x="1186" y="5028"/>
                    <a:pt x="1156" y="5058"/>
                    <a:pt x="1156" y="5119"/>
                  </a:cubicBezTo>
                  <a:cubicBezTo>
                    <a:pt x="1156" y="5149"/>
                    <a:pt x="1156" y="5210"/>
                    <a:pt x="1156" y="5241"/>
                  </a:cubicBezTo>
                  <a:cubicBezTo>
                    <a:pt x="1247" y="5362"/>
                    <a:pt x="1369" y="5453"/>
                    <a:pt x="1521" y="5545"/>
                  </a:cubicBezTo>
                  <a:cubicBezTo>
                    <a:pt x="1642" y="5636"/>
                    <a:pt x="1825" y="5697"/>
                    <a:pt x="2007" y="5727"/>
                  </a:cubicBezTo>
                  <a:cubicBezTo>
                    <a:pt x="2136" y="5748"/>
                    <a:pt x="2280" y="5770"/>
                    <a:pt x="2440" y="5770"/>
                  </a:cubicBezTo>
                  <a:cubicBezTo>
                    <a:pt x="2506" y="5770"/>
                    <a:pt x="2574" y="5766"/>
                    <a:pt x="2645" y="5757"/>
                  </a:cubicBezTo>
                  <a:cubicBezTo>
                    <a:pt x="2858" y="5757"/>
                    <a:pt x="3101" y="5697"/>
                    <a:pt x="3344" y="5605"/>
                  </a:cubicBezTo>
                  <a:lnTo>
                    <a:pt x="3618" y="6061"/>
                  </a:lnTo>
                  <a:cubicBezTo>
                    <a:pt x="3648" y="6122"/>
                    <a:pt x="3679" y="6153"/>
                    <a:pt x="3740" y="6153"/>
                  </a:cubicBezTo>
                  <a:cubicBezTo>
                    <a:pt x="3757" y="6161"/>
                    <a:pt x="3775" y="6165"/>
                    <a:pt x="3792" y="6165"/>
                  </a:cubicBezTo>
                  <a:cubicBezTo>
                    <a:pt x="3833" y="6165"/>
                    <a:pt x="3870" y="6144"/>
                    <a:pt x="3892" y="6122"/>
                  </a:cubicBezTo>
                  <a:lnTo>
                    <a:pt x="4773" y="5605"/>
                  </a:lnTo>
                  <a:cubicBezTo>
                    <a:pt x="4834" y="5575"/>
                    <a:pt x="4864" y="5545"/>
                    <a:pt x="4895" y="5484"/>
                  </a:cubicBezTo>
                  <a:cubicBezTo>
                    <a:pt x="4895" y="5423"/>
                    <a:pt x="4895" y="5393"/>
                    <a:pt x="4864" y="5332"/>
                  </a:cubicBezTo>
                  <a:lnTo>
                    <a:pt x="4591" y="4906"/>
                  </a:lnTo>
                  <a:cubicBezTo>
                    <a:pt x="4803" y="4724"/>
                    <a:pt x="4986" y="4572"/>
                    <a:pt x="5107" y="4390"/>
                  </a:cubicBezTo>
                  <a:cubicBezTo>
                    <a:pt x="5259" y="4207"/>
                    <a:pt x="5351" y="4025"/>
                    <a:pt x="5411" y="3812"/>
                  </a:cubicBezTo>
                  <a:cubicBezTo>
                    <a:pt x="5503" y="3630"/>
                    <a:pt x="5503" y="3447"/>
                    <a:pt x="5503" y="3265"/>
                  </a:cubicBezTo>
                  <a:cubicBezTo>
                    <a:pt x="5472" y="3083"/>
                    <a:pt x="5411" y="2900"/>
                    <a:pt x="5320" y="2718"/>
                  </a:cubicBezTo>
                  <a:cubicBezTo>
                    <a:pt x="5199" y="2535"/>
                    <a:pt x="5077" y="2383"/>
                    <a:pt x="4925" y="2262"/>
                  </a:cubicBezTo>
                  <a:cubicBezTo>
                    <a:pt x="4773" y="2171"/>
                    <a:pt x="4621" y="2080"/>
                    <a:pt x="4408" y="2049"/>
                  </a:cubicBezTo>
                  <a:cubicBezTo>
                    <a:pt x="4333" y="2037"/>
                    <a:pt x="4252" y="2029"/>
                    <a:pt x="4168" y="2029"/>
                  </a:cubicBezTo>
                  <a:cubicBezTo>
                    <a:pt x="4050" y="2029"/>
                    <a:pt x="3925" y="2044"/>
                    <a:pt x="3800" y="2080"/>
                  </a:cubicBezTo>
                  <a:cubicBezTo>
                    <a:pt x="3557" y="2110"/>
                    <a:pt x="3314" y="2171"/>
                    <a:pt x="3041" y="2262"/>
                  </a:cubicBezTo>
                  <a:cubicBezTo>
                    <a:pt x="2767" y="2383"/>
                    <a:pt x="2524" y="2444"/>
                    <a:pt x="2341" y="2535"/>
                  </a:cubicBezTo>
                  <a:cubicBezTo>
                    <a:pt x="2159" y="2596"/>
                    <a:pt x="2007" y="2627"/>
                    <a:pt x="1885" y="2657"/>
                  </a:cubicBezTo>
                  <a:cubicBezTo>
                    <a:pt x="1825" y="2672"/>
                    <a:pt x="1771" y="2680"/>
                    <a:pt x="1722" y="2680"/>
                  </a:cubicBezTo>
                  <a:cubicBezTo>
                    <a:pt x="1673" y="2680"/>
                    <a:pt x="1627" y="2672"/>
                    <a:pt x="1582" y="2657"/>
                  </a:cubicBezTo>
                  <a:cubicBezTo>
                    <a:pt x="1521" y="2657"/>
                    <a:pt x="1460" y="2596"/>
                    <a:pt x="1430" y="2535"/>
                  </a:cubicBezTo>
                  <a:cubicBezTo>
                    <a:pt x="1399" y="2475"/>
                    <a:pt x="1399" y="2414"/>
                    <a:pt x="1399" y="2353"/>
                  </a:cubicBezTo>
                  <a:cubicBezTo>
                    <a:pt x="1399" y="2292"/>
                    <a:pt x="1430" y="2231"/>
                    <a:pt x="1490" y="2171"/>
                  </a:cubicBezTo>
                  <a:cubicBezTo>
                    <a:pt x="1551" y="2110"/>
                    <a:pt x="1612" y="2049"/>
                    <a:pt x="1673" y="1988"/>
                  </a:cubicBezTo>
                  <a:cubicBezTo>
                    <a:pt x="1733" y="1958"/>
                    <a:pt x="1825" y="1897"/>
                    <a:pt x="1916" y="1836"/>
                  </a:cubicBezTo>
                  <a:cubicBezTo>
                    <a:pt x="2037" y="1776"/>
                    <a:pt x="2129" y="1715"/>
                    <a:pt x="2220" y="1715"/>
                  </a:cubicBezTo>
                  <a:cubicBezTo>
                    <a:pt x="2311" y="1684"/>
                    <a:pt x="2402" y="1654"/>
                    <a:pt x="2493" y="1654"/>
                  </a:cubicBezTo>
                  <a:cubicBezTo>
                    <a:pt x="2554" y="1654"/>
                    <a:pt x="2615" y="1684"/>
                    <a:pt x="2676" y="1684"/>
                  </a:cubicBezTo>
                  <a:cubicBezTo>
                    <a:pt x="2706" y="1684"/>
                    <a:pt x="2737" y="1715"/>
                    <a:pt x="2767" y="1715"/>
                  </a:cubicBezTo>
                  <a:lnTo>
                    <a:pt x="2919" y="1715"/>
                  </a:lnTo>
                  <a:cubicBezTo>
                    <a:pt x="2980" y="1715"/>
                    <a:pt x="3041" y="1684"/>
                    <a:pt x="3101" y="1654"/>
                  </a:cubicBezTo>
                  <a:lnTo>
                    <a:pt x="3983" y="1137"/>
                  </a:lnTo>
                  <a:cubicBezTo>
                    <a:pt x="4013" y="1107"/>
                    <a:pt x="4044" y="1076"/>
                    <a:pt x="4044" y="1016"/>
                  </a:cubicBezTo>
                  <a:cubicBezTo>
                    <a:pt x="4074" y="985"/>
                    <a:pt x="4074" y="955"/>
                    <a:pt x="4044" y="894"/>
                  </a:cubicBezTo>
                  <a:cubicBezTo>
                    <a:pt x="3983" y="803"/>
                    <a:pt x="3861" y="712"/>
                    <a:pt x="3740" y="651"/>
                  </a:cubicBezTo>
                  <a:cubicBezTo>
                    <a:pt x="3588" y="560"/>
                    <a:pt x="3436" y="499"/>
                    <a:pt x="3253" y="469"/>
                  </a:cubicBezTo>
                  <a:cubicBezTo>
                    <a:pt x="3124" y="447"/>
                    <a:pt x="2995" y="426"/>
                    <a:pt x="2856" y="426"/>
                  </a:cubicBezTo>
                  <a:cubicBezTo>
                    <a:pt x="2798" y="426"/>
                    <a:pt x="2738" y="429"/>
                    <a:pt x="2676" y="438"/>
                  </a:cubicBezTo>
                  <a:cubicBezTo>
                    <a:pt x="2433" y="438"/>
                    <a:pt x="2220" y="469"/>
                    <a:pt x="1977" y="560"/>
                  </a:cubicBezTo>
                  <a:lnTo>
                    <a:pt x="1703" y="104"/>
                  </a:lnTo>
                  <a:cubicBezTo>
                    <a:pt x="1673" y="43"/>
                    <a:pt x="1642" y="13"/>
                    <a:pt x="1582" y="13"/>
                  </a:cubicBezTo>
                  <a:cubicBezTo>
                    <a:pt x="1564" y="4"/>
                    <a:pt x="1549" y="0"/>
                    <a:pt x="1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>
              <a:off x="1616676" y="1367113"/>
              <a:ext cx="98860" cy="124141"/>
            </a:xfrm>
            <a:custGeom>
              <a:avLst/>
              <a:gdLst/>
              <a:ahLst/>
              <a:cxnLst/>
              <a:rect l="l" t="t" r="r" b="b"/>
              <a:pathLst>
                <a:path w="3101" h="3894" extrusionOk="0">
                  <a:moveTo>
                    <a:pt x="2311" y="1"/>
                  </a:moveTo>
                  <a:lnTo>
                    <a:pt x="1" y="2098"/>
                  </a:lnTo>
                  <a:cubicBezTo>
                    <a:pt x="1" y="2098"/>
                    <a:pt x="244" y="3040"/>
                    <a:pt x="305" y="3314"/>
                  </a:cubicBezTo>
                  <a:cubicBezTo>
                    <a:pt x="391" y="3631"/>
                    <a:pt x="697" y="3894"/>
                    <a:pt x="1039" y="3894"/>
                  </a:cubicBezTo>
                  <a:cubicBezTo>
                    <a:pt x="1058" y="3894"/>
                    <a:pt x="1076" y="3893"/>
                    <a:pt x="1095" y="3892"/>
                  </a:cubicBezTo>
                  <a:cubicBezTo>
                    <a:pt x="3101" y="3770"/>
                    <a:pt x="2979" y="2524"/>
                    <a:pt x="2979" y="2524"/>
                  </a:cubicBezTo>
                  <a:cubicBezTo>
                    <a:pt x="2554" y="1885"/>
                    <a:pt x="2311" y="1"/>
                    <a:pt x="2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1437952" y="1982480"/>
              <a:ext cx="136128" cy="127137"/>
            </a:xfrm>
            <a:custGeom>
              <a:avLst/>
              <a:gdLst/>
              <a:ahLst/>
              <a:cxnLst/>
              <a:rect l="l" t="t" r="r" b="b"/>
              <a:pathLst>
                <a:path w="4270" h="3988" extrusionOk="0">
                  <a:moveTo>
                    <a:pt x="2993" y="0"/>
                  </a:moveTo>
                  <a:cubicBezTo>
                    <a:pt x="2993" y="0"/>
                    <a:pt x="2506" y="821"/>
                    <a:pt x="2202" y="1064"/>
                  </a:cubicBezTo>
                  <a:cubicBezTo>
                    <a:pt x="1898" y="1277"/>
                    <a:pt x="1777" y="1277"/>
                    <a:pt x="1321" y="1398"/>
                  </a:cubicBezTo>
                  <a:cubicBezTo>
                    <a:pt x="895" y="1520"/>
                    <a:pt x="531" y="1976"/>
                    <a:pt x="409" y="2128"/>
                  </a:cubicBezTo>
                  <a:cubicBezTo>
                    <a:pt x="296" y="2240"/>
                    <a:pt x="351" y="2303"/>
                    <a:pt x="486" y="2303"/>
                  </a:cubicBezTo>
                  <a:cubicBezTo>
                    <a:pt x="533" y="2303"/>
                    <a:pt x="589" y="2295"/>
                    <a:pt x="652" y="2280"/>
                  </a:cubicBezTo>
                  <a:cubicBezTo>
                    <a:pt x="926" y="2219"/>
                    <a:pt x="1260" y="2037"/>
                    <a:pt x="1382" y="2037"/>
                  </a:cubicBezTo>
                  <a:cubicBezTo>
                    <a:pt x="1503" y="2037"/>
                    <a:pt x="1503" y="2158"/>
                    <a:pt x="1382" y="2401"/>
                  </a:cubicBezTo>
                  <a:cubicBezTo>
                    <a:pt x="1260" y="2644"/>
                    <a:pt x="956" y="3070"/>
                    <a:pt x="774" y="3192"/>
                  </a:cubicBezTo>
                  <a:cubicBezTo>
                    <a:pt x="591" y="3344"/>
                    <a:pt x="105" y="3617"/>
                    <a:pt x="44" y="3800"/>
                  </a:cubicBezTo>
                  <a:cubicBezTo>
                    <a:pt x="0" y="3910"/>
                    <a:pt x="4" y="3988"/>
                    <a:pt x="114" y="3988"/>
                  </a:cubicBezTo>
                  <a:cubicBezTo>
                    <a:pt x="155" y="3988"/>
                    <a:pt x="212" y="3977"/>
                    <a:pt x="287" y="3951"/>
                  </a:cubicBezTo>
                  <a:cubicBezTo>
                    <a:pt x="561" y="3891"/>
                    <a:pt x="774" y="3830"/>
                    <a:pt x="1078" y="3648"/>
                  </a:cubicBezTo>
                  <a:cubicBezTo>
                    <a:pt x="1123" y="3625"/>
                    <a:pt x="1171" y="3619"/>
                    <a:pt x="1226" y="3619"/>
                  </a:cubicBezTo>
                  <a:cubicBezTo>
                    <a:pt x="1281" y="3619"/>
                    <a:pt x="1344" y="3625"/>
                    <a:pt x="1420" y="3625"/>
                  </a:cubicBezTo>
                  <a:cubicBezTo>
                    <a:pt x="1572" y="3625"/>
                    <a:pt x="1777" y="3602"/>
                    <a:pt x="2081" y="3465"/>
                  </a:cubicBezTo>
                  <a:cubicBezTo>
                    <a:pt x="2202" y="3404"/>
                    <a:pt x="2537" y="3222"/>
                    <a:pt x="2628" y="3161"/>
                  </a:cubicBezTo>
                  <a:cubicBezTo>
                    <a:pt x="2658" y="3131"/>
                    <a:pt x="2719" y="3131"/>
                    <a:pt x="2749" y="3131"/>
                  </a:cubicBezTo>
                  <a:cubicBezTo>
                    <a:pt x="2993" y="3009"/>
                    <a:pt x="3114" y="2189"/>
                    <a:pt x="3236" y="1976"/>
                  </a:cubicBezTo>
                  <a:cubicBezTo>
                    <a:pt x="3357" y="1733"/>
                    <a:pt x="4269" y="912"/>
                    <a:pt x="4269" y="912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1526549" y="1530885"/>
              <a:ext cx="365377" cy="491335"/>
            </a:xfrm>
            <a:custGeom>
              <a:avLst/>
              <a:gdLst/>
              <a:ahLst/>
              <a:cxnLst/>
              <a:rect l="l" t="t" r="r" b="b"/>
              <a:pathLst>
                <a:path w="11461" h="15412" extrusionOk="0">
                  <a:moveTo>
                    <a:pt x="6627" y="1"/>
                  </a:moveTo>
                  <a:lnTo>
                    <a:pt x="6202" y="1369"/>
                  </a:lnTo>
                  <a:cubicBezTo>
                    <a:pt x="6202" y="1369"/>
                    <a:pt x="6414" y="1460"/>
                    <a:pt x="6566" y="1733"/>
                  </a:cubicBezTo>
                  <a:cubicBezTo>
                    <a:pt x="6597" y="2493"/>
                    <a:pt x="5138" y="7083"/>
                    <a:pt x="5077" y="7144"/>
                  </a:cubicBezTo>
                  <a:cubicBezTo>
                    <a:pt x="2919" y="10274"/>
                    <a:pt x="1" y="14317"/>
                    <a:pt x="1" y="14317"/>
                  </a:cubicBezTo>
                  <a:lnTo>
                    <a:pt x="1247" y="15411"/>
                  </a:lnTo>
                  <a:cubicBezTo>
                    <a:pt x="1247" y="15411"/>
                    <a:pt x="5381" y="11217"/>
                    <a:pt x="7205" y="9515"/>
                  </a:cubicBezTo>
                  <a:cubicBezTo>
                    <a:pt x="9150" y="7721"/>
                    <a:pt x="10092" y="3770"/>
                    <a:pt x="10791" y="2584"/>
                  </a:cubicBezTo>
                  <a:cubicBezTo>
                    <a:pt x="11460" y="1399"/>
                    <a:pt x="9028" y="183"/>
                    <a:pt x="9028" y="183"/>
                  </a:cubicBezTo>
                  <a:lnTo>
                    <a:pt x="8147" y="609"/>
                  </a:lnTo>
                  <a:cubicBezTo>
                    <a:pt x="7569" y="365"/>
                    <a:pt x="6627" y="1"/>
                    <a:pt x="6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1500406" y="1261363"/>
              <a:ext cx="194787" cy="190642"/>
            </a:xfrm>
            <a:custGeom>
              <a:avLst/>
              <a:gdLst/>
              <a:ahLst/>
              <a:cxnLst/>
              <a:rect l="l" t="t" r="r" b="b"/>
              <a:pathLst>
                <a:path w="6110" h="5980" extrusionOk="0">
                  <a:moveTo>
                    <a:pt x="3045" y="0"/>
                  </a:moveTo>
                  <a:cubicBezTo>
                    <a:pt x="2178" y="0"/>
                    <a:pt x="1229" y="326"/>
                    <a:pt x="730" y="977"/>
                  </a:cubicBezTo>
                  <a:cubicBezTo>
                    <a:pt x="0" y="1889"/>
                    <a:pt x="608" y="3713"/>
                    <a:pt x="1094" y="4594"/>
                  </a:cubicBezTo>
                  <a:cubicBezTo>
                    <a:pt x="1429" y="5111"/>
                    <a:pt x="1885" y="5628"/>
                    <a:pt x="2462" y="5841"/>
                  </a:cubicBezTo>
                  <a:cubicBezTo>
                    <a:pt x="2700" y="5936"/>
                    <a:pt x="2957" y="5980"/>
                    <a:pt x="3218" y="5980"/>
                  </a:cubicBezTo>
                  <a:cubicBezTo>
                    <a:pt x="3623" y="5980"/>
                    <a:pt x="4038" y="5874"/>
                    <a:pt x="4408" y="5689"/>
                  </a:cubicBezTo>
                  <a:cubicBezTo>
                    <a:pt x="5441" y="5142"/>
                    <a:pt x="6110" y="3956"/>
                    <a:pt x="6019" y="2801"/>
                  </a:cubicBezTo>
                  <a:cubicBezTo>
                    <a:pt x="5958" y="1646"/>
                    <a:pt x="5137" y="552"/>
                    <a:pt x="4012" y="157"/>
                  </a:cubicBezTo>
                  <a:cubicBezTo>
                    <a:pt x="3726" y="53"/>
                    <a:pt x="3392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1450959" y="1170375"/>
              <a:ext cx="289789" cy="207666"/>
            </a:xfrm>
            <a:custGeom>
              <a:avLst/>
              <a:gdLst/>
              <a:ahLst/>
              <a:cxnLst/>
              <a:rect l="l" t="t" r="r" b="b"/>
              <a:pathLst>
                <a:path w="9090" h="6514" extrusionOk="0">
                  <a:moveTo>
                    <a:pt x="4353" y="0"/>
                  </a:moveTo>
                  <a:cubicBezTo>
                    <a:pt x="4331" y="0"/>
                    <a:pt x="4309" y="1"/>
                    <a:pt x="4287" y="2"/>
                  </a:cubicBezTo>
                  <a:cubicBezTo>
                    <a:pt x="3467" y="32"/>
                    <a:pt x="2708" y="608"/>
                    <a:pt x="2464" y="1366"/>
                  </a:cubicBezTo>
                  <a:lnTo>
                    <a:pt x="2464" y="1366"/>
                  </a:lnTo>
                  <a:cubicBezTo>
                    <a:pt x="2466" y="1348"/>
                    <a:pt x="2411" y="1342"/>
                    <a:pt x="2332" y="1342"/>
                  </a:cubicBezTo>
                  <a:cubicBezTo>
                    <a:pt x="2166" y="1342"/>
                    <a:pt x="1896" y="1369"/>
                    <a:pt x="1855" y="1369"/>
                  </a:cubicBezTo>
                  <a:cubicBezTo>
                    <a:pt x="1612" y="1400"/>
                    <a:pt x="1369" y="1461"/>
                    <a:pt x="1156" y="1582"/>
                  </a:cubicBezTo>
                  <a:cubicBezTo>
                    <a:pt x="761" y="1825"/>
                    <a:pt x="457" y="2190"/>
                    <a:pt x="275" y="2585"/>
                  </a:cubicBezTo>
                  <a:cubicBezTo>
                    <a:pt x="92" y="2950"/>
                    <a:pt x="1" y="3406"/>
                    <a:pt x="62" y="3801"/>
                  </a:cubicBezTo>
                  <a:cubicBezTo>
                    <a:pt x="92" y="3892"/>
                    <a:pt x="123" y="3983"/>
                    <a:pt x="153" y="4075"/>
                  </a:cubicBezTo>
                  <a:cubicBezTo>
                    <a:pt x="445" y="4711"/>
                    <a:pt x="1131" y="5070"/>
                    <a:pt x="1806" y="5070"/>
                  </a:cubicBezTo>
                  <a:cubicBezTo>
                    <a:pt x="1904" y="5070"/>
                    <a:pt x="2002" y="5063"/>
                    <a:pt x="2098" y="5047"/>
                  </a:cubicBezTo>
                  <a:cubicBezTo>
                    <a:pt x="2858" y="4926"/>
                    <a:pt x="3527" y="4379"/>
                    <a:pt x="3831" y="3649"/>
                  </a:cubicBezTo>
                  <a:cubicBezTo>
                    <a:pt x="3991" y="4128"/>
                    <a:pt x="4504" y="4424"/>
                    <a:pt x="5002" y="4424"/>
                  </a:cubicBezTo>
                  <a:cubicBezTo>
                    <a:pt x="5262" y="4424"/>
                    <a:pt x="5517" y="4343"/>
                    <a:pt x="5715" y="4166"/>
                  </a:cubicBezTo>
                  <a:lnTo>
                    <a:pt x="5715" y="4166"/>
                  </a:lnTo>
                  <a:cubicBezTo>
                    <a:pt x="5685" y="4895"/>
                    <a:pt x="6354" y="5594"/>
                    <a:pt x="7083" y="5594"/>
                  </a:cubicBezTo>
                  <a:cubicBezTo>
                    <a:pt x="6870" y="5929"/>
                    <a:pt x="7114" y="6415"/>
                    <a:pt x="7509" y="6506"/>
                  </a:cubicBezTo>
                  <a:cubicBezTo>
                    <a:pt x="7540" y="6511"/>
                    <a:pt x="7572" y="6513"/>
                    <a:pt x="7603" y="6513"/>
                  </a:cubicBezTo>
                  <a:cubicBezTo>
                    <a:pt x="7965" y="6513"/>
                    <a:pt x="8306" y="6204"/>
                    <a:pt x="8390" y="5868"/>
                  </a:cubicBezTo>
                  <a:cubicBezTo>
                    <a:pt x="8481" y="5473"/>
                    <a:pt x="8329" y="5078"/>
                    <a:pt x="8086" y="4774"/>
                  </a:cubicBezTo>
                  <a:cubicBezTo>
                    <a:pt x="8846" y="4196"/>
                    <a:pt x="9089" y="3041"/>
                    <a:pt x="8633" y="2190"/>
                  </a:cubicBezTo>
                  <a:cubicBezTo>
                    <a:pt x="8283" y="1536"/>
                    <a:pt x="7556" y="1134"/>
                    <a:pt x="6825" y="1134"/>
                  </a:cubicBezTo>
                  <a:cubicBezTo>
                    <a:pt x="6604" y="1134"/>
                    <a:pt x="6383" y="1170"/>
                    <a:pt x="6171" y="1248"/>
                  </a:cubicBezTo>
                  <a:cubicBezTo>
                    <a:pt x="5876" y="509"/>
                    <a:pt x="5121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1649641" y="1322129"/>
              <a:ext cx="43612" cy="51104"/>
            </a:xfrm>
            <a:custGeom>
              <a:avLst/>
              <a:gdLst/>
              <a:ahLst/>
              <a:cxnLst/>
              <a:rect l="l" t="t" r="r" b="b"/>
              <a:pathLst>
                <a:path w="1368" h="1603" extrusionOk="0">
                  <a:moveTo>
                    <a:pt x="619" y="1"/>
                  </a:moveTo>
                  <a:cubicBezTo>
                    <a:pt x="337" y="1"/>
                    <a:pt x="87" y="161"/>
                    <a:pt x="61" y="500"/>
                  </a:cubicBezTo>
                  <a:cubicBezTo>
                    <a:pt x="0" y="895"/>
                    <a:pt x="274" y="1533"/>
                    <a:pt x="608" y="1594"/>
                  </a:cubicBezTo>
                  <a:cubicBezTo>
                    <a:pt x="639" y="1600"/>
                    <a:pt x="671" y="1603"/>
                    <a:pt x="702" y="1603"/>
                  </a:cubicBezTo>
                  <a:cubicBezTo>
                    <a:pt x="1002" y="1603"/>
                    <a:pt x="1280" y="1344"/>
                    <a:pt x="1307" y="986"/>
                  </a:cubicBezTo>
                  <a:cubicBezTo>
                    <a:pt x="1368" y="591"/>
                    <a:pt x="1094" y="74"/>
                    <a:pt x="760" y="14"/>
                  </a:cubicBezTo>
                  <a:cubicBezTo>
                    <a:pt x="713" y="5"/>
                    <a:pt x="665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2812467" y="3100737"/>
              <a:ext cx="48489" cy="64716"/>
            </a:xfrm>
            <a:custGeom>
              <a:avLst/>
              <a:gdLst/>
              <a:ahLst/>
              <a:cxnLst/>
              <a:rect l="l" t="t" r="r" b="b"/>
              <a:pathLst>
                <a:path w="1521" h="2030" extrusionOk="0">
                  <a:moveTo>
                    <a:pt x="1430" y="1"/>
                  </a:moveTo>
                  <a:lnTo>
                    <a:pt x="62" y="426"/>
                  </a:lnTo>
                  <a:cubicBezTo>
                    <a:pt x="62" y="426"/>
                    <a:pt x="1" y="1429"/>
                    <a:pt x="62" y="1794"/>
                  </a:cubicBezTo>
                  <a:cubicBezTo>
                    <a:pt x="92" y="1961"/>
                    <a:pt x="396" y="2029"/>
                    <a:pt x="708" y="2029"/>
                  </a:cubicBezTo>
                  <a:cubicBezTo>
                    <a:pt x="1019" y="2029"/>
                    <a:pt x="1338" y="1961"/>
                    <a:pt x="1399" y="1855"/>
                  </a:cubicBezTo>
                  <a:cubicBezTo>
                    <a:pt x="1521" y="1672"/>
                    <a:pt x="1430" y="1"/>
                    <a:pt x="1430" y="1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2709746" y="3147029"/>
              <a:ext cx="157997" cy="74280"/>
            </a:xfrm>
            <a:custGeom>
              <a:avLst/>
              <a:gdLst/>
              <a:ahLst/>
              <a:cxnLst/>
              <a:rect l="l" t="t" r="r" b="b"/>
              <a:pathLst>
                <a:path w="4956" h="2330" extrusionOk="0">
                  <a:moveTo>
                    <a:pt x="3167" y="0"/>
                  </a:moveTo>
                  <a:cubicBezTo>
                    <a:pt x="3085" y="0"/>
                    <a:pt x="3113" y="79"/>
                    <a:pt x="3010" y="312"/>
                  </a:cubicBezTo>
                  <a:cubicBezTo>
                    <a:pt x="2858" y="707"/>
                    <a:pt x="1" y="1132"/>
                    <a:pt x="123" y="1740"/>
                  </a:cubicBezTo>
                  <a:cubicBezTo>
                    <a:pt x="153" y="1892"/>
                    <a:pt x="822" y="2196"/>
                    <a:pt x="1794" y="2318"/>
                  </a:cubicBezTo>
                  <a:cubicBezTo>
                    <a:pt x="1868" y="2326"/>
                    <a:pt x="1961" y="2330"/>
                    <a:pt x="2063" y="2330"/>
                  </a:cubicBezTo>
                  <a:cubicBezTo>
                    <a:pt x="2341" y="2330"/>
                    <a:pt x="2688" y="2301"/>
                    <a:pt x="2889" y="2257"/>
                  </a:cubicBezTo>
                  <a:cubicBezTo>
                    <a:pt x="3253" y="2166"/>
                    <a:pt x="3588" y="1892"/>
                    <a:pt x="3588" y="1892"/>
                  </a:cubicBezTo>
                  <a:lnTo>
                    <a:pt x="3740" y="2105"/>
                  </a:lnTo>
                  <a:lnTo>
                    <a:pt x="4925" y="1862"/>
                  </a:lnTo>
                  <a:cubicBezTo>
                    <a:pt x="4925" y="1862"/>
                    <a:pt x="4955" y="1163"/>
                    <a:pt x="4955" y="767"/>
                  </a:cubicBezTo>
                  <a:cubicBezTo>
                    <a:pt x="4925" y="403"/>
                    <a:pt x="4652" y="312"/>
                    <a:pt x="4652" y="312"/>
                  </a:cubicBezTo>
                  <a:cubicBezTo>
                    <a:pt x="4530" y="433"/>
                    <a:pt x="4378" y="494"/>
                    <a:pt x="4196" y="555"/>
                  </a:cubicBezTo>
                  <a:cubicBezTo>
                    <a:pt x="4151" y="564"/>
                    <a:pt x="4107" y="568"/>
                    <a:pt x="4063" y="568"/>
                  </a:cubicBezTo>
                  <a:cubicBezTo>
                    <a:pt x="3814" y="568"/>
                    <a:pt x="3596" y="423"/>
                    <a:pt x="3466" y="190"/>
                  </a:cubicBezTo>
                  <a:cubicBezTo>
                    <a:pt x="3375" y="38"/>
                    <a:pt x="3223" y="8"/>
                    <a:pt x="3223" y="8"/>
                  </a:cubicBezTo>
                  <a:cubicBezTo>
                    <a:pt x="3200" y="3"/>
                    <a:pt x="3182" y="0"/>
                    <a:pt x="3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2750458" y="2504499"/>
              <a:ext cx="399265" cy="630523"/>
            </a:xfrm>
            <a:custGeom>
              <a:avLst/>
              <a:gdLst/>
              <a:ahLst/>
              <a:cxnLst/>
              <a:rect l="l" t="t" r="r" b="b"/>
              <a:pathLst>
                <a:path w="12524" h="19778" extrusionOk="0">
                  <a:moveTo>
                    <a:pt x="11435" y="1"/>
                  </a:moveTo>
                  <a:cubicBezTo>
                    <a:pt x="7031" y="1"/>
                    <a:pt x="930" y="1744"/>
                    <a:pt x="426" y="3900"/>
                  </a:cubicBezTo>
                  <a:cubicBezTo>
                    <a:pt x="1" y="5724"/>
                    <a:pt x="1125" y="14873"/>
                    <a:pt x="1946" y="19432"/>
                  </a:cubicBezTo>
                  <a:cubicBezTo>
                    <a:pt x="2289" y="19692"/>
                    <a:pt x="2601" y="19778"/>
                    <a:pt x="2862" y="19778"/>
                  </a:cubicBezTo>
                  <a:cubicBezTo>
                    <a:pt x="3363" y="19778"/>
                    <a:pt x="3678" y="19462"/>
                    <a:pt x="3678" y="19462"/>
                  </a:cubicBezTo>
                  <a:cubicBezTo>
                    <a:pt x="4043" y="16757"/>
                    <a:pt x="4499" y="12563"/>
                    <a:pt x="4469" y="9189"/>
                  </a:cubicBezTo>
                  <a:cubicBezTo>
                    <a:pt x="4438" y="8186"/>
                    <a:pt x="4043" y="7183"/>
                    <a:pt x="3952" y="6423"/>
                  </a:cubicBezTo>
                  <a:cubicBezTo>
                    <a:pt x="5709" y="6274"/>
                    <a:pt x="10237" y="5571"/>
                    <a:pt x="12078" y="5571"/>
                  </a:cubicBezTo>
                  <a:cubicBezTo>
                    <a:pt x="12116" y="5571"/>
                    <a:pt x="12153" y="5571"/>
                    <a:pt x="12189" y="5572"/>
                  </a:cubicBezTo>
                  <a:lnTo>
                    <a:pt x="12524" y="40"/>
                  </a:lnTo>
                  <a:cubicBezTo>
                    <a:pt x="12176" y="13"/>
                    <a:pt x="11812" y="1"/>
                    <a:pt x="11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2953954" y="3144351"/>
              <a:ext cx="48489" cy="65226"/>
            </a:xfrm>
            <a:custGeom>
              <a:avLst/>
              <a:gdLst/>
              <a:ahLst/>
              <a:cxnLst/>
              <a:rect l="l" t="t" r="r" b="b"/>
              <a:pathLst>
                <a:path w="1521" h="2046" extrusionOk="0">
                  <a:moveTo>
                    <a:pt x="1369" y="0"/>
                  </a:moveTo>
                  <a:lnTo>
                    <a:pt x="1" y="456"/>
                  </a:lnTo>
                  <a:cubicBezTo>
                    <a:pt x="1" y="456"/>
                    <a:pt x="1" y="1459"/>
                    <a:pt x="61" y="1824"/>
                  </a:cubicBezTo>
                  <a:cubicBezTo>
                    <a:pt x="105" y="1982"/>
                    <a:pt x="379" y="2045"/>
                    <a:pt x="668" y="2045"/>
                  </a:cubicBezTo>
                  <a:cubicBezTo>
                    <a:pt x="992" y="2045"/>
                    <a:pt x="1335" y="1967"/>
                    <a:pt x="1399" y="1854"/>
                  </a:cubicBezTo>
                  <a:cubicBezTo>
                    <a:pt x="1520" y="1642"/>
                    <a:pt x="1369" y="0"/>
                    <a:pt x="1369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2852222" y="3191598"/>
              <a:ext cx="157965" cy="75843"/>
            </a:xfrm>
            <a:custGeom>
              <a:avLst/>
              <a:gdLst/>
              <a:ahLst/>
              <a:cxnLst/>
              <a:rect l="l" t="t" r="r" b="b"/>
              <a:pathLst>
                <a:path w="4955" h="2379" extrusionOk="0">
                  <a:moveTo>
                    <a:pt x="3124" y="1"/>
                  </a:moveTo>
                  <a:cubicBezTo>
                    <a:pt x="3024" y="1"/>
                    <a:pt x="3056" y="80"/>
                    <a:pt x="2979" y="312"/>
                  </a:cubicBezTo>
                  <a:cubicBezTo>
                    <a:pt x="2827" y="707"/>
                    <a:pt x="0" y="1254"/>
                    <a:pt x="152" y="1862"/>
                  </a:cubicBezTo>
                  <a:cubicBezTo>
                    <a:pt x="183" y="1983"/>
                    <a:pt x="851" y="2287"/>
                    <a:pt x="1824" y="2379"/>
                  </a:cubicBezTo>
                  <a:cubicBezTo>
                    <a:pt x="2097" y="2379"/>
                    <a:pt x="2675" y="2318"/>
                    <a:pt x="2949" y="2257"/>
                  </a:cubicBezTo>
                  <a:cubicBezTo>
                    <a:pt x="3283" y="2166"/>
                    <a:pt x="3617" y="1892"/>
                    <a:pt x="3617" y="1892"/>
                  </a:cubicBezTo>
                  <a:lnTo>
                    <a:pt x="3769" y="2075"/>
                  </a:lnTo>
                  <a:lnTo>
                    <a:pt x="4955" y="1801"/>
                  </a:lnTo>
                  <a:cubicBezTo>
                    <a:pt x="4955" y="1801"/>
                    <a:pt x="4955" y="1102"/>
                    <a:pt x="4924" y="707"/>
                  </a:cubicBezTo>
                  <a:cubicBezTo>
                    <a:pt x="4894" y="342"/>
                    <a:pt x="4620" y="251"/>
                    <a:pt x="4620" y="251"/>
                  </a:cubicBezTo>
                  <a:cubicBezTo>
                    <a:pt x="4499" y="403"/>
                    <a:pt x="4347" y="464"/>
                    <a:pt x="4164" y="524"/>
                  </a:cubicBezTo>
                  <a:cubicBezTo>
                    <a:pt x="4124" y="534"/>
                    <a:pt x="4082" y="538"/>
                    <a:pt x="4040" y="538"/>
                  </a:cubicBezTo>
                  <a:cubicBezTo>
                    <a:pt x="3803" y="538"/>
                    <a:pt x="3564" y="397"/>
                    <a:pt x="3435" y="190"/>
                  </a:cubicBezTo>
                  <a:cubicBezTo>
                    <a:pt x="3313" y="38"/>
                    <a:pt x="3192" y="8"/>
                    <a:pt x="3192" y="8"/>
                  </a:cubicBezTo>
                  <a:cubicBezTo>
                    <a:pt x="3164" y="3"/>
                    <a:pt x="3142" y="1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2902594" y="2513490"/>
              <a:ext cx="481643" cy="662594"/>
            </a:xfrm>
            <a:custGeom>
              <a:avLst/>
              <a:gdLst/>
              <a:ahLst/>
              <a:cxnLst/>
              <a:rect l="l" t="t" r="r" b="b"/>
              <a:pathLst>
                <a:path w="15108" h="20784" extrusionOk="0">
                  <a:moveTo>
                    <a:pt x="8383" y="0"/>
                  </a:moveTo>
                  <a:cubicBezTo>
                    <a:pt x="8118" y="0"/>
                    <a:pt x="1514" y="1319"/>
                    <a:pt x="943" y="2311"/>
                  </a:cubicBezTo>
                  <a:cubicBezTo>
                    <a:pt x="1" y="3952"/>
                    <a:pt x="1551" y="13588"/>
                    <a:pt x="1399" y="20518"/>
                  </a:cubicBezTo>
                  <a:cubicBezTo>
                    <a:pt x="1399" y="20518"/>
                    <a:pt x="1735" y="20784"/>
                    <a:pt x="2340" y="20784"/>
                  </a:cubicBezTo>
                  <a:cubicBezTo>
                    <a:pt x="2627" y="20784"/>
                    <a:pt x="2974" y="20724"/>
                    <a:pt x="3375" y="20548"/>
                  </a:cubicBezTo>
                  <a:cubicBezTo>
                    <a:pt x="3679" y="17144"/>
                    <a:pt x="5837" y="9575"/>
                    <a:pt x="4469" y="5837"/>
                  </a:cubicBezTo>
                  <a:lnTo>
                    <a:pt x="4469" y="5837"/>
                  </a:lnTo>
                  <a:cubicBezTo>
                    <a:pt x="5836" y="5924"/>
                    <a:pt x="7075" y="6006"/>
                    <a:pt x="8265" y="6006"/>
                  </a:cubicBezTo>
                  <a:cubicBezTo>
                    <a:pt x="9986" y="6006"/>
                    <a:pt x="11601" y="5834"/>
                    <a:pt x="13344" y="5259"/>
                  </a:cubicBezTo>
                  <a:cubicBezTo>
                    <a:pt x="14044" y="5047"/>
                    <a:pt x="14226" y="4591"/>
                    <a:pt x="14651" y="3861"/>
                  </a:cubicBezTo>
                  <a:cubicBezTo>
                    <a:pt x="15107" y="3010"/>
                    <a:pt x="14803" y="1065"/>
                    <a:pt x="14348" y="1"/>
                  </a:cubicBezTo>
                  <a:lnTo>
                    <a:pt x="8390" y="1"/>
                  </a:lnTo>
                  <a:cubicBezTo>
                    <a:pt x="8389" y="1"/>
                    <a:pt x="8386" y="0"/>
                    <a:pt x="8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2434550" y="2147209"/>
              <a:ext cx="192874" cy="79254"/>
            </a:xfrm>
            <a:custGeom>
              <a:avLst/>
              <a:gdLst/>
              <a:ahLst/>
              <a:cxnLst/>
              <a:rect l="l" t="t" r="r" b="b"/>
              <a:pathLst>
                <a:path w="6050" h="2486" extrusionOk="0">
                  <a:moveTo>
                    <a:pt x="2858" y="0"/>
                  </a:moveTo>
                  <a:cubicBezTo>
                    <a:pt x="2189" y="0"/>
                    <a:pt x="2037" y="365"/>
                    <a:pt x="1794" y="365"/>
                  </a:cubicBezTo>
                  <a:cubicBezTo>
                    <a:pt x="1573" y="337"/>
                    <a:pt x="597" y="83"/>
                    <a:pt x="285" y="83"/>
                  </a:cubicBezTo>
                  <a:cubicBezTo>
                    <a:pt x="254" y="83"/>
                    <a:pt x="230" y="86"/>
                    <a:pt x="213" y="91"/>
                  </a:cubicBezTo>
                  <a:cubicBezTo>
                    <a:pt x="1" y="152"/>
                    <a:pt x="153" y="304"/>
                    <a:pt x="335" y="395"/>
                  </a:cubicBezTo>
                  <a:cubicBezTo>
                    <a:pt x="578" y="547"/>
                    <a:pt x="912" y="669"/>
                    <a:pt x="1338" y="851"/>
                  </a:cubicBezTo>
                  <a:cubicBezTo>
                    <a:pt x="1764" y="1034"/>
                    <a:pt x="1733" y="1064"/>
                    <a:pt x="2128" y="1216"/>
                  </a:cubicBezTo>
                  <a:cubicBezTo>
                    <a:pt x="2554" y="1368"/>
                    <a:pt x="3071" y="1611"/>
                    <a:pt x="2797" y="1794"/>
                  </a:cubicBezTo>
                  <a:cubicBezTo>
                    <a:pt x="2686" y="1855"/>
                    <a:pt x="2670" y="1872"/>
                    <a:pt x="2654" y="1872"/>
                  </a:cubicBezTo>
                  <a:cubicBezTo>
                    <a:pt x="2635" y="1872"/>
                    <a:pt x="2615" y="1849"/>
                    <a:pt x="2443" y="1849"/>
                  </a:cubicBezTo>
                  <a:cubicBezTo>
                    <a:pt x="2400" y="1849"/>
                    <a:pt x="2346" y="1851"/>
                    <a:pt x="2280" y="1854"/>
                  </a:cubicBezTo>
                  <a:cubicBezTo>
                    <a:pt x="1703" y="1915"/>
                    <a:pt x="1399" y="2250"/>
                    <a:pt x="1764" y="2310"/>
                  </a:cubicBezTo>
                  <a:cubicBezTo>
                    <a:pt x="2058" y="2356"/>
                    <a:pt x="2438" y="2486"/>
                    <a:pt x="2864" y="2486"/>
                  </a:cubicBezTo>
                  <a:cubicBezTo>
                    <a:pt x="3009" y="2486"/>
                    <a:pt x="3159" y="2471"/>
                    <a:pt x="3314" y="2432"/>
                  </a:cubicBezTo>
                  <a:cubicBezTo>
                    <a:pt x="3618" y="2341"/>
                    <a:pt x="3861" y="2250"/>
                    <a:pt x="3982" y="2189"/>
                  </a:cubicBezTo>
                  <a:cubicBezTo>
                    <a:pt x="4104" y="2128"/>
                    <a:pt x="4226" y="2128"/>
                    <a:pt x="4378" y="2128"/>
                  </a:cubicBezTo>
                  <a:lnTo>
                    <a:pt x="5198" y="2158"/>
                  </a:lnTo>
                  <a:lnTo>
                    <a:pt x="6049" y="973"/>
                  </a:lnTo>
                  <a:lnTo>
                    <a:pt x="6049" y="973"/>
                  </a:lnTo>
                  <a:cubicBezTo>
                    <a:pt x="6049" y="973"/>
                    <a:pt x="5745" y="996"/>
                    <a:pt x="5403" y="996"/>
                  </a:cubicBezTo>
                  <a:cubicBezTo>
                    <a:pt x="5061" y="996"/>
                    <a:pt x="4682" y="973"/>
                    <a:pt x="4530" y="882"/>
                  </a:cubicBezTo>
                  <a:cubicBezTo>
                    <a:pt x="4226" y="730"/>
                    <a:pt x="3557" y="0"/>
                    <a:pt x="2858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2571192" y="2002820"/>
              <a:ext cx="544606" cy="244201"/>
            </a:xfrm>
            <a:custGeom>
              <a:avLst/>
              <a:gdLst/>
              <a:ahLst/>
              <a:cxnLst/>
              <a:rect l="l" t="t" r="r" b="b"/>
              <a:pathLst>
                <a:path w="17083" h="7660" extrusionOk="0">
                  <a:moveTo>
                    <a:pt x="17083" y="0"/>
                  </a:moveTo>
                  <a:lnTo>
                    <a:pt x="17083" y="0"/>
                  </a:lnTo>
                  <a:cubicBezTo>
                    <a:pt x="17083" y="0"/>
                    <a:pt x="15472" y="0"/>
                    <a:pt x="14469" y="699"/>
                  </a:cubicBezTo>
                  <a:cubicBezTo>
                    <a:pt x="13922" y="1095"/>
                    <a:pt x="9058" y="4286"/>
                    <a:pt x="8450" y="4590"/>
                  </a:cubicBezTo>
                  <a:cubicBezTo>
                    <a:pt x="7842" y="4924"/>
                    <a:pt x="396" y="5350"/>
                    <a:pt x="396" y="5350"/>
                  </a:cubicBezTo>
                  <a:cubicBezTo>
                    <a:pt x="396" y="5350"/>
                    <a:pt x="0" y="5715"/>
                    <a:pt x="0" y="6231"/>
                  </a:cubicBezTo>
                  <a:cubicBezTo>
                    <a:pt x="0" y="6748"/>
                    <a:pt x="152" y="7204"/>
                    <a:pt x="152" y="7204"/>
                  </a:cubicBezTo>
                  <a:cubicBezTo>
                    <a:pt x="152" y="7204"/>
                    <a:pt x="4963" y="7659"/>
                    <a:pt x="7634" y="7659"/>
                  </a:cubicBezTo>
                  <a:cubicBezTo>
                    <a:pt x="8273" y="7659"/>
                    <a:pt x="8790" y="7633"/>
                    <a:pt x="9089" y="7569"/>
                  </a:cubicBezTo>
                  <a:cubicBezTo>
                    <a:pt x="10639" y="7265"/>
                    <a:pt x="16870" y="4590"/>
                    <a:pt x="16870" y="4590"/>
                  </a:cubicBezTo>
                  <a:lnTo>
                    <a:pt x="170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3009204" y="1981874"/>
              <a:ext cx="377937" cy="576837"/>
            </a:xfrm>
            <a:custGeom>
              <a:avLst/>
              <a:gdLst/>
              <a:ahLst/>
              <a:cxnLst/>
              <a:rect l="l" t="t" r="r" b="b"/>
              <a:pathLst>
                <a:path w="11855" h="18094" extrusionOk="0">
                  <a:moveTo>
                    <a:pt x="6019" y="1"/>
                  </a:moveTo>
                  <a:cubicBezTo>
                    <a:pt x="3827" y="1"/>
                    <a:pt x="1718" y="620"/>
                    <a:pt x="730" y="1356"/>
                  </a:cubicBezTo>
                  <a:cubicBezTo>
                    <a:pt x="0" y="2177"/>
                    <a:pt x="456" y="6615"/>
                    <a:pt x="1216" y="10202"/>
                  </a:cubicBezTo>
                  <a:cubicBezTo>
                    <a:pt x="1702" y="12329"/>
                    <a:pt x="1216" y="14487"/>
                    <a:pt x="1125" y="17405"/>
                  </a:cubicBezTo>
                  <a:cubicBezTo>
                    <a:pt x="1125" y="17405"/>
                    <a:pt x="1599" y="18047"/>
                    <a:pt x="3431" y="18047"/>
                  </a:cubicBezTo>
                  <a:cubicBezTo>
                    <a:pt x="3511" y="18047"/>
                    <a:pt x="3593" y="18046"/>
                    <a:pt x="3678" y="18044"/>
                  </a:cubicBezTo>
                  <a:cubicBezTo>
                    <a:pt x="3832" y="18037"/>
                    <a:pt x="3996" y="18035"/>
                    <a:pt x="4167" y="18035"/>
                  </a:cubicBezTo>
                  <a:cubicBezTo>
                    <a:pt x="4987" y="18035"/>
                    <a:pt x="5980" y="18094"/>
                    <a:pt x="6957" y="18094"/>
                  </a:cubicBezTo>
                  <a:cubicBezTo>
                    <a:pt x="8784" y="18094"/>
                    <a:pt x="10554" y="17888"/>
                    <a:pt x="11034" y="16706"/>
                  </a:cubicBezTo>
                  <a:cubicBezTo>
                    <a:pt x="10152" y="14335"/>
                    <a:pt x="11672" y="4001"/>
                    <a:pt x="11703" y="3423"/>
                  </a:cubicBezTo>
                  <a:cubicBezTo>
                    <a:pt x="11855" y="1752"/>
                    <a:pt x="11155" y="1113"/>
                    <a:pt x="8906" y="414"/>
                  </a:cubicBezTo>
                  <a:cubicBezTo>
                    <a:pt x="7988" y="124"/>
                    <a:pt x="6995" y="1"/>
                    <a:pt x="6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2915187" y="2503798"/>
              <a:ext cx="344049" cy="90157"/>
            </a:xfrm>
            <a:custGeom>
              <a:avLst/>
              <a:gdLst/>
              <a:ahLst/>
              <a:cxnLst/>
              <a:rect l="l" t="t" r="r" b="b"/>
              <a:pathLst>
                <a:path w="10792" h="2828" extrusionOk="0">
                  <a:moveTo>
                    <a:pt x="1" y="1"/>
                  </a:moveTo>
                  <a:lnTo>
                    <a:pt x="6262" y="2828"/>
                  </a:lnTo>
                  <a:lnTo>
                    <a:pt x="10791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3112881" y="2530928"/>
              <a:ext cx="146361" cy="71762"/>
            </a:xfrm>
            <a:custGeom>
              <a:avLst/>
              <a:gdLst/>
              <a:ahLst/>
              <a:cxnLst/>
              <a:rect l="l" t="t" r="r" b="b"/>
              <a:pathLst>
                <a:path w="4591" h="2251" extrusionOk="0">
                  <a:moveTo>
                    <a:pt x="4590" y="1"/>
                  </a:moveTo>
                  <a:lnTo>
                    <a:pt x="1" y="1855"/>
                  </a:lnTo>
                  <a:lnTo>
                    <a:pt x="1" y="2250"/>
                  </a:lnTo>
                  <a:lnTo>
                    <a:pt x="4530" y="366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2982966" y="2478612"/>
              <a:ext cx="131888" cy="87415"/>
            </a:xfrm>
            <a:custGeom>
              <a:avLst/>
              <a:gdLst/>
              <a:ahLst/>
              <a:cxnLst/>
              <a:rect l="l" t="t" r="r" b="b"/>
              <a:pathLst>
                <a:path w="4137" h="2742" extrusionOk="0">
                  <a:moveTo>
                    <a:pt x="3498" y="1"/>
                  </a:moveTo>
                  <a:lnTo>
                    <a:pt x="2586" y="426"/>
                  </a:lnTo>
                  <a:cubicBezTo>
                    <a:pt x="2586" y="426"/>
                    <a:pt x="2198" y="110"/>
                    <a:pt x="1669" y="110"/>
                  </a:cubicBezTo>
                  <a:cubicBezTo>
                    <a:pt x="1429" y="110"/>
                    <a:pt x="1160" y="175"/>
                    <a:pt x="884" y="365"/>
                  </a:cubicBezTo>
                  <a:cubicBezTo>
                    <a:pt x="0" y="925"/>
                    <a:pt x="830" y="2742"/>
                    <a:pt x="1463" y="2742"/>
                  </a:cubicBezTo>
                  <a:cubicBezTo>
                    <a:pt x="1483" y="2742"/>
                    <a:pt x="1503" y="2740"/>
                    <a:pt x="1522" y="2736"/>
                  </a:cubicBezTo>
                  <a:cubicBezTo>
                    <a:pt x="2191" y="2584"/>
                    <a:pt x="4136" y="1338"/>
                    <a:pt x="4136" y="1338"/>
                  </a:cubicBezTo>
                  <a:lnTo>
                    <a:pt x="349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3076058" y="2014711"/>
              <a:ext cx="344049" cy="522067"/>
            </a:xfrm>
            <a:custGeom>
              <a:avLst/>
              <a:gdLst/>
              <a:ahLst/>
              <a:cxnLst/>
              <a:rect l="l" t="t" r="r" b="b"/>
              <a:pathLst>
                <a:path w="10792" h="16376" extrusionOk="0">
                  <a:moveTo>
                    <a:pt x="8181" y="0"/>
                  </a:moveTo>
                  <a:cubicBezTo>
                    <a:pt x="7031" y="0"/>
                    <a:pt x="6648" y="1641"/>
                    <a:pt x="6505" y="2667"/>
                  </a:cubicBezTo>
                  <a:cubicBezTo>
                    <a:pt x="6414" y="3488"/>
                    <a:pt x="6596" y="4551"/>
                    <a:pt x="6688" y="5372"/>
                  </a:cubicBezTo>
                  <a:cubicBezTo>
                    <a:pt x="6840" y="6922"/>
                    <a:pt x="6992" y="8472"/>
                    <a:pt x="7144" y="10023"/>
                  </a:cubicBezTo>
                  <a:cubicBezTo>
                    <a:pt x="6201" y="10418"/>
                    <a:pt x="5320" y="11026"/>
                    <a:pt x="4499" y="11634"/>
                  </a:cubicBezTo>
                  <a:cubicBezTo>
                    <a:pt x="2706" y="13001"/>
                    <a:pt x="153" y="14521"/>
                    <a:pt x="153" y="14521"/>
                  </a:cubicBezTo>
                  <a:cubicBezTo>
                    <a:pt x="153" y="14521"/>
                    <a:pt x="1" y="15129"/>
                    <a:pt x="92" y="15433"/>
                  </a:cubicBezTo>
                  <a:cubicBezTo>
                    <a:pt x="244" y="16223"/>
                    <a:pt x="760" y="16375"/>
                    <a:pt x="760" y="16375"/>
                  </a:cubicBezTo>
                  <a:cubicBezTo>
                    <a:pt x="760" y="16375"/>
                    <a:pt x="8238" y="13336"/>
                    <a:pt x="9423" y="11725"/>
                  </a:cubicBezTo>
                  <a:cubicBezTo>
                    <a:pt x="10214" y="10661"/>
                    <a:pt x="10092" y="8533"/>
                    <a:pt x="10153" y="7287"/>
                  </a:cubicBezTo>
                  <a:cubicBezTo>
                    <a:pt x="10244" y="5433"/>
                    <a:pt x="10791" y="418"/>
                    <a:pt x="8420" y="23"/>
                  </a:cubicBezTo>
                  <a:cubicBezTo>
                    <a:pt x="8337" y="7"/>
                    <a:pt x="8257" y="0"/>
                    <a:pt x="8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2767993" y="2286497"/>
              <a:ext cx="344910" cy="316186"/>
            </a:xfrm>
            <a:custGeom>
              <a:avLst/>
              <a:gdLst/>
              <a:ahLst/>
              <a:cxnLst/>
              <a:rect l="l" t="t" r="r" b="b"/>
              <a:pathLst>
                <a:path w="10819" h="9918" extrusionOk="0">
                  <a:moveTo>
                    <a:pt x="603" y="1"/>
                  </a:moveTo>
                  <a:cubicBezTo>
                    <a:pt x="277" y="1"/>
                    <a:pt x="0" y="285"/>
                    <a:pt x="28" y="647"/>
                  </a:cubicBezTo>
                  <a:lnTo>
                    <a:pt x="332" y="7638"/>
                  </a:lnTo>
                  <a:cubicBezTo>
                    <a:pt x="332" y="7972"/>
                    <a:pt x="575" y="8245"/>
                    <a:pt x="910" y="8306"/>
                  </a:cubicBezTo>
                  <a:lnTo>
                    <a:pt x="10819" y="9917"/>
                  </a:lnTo>
                  <a:lnTo>
                    <a:pt x="10484" y="2075"/>
                  </a:lnTo>
                  <a:cubicBezTo>
                    <a:pt x="10484" y="1802"/>
                    <a:pt x="10271" y="1558"/>
                    <a:pt x="9998" y="1528"/>
                  </a:cubicBezTo>
                  <a:lnTo>
                    <a:pt x="697" y="8"/>
                  </a:lnTo>
                  <a:cubicBezTo>
                    <a:pt x="665" y="3"/>
                    <a:pt x="634" y="1"/>
                    <a:pt x="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3089640" y="1747995"/>
              <a:ext cx="187996" cy="257750"/>
            </a:xfrm>
            <a:custGeom>
              <a:avLst/>
              <a:gdLst/>
              <a:ahLst/>
              <a:cxnLst/>
              <a:rect l="l" t="t" r="r" b="b"/>
              <a:pathLst>
                <a:path w="5897" h="8085" extrusionOk="0">
                  <a:moveTo>
                    <a:pt x="2503" y="1"/>
                  </a:moveTo>
                  <a:cubicBezTo>
                    <a:pt x="1676" y="1"/>
                    <a:pt x="981" y="363"/>
                    <a:pt x="942" y="1519"/>
                  </a:cubicBezTo>
                  <a:cubicBezTo>
                    <a:pt x="942" y="1519"/>
                    <a:pt x="486" y="3404"/>
                    <a:pt x="304" y="3890"/>
                  </a:cubicBezTo>
                  <a:cubicBezTo>
                    <a:pt x="243" y="4042"/>
                    <a:pt x="0" y="4528"/>
                    <a:pt x="31" y="4711"/>
                  </a:cubicBezTo>
                  <a:cubicBezTo>
                    <a:pt x="91" y="4832"/>
                    <a:pt x="365" y="4802"/>
                    <a:pt x="486" y="4832"/>
                  </a:cubicBezTo>
                  <a:cubicBezTo>
                    <a:pt x="730" y="4923"/>
                    <a:pt x="365" y="6474"/>
                    <a:pt x="882" y="6626"/>
                  </a:cubicBezTo>
                  <a:cubicBezTo>
                    <a:pt x="1246" y="6707"/>
                    <a:pt x="1571" y="6720"/>
                    <a:pt x="1872" y="6720"/>
                  </a:cubicBezTo>
                  <a:cubicBezTo>
                    <a:pt x="2023" y="6720"/>
                    <a:pt x="2168" y="6717"/>
                    <a:pt x="2310" y="6717"/>
                  </a:cubicBezTo>
                  <a:cubicBezTo>
                    <a:pt x="2310" y="6747"/>
                    <a:pt x="2189" y="7568"/>
                    <a:pt x="2189" y="7568"/>
                  </a:cubicBezTo>
                  <a:lnTo>
                    <a:pt x="2310" y="8085"/>
                  </a:lnTo>
                  <a:lnTo>
                    <a:pt x="3252" y="8085"/>
                  </a:lnTo>
                  <a:lnTo>
                    <a:pt x="4529" y="7750"/>
                  </a:lnTo>
                  <a:cubicBezTo>
                    <a:pt x="4529" y="7750"/>
                    <a:pt x="4590" y="6078"/>
                    <a:pt x="4651" y="5896"/>
                  </a:cubicBezTo>
                  <a:cubicBezTo>
                    <a:pt x="4681" y="5774"/>
                    <a:pt x="5167" y="5319"/>
                    <a:pt x="5532" y="4467"/>
                  </a:cubicBezTo>
                  <a:cubicBezTo>
                    <a:pt x="5745" y="3981"/>
                    <a:pt x="5897" y="3495"/>
                    <a:pt x="5897" y="3191"/>
                  </a:cubicBezTo>
                  <a:cubicBezTo>
                    <a:pt x="5897" y="2279"/>
                    <a:pt x="5866" y="1367"/>
                    <a:pt x="5289" y="911"/>
                  </a:cubicBezTo>
                  <a:cubicBezTo>
                    <a:pt x="4958" y="650"/>
                    <a:pt x="3611" y="1"/>
                    <a:pt x="2503" y="1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3083359" y="1729281"/>
              <a:ext cx="224212" cy="208782"/>
            </a:xfrm>
            <a:custGeom>
              <a:avLst/>
              <a:gdLst/>
              <a:ahLst/>
              <a:cxnLst/>
              <a:rect l="l" t="t" r="r" b="b"/>
              <a:pathLst>
                <a:path w="7033" h="6549" extrusionOk="0">
                  <a:moveTo>
                    <a:pt x="872" y="1"/>
                  </a:moveTo>
                  <a:cubicBezTo>
                    <a:pt x="0" y="1"/>
                    <a:pt x="159" y="1383"/>
                    <a:pt x="258" y="1802"/>
                  </a:cubicBezTo>
                  <a:cubicBezTo>
                    <a:pt x="288" y="2045"/>
                    <a:pt x="592" y="2106"/>
                    <a:pt x="653" y="2197"/>
                  </a:cubicBezTo>
                  <a:cubicBezTo>
                    <a:pt x="683" y="2288"/>
                    <a:pt x="592" y="2744"/>
                    <a:pt x="592" y="2927"/>
                  </a:cubicBezTo>
                  <a:cubicBezTo>
                    <a:pt x="592" y="3109"/>
                    <a:pt x="896" y="3231"/>
                    <a:pt x="896" y="3231"/>
                  </a:cubicBezTo>
                  <a:cubicBezTo>
                    <a:pt x="896" y="3231"/>
                    <a:pt x="987" y="2744"/>
                    <a:pt x="1018" y="2684"/>
                  </a:cubicBezTo>
                  <a:cubicBezTo>
                    <a:pt x="1018" y="2623"/>
                    <a:pt x="1139" y="2137"/>
                    <a:pt x="1170" y="2137"/>
                  </a:cubicBezTo>
                  <a:cubicBezTo>
                    <a:pt x="1291" y="2076"/>
                    <a:pt x="1383" y="2076"/>
                    <a:pt x="1383" y="2076"/>
                  </a:cubicBezTo>
                  <a:cubicBezTo>
                    <a:pt x="1535" y="2015"/>
                    <a:pt x="2234" y="1985"/>
                    <a:pt x="2568" y="1985"/>
                  </a:cubicBezTo>
                  <a:cubicBezTo>
                    <a:pt x="2659" y="1985"/>
                    <a:pt x="2750" y="2045"/>
                    <a:pt x="2750" y="2137"/>
                  </a:cubicBezTo>
                  <a:cubicBezTo>
                    <a:pt x="2720" y="3261"/>
                    <a:pt x="3267" y="3444"/>
                    <a:pt x="3510" y="3474"/>
                  </a:cubicBezTo>
                  <a:cubicBezTo>
                    <a:pt x="3571" y="3474"/>
                    <a:pt x="3632" y="3535"/>
                    <a:pt x="3632" y="3595"/>
                  </a:cubicBezTo>
                  <a:cubicBezTo>
                    <a:pt x="3618" y="4400"/>
                    <a:pt x="3782" y="4625"/>
                    <a:pt x="3970" y="4625"/>
                  </a:cubicBezTo>
                  <a:cubicBezTo>
                    <a:pt x="4208" y="4625"/>
                    <a:pt x="4483" y="4264"/>
                    <a:pt x="4483" y="4264"/>
                  </a:cubicBezTo>
                  <a:cubicBezTo>
                    <a:pt x="4756" y="4477"/>
                    <a:pt x="4696" y="5480"/>
                    <a:pt x="4726" y="6058"/>
                  </a:cubicBezTo>
                  <a:cubicBezTo>
                    <a:pt x="4726" y="6331"/>
                    <a:pt x="4817" y="6544"/>
                    <a:pt x="4817" y="6544"/>
                  </a:cubicBezTo>
                  <a:cubicBezTo>
                    <a:pt x="4817" y="6544"/>
                    <a:pt x="4846" y="6549"/>
                    <a:pt x="4895" y="6549"/>
                  </a:cubicBezTo>
                  <a:cubicBezTo>
                    <a:pt x="4968" y="6549"/>
                    <a:pt x="5085" y="6538"/>
                    <a:pt x="5212" y="6483"/>
                  </a:cubicBezTo>
                  <a:cubicBezTo>
                    <a:pt x="5273" y="6453"/>
                    <a:pt x="5638" y="6058"/>
                    <a:pt x="5729" y="6027"/>
                  </a:cubicBezTo>
                  <a:cubicBezTo>
                    <a:pt x="6185" y="5662"/>
                    <a:pt x="6459" y="5115"/>
                    <a:pt x="6671" y="3383"/>
                  </a:cubicBezTo>
                  <a:cubicBezTo>
                    <a:pt x="7032" y="717"/>
                    <a:pt x="4477" y="334"/>
                    <a:pt x="3499" y="334"/>
                  </a:cubicBezTo>
                  <a:cubicBezTo>
                    <a:pt x="3406" y="334"/>
                    <a:pt x="3328" y="338"/>
                    <a:pt x="3267" y="343"/>
                  </a:cubicBezTo>
                  <a:cubicBezTo>
                    <a:pt x="3095" y="363"/>
                    <a:pt x="2885" y="374"/>
                    <a:pt x="2674" y="374"/>
                  </a:cubicBezTo>
                  <a:cubicBezTo>
                    <a:pt x="2251" y="374"/>
                    <a:pt x="1818" y="333"/>
                    <a:pt x="1656" y="252"/>
                  </a:cubicBezTo>
                  <a:cubicBezTo>
                    <a:pt x="1330" y="75"/>
                    <a:pt x="1074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3219491" y="1846507"/>
              <a:ext cx="42655" cy="55567"/>
            </a:xfrm>
            <a:custGeom>
              <a:avLst/>
              <a:gdLst/>
              <a:ahLst/>
              <a:cxnLst/>
              <a:rect l="l" t="t" r="r" b="b"/>
              <a:pathLst>
                <a:path w="1338" h="1743" extrusionOk="0">
                  <a:moveTo>
                    <a:pt x="604" y="0"/>
                  </a:moveTo>
                  <a:cubicBezTo>
                    <a:pt x="205" y="0"/>
                    <a:pt x="152" y="526"/>
                    <a:pt x="152" y="526"/>
                  </a:cubicBezTo>
                  <a:cubicBezTo>
                    <a:pt x="0" y="1104"/>
                    <a:pt x="0" y="1742"/>
                    <a:pt x="0" y="1742"/>
                  </a:cubicBezTo>
                  <a:cubicBezTo>
                    <a:pt x="1338" y="1712"/>
                    <a:pt x="1338" y="131"/>
                    <a:pt x="699" y="10"/>
                  </a:cubicBezTo>
                  <a:cubicBezTo>
                    <a:pt x="665" y="3"/>
                    <a:pt x="633" y="0"/>
                    <a:pt x="604" y="0"/>
                  </a:cubicBezTo>
                  <a:close/>
                </a:path>
              </a:pathLst>
            </a:custGeom>
            <a:solidFill>
              <a:srgbClr val="AD6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3163285" y="1960163"/>
              <a:ext cx="95959" cy="76608"/>
            </a:xfrm>
            <a:custGeom>
              <a:avLst/>
              <a:gdLst/>
              <a:ahLst/>
              <a:cxnLst/>
              <a:rect l="l" t="t" r="r" b="b"/>
              <a:pathLst>
                <a:path w="3010" h="2403" extrusionOk="0">
                  <a:moveTo>
                    <a:pt x="2401" y="1"/>
                  </a:moveTo>
                  <a:cubicBezTo>
                    <a:pt x="1642" y="457"/>
                    <a:pt x="0" y="1399"/>
                    <a:pt x="0" y="1399"/>
                  </a:cubicBezTo>
                  <a:lnTo>
                    <a:pt x="395" y="2402"/>
                  </a:lnTo>
                  <a:cubicBezTo>
                    <a:pt x="395" y="2402"/>
                    <a:pt x="2006" y="1521"/>
                    <a:pt x="2341" y="1338"/>
                  </a:cubicBezTo>
                  <a:cubicBezTo>
                    <a:pt x="2736" y="1126"/>
                    <a:pt x="3009" y="822"/>
                    <a:pt x="3009" y="822"/>
                  </a:cubicBezTo>
                  <a:cubicBezTo>
                    <a:pt x="2736" y="335"/>
                    <a:pt x="2401" y="1"/>
                    <a:pt x="2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7"/>
            <p:cNvSpPr/>
            <p:nvPr/>
          </p:nvSpPr>
          <p:spPr>
            <a:xfrm>
              <a:off x="3134209" y="1963096"/>
              <a:ext cx="29106" cy="66884"/>
            </a:xfrm>
            <a:custGeom>
              <a:avLst/>
              <a:gdLst/>
              <a:ahLst/>
              <a:cxnLst/>
              <a:rect l="l" t="t" r="r" b="b"/>
              <a:pathLst>
                <a:path w="913" h="2098" extrusionOk="0">
                  <a:moveTo>
                    <a:pt x="912" y="0"/>
                  </a:moveTo>
                  <a:lnTo>
                    <a:pt x="912" y="0"/>
                  </a:lnTo>
                  <a:cubicBezTo>
                    <a:pt x="669" y="91"/>
                    <a:pt x="213" y="578"/>
                    <a:pt x="213" y="578"/>
                  </a:cubicBezTo>
                  <a:cubicBezTo>
                    <a:pt x="0" y="1277"/>
                    <a:pt x="152" y="2097"/>
                    <a:pt x="152" y="2097"/>
                  </a:cubicBezTo>
                  <a:cubicBezTo>
                    <a:pt x="365" y="1702"/>
                    <a:pt x="639" y="1520"/>
                    <a:pt x="912" y="1307"/>
                  </a:cubicBezTo>
                  <a:cubicBezTo>
                    <a:pt x="791" y="912"/>
                    <a:pt x="912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67"/>
          <p:cNvGrpSpPr/>
          <p:nvPr/>
        </p:nvGrpSpPr>
        <p:grpSpPr>
          <a:xfrm>
            <a:off x="3872000" y="2182152"/>
            <a:ext cx="542964" cy="465786"/>
            <a:chOff x="5863675" y="3789852"/>
            <a:chExt cx="542964" cy="465786"/>
          </a:xfrm>
        </p:grpSpPr>
        <p:sp>
          <p:nvSpPr>
            <p:cNvPr id="2349" name="Google Shape;2349;p6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Rectangle 239"/>
          <p:cNvSpPr/>
          <p:nvPr/>
        </p:nvSpPr>
        <p:spPr>
          <a:xfrm>
            <a:off x="4143372" y="4643452"/>
            <a:ext cx="4480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https://github.com/inggridpris/Customer-s-Online-Loan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500694" y="2071684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linkedIn</a:t>
            </a:r>
            <a:r>
              <a:rPr lang="en-US" dirty="0" smtClean="0"/>
              <a:t> :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Priscilia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Priscilia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subTitle" idx="1"/>
          </p:nvPr>
        </p:nvSpPr>
        <p:spPr>
          <a:xfrm>
            <a:off x="1590274" y="1235950"/>
            <a:ext cx="3053163" cy="4071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Understanding</a:t>
            </a:r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2"/>
          </p:nvPr>
        </p:nvSpPr>
        <p:spPr>
          <a:xfrm>
            <a:off x="1597660" y="3431350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Pre-Processing </a:t>
            </a:r>
            <a:endParaRPr/>
          </a:p>
        </p:txBody>
      </p:sp>
      <p:sp>
        <p:nvSpPr>
          <p:cNvPr id="721" name="Google Shape;721;p40"/>
          <p:cNvSpPr txBox="1">
            <a:spLocks noGrp="1"/>
          </p:cNvSpPr>
          <p:nvPr>
            <p:ph type="subTitle" idx="3"/>
          </p:nvPr>
        </p:nvSpPr>
        <p:spPr>
          <a:xfrm>
            <a:off x="1590275" y="2333659"/>
            <a:ext cx="2538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Exploratory Data Analysis (EDA)</a:t>
            </a:r>
            <a:endParaRPr/>
          </a:p>
        </p:txBody>
      </p:sp>
      <p:sp>
        <p:nvSpPr>
          <p:cNvPr id="722" name="Google Shape;722;p40"/>
          <p:cNvSpPr txBox="1">
            <a:spLocks noGrp="1"/>
          </p:cNvSpPr>
          <p:nvPr>
            <p:ph type="subTitle" idx="4"/>
          </p:nvPr>
        </p:nvSpPr>
        <p:spPr>
          <a:xfrm>
            <a:off x="5701324" y="1235950"/>
            <a:ext cx="3085517" cy="4071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Modeling &amp; Evaluation</a:t>
            </a:r>
            <a:endParaRPr/>
          </a:p>
        </p:txBody>
      </p:sp>
      <p:sp>
        <p:nvSpPr>
          <p:cNvPr id="723" name="Google Shape;723;p40"/>
          <p:cNvSpPr txBox="1">
            <a:spLocks noGrp="1"/>
          </p:cNvSpPr>
          <p:nvPr>
            <p:ph type="subTitle" idx="5"/>
          </p:nvPr>
        </p:nvSpPr>
        <p:spPr>
          <a:xfrm>
            <a:off x="1590275" y="1652358"/>
            <a:ext cx="25389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84369"/>
              </a:buClr>
              <a:buSzPts val="1100"/>
              <a:buFont typeface="Arial"/>
              <a:buNone/>
            </a:pPr>
            <a:r>
              <a:rPr lang="en" sz="1200" dirty="0" smtClean="0"/>
              <a:t>Understand about the problem and oal for this project</a:t>
            </a:r>
            <a:endParaRPr sz="1200"/>
          </a:p>
        </p:txBody>
      </p:sp>
      <p:sp>
        <p:nvSpPr>
          <p:cNvPr id="724" name="Google Shape;724;p40"/>
          <p:cNvSpPr txBox="1">
            <a:spLocks noGrp="1"/>
          </p:cNvSpPr>
          <p:nvPr>
            <p:ph type="subTitle" idx="6"/>
          </p:nvPr>
        </p:nvSpPr>
        <p:spPr>
          <a:xfrm>
            <a:off x="1597659" y="3849175"/>
            <a:ext cx="25389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Cleaning the data and choose the feature for </a:t>
            </a:r>
            <a:r>
              <a:rPr lang="en-US" sz="1200" dirty="0" err="1" smtClean="0"/>
              <a:t>modelling</a:t>
            </a:r>
            <a:endParaRPr sz="1200"/>
          </a:p>
        </p:txBody>
      </p:sp>
      <p:sp>
        <p:nvSpPr>
          <p:cNvPr id="725" name="Google Shape;725;p40"/>
          <p:cNvSpPr txBox="1">
            <a:spLocks noGrp="1"/>
          </p:cNvSpPr>
          <p:nvPr>
            <p:ph type="subTitle" idx="7"/>
          </p:nvPr>
        </p:nvSpPr>
        <p:spPr>
          <a:xfrm>
            <a:off x="1590275" y="3071816"/>
            <a:ext cx="2481659" cy="33173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Knowing well the data</a:t>
            </a:r>
            <a:endParaRPr sz="1200"/>
          </a:p>
        </p:txBody>
      </p:sp>
      <p:sp>
        <p:nvSpPr>
          <p:cNvPr id="726" name="Google Shape;726;p40"/>
          <p:cNvSpPr txBox="1">
            <a:spLocks noGrp="1"/>
          </p:cNvSpPr>
          <p:nvPr>
            <p:ph type="subTitle" idx="8"/>
          </p:nvPr>
        </p:nvSpPr>
        <p:spPr>
          <a:xfrm>
            <a:off x="5715008" y="1643056"/>
            <a:ext cx="2538900" cy="52132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Create a machine learning model that fits our goals</a:t>
            </a:r>
            <a:endParaRPr sz="1200"/>
          </a:p>
        </p:txBody>
      </p:sp>
      <p:sp>
        <p:nvSpPr>
          <p:cNvPr id="727" name="Google Shape;727;p40"/>
          <p:cNvSpPr txBox="1">
            <a:spLocks noGrp="1"/>
          </p:cNvSpPr>
          <p:nvPr>
            <p:ph type="title"/>
          </p:nvPr>
        </p:nvSpPr>
        <p:spPr>
          <a:xfrm>
            <a:off x="903724" y="125755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8" name="Google Shape;728;p40"/>
          <p:cNvSpPr txBox="1">
            <a:spLocks noGrp="1"/>
          </p:cNvSpPr>
          <p:nvPr>
            <p:ph type="title" idx="9"/>
          </p:nvPr>
        </p:nvSpPr>
        <p:spPr>
          <a:xfrm>
            <a:off x="905375" y="345295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9" name="Google Shape;729;p40"/>
          <p:cNvSpPr txBox="1">
            <a:spLocks noGrp="1"/>
          </p:cNvSpPr>
          <p:nvPr>
            <p:ph type="title" idx="13"/>
          </p:nvPr>
        </p:nvSpPr>
        <p:spPr>
          <a:xfrm>
            <a:off x="905375" y="2370418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730" name="Google Shape;730;p40"/>
          <p:cNvSpPr txBox="1">
            <a:spLocks noGrp="1"/>
          </p:cNvSpPr>
          <p:nvPr>
            <p:ph type="title" idx="14"/>
          </p:nvPr>
        </p:nvSpPr>
        <p:spPr>
          <a:xfrm>
            <a:off x="5012227" y="1257550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1" name="Google Shape;731;p40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2" name="Google Shape;732;p40"/>
          <p:cNvSpPr txBox="1">
            <a:spLocks noGrp="1"/>
          </p:cNvSpPr>
          <p:nvPr>
            <p:ph type="subTitle" idx="16"/>
          </p:nvPr>
        </p:nvSpPr>
        <p:spPr>
          <a:xfrm>
            <a:off x="5701324" y="2333659"/>
            <a:ext cx="2871203" cy="4524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Recomendation</a:t>
            </a:r>
            <a:endParaRPr/>
          </a:p>
        </p:txBody>
      </p:sp>
      <p:sp>
        <p:nvSpPr>
          <p:cNvPr id="733" name="Google Shape;733;p40"/>
          <p:cNvSpPr txBox="1">
            <a:spLocks noGrp="1"/>
          </p:cNvSpPr>
          <p:nvPr>
            <p:ph type="subTitle" idx="17"/>
          </p:nvPr>
        </p:nvSpPr>
        <p:spPr>
          <a:xfrm>
            <a:off x="5701325" y="2748648"/>
            <a:ext cx="2538900" cy="6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Provide business recommendation based on modeling results</a:t>
            </a:r>
            <a:endParaRPr sz="1200"/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 idx="18"/>
          </p:nvPr>
        </p:nvSpPr>
        <p:spPr>
          <a:xfrm>
            <a:off x="5012237" y="2370418"/>
            <a:ext cx="6945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35" name="Google Shape;735;p40"/>
          <p:cNvGrpSpPr/>
          <p:nvPr/>
        </p:nvGrpSpPr>
        <p:grpSpPr>
          <a:xfrm>
            <a:off x="4962336" y="3783980"/>
            <a:ext cx="2602432" cy="1083983"/>
            <a:chOff x="4962336" y="3783980"/>
            <a:chExt cx="2602432" cy="1083983"/>
          </a:xfrm>
        </p:grpSpPr>
        <p:grpSp>
          <p:nvGrpSpPr>
            <p:cNvPr id="736" name="Google Shape;736;p40"/>
            <p:cNvGrpSpPr/>
            <p:nvPr/>
          </p:nvGrpSpPr>
          <p:grpSpPr>
            <a:xfrm flipH="1">
              <a:off x="4962336" y="3783980"/>
              <a:ext cx="1187942" cy="1083983"/>
              <a:chOff x="760050" y="2874625"/>
              <a:chExt cx="1485485" cy="1355487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0" h="60177" extrusionOk="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" name="Google Shape;741;p40"/>
            <p:cNvGrpSpPr/>
            <p:nvPr/>
          </p:nvGrpSpPr>
          <p:grpSpPr>
            <a:xfrm>
              <a:off x="5822225" y="3955598"/>
              <a:ext cx="1742543" cy="795716"/>
              <a:chOff x="5327405" y="4041600"/>
              <a:chExt cx="1554315" cy="709763"/>
            </a:xfrm>
          </p:grpSpPr>
          <p:sp>
            <p:nvSpPr>
              <p:cNvPr id="742" name="Google Shape;742;p40"/>
              <p:cNvSpPr/>
              <p:nvPr/>
            </p:nvSpPr>
            <p:spPr>
              <a:xfrm flipH="1">
                <a:off x="5358266" y="4041600"/>
                <a:ext cx="126128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0944" y="7813"/>
                    </a:lnTo>
                    <a:lnTo>
                      <a:pt x="409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 flipH="1">
                <a:off x="5327405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0"/>
              <p:cNvSpPr/>
              <p:nvPr/>
            </p:nvSpPr>
            <p:spPr>
              <a:xfrm flipH="1">
                <a:off x="5529599" y="4510715"/>
                <a:ext cx="1262235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0974" y="7812"/>
                    </a:lnTo>
                    <a:lnTo>
                      <a:pt x="409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 flipH="1">
                <a:off x="6730008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 flipH="1">
                <a:off x="6618590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 flipH="1">
                <a:off x="6506216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 flipH="1">
                <a:off x="6394798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 flipH="1">
                <a:off x="6282455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 flipH="1">
                <a:off x="6170082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 flipH="1">
                <a:off x="6058663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 flipH="1">
                <a:off x="5946321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 flipH="1">
                <a:off x="5834871" y="4510715"/>
                <a:ext cx="62781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37" y="7812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 flipH="1">
                <a:off x="5723453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 flipH="1">
                <a:off x="5612035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2006" y="7812"/>
                    </a:lnTo>
                    <a:lnTo>
                      <a:pt x="2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 flipH="1">
                <a:off x="5499692" y="4510715"/>
                <a:ext cx="61826" cy="24064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007" y="7812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 flipH="1">
                <a:off x="6557721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 flipH="1">
                <a:off x="6445347" y="404160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 flipH="1">
                <a:off x="6333929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6" y="781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 flipH="1">
                <a:off x="6221586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 flipH="1">
                <a:off x="6110168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 flipH="1">
                <a:off x="5997794" y="4041600"/>
                <a:ext cx="62781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 flipH="1">
                <a:off x="5887331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 flipH="1">
                <a:off x="5774033" y="4041600"/>
                <a:ext cx="62750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37" y="781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 flipH="1">
                <a:off x="5663539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 flipH="1">
                <a:off x="5551196" y="4041600"/>
                <a:ext cx="6182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 flipH="1">
                <a:off x="5439747" y="4041600"/>
                <a:ext cx="61856" cy="240679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007" y="781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 flipH="1">
                <a:off x="5619485" y="4277559"/>
                <a:ext cx="1262235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40974" y="7843"/>
                    </a:lnTo>
                    <a:lnTo>
                      <a:pt x="409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 flipH="1">
                <a:off x="6819894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 flipH="1">
                <a:off x="6707521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 flipH="1">
                <a:off x="6596103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 flipH="1">
                <a:off x="6483760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 flipH="1">
                <a:off x="6372342" y="427755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 flipH="1">
                <a:off x="6259968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 flipH="1">
                <a:off x="6148550" y="4277559"/>
                <a:ext cx="62750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 flipH="1">
                <a:off x="6037131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 flipH="1">
                <a:off x="5923834" y="4277559"/>
                <a:ext cx="62781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37" y="7843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 flipH="1">
                <a:off x="5813339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0" y="1"/>
                    </a:moveTo>
                    <a:lnTo>
                      <a:pt x="0" y="7843"/>
                    </a:lnTo>
                    <a:lnTo>
                      <a:pt x="2006" y="7843"/>
                    </a:lnTo>
                    <a:lnTo>
                      <a:pt x="2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 flipH="1">
                <a:off x="5700997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 flipH="1">
                <a:off x="5589578" y="4277559"/>
                <a:ext cx="61826" cy="24160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843" extrusionOk="0">
                    <a:moveTo>
                      <a:pt x="1" y="1"/>
                    </a:moveTo>
                    <a:lnTo>
                      <a:pt x="1" y="7843"/>
                    </a:lnTo>
                    <a:lnTo>
                      <a:pt x="2007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1" name="Google Shape;781;p40"/>
          <p:cNvGrpSpPr/>
          <p:nvPr/>
        </p:nvGrpSpPr>
        <p:grpSpPr>
          <a:xfrm>
            <a:off x="7610250" y="3783965"/>
            <a:ext cx="542964" cy="465786"/>
            <a:chOff x="7610250" y="3783965"/>
            <a:chExt cx="542964" cy="465786"/>
          </a:xfrm>
        </p:grpSpPr>
        <p:sp>
          <p:nvSpPr>
            <p:cNvPr id="782" name="Google Shape;782;p40"/>
            <p:cNvSpPr/>
            <p:nvPr/>
          </p:nvSpPr>
          <p:spPr>
            <a:xfrm>
              <a:off x="7610250" y="3783965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7997058" y="4069029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2"/>
          <p:cNvSpPr txBox="1">
            <a:spLocks noGrp="1"/>
          </p:cNvSpPr>
          <p:nvPr>
            <p:ph type="title"/>
          </p:nvPr>
        </p:nvSpPr>
        <p:spPr>
          <a:xfrm>
            <a:off x="3434275" y="2349600"/>
            <a:ext cx="4996500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Business Understanding</a:t>
            </a:r>
            <a:endParaRPr/>
          </a:p>
        </p:txBody>
      </p:sp>
      <p:sp>
        <p:nvSpPr>
          <p:cNvPr id="874" name="Google Shape;874;p42"/>
          <p:cNvSpPr txBox="1">
            <a:spLocks noGrp="1"/>
          </p:cNvSpPr>
          <p:nvPr>
            <p:ph type="title" idx="2"/>
          </p:nvPr>
        </p:nvSpPr>
        <p:spPr>
          <a:xfrm>
            <a:off x="5127175" y="1228800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75" name="Google Shape;875;p42"/>
          <p:cNvGrpSpPr/>
          <p:nvPr/>
        </p:nvGrpSpPr>
        <p:grpSpPr>
          <a:xfrm>
            <a:off x="-379917" y="1016424"/>
            <a:ext cx="4279963" cy="3717783"/>
            <a:chOff x="-379917" y="1016424"/>
            <a:chExt cx="4279963" cy="3717783"/>
          </a:xfrm>
        </p:grpSpPr>
        <p:grpSp>
          <p:nvGrpSpPr>
            <p:cNvPr id="876" name="Google Shape;876;p42"/>
            <p:cNvGrpSpPr/>
            <p:nvPr/>
          </p:nvGrpSpPr>
          <p:grpSpPr>
            <a:xfrm>
              <a:off x="355433" y="1016424"/>
              <a:ext cx="3544613" cy="2356911"/>
              <a:chOff x="1543464" y="457651"/>
              <a:chExt cx="3028548" cy="2013765"/>
            </a:xfrm>
          </p:grpSpPr>
          <p:grpSp>
            <p:nvGrpSpPr>
              <p:cNvPr id="877" name="Google Shape;877;p42"/>
              <p:cNvGrpSpPr/>
              <p:nvPr/>
            </p:nvGrpSpPr>
            <p:grpSpPr>
              <a:xfrm>
                <a:off x="1543464" y="457651"/>
                <a:ext cx="3028548" cy="2013765"/>
                <a:chOff x="2864300" y="705475"/>
                <a:chExt cx="2630775" cy="1749275"/>
              </a:xfrm>
            </p:grpSpPr>
            <p:sp>
              <p:nvSpPr>
                <p:cNvPr id="878" name="Google Shape;878;p42"/>
                <p:cNvSpPr/>
                <p:nvPr/>
              </p:nvSpPr>
              <p:spPr>
                <a:xfrm>
                  <a:off x="3584675" y="957000"/>
                  <a:ext cx="1384550" cy="13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2" h="55412" extrusionOk="0">
                      <a:moveTo>
                        <a:pt x="27691" y="0"/>
                      </a:moveTo>
                      <a:cubicBezTo>
                        <a:pt x="12402" y="0"/>
                        <a:pt x="1" y="12402"/>
                        <a:pt x="1" y="27691"/>
                      </a:cubicBezTo>
                      <a:cubicBezTo>
                        <a:pt x="1" y="43010"/>
                        <a:pt x="12402" y="55411"/>
                        <a:pt x="27691" y="55411"/>
                      </a:cubicBezTo>
                      <a:cubicBezTo>
                        <a:pt x="42980" y="55411"/>
                        <a:pt x="55382" y="43010"/>
                        <a:pt x="55382" y="27691"/>
                      </a:cubicBezTo>
                      <a:cubicBezTo>
                        <a:pt x="55382" y="12402"/>
                        <a:pt x="42980" y="0"/>
                        <a:pt x="27691" y="0"/>
                      </a:cubicBezTo>
                      <a:close/>
                    </a:path>
                  </a:pathLst>
                </a:custGeom>
                <a:solidFill>
                  <a:srgbClr val="E8B1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2"/>
                <p:cNvSpPr/>
                <p:nvPr/>
              </p:nvSpPr>
              <p:spPr>
                <a:xfrm>
                  <a:off x="3521600" y="957000"/>
                  <a:ext cx="1385325" cy="13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3" h="55412" extrusionOk="0">
                      <a:moveTo>
                        <a:pt x="27722" y="0"/>
                      </a:moveTo>
                      <a:cubicBezTo>
                        <a:pt x="12402" y="0"/>
                        <a:pt x="1" y="12402"/>
                        <a:pt x="1" y="27691"/>
                      </a:cubicBezTo>
                      <a:cubicBezTo>
                        <a:pt x="1" y="43010"/>
                        <a:pt x="12402" y="55411"/>
                        <a:pt x="27722" y="55411"/>
                      </a:cubicBezTo>
                      <a:cubicBezTo>
                        <a:pt x="43011" y="55411"/>
                        <a:pt x="55412" y="43010"/>
                        <a:pt x="55412" y="27691"/>
                      </a:cubicBezTo>
                      <a:cubicBezTo>
                        <a:pt x="55412" y="12402"/>
                        <a:pt x="43011" y="0"/>
                        <a:pt x="277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42"/>
                <p:cNvSpPr/>
                <p:nvPr/>
              </p:nvSpPr>
              <p:spPr>
                <a:xfrm>
                  <a:off x="3691825" y="1127200"/>
                  <a:ext cx="1044875" cy="10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95" h="41795" extrusionOk="0">
                      <a:moveTo>
                        <a:pt x="20913" y="1"/>
                      </a:moveTo>
                      <a:cubicBezTo>
                        <a:pt x="9362" y="1"/>
                        <a:pt x="0" y="9363"/>
                        <a:pt x="0" y="20883"/>
                      </a:cubicBezTo>
                      <a:cubicBezTo>
                        <a:pt x="0" y="32433"/>
                        <a:pt x="9362" y="41795"/>
                        <a:pt x="20913" y="41795"/>
                      </a:cubicBezTo>
                      <a:cubicBezTo>
                        <a:pt x="32433" y="41795"/>
                        <a:pt x="41795" y="32433"/>
                        <a:pt x="41795" y="20883"/>
                      </a:cubicBezTo>
                      <a:cubicBezTo>
                        <a:pt x="41795" y="9363"/>
                        <a:pt x="32433" y="1"/>
                        <a:pt x="209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2"/>
                <p:cNvSpPr/>
                <p:nvPr/>
              </p:nvSpPr>
              <p:spPr>
                <a:xfrm>
                  <a:off x="3835450" y="1270075"/>
                  <a:ext cx="757625" cy="7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05" h="30335" extrusionOk="0">
                      <a:moveTo>
                        <a:pt x="15168" y="0"/>
                      </a:moveTo>
                      <a:cubicBezTo>
                        <a:pt x="6779" y="0"/>
                        <a:pt x="0" y="6809"/>
                        <a:pt x="0" y="15168"/>
                      </a:cubicBezTo>
                      <a:cubicBezTo>
                        <a:pt x="0" y="23557"/>
                        <a:pt x="6779" y="30335"/>
                        <a:pt x="15168" y="30335"/>
                      </a:cubicBezTo>
                      <a:cubicBezTo>
                        <a:pt x="23527" y="30335"/>
                        <a:pt x="30305" y="23557"/>
                        <a:pt x="30305" y="15168"/>
                      </a:cubicBezTo>
                      <a:cubicBezTo>
                        <a:pt x="30305" y="6809"/>
                        <a:pt x="23527" y="0"/>
                        <a:pt x="151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42"/>
                <p:cNvSpPr/>
                <p:nvPr/>
              </p:nvSpPr>
              <p:spPr>
                <a:xfrm>
                  <a:off x="3992750" y="1428125"/>
                  <a:ext cx="443025" cy="4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1" h="17691" extrusionOk="0">
                      <a:moveTo>
                        <a:pt x="8876" y="0"/>
                      </a:moveTo>
                      <a:cubicBezTo>
                        <a:pt x="3982" y="0"/>
                        <a:pt x="0" y="3952"/>
                        <a:pt x="0" y="8846"/>
                      </a:cubicBezTo>
                      <a:cubicBezTo>
                        <a:pt x="0" y="13739"/>
                        <a:pt x="3982" y="17691"/>
                        <a:pt x="8876" y="17691"/>
                      </a:cubicBezTo>
                      <a:cubicBezTo>
                        <a:pt x="13739" y="17691"/>
                        <a:pt x="17721" y="13739"/>
                        <a:pt x="17721" y="8846"/>
                      </a:cubicBezTo>
                      <a:cubicBezTo>
                        <a:pt x="17721" y="3952"/>
                        <a:pt x="13739" y="0"/>
                        <a:pt x="88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42"/>
                <p:cNvSpPr/>
                <p:nvPr/>
              </p:nvSpPr>
              <p:spPr>
                <a:xfrm>
                  <a:off x="4070250" y="1513225"/>
                  <a:ext cx="271300" cy="27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2" h="10883" extrusionOk="0">
                      <a:moveTo>
                        <a:pt x="5411" y="1"/>
                      </a:moveTo>
                      <a:cubicBezTo>
                        <a:pt x="2432" y="1"/>
                        <a:pt x="1" y="2463"/>
                        <a:pt x="1" y="5442"/>
                      </a:cubicBezTo>
                      <a:cubicBezTo>
                        <a:pt x="1" y="8451"/>
                        <a:pt x="2432" y="10882"/>
                        <a:pt x="5411" y="10882"/>
                      </a:cubicBezTo>
                      <a:cubicBezTo>
                        <a:pt x="8420" y="10882"/>
                        <a:pt x="10852" y="8451"/>
                        <a:pt x="10852" y="5442"/>
                      </a:cubicBezTo>
                      <a:cubicBezTo>
                        <a:pt x="10852" y="2463"/>
                        <a:pt x="8420" y="1"/>
                        <a:pt x="54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2"/>
                <p:cNvSpPr/>
                <p:nvPr/>
              </p:nvSpPr>
              <p:spPr>
                <a:xfrm>
                  <a:off x="2966875" y="2179650"/>
                  <a:ext cx="330600" cy="2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4" h="11004" extrusionOk="0">
                      <a:moveTo>
                        <a:pt x="9424" y="1"/>
                      </a:moveTo>
                      <a:lnTo>
                        <a:pt x="1" y="5350"/>
                      </a:lnTo>
                      <a:lnTo>
                        <a:pt x="5533" y="6049"/>
                      </a:lnTo>
                      <a:lnTo>
                        <a:pt x="3041" y="11004"/>
                      </a:lnTo>
                      <a:lnTo>
                        <a:pt x="12463" y="5624"/>
                      </a:lnTo>
                      <a:lnTo>
                        <a:pt x="13223" y="1551"/>
                      </a:lnTo>
                      <a:lnTo>
                        <a:pt x="9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2"/>
                <p:cNvSpPr/>
                <p:nvPr/>
              </p:nvSpPr>
              <p:spPr>
                <a:xfrm>
                  <a:off x="3091500" y="1892425"/>
                  <a:ext cx="772075" cy="44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3" h="17721" fill="none" extrusionOk="0">
                      <a:moveTo>
                        <a:pt x="1" y="17721"/>
                      </a:moveTo>
                      <a:lnTo>
                        <a:pt x="30883" y="0"/>
                      </a:lnTo>
                    </a:path>
                  </a:pathLst>
                </a:custGeom>
                <a:noFill/>
                <a:ln w="19000" cap="flat" cmpd="sng">
                  <a:solidFill>
                    <a:srgbClr val="562349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2"/>
                <p:cNvSpPr/>
                <p:nvPr/>
              </p:nvSpPr>
              <p:spPr>
                <a:xfrm>
                  <a:off x="5185775" y="705475"/>
                  <a:ext cx="309300" cy="30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2" h="12007" extrusionOk="0">
                      <a:moveTo>
                        <a:pt x="8329" y="0"/>
                      </a:moveTo>
                      <a:lnTo>
                        <a:pt x="61" y="6991"/>
                      </a:lnTo>
                      <a:lnTo>
                        <a:pt x="0" y="11155"/>
                      </a:lnTo>
                      <a:lnTo>
                        <a:pt x="4073" y="12006"/>
                      </a:lnTo>
                      <a:lnTo>
                        <a:pt x="12371" y="5016"/>
                      </a:lnTo>
                      <a:lnTo>
                        <a:pt x="6839" y="5350"/>
                      </a:lnTo>
                      <a:lnTo>
                        <a:pt x="83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2"/>
                <p:cNvSpPr/>
                <p:nvPr/>
              </p:nvSpPr>
              <p:spPr>
                <a:xfrm>
                  <a:off x="4689575" y="831600"/>
                  <a:ext cx="678600" cy="5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4" h="22980" fill="none" extrusionOk="0">
                      <a:moveTo>
                        <a:pt x="27143" y="1"/>
                      </a:moveTo>
                      <a:lnTo>
                        <a:pt x="0" y="22980"/>
                      </a:lnTo>
                    </a:path>
                  </a:pathLst>
                </a:custGeom>
                <a:noFill/>
                <a:ln w="19000" cap="flat" cmpd="sng">
                  <a:solidFill>
                    <a:srgbClr val="562349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2"/>
                <p:cNvSpPr/>
                <p:nvPr/>
              </p:nvSpPr>
              <p:spPr>
                <a:xfrm>
                  <a:off x="2864300" y="731300"/>
                  <a:ext cx="329050" cy="27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11126" extrusionOk="0">
                      <a:moveTo>
                        <a:pt x="3557" y="1"/>
                      </a:moveTo>
                      <a:lnTo>
                        <a:pt x="5563" y="5168"/>
                      </a:lnTo>
                      <a:lnTo>
                        <a:pt x="1" y="5320"/>
                      </a:lnTo>
                      <a:lnTo>
                        <a:pt x="9210" y="11125"/>
                      </a:lnTo>
                      <a:lnTo>
                        <a:pt x="13162" y="9818"/>
                      </a:lnTo>
                      <a:lnTo>
                        <a:pt x="12736" y="5715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2"/>
                <p:cNvSpPr/>
                <p:nvPr/>
              </p:nvSpPr>
              <p:spPr>
                <a:xfrm>
                  <a:off x="2991975" y="850600"/>
                  <a:ext cx="756100" cy="4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44" h="18847" fill="none" extrusionOk="0">
                      <a:moveTo>
                        <a:pt x="0" y="1"/>
                      </a:moveTo>
                      <a:lnTo>
                        <a:pt x="30244" y="18846"/>
                      </a:lnTo>
                    </a:path>
                  </a:pathLst>
                </a:custGeom>
                <a:noFill/>
                <a:ln w="19000" cap="flat" cmpd="sng">
                  <a:solidFill>
                    <a:srgbClr val="562349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0" name="Google Shape;890;p42"/>
              <p:cNvSpPr/>
              <p:nvPr/>
            </p:nvSpPr>
            <p:spPr>
              <a:xfrm>
                <a:off x="3028099" y="1465528"/>
                <a:ext cx="127559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42"/>
            <p:cNvGrpSpPr/>
            <p:nvPr/>
          </p:nvGrpSpPr>
          <p:grpSpPr>
            <a:xfrm flipH="1">
              <a:off x="-379917" y="3332855"/>
              <a:ext cx="4070171" cy="1401352"/>
              <a:chOff x="1638140" y="3490600"/>
              <a:chExt cx="3431847" cy="1181578"/>
            </a:xfrm>
          </p:grpSpPr>
          <p:sp>
            <p:nvSpPr>
              <p:cNvPr id="892" name="Google Shape;892;p42"/>
              <p:cNvSpPr/>
              <p:nvPr/>
            </p:nvSpPr>
            <p:spPr>
              <a:xfrm>
                <a:off x="2371519" y="3526632"/>
                <a:ext cx="360458" cy="322829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6872" extrusionOk="0">
                    <a:moveTo>
                      <a:pt x="7673" y="4237"/>
                    </a:moveTo>
                    <a:cubicBezTo>
                      <a:pt x="6639" y="3169"/>
                      <a:pt x="3070" y="0"/>
                      <a:pt x="1635" y="100"/>
                    </a:cubicBezTo>
                    <a:cubicBezTo>
                      <a:pt x="134" y="267"/>
                      <a:pt x="1" y="1501"/>
                      <a:pt x="168" y="1835"/>
                    </a:cubicBezTo>
                    <a:cubicBezTo>
                      <a:pt x="334" y="2169"/>
                      <a:pt x="6505" y="6872"/>
                      <a:pt x="6672" y="6572"/>
                    </a:cubicBezTo>
                    <a:cubicBezTo>
                      <a:pt x="6839" y="6272"/>
                      <a:pt x="7573" y="4170"/>
                      <a:pt x="7573" y="4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2"/>
              <p:cNvSpPr/>
              <p:nvPr/>
            </p:nvSpPr>
            <p:spPr>
              <a:xfrm>
                <a:off x="1928043" y="3490600"/>
                <a:ext cx="771042" cy="423126"/>
              </a:xfrm>
              <a:custGeom>
                <a:avLst/>
                <a:gdLst/>
                <a:ahLst/>
                <a:cxnLst/>
                <a:rect l="l" t="t" r="r" b="b"/>
                <a:pathLst>
                  <a:path w="16413" h="9007" extrusionOk="0">
                    <a:moveTo>
                      <a:pt x="16412" y="6271"/>
                    </a:moveTo>
                    <a:cubicBezTo>
                      <a:pt x="14911" y="5037"/>
                      <a:pt x="8006" y="801"/>
                      <a:pt x="4737" y="367"/>
                    </a:cubicBezTo>
                    <a:cubicBezTo>
                      <a:pt x="1402" y="0"/>
                      <a:pt x="1" y="1635"/>
                      <a:pt x="234" y="2002"/>
                    </a:cubicBezTo>
                    <a:cubicBezTo>
                      <a:pt x="434" y="2402"/>
                      <a:pt x="13143" y="9007"/>
                      <a:pt x="13777" y="8940"/>
                    </a:cubicBezTo>
                    <a:cubicBezTo>
                      <a:pt x="14411" y="8840"/>
                      <a:pt x="16412" y="6271"/>
                      <a:pt x="16412" y="62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1638140" y="3503143"/>
                <a:ext cx="3431847" cy="116903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24885" extrusionOk="0">
                    <a:moveTo>
                      <a:pt x="52338" y="3202"/>
                    </a:moveTo>
                    <a:cubicBezTo>
                      <a:pt x="52338" y="3202"/>
                      <a:pt x="46801" y="334"/>
                      <a:pt x="43498" y="167"/>
                    </a:cubicBezTo>
                    <a:cubicBezTo>
                      <a:pt x="40196" y="0"/>
                      <a:pt x="36360" y="2502"/>
                      <a:pt x="33858" y="2602"/>
                    </a:cubicBezTo>
                    <a:cubicBezTo>
                      <a:pt x="31356" y="2735"/>
                      <a:pt x="23484" y="434"/>
                      <a:pt x="20982" y="1034"/>
                    </a:cubicBezTo>
                    <a:cubicBezTo>
                      <a:pt x="18480" y="1601"/>
                      <a:pt x="18180" y="3469"/>
                      <a:pt x="18614" y="4770"/>
                    </a:cubicBezTo>
                    <a:cubicBezTo>
                      <a:pt x="18981" y="6071"/>
                      <a:pt x="21383" y="7072"/>
                      <a:pt x="21383" y="7072"/>
                    </a:cubicBezTo>
                    <a:cubicBezTo>
                      <a:pt x="21383" y="7072"/>
                      <a:pt x="15345" y="4503"/>
                      <a:pt x="13444" y="3736"/>
                    </a:cubicBezTo>
                    <a:cubicBezTo>
                      <a:pt x="11509" y="2969"/>
                      <a:pt x="6972" y="701"/>
                      <a:pt x="4771" y="600"/>
                    </a:cubicBezTo>
                    <a:cubicBezTo>
                      <a:pt x="2536" y="534"/>
                      <a:pt x="368" y="534"/>
                      <a:pt x="167" y="2268"/>
                    </a:cubicBezTo>
                    <a:cubicBezTo>
                      <a:pt x="1" y="4036"/>
                      <a:pt x="19014" y="12876"/>
                      <a:pt x="23517" y="15478"/>
                    </a:cubicBezTo>
                    <a:cubicBezTo>
                      <a:pt x="27987" y="18113"/>
                      <a:pt x="30956" y="19047"/>
                      <a:pt x="33058" y="18780"/>
                    </a:cubicBezTo>
                    <a:cubicBezTo>
                      <a:pt x="35226" y="18547"/>
                      <a:pt x="41063" y="16312"/>
                      <a:pt x="45133" y="16712"/>
                    </a:cubicBezTo>
                    <a:cubicBezTo>
                      <a:pt x="47768" y="16945"/>
                      <a:pt x="54873" y="17279"/>
                      <a:pt x="68583" y="24885"/>
                    </a:cubicBezTo>
                    <a:cubicBezTo>
                      <a:pt x="68883" y="24317"/>
                      <a:pt x="73053" y="15444"/>
                      <a:pt x="73053" y="15444"/>
                    </a:cubicBezTo>
                    <a:cubicBezTo>
                      <a:pt x="73053" y="15444"/>
                      <a:pt x="61578" y="11208"/>
                      <a:pt x="58676" y="8306"/>
                    </a:cubicBezTo>
                    <a:cubicBezTo>
                      <a:pt x="55774" y="5437"/>
                      <a:pt x="52338" y="3202"/>
                      <a:pt x="52338" y="3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" name="Google Shape;895;p42"/>
          <p:cNvGrpSpPr/>
          <p:nvPr/>
        </p:nvGrpSpPr>
        <p:grpSpPr>
          <a:xfrm>
            <a:off x="2496225" y="922902"/>
            <a:ext cx="542964" cy="465786"/>
            <a:chOff x="2496225" y="922902"/>
            <a:chExt cx="542964" cy="465786"/>
          </a:xfrm>
        </p:grpSpPr>
        <p:sp>
          <p:nvSpPr>
            <p:cNvPr id="896" name="Google Shape;896;p42"/>
            <p:cNvSpPr/>
            <p:nvPr/>
          </p:nvSpPr>
          <p:spPr>
            <a:xfrm>
              <a:off x="2496225" y="92290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2883033" y="120796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16" y="214296"/>
            <a:ext cx="2071702" cy="357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43"/>
          <p:cNvGrpSpPr/>
          <p:nvPr/>
        </p:nvGrpSpPr>
        <p:grpSpPr>
          <a:xfrm>
            <a:off x="4971638" y="2191152"/>
            <a:ext cx="542964" cy="465786"/>
            <a:chOff x="4971638" y="2191152"/>
            <a:chExt cx="542964" cy="465786"/>
          </a:xfrm>
        </p:grpSpPr>
        <p:sp>
          <p:nvSpPr>
            <p:cNvPr id="906" name="Google Shape;906;p43"/>
            <p:cNvSpPr/>
            <p:nvPr/>
          </p:nvSpPr>
          <p:spPr>
            <a:xfrm>
              <a:off x="4971638" y="21911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358446" y="24762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3"/>
          <p:cNvGrpSpPr/>
          <p:nvPr/>
        </p:nvGrpSpPr>
        <p:grpSpPr>
          <a:xfrm>
            <a:off x="6429388" y="2970496"/>
            <a:ext cx="2514240" cy="2173004"/>
            <a:chOff x="4405118" y="2875397"/>
            <a:chExt cx="2514240" cy="2173004"/>
          </a:xfrm>
        </p:grpSpPr>
        <p:grpSp>
          <p:nvGrpSpPr>
            <p:cNvPr id="909" name="Google Shape;909;p43"/>
            <p:cNvGrpSpPr/>
            <p:nvPr/>
          </p:nvGrpSpPr>
          <p:grpSpPr>
            <a:xfrm>
              <a:off x="4405118" y="2875397"/>
              <a:ext cx="2514240" cy="2173004"/>
              <a:chOff x="4405274" y="2988663"/>
              <a:chExt cx="2383392" cy="2059915"/>
            </a:xfrm>
          </p:grpSpPr>
          <p:sp>
            <p:nvSpPr>
              <p:cNvPr id="910" name="Google Shape;910;p43"/>
              <p:cNvSpPr/>
              <p:nvPr/>
            </p:nvSpPr>
            <p:spPr>
              <a:xfrm>
                <a:off x="4602201" y="3700668"/>
                <a:ext cx="1986388" cy="1044431"/>
              </a:xfrm>
              <a:custGeom>
                <a:avLst/>
                <a:gdLst/>
                <a:ahLst/>
                <a:cxnLst/>
                <a:rect l="l" t="t" r="r" b="b"/>
                <a:pathLst>
                  <a:path w="42064" h="22117" extrusionOk="0">
                    <a:moveTo>
                      <a:pt x="0" y="1"/>
                    </a:moveTo>
                    <a:lnTo>
                      <a:pt x="5638" y="22117"/>
                    </a:lnTo>
                    <a:lnTo>
                      <a:pt x="36460" y="22117"/>
                    </a:lnTo>
                    <a:lnTo>
                      <a:pt x="420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4405274" y="3432905"/>
                <a:ext cx="2383392" cy="315072"/>
              </a:xfrm>
              <a:custGeom>
                <a:avLst/>
                <a:gdLst/>
                <a:ahLst/>
                <a:cxnLst/>
                <a:rect l="l" t="t" r="r" b="b"/>
                <a:pathLst>
                  <a:path w="50471" h="6672" extrusionOk="0">
                    <a:moveTo>
                      <a:pt x="3336" y="0"/>
                    </a:moveTo>
                    <a:cubicBezTo>
                      <a:pt x="1502" y="0"/>
                      <a:pt x="1" y="1501"/>
                      <a:pt x="1" y="3336"/>
                    </a:cubicBezTo>
                    <a:cubicBezTo>
                      <a:pt x="1" y="5137"/>
                      <a:pt x="1502" y="6672"/>
                      <a:pt x="3336" y="6672"/>
                    </a:cubicBezTo>
                    <a:lnTo>
                      <a:pt x="47101" y="6672"/>
                    </a:lnTo>
                    <a:cubicBezTo>
                      <a:pt x="48969" y="6672"/>
                      <a:pt x="50403" y="5137"/>
                      <a:pt x="50470" y="3336"/>
                    </a:cubicBezTo>
                    <a:cubicBezTo>
                      <a:pt x="50470" y="1501"/>
                      <a:pt x="48969" y="0"/>
                      <a:pt x="47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5353593" y="3916484"/>
                <a:ext cx="485216" cy="483658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0242" extrusionOk="0">
                    <a:moveTo>
                      <a:pt x="5138" y="1"/>
                    </a:moveTo>
                    <a:cubicBezTo>
                      <a:pt x="2302" y="1"/>
                      <a:pt x="1" y="2302"/>
                      <a:pt x="1" y="5138"/>
                    </a:cubicBezTo>
                    <a:cubicBezTo>
                      <a:pt x="1" y="7973"/>
                      <a:pt x="2302" y="10241"/>
                      <a:pt x="5138" y="10241"/>
                    </a:cubicBezTo>
                    <a:cubicBezTo>
                      <a:pt x="7973" y="10241"/>
                      <a:pt x="10275" y="7973"/>
                      <a:pt x="10275" y="5138"/>
                    </a:cubicBezTo>
                    <a:cubicBezTo>
                      <a:pt x="10275" y="2302"/>
                      <a:pt x="7973" y="1"/>
                      <a:pt x="5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4829021" y="4441668"/>
                <a:ext cx="693139" cy="60691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12852" extrusionOk="0">
                    <a:moveTo>
                      <a:pt x="7341" y="0"/>
                    </a:moveTo>
                    <a:cubicBezTo>
                      <a:pt x="6278" y="0"/>
                      <a:pt x="5200" y="265"/>
                      <a:pt x="4204" y="822"/>
                    </a:cubicBezTo>
                    <a:cubicBezTo>
                      <a:pt x="1102" y="2556"/>
                      <a:pt x="1" y="6459"/>
                      <a:pt x="1735" y="9561"/>
                    </a:cubicBezTo>
                    <a:cubicBezTo>
                      <a:pt x="2913" y="11668"/>
                      <a:pt x="5090" y="12851"/>
                      <a:pt x="7338" y="12851"/>
                    </a:cubicBezTo>
                    <a:cubicBezTo>
                      <a:pt x="8401" y="12851"/>
                      <a:pt x="9479" y="12587"/>
                      <a:pt x="10475" y="12030"/>
                    </a:cubicBezTo>
                    <a:cubicBezTo>
                      <a:pt x="13577" y="10295"/>
                      <a:pt x="14678" y="6392"/>
                      <a:pt x="12943" y="3290"/>
                    </a:cubicBezTo>
                    <a:cubicBezTo>
                      <a:pt x="11766" y="1184"/>
                      <a:pt x="9588" y="0"/>
                      <a:pt x="7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4929846" y="4530167"/>
                <a:ext cx="489939" cy="429115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9087" extrusionOk="0">
                    <a:moveTo>
                      <a:pt x="5189" y="1"/>
                    </a:moveTo>
                    <a:cubicBezTo>
                      <a:pt x="4437" y="1"/>
                      <a:pt x="3674" y="187"/>
                      <a:pt x="2969" y="582"/>
                    </a:cubicBezTo>
                    <a:cubicBezTo>
                      <a:pt x="801" y="1816"/>
                      <a:pt x="1" y="4585"/>
                      <a:pt x="1235" y="6753"/>
                    </a:cubicBezTo>
                    <a:cubicBezTo>
                      <a:pt x="2076" y="8253"/>
                      <a:pt x="3628" y="9087"/>
                      <a:pt x="5218" y="9087"/>
                    </a:cubicBezTo>
                    <a:cubicBezTo>
                      <a:pt x="5962" y="9087"/>
                      <a:pt x="6715" y="8904"/>
                      <a:pt x="7406" y="8521"/>
                    </a:cubicBezTo>
                    <a:cubicBezTo>
                      <a:pt x="9608" y="7287"/>
                      <a:pt x="10375" y="4518"/>
                      <a:pt x="9174" y="2317"/>
                    </a:cubicBezTo>
                    <a:cubicBezTo>
                      <a:pt x="8335" y="843"/>
                      <a:pt x="6786" y="1"/>
                      <a:pt x="51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5678120" y="4441668"/>
                <a:ext cx="691574" cy="606904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12852" extrusionOk="0">
                    <a:moveTo>
                      <a:pt x="7314" y="0"/>
                    </a:moveTo>
                    <a:cubicBezTo>
                      <a:pt x="6248" y="0"/>
                      <a:pt x="5166" y="265"/>
                      <a:pt x="4170" y="822"/>
                    </a:cubicBezTo>
                    <a:cubicBezTo>
                      <a:pt x="1101" y="2556"/>
                      <a:pt x="0" y="6459"/>
                      <a:pt x="1735" y="9561"/>
                    </a:cubicBezTo>
                    <a:cubicBezTo>
                      <a:pt x="2890" y="11668"/>
                      <a:pt x="5075" y="12851"/>
                      <a:pt x="7330" y="12851"/>
                    </a:cubicBezTo>
                    <a:cubicBezTo>
                      <a:pt x="8397" y="12851"/>
                      <a:pt x="9479" y="12587"/>
                      <a:pt x="10474" y="12030"/>
                    </a:cubicBezTo>
                    <a:cubicBezTo>
                      <a:pt x="13543" y="10295"/>
                      <a:pt x="14644" y="6392"/>
                      <a:pt x="12910" y="3290"/>
                    </a:cubicBezTo>
                    <a:cubicBezTo>
                      <a:pt x="11754" y="1184"/>
                      <a:pt x="9569" y="0"/>
                      <a:pt x="7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5778945" y="4530167"/>
                <a:ext cx="489933" cy="42911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9087" extrusionOk="0">
                    <a:moveTo>
                      <a:pt x="5187" y="1"/>
                    </a:moveTo>
                    <a:cubicBezTo>
                      <a:pt x="4436" y="1"/>
                      <a:pt x="3674" y="187"/>
                      <a:pt x="2969" y="582"/>
                    </a:cubicBezTo>
                    <a:cubicBezTo>
                      <a:pt x="767" y="1816"/>
                      <a:pt x="0" y="4585"/>
                      <a:pt x="1234" y="6753"/>
                    </a:cubicBezTo>
                    <a:cubicBezTo>
                      <a:pt x="2052" y="8253"/>
                      <a:pt x="3598" y="9087"/>
                      <a:pt x="5196" y="9087"/>
                    </a:cubicBezTo>
                    <a:cubicBezTo>
                      <a:pt x="5944" y="9087"/>
                      <a:pt x="6703" y="8904"/>
                      <a:pt x="7405" y="8521"/>
                    </a:cubicBezTo>
                    <a:cubicBezTo>
                      <a:pt x="9607" y="7287"/>
                      <a:pt x="10374" y="4518"/>
                      <a:pt x="9140" y="2317"/>
                    </a:cubicBezTo>
                    <a:cubicBezTo>
                      <a:pt x="8324" y="843"/>
                      <a:pt x="6782" y="1"/>
                      <a:pt x="51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494717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4947177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4909398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464158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4720357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4641587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5175603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5175603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5175603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5404028" y="3376188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5404028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5404028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563240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5632407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5632407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5151991" y="3209202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5175603" y="315404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5151991" y="3098933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5404028" y="3209202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404028" y="315404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5404028" y="3098933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5329980" y="304377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5656066" y="3209202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5632407" y="315404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5656066" y="309893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5659230" y="304377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5632407" y="298866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5859274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5859274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859274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087700" y="3376188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6122363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6087700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5934881" y="3209202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5972708" y="315404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5919108" y="309893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3" name="Google Shape;953;p43"/>
            <p:cNvSpPr/>
            <p:nvPr/>
          </p:nvSpPr>
          <p:spPr>
            <a:xfrm>
              <a:off x="5539063" y="3958295"/>
              <a:ext cx="246355" cy="321857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14282" y="1142990"/>
            <a:ext cx="20716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214678" y="428610"/>
            <a:ext cx="20716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85720" y="1928808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Scientist at HCI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286116" y="1142990"/>
            <a:ext cx="207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online loan has 1413701 customers.</a:t>
            </a:r>
          </a:p>
          <a:p>
            <a:r>
              <a:rPr lang="en-US" dirty="0" smtClean="0"/>
              <a:t>91% customers get a rejected loan.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4282" y="4000510"/>
            <a:ext cx="1857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Inncreased</a:t>
            </a:r>
            <a:r>
              <a:rPr lang="en-US" dirty="0" smtClean="0"/>
              <a:t> approve application loan customers.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86314" y="4071948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Approval application Rate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357422" y="3786196"/>
            <a:ext cx="1857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a machine </a:t>
            </a:r>
            <a:r>
              <a:rPr lang="en-US" dirty="0" err="1" smtClean="0"/>
              <a:t>modelling</a:t>
            </a:r>
            <a:r>
              <a:rPr lang="en-US" dirty="0" smtClean="0"/>
              <a:t> to predict a customers approval</a:t>
            </a:r>
            <a:endParaRPr lang="en-US" dirty="0"/>
          </a:p>
        </p:txBody>
      </p:sp>
      <p:grpSp>
        <p:nvGrpSpPr>
          <p:cNvPr id="67" name="Google Shape;1129;p46"/>
          <p:cNvGrpSpPr/>
          <p:nvPr/>
        </p:nvGrpSpPr>
        <p:grpSpPr>
          <a:xfrm>
            <a:off x="857224" y="3214692"/>
            <a:ext cx="354407" cy="457202"/>
            <a:chOff x="1804675" y="238125"/>
            <a:chExt cx="3991075" cy="5219200"/>
          </a:xfrm>
        </p:grpSpPr>
        <p:sp>
          <p:nvSpPr>
            <p:cNvPr id="68" name="Google Shape;1130;p46"/>
            <p:cNvSpPr/>
            <p:nvPr/>
          </p:nvSpPr>
          <p:spPr>
            <a:xfrm>
              <a:off x="3153525" y="830975"/>
              <a:ext cx="1293400" cy="1716650"/>
            </a:xfrm>
            <a:custGeom>
              <a:avLst/>
              <a:gdLst/>
              <a:ahLst/>
              <a:cxnLst/>
              <a:rect l="l" t="t" r="r" b="b"/>
              <a:pathLst>
                <a:path w="51736" h="68666" extrusionOk="0">
                  <a:moveTo>
                    <a:pt x="34316" y="17876"/>
                  </a:moveTo>
                  <a:cubicBezTo>
                    <a:pt x="37187" y="17876"/>
                    <a:pt x="39503" y="20192"/>
                    <a:pt x="39503" y="23030"/>
                  </a:cubicBezTo>
                  <a:cubicBezTo>
                    <a:pt x="39503" y="25901"/>
                    <a:pt x="37187" y="28217"/>
                    <a:pt x="34316" y="28217"/>
                  </a:cubicBezTo>
                  <a:lnTo>
                    <a:pt x="17876" y="28217"/>
                  </a:lnTo>
                  <a:lnTo>
                    <a:pt x="17876" y="17876"/>
                  </a:lnTo>
                  <a:close/>
                  <a:moveTo>
                    <a:pt x="34316" y="40449"/>
                  </a:moveTo>
                  <a:cubicBezTo>
                    <a:pt x="37187" y="40449"/>
                    <a:pt x="39503" y="42765"/>
                    <a:pt x="39503" y="45603"/>
                  </a:cubicBezTo>
                  <a:cubicBezTo>
                    <a:pt x="39503" y="48441"/>
                    <a:pt x="37187" y="50790"/>
                    <a:pt x="34316" y="50790"/>
                  </a:cubicBezTo>
                  <a:lnTo>
                    <a:pt x="17876" y="50790"/>
                  </a:lnTo>
                  <a:lnTo>
                    <a:pt x="17876" y="40449"/>
                  </a:lnTo>
                  <a:close/>
                  <a:moveTo>
                    <a:pt x="14712" y="1"/>
                  </a:moveTo>
                  <a:cubicBezTo>
                    <a:pt x="11515" y="1"/>
                    <a:pt x="8873" y="2480"/>
                    <a:pt x="8644" y="5644"/>
                  </a:cubicBezTo>
                  <a:lnTo>
                    <a:pt x="6133" y="5644"/>
                  </a:lnTo>
                  <a:cubicBezTo>
                    <a:pt x="2740" y="5644"/>
                    <a:pt x="0" y="8384"/>
                    <a:pt x="0" y="11744"/>
                  </a:cubicBezTo>
                  <a:cubicBezTo>
                    <a:pt x="0" y="14973"/>
                    <a:pt x="2479" y="17615"/>
                    <a:pt x="5643" y="17844"/>
                  </a:cubicBezTo>
                  <a:lnTo>
                    <a:pt x="5643" y="34317"/>
                  </a:lnTo>
                  <a:lnTo>
                    <a:pt x="5643" y="50790"/>
                  </a:lnTo>
                  <a:cubicBezTo>
                    <a:pt x="2479" y="51051"/>
                    <a:pt x="0" y="53660"/>
                    <a:pt x="0" y="56890"/>
                  </a:cubicBezTo>
                  <a:cubicBezTo>
                    <a:pt x="0" y="60282"/>
                    <a:pt x="2740" y="63022"/>
                    <a:pt x="6133" y="63022"/>
                  </a:cubicBezTo>
                  <a:lnTo>
                    <a:pt x="8644" y="63022"/>
                  </a:lnTo>
                  <a:cubicBezTo>
                    <a:pt x="8873" y="66154"/>
                    <a:pt x="11515" y="68665"/>
                    <a:pt x="14712" y="68665"/>
                  </a:cubicBezTo>
                  <a:cubicBezTo>
                    <a:pt x="17941" y="68665"/>
                    <a:pt x="20583" y="66154"/>
                    <a:pt x="20811" y="63022"/>
                  </a:cubicBezTo>
                  <a:lnTo>
                    <a:pt x="30630" y="63022"/>
                  </a:lnTo>
                  <a:cubicBezTo>
                    <a:pt x="30891" y="66154"/>
                    <a:pt x="33501" y="68665"/>
                    <a:pt x="36730" y="68665"/>
                  </a:cubicBezTo>
                  <a:cubicBezTo>
                    <a:pt x="40090" y="68665"/>
                    <a:pt x="42830" y="65925"/>
                    <a:pt x="42830" y="62533"/>
                  </a:cubicBezTo>
                  <a:lnTo>
                    <a:pt x="42830" y="60771"/>
                  </a:lnTo>
                  <a:cubicBezTo>
                    <a:pt x="48147" y="57803"/>
                    <a:pt x="51735" y="52127"/>
                    <a:pt x="51735" y="45603"/>
                  </a:cubicBezTo>
                  <a:cubicBezTo>
                    <a:pt x="51735" y="41297"/>
                    <a:pt x="50169" y="37350"/>
                    <a:pt x="47560" y="34317"/>
                  </a:cubicBezTo>
                  <a:cubicBezTo>
                    <a:pt x="50169" y="31283"/>
                    <a:pt x="51735" y="27336"/>
                    <a:pt x="51735" y="23030"/>
                  </a:cubicBezTo>
                  <a:cubicBezTo>
                    <a:pt x="51735" y="16539"/>
                    <a:pt x="48147" y="10863"/>
                    <a:pt x="42830" y="7862"/>
                  </a:cubicBezTo>
                  <a:lnTo>
                    <a:pt x="42830" y="6101"/>
                  </a:lnTo>
                  <a:cubicBezTo>
                    <a:pt x="42830" y="2741"/>
                    <a:pt x="40090" y="1"/>
                    <a:pt x="36730" y="1"/>
                  </a:cubicBezTo>
                  <a:cubicBezTo>
                    <a:pt x="33501" y="1"/>
                    <a:pt x="30891" y="2480"/>
                    <a:pt x="30630" y="5644"/>
                  </a:cubicBezTo>
                  <a:lnTo>
                    <a:pt x="20811" y="5644"/>
                  </a:lnTo>
                  <a:cubicBezTo>
                    <a:pt x="20583" y="2480"/>
                    <a:pt x="17941" y="1"/>
                    <a:pt x="14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1;p46"/>
            <p:cNvSpPr/>
            <p:nvPr/>
          </p:nvSpPr>
          <p:spPr>
            <a:xfrm>
              <a:off x="1804675" y="238125"/>
              <a:ext cx="3991075" cy="5219200"/>
            </a:xfrm>
            <a:custGeom>
              <a:avLst/>
              <a:gdLst/>
              <a:ahLst/>
              <a:cxnLst/>
              <a:rect l="l" t="t" r="r" b="b"/>
              <a:pathLst>
                <a:path w="159643" h="208768" extrusionOk="0">
                  <a:moveTo>
                    <a:pt x="79822" y="12232"/>
                  </a:moveTo>
                  <a:cubicBezTo>
                    <a:pt x="105069" y="12232"/>
                    <a:pt x="125620" y="32783"/>
                    <a:pt x="125620" y="58031"/>
                  </a:cubicBezTo>
                  <a:cubicBezTo>
                    <a:pt x="125620" y="83279"/>
                    <a:pt x="105069" y="103829"/>
                    <a:pt x="79822" y="103829"/>
                  </a:cubicBezTo>
                  <a:cubicBezTo>
                    <a:pt x="54574" y="103829"/>
                    <a:pt x="34023" y="83279"/>
                    <a:pt x="34023" y="58031"/>
                  </a:cubicBezTo>
                  <a:cubicBezTo>
                    <a:pt x="34023" y="32783"/>
                    <a:pt x="54574" y="12232"/>
                    <a:pt x="79822" y="12232"/>
                  </a:cubicBezTo>
                  <a:close/>
                  <a:moveTo>
                    <a:pt x="23715" y="144832"/>
                  </a:moveTo>
                  <a:cubicBezTo>
                    <a:pt x="30044" y="144832"/>
                    <a:pt x="35198" y="149986"/>
                    <a:pt x="35198" y="156314"/>
                  </a:cubicBezTo>
                  <a:cubicBezTo>
                    <a:pt x="35198" y="162643"/>
                    <a:pt x="30044" y="167764"/>
                    <a:pt x="23715" y="167764"/>
                  </a:cubicBezTo>
                  <a:lnTo>
                    <a:pt x="12233" y="167764"/>
                  </a:lnTo>
                  <a:lnTo>
                    <a:pt x="12233" y="144832"/>
                  </a:lnTo>
                  <a:close/>
                  <a:moveTo>
                    <a:pt x="142484" y="116061"/>
                  </a:moveTo>
                  <a:cubicBezTo>
                    <a:pt x="145192" y="116061"/>
                    <a:pt x="147410" y="118280"/>
                    <a:pt x="147410" y="120987"/>
                  </a:cubicBezTo>
                  <a:lnTo>
                    <a:pt x="147410" y="191609"/>
                  </a:lnTo>
                  <a:cubicBezTo>
                    <a:pt x="147410" y="194317"/>
                    <a:pt x="145192" y="196535"/>
                    <a:pt x="142484" y="196535"/>
                  </a:cubicBezTo>
                  <a:lnTo>
                    <a:pt x="17159" y="196535"/>
                  </a:lnTo>
                  <a:cubicBezTo>
                    <a:pt x="14451" y="196535"/>
                    <a:pt x="12233" y="194317"/>
                    <a:pt x="12233" y="191609"/>
                  </a:cubicBezTo>
                  <a:lnTo>
                    <a:pt x="12233" y="179996"/>
                  </a:lnTo>
                  <a:lnTo>
                    <a:pt x="23715" y="179996"/>
                  </a:lnTo>
                  <a:cubicBezTo>
                    <a:pt x="36796" y="179996"/>
                    <a:pt x="47430" y="169362"/>
                    <a:pt x="47430" y="156314"/>
                  </a:cubicBezTo>
                  <a:cubicBezTo>
                    <a:pt x="47430" y="143234"/>
                    <a:pt x="36796" y="132600"/>
                    <a:pt x="23715" y="132600"/>
                  </a:cubicBezTo>
                  <a:lnTo>
                    <a:pt x="12233" y="132600"/>
                  </a:lnTo>
                  <a:lnTo>
                    <a:pt x="12233" y="120987"/>
                  </a:lnTo>
                  <a:cubicBezTo>
                    <a:pt x="12233" y="118280"/>
                    <a:pt x="14451" y="116061"/>
                    <a:pt x="17159" y="116061"/>
                  </a:cubicBezTo>
                  <a:close/>
                  <a:moveTo>
                    <a:pt x="79822" y="0"/>
                  </a:moveTo>
                  <a:cubicBezTo>
                    <a:pt x="47821" y="0"/>
                    <a:pt x="21791" y="26031"/>
                    <a:pt x="21791" y="58031"/>
                  </a:cubicBezTo>
                  <a:cubicBezTo>
                    <a:pt x="21791" y="76624"/>
                    <a:pt x="30566" y="93195"/>
                    <a:pt x="44233" y="103829"/>
                  </a:cubicBezTo>
                  <a:lnTo>
                    <a:pt x="17159" y="103829"/>
                  </a:lnTo>
                  <a:cubicBezTo>
                    <a:pt x="7699" y="103829"/>
                    <a:pt x="1" y="111527"/>
                    <a:pt x="1" y="120987"/>
                  </a:cubicBezTo>
                  <a:lnTo>
                    <a:pt x="1" y="191609"/>
                  </a:lnTo>
                  <a:cubicBezTo>
                    <a:pt x="1" y="201069"/>
                    <a:pt x="7699" y="208767"/>
                    <a:pt x="17159" y="208767"/>
                  </a:cubicBezTo>
                  <a:lnTo>
                    <a:pt x="142484" y="208767"/>
                  </a:lnTo>
                  <a:cubicBezTo>
                    <a:pt x="151944" y="208767"/>
                    <a:pt x="159642" y="201069"/>
                    <a:pt x="159642" y="191609"/>
                  </a:cubicBezTo>
                  <a:lnTo>
                    <a:pt x="159642" y="120987"/>
                  </a:lnTo>
                  <a:cubicBezTo>
                    <a:pt x="159642" y="111527"/>
                    <a:pt x="151944" y="103829"/>
                    <a:pt x="142484" y="103829"/>
                  </a:cubicBezTo>
                  <a:lnTo>
                    <a:pt x="115410" y="103829"/>
                  </a:lnTo>
                  <a:cubicBezTo>
                    <a:pt x="129078" y="93228"/>
                    <a:pt x="137852" y="76624"/>
                    <a:pt x="137852" y="58031"/>
                  </a:cubicBezTo>
                  <a:cubicBezTo>
                    <a:pt x="137852" y="26031"/>
                    <a:pt x="111822" y="0"/>
                    <a:pt x="79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136;p46"/>
          <p:cNvGrpSpPr/>
          <p:nvPr/>
        </p:nvGrpSpPr>
        <p:grpSpPr>
          <a:xfrm>
            <a:off x="3000364" y="3214692"/>
            <a:ext cx="349219" cy="457202"/>
            <a:chOff x="1804675" y="238125"/>
            <a:chExt cx="3991075" cy="5219200"/>
          </a:xfrm>
        </p:grpSpPr>
        <p:sp>
          <p:nvSpPr>
            <p:cNvPr id="71" name="Google Shape;1137;p46"/>
            <p:cNvSpPr/>
            <p:nvPr/>
          </p:nvSpPr>
          <p:spPr>
            <a:xfrm>
              <a:off x="1804675" y="238125"/>
              <a:ext cx="3991075" cy="5219200"/>
            </a:xfrm>
            <a:custGeom>
              <a:avLst/>
              <a:gdLst/>
              <a:ahLst/>
              <a:cxnLst/>
              <a:rect l="l" t="t" r="r" b="b"/>
              <a:pathLst>
                <a:path w="159643" h="208768" extrusionOk="0">
                  <a:moveTo>
                    <a:pt x="134884" y="12232"/>
                  </a:moveTo>
                  <a:cubicBezTo>
                    <a:pt x="141799" y="12232"/>
                    <a:pt x="147410" y="17843"/>
                    <a:pt x="147410" y="24758"/>
                  </a:cubicBezTo>
                  <a:lnTo>
                    <a:pt x="147410" y="184009"/>
                  </a:lnTo>
                  <a:cubicBezTo>
                    <a:pt x="147410" y="190924"/>
                    <a:pt x="141799" y="196535"/>
                    <a:pt x="134884" y="196535"/>
                  </a:cubicBezTo>
                  <a:lnTo>
                    <a:pt x="24759" y="196535"/>
                  </a:lnTo>
                  <a:cubicBezTo>
                    <a:pt x="17844" y="196535"/>
                    <a:pt x="12233" y="190924"/>
                    <a:pt x="12233" y="184009"/>
                  </a:cubicBezTo>
                  <a:lnTo>
                    <a:pt x="12233" y="24758"/>
                  </a:lnTo>
                  <a:cubicBezTo>
                    <a:pt x="12233" y="17843"/>
                    <a:pt x="17844" y="12232"/>
                    <a:pt x="24759" y="12232"/>
                  </a:cubicBezTo>
                  <a:close/>
                  <a:moveTo>
                    <a:pt x="24759" y="0"/>
                  </a:moveTo>
                  <a:cubicBezTo>
                    <a:pt x="11124" y="0"/>
                    <a:pt x="1" y="11123"/>
                    <a:pt x="1" y="24758"/>
                  </a:cubicBezTo>
                  <a:lnTo>
                    <a:pt x="1" y="184009"/>
                  </a:lnTo>
                  <a:cubicBezTo>
                    <a:pt x="1" y="197644"/>
                    <a:pt x="11124" y="208767"/>
                    <a:pt x="24759" y="208767"/>
                  </a:cubicBezTo>
                  <a:lnTo>
                    <a:pt x="134884" y="208767"/>
                  </a:lnTo>
                  <a:cubicBezTo>
                    <a:pt x="148519" y="208767"/>
                    <a:pt x="159642" y="197644"/>
                    <a:pt x="159642" y="184009"/>
                  </a:cubicBezTo>
                  <a:lnTo>
                    <a:pt x="159642" y="24758"/>
                  </a:lnTo>
                  <a:cubicBezTo>
                    <a:pt x="159642" y="11123"/>
                    <a:pt x="148519" y="0"/>
                    <a:pt x="134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8;p46"/>
            <p:cNvSpPr/>
            <p:nvPr/>
          </p:nvSpPr>
          <p:spPr>
            <a:xfrm>
              <a:off x="2418750" y="852175"/>
              <a:ext cx="2762925" cy="3377000"/>
            </a:xfrm>
            <a:custGeom>
              <a:avLst/>
              <a:gdLst/>
              <a:ahLst/>
              <a:cxnLst/>
              <a:rect l="l" t="t" r="r" b="b"/>
              <a:pathLst>
                <a:path w="110517" h="135080" extrusionOk="0">
                  <a:moveTo>
                    <a:pt x="98284" y="12233"/>
                  </a:moveTo>
                  <a:lnTo>
                    <a:pt x="98284" y="122847"/>
                  </a:lnTo>
                  <a:lnTo>
                    <a:pt x="12233" y="122847"/>
                  </a:lnTo>
                  <a:lnTo>
                    <a:pt x="12233" y="12233"/>
                  </a:lnTo>
                  <a:close/>
                  <a:moveTo>
                    <a:pt x="6133" y="1"/>
                  </a:moveTo>
                  <a:cubicBezTo>
                    <a:pt x="2741" y="1"/>
                    <a:pt x="1" y="2741"/>
                    <a:pt x="1" y="6133"/>
                  </a:cubicBezTo>
                  <a:lnTo>
                    <a:pt x="1" y="128947"/>
                  </a:lnTo>
                  <a:cubicBezTo>
                    <a:pt x="1" y="132340"/>
                    <a:pt x="2741" y="135080"/>
                    <a:pt x="6133" y="135080"/>
                  </a:cubicBezTo>
                  <a:lnTo>
                    <a:pt x="104384" y="135080"/>
                  </a:lnTo>
                  <a:cubicBezTo>
                    <a:pt x="107777" y="135080"/>
                    <a:pt x="110517" y="132340"/>
                    <a:pt x="110517" y="128947"/>
                  </a:cubicBezTo>
                  <a:lnTo>
                    <a:pt x="110517" y="6133"/>
                  </a:lnTo>
                  <a:cubicBezTo>
                    <a:pt x="110517" y="2741"/>
                    <a:pt x="107777" y="1"/>
                    <a:pt x="104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39;p46"/>
            <p:cNvSpPr/>
            <p:nvPr/>
          </p:nvSpPr>
          <p:spPr>
            <a:xfrm>
              <a:off x="3076850" y="1573075"/>
              <a:ext cx="1446725" cy="1935200"/>
            </a:xfrm>
            <a:custGeom>
              <a:avLst/>
              <a:gdLst/>
              <a:ahLst/>
              <a:cxnLst/>
              <a:rect l="l" t="t" r="r" b="b"/>
              <a:pathLst>
                <a:path w="57869" h="77408" extrusionOk="0">
                  <a:moveTo>
                    <a:pt x="38721" y="18757"/>
                  </a:moveTo>
                  <a:cubicBezTo>
                    <a:pt x="42537" y="18757"/>
                    <a:pt x="45636" y="21856"/>
                    <a:pt x="45636" y="25673"/>
                  </a:cubicBezTo>
                  <a:cubicBezTo>
                    <a:pt x="45636" y="29489"/>
                    <a:pt x="42537" y="32588"/>
                    <a:pt x="38721" y="32588"/>
                  </a:cubicBezTo>
                  <a:lnTo>
                    <a:pt x="18757" y="32588"/>
                  </a:lnTo>
                  <a:lnTo>
                    <a:pt x="18757" y="18757"/>
                  </a:lnTo>
                  <a:close/>
                  <a:moveTo>
                    <a:pt x="38721" y="44820"/>
                  </a:moveTo>
                  <a:cubicBezTo>
                    <a:pt x="42537" y="44820"/>
                    <a:pt x="45636" y="47919"/>
                    <a:pt x="45636" y="51736"/>
                  </a:cubicBezTo>
                  <a:cubicBezTo>
                    <a:pt x="45636" y="55552"/>
                    <a:pt x="42537" y="58651"/>
                    <a:pt x="38721" y="58651"/>
                  </a:cubicBezTo>
                  <a:lnTo>
                    <a:pt x="18757" y="58651"/>
                  </a:lnTo>
                  <a:lnTo>
                    <a:pt x="18757" y="44820"/>
                  </a:lnTo>
                  <a:close/>
                  <a:moveTo>
                    <a:pt x="16050" y="1"/>
                  </a:moveTo>
                  <a:cubicBezTo>
                    <a:pt x="12690" y="1"/>
                    <a:pt x="9950" y="2741"/>
                    <a:pt x="9950" y="6101"/>
                  </a:cubicBezTo>
                  <a:lnTo>
                    <a:pt x="9950" y="6525"/>
                  </a:lnTo>
                  <a:lnTo>
                    <a:pt x="6133" y="6525"/>
                  </a:lnTo>
                  <a:cubicBezTo>
                    <a:pt x="2741" y="6525"/>
                    <a:pt x="1" y="9265"/>
                    <a:pt x="1" y="12625"/>
                  </a:cubicBezTo>
                  <a:cubicBezTo>
                    <a:pt x="1" y="16017"/>
                    <a:pt x="2741" y="18757"/>
                    <a:pt x="6133" y="18757"/>
                  </a:cubicBezTo>
                  <a:lnTo>
                    <a:pt x="6525" y="18757"/>
                  </a:lnTo>
                  <a:lnTo>
                    <a:pt x="6525" y="38688"/>
                  </a:lnTo>
                  <a:lnTo>
                    <a:pt x="6525" y="58651"/>
                  </a:lnTo>
                  <a:lnTo>
                    <a:pt x="6133" y="58651"/>
                  </a:lnTo>
                  <a:cubicBezTo>
                    <a:pt x="2741" y="58651"/>
                    <a:pt x="1" y="61391"/>
                    <a:pt x="1" y="64784"/>
                  </a:cubicBezTo>
                  <a:cubicBezTo>
                    <a:pt x="1" y="68144"/>
                    <a:pt x="2741" y="70884"/>
                    <a:pt x="6133" y="70884"/>
                  </a:cubicBezTo>
                  <a:lnTo>
                    <a:pt x="9950" y="70884"/>
                  </a:lnTo>
                  <a:lnTo>
                    <a:pt x="9950" y="71275"/>
                  </a:lnTo>
                  <a:cubicBezTo>
                    <a:pt x="9950" y="74668"/>
                    <a:pt x="12690" y="77408"/>
                    <a:pt x="16050" y="77408"/>
                  </a:cubicBezTo>
                  <a:cubicBezTo>
                    <a:pt x="19442" y="77408"/>
                    <a:pt x="22182" y="74668"/>
                    <a:pt x="22182" y="71275"/>
                  </a:cubicBezTo>
                  <a:lnTo>
                    <a:pt x="22182" y="70884"/>
                  </a:lnTo>
                  <a:lnTo>
                    <a:pt x="35361" y="70884"/>
                  </a:lnTo>
                  <a:lnTo>
                    <a:pt x="35361" y="71275"/>
                  </a:lnTo>
                  <a:cubicBezTo>
                    <a:pt x="35361" y="74668"/>
                    <a:pt x="38101" y="77408"/>
                    <a:pt x="41461" y="77408"/>
                  </a:cubicBezTo>
                  <a:cubicBezTo>
                    <a:pt x="44853" y="77408"/>
                    <a:pt x="47593" y="74668"/>
                    <a:pt x="47593" y="71275"/>
                  </a:cubicBezTo>
                  <a:lnTo>
                    <a:pt x="47593" y="68698"/>
                  </a:lnTo>
                  <a:cubicBezTo>
                    <a:pt x="53693" y="65501"/>
                    <a:pt x="57868" y="59108"/>
                    <a:pt x="57868" y="51736"/>
                  </a:cubicBezTo>
                  <a:cubicBezTo>
                    <a:pt x="57868" y="46712"/>
                    <a:pt x="55911" y="42113"/>
                    <a:pt x="52714" y="38688"/>
                  </a:cubicBezTo>
                  <a:cubicBezTo>
                    <a:pt x="55911" y="35295"/>
                    <a:pt x="57868" y="30696"/>
                    <a:pt x="57868" y="25673"/>
                  </a:cubicBezTo>
                  <a:cubicBezTo>
                    <a:pt x="57868" y="18300"/>
                    <a:pt x="53693" y="11907"/>
                    <a:pt x="47593" y="8710"/>
                  </a:cubicBezTo>
                  <a:lnTo>
                    <a:pt x="47593" y="6101"/>
                  </a:lnTo>
                  <a:cubicBezTo>
                    <a:pt x="47593" y="2741"/>
                    <a:pt x="44853" y="1"/>
                    <a:pt x="41461" y="1"/>
                  </a:cubicBezTo>
                  <a:cubicBezTo>
                    <a:pt x="38101" y="1"/>
                    <a:pt x="35361" y="2741"/>
                    <a:pt x="35361" y="6101"/>
                  </a:cubicBezTo>
                  <a:lnTo>
                    <a:pt x="35361" y="6525"/>
                  </a:lnTo>
                  <a:lnTo>
                    <a:pt x="22182" y="6525"/>
                  </a:lnTo>
                  <a:lnTo>
                    <a:pt x="22182" y="6101"/>
                  </a:lnTo>
                  <a:cubicBezTo>
                    <a:pt x="22182" y="2741"/>
                    <a:pt x="19442" y="1"/>
                    <a:pt x="16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40;p46"/>
            <p:cNvSpPr/>
            <p:nvPr/>
          </p:nvSpPr>
          <p:spPr>
            <a:xfrm>
              <a:off x="3340250" y="4537400"/>
              <a:ext cx="919925" cy="305850"/>
            </a:xfrm>
            <a:custGeom>
              <a:avLst/>
              <a:gdLst/>
              <a:ahLst/>
              <a:cxnLst/>
              <a:rect l="l" t="t" r="r" b="b"/>
              <a:pathLst>
                <a:path w="36797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30696" y="12233"/>
                  </a:lnTo>
                  <a:cubicBezTo>
                    <a:pt x="34056" y="12233"/>
                    <a:pt x="36796" y="9493"/>
                    <a:pt x="36796" y="6101"/>
                  </a:cubicBezTo>
                  <a:cubicBezTo>
                    <a:pt x="36796" y="2741"/>
                    <a:pt x="34056" y="1"/>
                    <a:pt x="30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132;p46"/>
          <p:cNvGrpSpPr/>
          <p:nvPr/>
        </p:nvGrpSpPr>
        <p:grpSpPr>
          <a:xfrm>
            <a:off x="5143504" y="3357568"/>
            <a:ext cx="277896" cy="457202"/>
            <a:chOff x="2214050" y="238125"/>
            <a:chExt cx="3172325" cy="5219200"/>
          </a:xfrm>
        </p:grpSpPr>
        <p:sp>
          <p:nvSpPr>
            <p:cNvPr id="76" name="Google Shape;1133;p46"/>
            <p:cNvSpPr/>
            <p:nvPr/>
          </p:nvSpPr>
          <p:spPr>
            <a:xfrm>
              <a:off x="2214050" y="238125"/>
              <a:ext cx="3172325" cy="5219200"/>
            </a:xfrm>
            <a:custGeom>
              <a:avLst/>
              <a:gdLst/>
              <a:ahLst/>
              <a:cxnLst/>
              <a:rect l="l" t="t" r="r" b="b"/>
              <a:pathLst>
                <a:path w="126893" h="208768" extrusionOk="0">
                  <a:moveTo>
                    <a:pt x="108429" y="12232"/>
                  </a:moveTo>
                  <a:cubicBezTo>
                    <a:pt x="111887" y="12232"/>
                    <a:pt x="114660" y="15038"/>
                    <a:pt x="114660" y="18463"/>
                  </a:cubicBezTo>
                  <a:lnTo>
                    <a:pt x="114660" y="147344"/>
                  </a:lnTo>
                  <a:lnTo>
                    <a:pt x="12233" y="147344"/>
                  </a:lnTo>
                  <a:lnTo>
                    <a:pt x="12233" y="18463"/>
                  </a:lnTo>
                  <a:cubicBezTo>
                    <a:pt x="12233" y="15038"/>
                    <a:pt x="15006" y="12232"/>
                    <a:pt x="18464" y="12232"/>
                  </a:cubicBezTo>
                  <a:close/>
                  <a:moveTo>
                    <a:pt x="114660" y="159576"/>
                  </a:moveTo>
                  <a:lnTo>
                    <a:pt x="114660" y="190304"/>
                  </a:lnTo>
                  <a:cubicBezTo>
                    <a:pt x="114660" y="193729"/>
                    <a:pt x="111887" y="196535"/>
                    <a:pt x="108429" y="196535"/>
                  </a:cubicBezTo>
                  <a:lnTo>
                    <a:pt x="18464" y="196535"/>
                  </a:lnTo>
                  <a:cubicBezTo>
                    <a:pt x="15006" y="196535"/>
                    <a:pt x="12233" y="193729"/>
                    <a:pt x="12233" y="190304"/>
                  </a:cubicBezTo>
                  <a:lnTo>
                    <a:pt x="12233" y="159576"/>
                  </a:lnTo>
                  <a:close/>
                  <a:moveTo>
                    <a:pt x="18464" y="0"/>
                  </a:moveTo>
                  <a:cubicBezTo>
                    <a:pt x="8286" y="0"/>
                    <a:pt x="1" y="8285"/>
                    <a:pt x="1" y="18463"/>
                  </a:cubicBezTo>
                  <a:lnTo>
                    <a:pt x="1" y="190304"/>
                  </a:lnTo>
                  <a:cubicBezTo>
                    <a:pt x="1" y="200482"/>
                    <a:pt x="8286" y="208767"/>
                    <a:pt x="18464" y="208767"/>
                  </a:cubicBezTo>
                  <a:lnTo>
                    <a:pt x="108429" y="208767"/>
                  </a:lnTo>
                  <a:cubicBezTo>
                    <a:pt x="118607" y="208767"/>
                    <a:pt x="126892" y="200482"/>
                    <a:pt x="126892" y="190304"/>
                  </a:cubicBezTo>
                  <a:lnTo>
                    <a:pt x="126892" y="18463"/>
                  </a:lnTo>
                  <a:cubicBezTo>
                    <a:pt x="126892" y="8285"/>
                    <a:pt x="118607" y="0"/>
                    <a:pt x="108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34;p46"/>
            <p:cNvSpPr/>
            <p:nvPr/>
          </p:nvSpPr>
          <p:spPr>
            <a:xfrm>
              <a:off x="3076850" y="1261550"/>
              <a:ext cx="1446725" cy="1934400"/>
            </a:xfrm>
            <a:custGeom>
              <a:avLst/>
              <a:gdLst/>
              <a:ahLst/>
              <a:cxnLst/>
              <a:rect l="l" t="t" r="r" b="b"/>
              <a:pathLst>
                <a:path w="57869" h="77376" extrusionOk="0">
                  <a:moveTo>
                    <a:pt x="38721" y="18725"/>
                  </a:moveTo>
                  <a:cubicBezTo>
                    <a:pt x="42537" y="18725"/>
                    <a:pt x="45636" y="21824"/>
                    <a:pt x="45636" y="25640"/>
                  </a:cubicBezTo>
                  <a:cubicBezTo>
                    <a:pt x="45636" y="29457"/>
                    <a:pt x="42537" y="32556"/>
                    <a:pt x="38721" y="32556"/>
                  </a:cubicBezTo>
                  <a:lnTo>
                    <a:pt x="18757" y="32556"/>
                  </a:lnTo>
                  <a:lnTo>
                    <a:pt x="18757" y="18725"/>
                  </a:lnTo>
                  <a:close/>
                  <a:moveTo>
                    <a:pt x="38721" y="44788"/>
                  </a:moveTo>
                  <a:cubicBezTo>
                    <a:pt x="42537" y="44788"/>
                    <a:pt x="45636" y="47920"/>
                    <a:pt x="45636" y="51736"/>
                  </a:cubicBezTo>
                  <a:cubicBezTo>
                    <a:pt x="45636" y="55520"/>
                    <a:pt x="42537" y="58651"/>
                    <a:pt x="38721" y="58651"/>
                  </a:cubicBezTo>
                  <a:lnTo>
                    <a:pt x="18757" y="58651"/>
                  </a:lnTo>
                  <a:lnTo>
                    <a:pt x="18757" y="44788"/>
                  </a:lnTo>
                  <a:close/>
                  <a:moveTo>
                    <a:pt x="16050" y="1"/>
                  </a:moveTo>
                  <a:cubicBezTo>
                    <a:pt x="12690" y="1"/>
                    <a:pt x="9950" y="2708"/>
                    <a:pt x="9950" y="6101"/>
                  </a:cubicBezTo>
                  <a:lnTo>
                    <a:pt x="9950" y="6492"/>
                  </a:lnTo>
                  <a:lnTo>
                    <a:pt x="6133" y="6492"/>
                  </a:lnTo>
                  <a:cubicBezTo>
                    <a:pt x="2741" y="6492"/>
                    <a:pt x="1" y="9232"/>
                    <a:pt x="1" y="12625"/>
                  </a:cubicBezTo>
                  <a:cubicBezTo>
                    <a:pt x="1" y="15985"/>
                    <a:pt x="2741" y="18725"/>
                    <a:pt x="6133" y="18725"/>
                  </a:cubicBezTo>
                  <a:lnTo>
                    <a:pt x="6525" y="18725"/>
                  </a:lnTo>
                  <a:lnTo>
                    <a:pt x="6525" y="38688"/>
                  </a:lnTo>
                  <a:lnTo>
                    <a:pt x="6525" y="58651"/>
                  </a:lnTo>
                  <a:lnTo>
                    <a:pt x="6133" y="58651"/>
                  </a:lnTo>
                  <a:cubicBezTo>
                    <a:pt x="2741" y="58651"/>
                    <a:pt x="1" y="61392"/>
                    <a:pt x="1" y="64751"/>
                  </a:cubicBezTo>
                  <a:cubicBezTo>
                    <a:pt x="1" y="68144"/>
                    <a:pt x="2741" y="70884"/>
                    <a:pt x="6133" y="70884"/>
                  </a:cubicBezTo>
                  <a:lnTo>
                    <a:pt x="9950" y="70884"/>
                  </a:lnTo>
                  <a:lnTo>
                    <a:pt x="9950" y="71275"/>
                  </a:lnTo>
                  <a:cubicBezTo>
                    <a:pt x="9950" y="74635"/>
                    <a:pt x="12690" y="77375"/>
                    <a:pt x="16050" y="77375"/>
                  </a:cubicBezTo>
                  <a:cubicBezTo>
                    <a:pt x="19442" y="77375"/>
                    <a:pt x="22182" y="74635"/>
                    <a:pt x="22182" y="71275"/>
                  </a:cubicBezTo>
                  <a:lnTo>
                    <a:pt x="22182" y="70884"/>
                  </a:lnTo>
                  <a:lnTo>
                    <a:pt x="35361" y="70884"/>
                  </a:lnTo>
                  <a:lnTo>
                    <a:pt x="35361" y="71275"/>
                  </a:lnTo>
                  <a:cubicBezTo>
                    <a:pt x="35361" y="74635"/>
                    <a:pt x="38101" y="77375"/>
                    <a:pt x="41461" y="77375"/>
                  </a:cubicBezTo>
                  <a:cubicBezTo>
                    <a:pt x="44853" y="77375"/>
                    <a:pt x="47593" y="74635"/>
                    <a:pt x="47593" y="71275"/>
                  </a:cubicBezTo>
                  <a:lnTo>
                    <a:pt x="47593" y="68666"/>
                  </a:lnTo>
                  <a:cubicBezTo>
                    <a:pt x="53693" y="65469"/>
                    <a:pt x="57868" y="59076"/>
                    <a:pt x="57868" y="51703"/>
                  </a:cubicBezTo>
                  <a:cubicBezTo>
                    <a:pt x="57868" y="46680"/>
                    <a:pt x="55911" y="42113"/>
                    <a:pt x="52714" y="38688"/>
                  </a:cubicBezTo>
                  <a:cubicBezTo>
                    <a:pt x="55911" y="35263"/>
                    <a:pt x="57868" y="30696"/>
                    <a:pt x="57868" y="25640"/>
                  </a:cubicBezTo>
                  <a:cubicBezTo>
                    <a:pt x="57868" y="18301"/>
                    <a:pt x="53693" y="11907"/>
                    <a:pt x="47593" y="8710"/>
                  </a:cubicBezTo>
                  <a:lnTo>
                    <a:pt x="47593" y="6101"/>
                  </a:lnTo>
                  <a:cubicBezTo>
                    <a:pt x="47593" y="2708"/>
                    <a:pt x="44853" y="1"/>
                    <a:pt x="41461" y="1"/>
                  </a:cubicBezTo>
                  <a:cubicBezTo>
                    <a:pt x="38101" y="1"/>
                    <a:pt x="35361" y="2708"/>
                    <a:pt x="35361" y="6101"/>
                  </a:cubicBezTo>
                  <a:lnTo>
                    <a:pt x="35361" y="6492"/>
                  </a:lnTo>
                  <a:lnTo>
                    <a:pt x="22182" y="6492"/>
                  </a:lnTo>
                  <a:lnTo>
                    <a:pt x="22182" y="6101"/>
                  </a:lnTo>
                  <a:cubicBezTo>
                    <a:pt x="22182" y="2708"/>
                    <a:pt x="19442" y="1"/>
                    <a:pt x="16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5;p46"/>
            <p:cNvSpPr/>
            <p:nvPr/>
          </p:nvSpPr>
          <p:spPr>
            <a:xfrm>
              <a:off x="3340250" y="4536600"/>
              <a:ext cx="919925" cy="305825"/>
            </a:xfrm>
            <a:custGeom>
              <a:avLst/>
              <a:gdLst/>
              <a:ahLst/>
              <a:cxnLst/>
              <a:rect l="l" t="t" r="r" b="b"/>
              <a:pathLst>
                <a:path w="36797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30696" y="12233"/>
                  </a:lnTo>
                  <a:cubicBezTo>
                    <a:pt x="34056" y="12233"/>
                    <a:pt x="36796" y="9493"/>
                    <a:pt x="36796" y="6133"/>
                  </a:cubicBezTo>
                  <a:cubicBezTo>
                    <a:pt x="36796" y="2740"/>
                    <a:pt x="34056" y="0"/>
                    <a:pt x="30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Exploratory Data Analyst</a:t>
            </a:r>
            <a:endParaRPr/>
          </a:p>
        </p:txBody>
      </p:sp>
      <p:sp>
        <p:nvSpPr>
          <p:cNvPr id="1077" name="Google Shape;1077;p46"/>
          <p:cNvSpPr txBox="1">
            <a:spLocks noGrp="1"/>
          </p:cNvSpPr>
          <p:nvPr>
            <p:ph type="subTitle" idx="1"/>
          </p:nvPr>
        </p:nvSpPr>
        <p:spPr>
          <a:xfrm>
            <a:off x="847425" y="2578725"/>
            <a:ext cx="2325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1413701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Some columns have a null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68413 duplicates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/>
          <p:cNvSpPr txBox="1">
            <a:spLocks noGrp="1"/>
          </p:cNvSpPr>
          <p:nvPr>
            <p:ph type="subTitle" idx="2"/>
          </p:nvPr>
        </p:nvSpPr>
        <p:spPr>
          <a:xfrm>
            <a:off x="5970975" y="2578725"/>
            <a:ext cx="2325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multiple columns that needs to model</a:t>
            </a:r>
            <a:endParaRPr/>
          </a:p>
        </p:txBody>
      </p:sp>
      <p:sp>
        <p:nvSpPr>
          <p:cNvPr id="1079" name="Google Shape;1079;p46"/>
          <p:cNvSpPr txBox="1">
            <a:spLocks noGrp="1"/>
          </p:cNvSpPr>
          <p:nvPr>
            <p:ph type="subTitle" idx="3"/>
          </p:nvPr>
        </p:nvSpPr>
        <p:spPr>
          <a:xfrm>
            <a:off x="3409200" y="1812800"/>
            <a:ext cx="2325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Merge dataset train and dataset </a:t>
            </a:r>
            <a:r>
              <a:rPr lang="en-US" dirty="0" err="1" smtClean="0"/>
              <a:t>prev</a:t>
            </a:r>
            <a:r>
              <a:rPr lang="en-US" dirty="0" smtClean="0"/>
              <a:t> application</a:t>
            </a:r>
            <a:endParaRPr/>
          </a:p>
        </p:txBody>
      </p:sp>
      <p:grpSp>
        <p:nvGrpSpPr>
          <p:cNvPr id="1083" name="Google Shape;1083;p46"/>
          <p:cNvGrpSpPr/>
          <p:nvPr/>
        </p:nvGrpSpPr>
        <p:grpSpPr>
          <a:xfrm>
            <a:off x="2725019" y="3059594"/>
            <a:ext cx="3693962" cy="2706805"/>
            <a:chOff x="1629925" y="1892625"/>
            <a:chExt cx="4486775" cy="3287750"/>
          </a:xfrm>
        </p:grpSpPr>
        <p:sp>
          <p:nvSpPr>
            <p:cNvPr id="1084" name="Google Shape;1084;p46"/>
            <p:cNvSpPr/>
            <p:nvPr/>
          </p:nvSpPr>
          <p:spPr>
            <a:xfrm>
              <a:off x="2284300" y="1892625"/>
              <a:ext cx="3009675" cy="1924750"/>
            </a:xfrm>
            <a:custGeom>
              <a:avLst/>
              <a:gdLst/>
              <a:ahLst/>
              <a:cxnLst/>
              <a:rect l="l" t="t" r="r" b="b"/>
              <a:pathLst>
                <a:path w="120387" h="76990" extrusionOk="0">
                  <a:moveTo>
                    <a:pt x="14378" y="1"/>
                  </a:moveTo>
                  <a:cubicBezTo>
                    <a:pt x="9140" y="1"/>
                    <a:pt x="434" y="2269"/>
                    <a:pt x="368" y="14411"/>
                  </a:cubicBezTo>
                  <a:lnTo>
                    <a:pt x="101" y="62045"/>
                  </a:lnTo>
                  <a:cubicBezTo>
                    <a:pt x="1" y="74154"/>
                    <a:pt x="8707" y="76489"/>
                    <a:pt x="13944" y="76522"/>
                  </a:cubicBezTo>
                  <a:lnTo>
                    <a:pt x="110479" y="76989"/>
                  </a:lnTo>
                  <a:cubicBezTo>
                    <a:pt x="115717" y="76989"/>
                    <a:pt x="119986" y="72619"/>
                    <a:pt x="120020" y="67215"/>
                  </a:cubicBezTo>
                  <a:lnTo>
                    <a:pt x="120353" y="10308"/>
                  </a:lnTo>
                  <a:cubicBezTo>
                    <a:pt x="120387" y="4904"/>
                    <a:pt x="116150" y="501"/>
                    <a:pt x="110913" y="468"/>
                  </a:cubicBezTo>
                  <a:lnTo>
                    <a:pt x="14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2609525" y="2067025"/>
              <a:ext cx="2534350" cy="1573000"/>
            </a:xfrm>
            <a:custGeom>
              <a:avLst/>
              <a:gdLst/>
              <a:ahLst/>
              <a:cxnLst/>
              <a:rect l="l" t="t" r="r" b="b"/>
              <a:pathLst>
                <a:path w="101374" h="62920" extrusionOk="0">
                  <a:moveTo>
                    <a:pt x="9241" y="1"/>
                  </a:moveTo>
                  <a:cubicBezTo>
                    <a:pt x="8248" y="1"/>
                    <a:pt x="6457" y="144"/>
                    <a:pt x="5238" y="1064"/>
                  </a:cubicBezTo>
                  <a:cubicBezTo>
                    <a:pt x="3470" y="2398"/>
                    <a:pt x="2136" y="4700"/>
                    <a:pt x="1969" y="5934"/>
                  </a:cubicBezTo>
                  <a:cubicBezTo>
                    <a:pt x="1" y="19710"/>
                    <a:pt x="1135" y="43628"/>
                    <a:pt x="2469" y="57271"/>
                  </a:cubicBezTo>
                  <a:cubicBezTo>
                    <a:pt x="2569" y="58405"/>
                    <a:pt x="2970" y="60073"/>
                    <a:pt x="4704" y="61540"/>
                  </a:cubicBezTo>
                  <a:cubicBezTo>
                    <a:pt x="5888" y="62549"/>
                    <a:pt x="7446" y="62722"/>
                    <a:pt x="8376" y="62722"/>
                  </a:cubicBezTo>
                  <a:cubicBezTo>
                    <a:pt x="8860" y="62722"/>
                    <a:pt x="9174" y="62675"/>
                    <a:pt x="9174" y="62675"/>
                  </a:cubicBezTo>
                  <a:lnTo>
                    <a:pt x="93101" y="62908"/>
                  </a:lnTo>
                  <a:cubicBezTo>
                    <a:pt x="93101" y="62908"/>
                    <a:pt x="93227" y="62919"/>
                    <a:pt x="93441" y="62919"/>
                  </a:cubicBezTo>
                  <a:cubicBezTo>
                    <a:pt x="94288" y="62919"/>
                    <a:pt x="96514" y="62749"/>
                    <a:pt x="97871" y="61073"/>
                  </a:cubicBezTo>
                  <a:cubicBezTo>
                    <a:pt x="99138" y="59472"/>
                    <a:pt x="99138" y="56470"/>
                    <a:pt x="99272" y="54902"/>
                  </a:cubicBezTo>
                  <a:cubicBezTo>
                    <a:pt x="100139" y="44095"/>
                    <a:pt x="101373" y="19677"/>
                    <a:pt x="99872" y="6501"/>
                  </a:cubicBezTo>
                  <a:cubicBezTo>
                    <a:pt x="99739" y="5200"/>
                    <a:pt x="99238" y="3199"/>
                    <a:pt x="97737" y="1898"/>
                  </a:cubicBezTo>
                  <a:cubicBezTo>
                    <a:pt x="96470" y="797"/>
                    <a:pt x="93701" y="764"/>
                    <a:pt x="93701" y="764"/>
                  </a:cubicBezTo>
                  <a:lnTo>
                    <a:pt x="9975" y="30"/>
                  </a:lnTo>
                  <a:cubicBezTo>
                    <a:pt x="9975" y="30"/>
                    <a:pt x="9689" y="1"/>
                    <a:pt x="9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2687925" y="2217025"/>
              <a:ext cx="1954750" cy="874000"/>
            </a:xfrm>
            <a:custGeom>
              <a:avLst/>
              <a:gdLst/>
              <a:ahLst/>
              <a:cxnLst/>
              <a:rect l="l" t="t" r="r" b="b"/>
              <a:pathLst>
                <a:path w="78190" h="34960" extrusionOk="0">
                  <a:moveTo>
                    <a:pt x="78190" y="1"/>
                  </a:moveTo>
                  <a:lnTo>
                    <a:pt x="69483" y="3003"/>
                  </a:lnTo>
                  <a:lnTo>
                    <a:pt x="71985" y="4938"/>
                  </a:lnTo>
                  <a:lnTo>
                    <a:pt x="59476" y="21049"/>
                  </a:lnTo>
                  <a:lnTo>
                    <a:pt x="41697" y="6038"/>
                  </a:lnTo>
                  <a:lnTo>
                    <a:pt x="26886" y="24585"/>
                  </a:lnTo>
                  <a:lnTo>
                    <a:pt x="11675" y="16879"/>
                  </a:lnTo>
                  <a:lnTo>
                    <a:pt x="0" y="32190"/>
                  </a:lnTo>
                  <a:lnTo>
                    <a:pt x="3336" y="34959"/>
                  </a:lnTo>
                  <a:lnTo>
                    <a:pt x="12509" y="21349"/>
                  </a:lnTo>
                  <a:lnTo>
                    <a:pt x="27787" y="29388"/>
                  </a:lnTo>
                  <a:lnTo>
                    <a:pt x="41964" y="11042"/>
                  </a:lnTo>
                  <a:lnTo>
                    <a:pt x="59476" y="25519"/>
                  </a:lnTo>
                  <a:lnTo>
                    <a:pt x="74720" y="6672"/>
                  </a:lnTo>
                  <a:lnTo>
                    <a:pt x="77856" y="8874"/>
                  </a:lnTo>
                  <a:lnTo>
                    <a:pt x="78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3252500" y="3298825"/>
              <a:ext cx="40050" cy="37475"/>
            </a:xfrm>
            <a:custGeom>
              <a:avLst/>
              <a:gdLst/>
              <a:ahLst/>
              <a:cxnLst/>
              <a:rect l="l" t="t" r="r" b="b"/>
              <a:pathLst>
                <a:path w="1602" h="1499" extrusionOk="0">
                  <a:moveTo>
                    <a:pt x="1131" y="0"/>
                  </a:moveTo>
                  <a:cubicBezTo>
                    <a:pt x="905" y="0"/>
                    <a:pt x="629" y="142"/>
                    <a:pt x="401" y="393"/>
                  </a:cubicBezTo>
                  <a:cubicBezTo>
                    <a:pt x="67" y="760"/>
                    <a:pt x="0" y="1227"/>
                    <a:pt x="200" y="1427"/>
                  </a:cubicBezTo>
                  <a:cubicBezTo>
                    <a:pt x="267" y="1475"/>
                    <a:pt x="351" y="1498"/>
                    <a:pt x="444" y="1498"/>
                  </a:cubicBezTo>
                  <a:cubicBezTo>
                    <a:pt x="674" y="1498"/>
                    <a:pt x="963" y="1355"/>
                    <a:pt x="1201" y="1094"/>
                  </a:cubicBezTo>
                  <a:cubicBezTo>
                    <a:pt x="1535" y="727"/>
                    <a:pt x="1601" y="293"/>
                    <a:pt x="1401" y="93"/>
                  </a:cubicBezTo>
                  <a:cubicBezTo>
                    <a:pt x="1328" y="30"/>
                    <a:pt x="1234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3310025" y="3232100"/>
              <a:ext cx="40900" cy="37475"/>
            </a:xfrm>
            <a:custGeom>
              <a:avLst/>
              <a:gdLst/>
              <a:ahLst/>
              <a:cxnLst/>
              <a:rect l="l" t="t" r="r" b="b"/>
              <a:pathLst>
                <a:path w="1636" h="1499" extrusionOk="0">
                  <a:moveTo>
                    <a:pt x="1132" y="0"/>
                  </a:moveTo>
                  <a:cubicBezTo>
                    <a:pt x="909" y="0"/>
                    <a:pt x="640" y="142"/>
                    <a:pt x="435" y="394"/>
                  </a:cubicBezTo>
                  <a:cubicBezTo>
                    <a:pt x="101" y="761"/>
                    <a:pt x="1" y="1228"/>
                    <a:pt x="234" y="1428"/>
                  </a:cubicBezTo>
                  <a:cubicBezTo>
                    <a:pt x="301" y="1476"/>
                    <a:pt x="385" y="1499"/>
                    <a:pt x="478" y="1499"/>
                  </a:cubicBezTo>
                  <a:cubicBezTo>
                    <a:pt x="709" y="1499"/>
                    <a:pt x="997" y="1356"/>
                    <a:pt x="1235" y="1094"/>
                  </a:cubicBezTo>
                  <a:cubicBezTo>
                    <a:pt x="1535" y="727"/>
                    <a:pt x="1635" y="260"/>
                    <a:pt x="1402" y="93"/>
                  </a:cubicBezTo>
                  <a:cubicBezTo>
                    <a:pt x="1328" y="30"/>
                    <a:pt x="1235" y="0"/>
                    <a:pt x="1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3369250" y="3166225"/>
              <a:ext cx="40875" cy="37200"/>
            </a:xfrm>
            <a:custGeom>
              <a:avLst/>
              <a:gdLst/>
              <a:ahLst/>
              <a:cxnLst/>
              <a:rect l="l" t="t" r="r" b="b"/>
              <a:pathLst>
                <a:path w="1635" h="1488" extrusionOk="0">
                  <a:moveTo>
                    <a:pt x="1145" y="0"/>
                  </a:moveTo>
                  <a:cubicBezTo>
                    <a:pt x="920" y="0"/>
                    <a:pt x="629" y="142"/>
                    <a:pt x="401" y="393"/>
                  </a:cubicBezTo>
                  <a:cubicBezTo>
                    <a:pt x="100" y="760"/>
                    <a:pt x="0" y="1194"/>
                    <a:pt x="200" y="1394"/>
                  </a:cubicBezTo>
                  <a:cubicBezTo>
                    <a:pt x="274" y="1457"/>
                    <a:pt x="367" y="1487"/>
                    <a:pt x="471" y="1487"/>
                  </a:cubicBezTo>
                  <a:cubicBezTo>
                    <a:pt x="697" y="1487"/>
                    <a:pt x="973" y="1345"/>
                    <a:pt x="1201" y="1094"/>
                  </a:cubicBezTo>
                  <a:cubicBezTo>
                    <a:pt x="1535" y="727"/>
                    <a:pt x="1635" y="293"/>
                    <a:pt x="1401" y="93"/>
                  </a:cubicBezTo>
                  <a:cubicBezTo>
                    <a:pt x="1338" y="30"/>
                    <a:pt x="1249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3430125" y="3102600"/>
              <a:ext cx="41725" cy="36000"/>
            </a:xfrm>
            <a:custGeom>
              <a:avLst/>
              <a:gdLst/>
              <a:ahLst/>
              <a:cxnLst/>
              <a:rect l="l" t="t" r="r" b="b"/>
              <a:pathLst>
                <a:path w="1669" h="1440" extrusionOk="0">
                  <a:moveTo>
                    <a:pt x="1188" y="0"/>
                  </a:moveTo>
                  <a:cubicBezTo>
                    <a:pt x="975" y="0"/>
                    <a:pt x="707" y="119"/>
                    <a:pt x="467" y="337"/>
                  </a:cubicBezTo>
                  <a:cubicBezTo>
                    <a:pt x="100" y="704"/>
                    <a:pt x="0" y="1137"/>
                    <a:pt x="200" y="1337"/>
                  </a:cubicBezTo>
                  <a:cubicBezTo>
                    <a:pt x="270" y="1407"/>
                    <a:pt x="371" y="1440"/>
                    <a:pt x="488" y="1440"/>
                  </a:cubicBezTo>
                  <a:cubicBezTo>
                    <a:pt x="708" y="1440"/>
                    <a:pt x="983" y="1322"/>
                    <a:pt x="1201" y="1104"/>
                  </a:cubicBezTo>
                  <a:cubicBezTo>
                    <a:pt x="1535" y="770"/>
                    <a:pt x="1668" y="337"/>
                    <a:pt x="1468" y="103"/>
                  </a:cubicBezTo>
                  <a:cubicBezTo>
                    <a:pt x="1399" y="34"/>
                    <a:pt x="1301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3498500" y="3059975"/>
              <a:ext cx="47550" cy="27800"/>
            </a:xfrm>
            <a:custGeom>
              <a:avLst/>
              <a:gdLst/>
              <a:ahLst/>
              <a:cxnLst/>
              <a:rect l="l" t="t" r="r" b="b"/>
              <a:pathLst>
                <a:path w="1902" h="1112" extrusionOk="0">
                  <a:moveTo>
                    <a:pt x="795" y="0"/>
                  </a:moveTo>
                  <a:cubicBezTo>
                    <a:pt x="561" y="0"/>
                    <a:pt x="346" y="86"/>
                    <a:pt x="201" y="207"/>
                  </a:cubicBezTo>
                  <a:cubicBezTo>
                    <a:pt x="34" y="374"/>
                    <a:pt x="1" y="574"/>
                    <a:pt x="101" y="674"/>
                  </a:cubicBezTo>
                  <a:cubicBezTo>
                    <a:pt x="201" y="807"/>
                    <a:pt x="334" y="841"/>
                    <a:pt x="468" y="907"/>
                  </a:cubicBezTo>
                  <a:cubicBezTo>
                    <a:pt x="568" y="974"/>
                    <a:pt x="668" y="1041"/>
                    <a:pt x="835" y="1074"/>
                  </a:cubicBezTo>
                  <a:cubicBezTo>
                    <a:pt x="946" y="1096"/>
                    <a:pt x="1068" y="1111"/>
                    <a:pt x="1188" y="1111"/>
                  </a:cubicBezTo>
                  <a:cubicBezTo>
                    <a:pt x="1428" y="1111"/>
                    <a:pt x="1657" y="1052"/>
                    <a:pt x="1769" y="874"/>
                  </a:cubicBezTo>
                  <a:cubicBezTo>
                    <a:pt x="1902" y="641"/>
                    <a:pt x="1702" y="174"/>
                    <a:pt x="1068" y="40"/>
                  </a:cubicBezTo>
                  <a:cubicBezTo>
                    <a:pt x="976" y="13"/>
                    <a:pt x="884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3572725" y="3106200"/>
              <a:ext cx="42550" cy="36575"/>
            </a:xfrm>
            <a:custGeom>
              <a:avLst/>
              <a:gdLst/>
              <a:ahLst/>
              <a:cxnLst/>
              <a:rect l="l" t="t" r="r" b="b"/>
              <a:pathLst>
                <a:path w="1702" h="1463" extrusionOk="0">
                  <a:moveTo>
                    <a:pt x="497" y="0"/>
                  </a:moveTo>
                  <a:cubicBezTo>
                    <a:pt x="377" y="0"/>
                    <a:pt x="273" y="41"/>
                    <a:pt x="201" y="126"/>
                  </a:cubicBezTo>
                  <a:cubicBezTo>
                    <a:pt x="0" y="326"/>
                    <a:pt x="134" y="793"/>
                    <a:pt x="467" y="1127"/>
                  </a:cubicBezTo>
                  <a:cubicBezTo>
                    <a:pt x="707" y="1345"/>
                    <a:pt x="975" y="1463"/>
                    <a:pt x="1188" y="1463"/>
                  </a:cubicBezTo>
                  <a:cubicBezTo>
                    <a:pt x="1301" y="1463"/>
                    <a:pt x="1399" y="1429"/>
                    <a:pt x="1468" y="1360"/>
                  </a:cubicBezTo>
                  <a:cubicBezTo>
                    <a:pt x="1702" y="1127"/>
                    <a:pt x="1568" y="693"/>
                    <a:pt x="1201" y="359"/>
                  </a:cubicBezTo>
                  <a:cubicBezTo>
                    <a:pt x="968" y="126"/>
                    <a:pt x="707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3635275" y="3168950"/>
              <a:ext cx="42550" cy="36150"/>
            </a:xfrm>
            <a:custGeom>
              <a:avLst/>
              <a:gdLst/>
              <a:ahLst/>
              <a:cxnLst/>
              <a:rect l="l" t="t" r="r" b="b"/>
              <a:pathLst>
                <a:path w="1702" h="1446" extrusionOk="0">
                  <a:moveTo>
                    <a:pt x="501" y="0"/>
                  </a:moveTo>
                  <a:cubicBezTo>
                    <a:pt x="385" y="0"/>
                    <a:pt x="281" y="37"/>
                    <a:pt x="200" y="118"/>
                  </a:cubicBezTo>
                  <a:cubicBezTo>
                    <a:pt x="0" y="318"/>
                    <a:pt x="134" y="751"/>
                    <a:pt x="467" y="1118"/>
                  </a:cubicBezTo>
                  <a:cubicBezTo>
                    <a:pt x="719" y="1328"/>
                    <a:pt x="997" y="1446"/>
                    <a:pt x="1211" y="1446"/>
                  </a:cubicBezTo>
                  <a:cubicBezTo>
                    <a:pt x="1336" y="1446"/>
                    <a:pt x="1439" y="1405"/>
                    <a:pt x="1501" y="1319"/>
                  </a:cubicBezTo>
                  <a:cubicBezTo>
                    <a:pt x="1701" y="1085"/>
                    <a:pt x="1568" y="651"/>
                    <a:pt x="1201" y="351"/>
                  </a:cubicBezTo>
                  <a:cubicBezTo>
                    <a:pt x="983" y="133"/>
                    <a:pt x="72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3704475" y="3161850"/>
              <a:ext cx="41725" cy="36775"/>
            </a:xfrm>
            <a:custGeom>
              <a:avLst/>
              <a:gdLst/>
              <a:ahLst/>
              <a:cxnLst/>
              <a:rect l="l" t="t" r="r" b="b"/>
              <a:pathLst>
                <a:path w="1669" h="1471" extrusionOk="0">
                  <a:moveTo>
                    <a:pt x="1154" y="0"/>
                  </a:moveTo>
                  <a:cubicBezTo>
                    <a:pt x="933" y="0"/>
                    <a:pt x="655" y="126"/>
                    <a:pt x="434" y="368"/>
                  </a:cubicBezTo>
                  <a:cubicBezTo>
                    <a:pt x="101" y="702"/>
                    <a:pt x="1" y="1136"/>
                    <a:pt x="201" y="1369"/>
                  </a:cubicBezTo>
                  <a:cubicBezTo>
                    <a:pt x="269" y="1437"/>
                    <a:pt x="364" y="1470"/>
                    <a:pt x="474" y="1470"/>
                  </a:cubicBezTo>
                  <a:cubicBezTo>
                    <a:pt x="688" y="1470"/>
                    <a:pt x="959" y="1344"/>
                    <a:pt x="1202" y="1102"/>
                  </a:cubicBezTo>
                  <a:cubicBezTo>
                    <a:pt x="1535" y="769"/>
                    <a:pt x="1669" y="302"/>
                    <a:pt x="1435" y="101"/>
                  </a:cubicBezTo>
                  <a:cubicBezTo>
                    <a:pt x="1367" y="33"/>
                    <a:pt x="1268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3765350" y="3097825"/>
              <a:ext cx="40900" cy="37200"/>
            </a:xfrm>
            <a:custGeom>
              <a:avLst/>
              <a:gdLst/>
              <a:ahLst/>
              <a:cxnLst/>
              <a:rect l="l" t="t" r="r" b="b"/>
              <a:pathLst>
                <a:path w="1636" h="1488" extrusionOk="0">
                  <a:moveTo>
                    <a:pt x="1179" y="1"/>
                  </a:moveTo>
                  <a:cubicBezTo>
                    <a:pt x="954" y="1"/>
                    <a:pt x="663" y="143"/>
                    <a:pt x="435" y="394"/>
                  </a:cubicBezTo>
                  <a:cubicBezTo>
                    <a:pt x="101" y="728"/>
                    <a:pt x="1" y="1195"/>
                    <a:pt x="234" y="1395"/>
                  </a:cubicBezTo>
                  <a:cubicBezTo>
                    <a:pt x="297" y="1458"/>
                    <a:pt x="387" y="1488"/>
                    <a:pt x="490" y="1488"/>
                  </a:cubicBezTo>
                  <a:cubicBezTo>
                    <a:pt x="715" y="1488"/>
                    <a:pt x="1007" y="1346"/>
                    <a:pt x="1235" y="1095"/>
                  </a:cubicBezTo>
                  <a:cubicBezTo>
                    <a:pt x="1569" y="761"/>
                    <a:pt x="1635" y="294"/>
                    <a:pt x="1435" y="94"/>
                  </a:cubicBezTo>
                  <a:cubicBezTo>
                    <a:pt x="1372" y="31"/>
                    <a:pt x="1283" y="1"/>
                    <a:pt x="1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3825400" y="3031950"/>
              <a:ext cx="40900" cy="38025"/>
            </a:xfrm>
            <a:custGeom>
              <a:avLst/>
              <a:gdLst/>
              <a:ahLst/>
              <a:cxnLst/>
              <a:rect l="l" t="t" r="r" b="b"/>
              <a:pathLst>
                <a:path w="1636" h="1521" extrusionOk="0">
                  <a:moveTo>
                    <a:pt x="1147" y="1"/>
                  </a:moveTo>
                  <a:cubicBezTo>
                    <a:pt x="924" y="1"/>
                    <a:pt x="640" y="143"/>
                    <a:pt x="434" y="394"/>
                  </a:cubicBezTo>
                  <a:cubicBezTo>
                    <a:pt x="101" y="761"/>
                    <a:pt x="1" y="1228"/>
                    <a:pt x="234" y="1428"/>
                  </a:cubicBezTo>
                  <a:cubicBezTo>
                    <a:pt x="297" y="1491"/>
                    <a:pt x="387" y="1521"/>
                    <a:pt x="489" y="1521"/>
                  </a:cubicBezTo>
                  <a:cubicBezTo>
                    <a:pt x="712" y="1521"/>
                    <a:pt x="996" y="1379"/>
                    <a:pt x="1201" y="1128"/>
                  </a:cubicBezTo>
                  <a:cubicBezTo>
                    <a:pt x="1535" y="761"/>
                    <a:pt x="1635" y="294"/>
                    <a:pt x="1402" y="94"/>
                  </a:cubicBezTo>
                  <a:cubicBezTo>
                    <a:pt x="1339" y="31"/>
                    <a:pt x="1249" y="1"/>
                    <a:pt x="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3884600" y="2966075"/>
              <a:ext cx="40900" cy="37200"/>
            </a:xfrm>
            <a:custGeom>
              <a:avLst/>
              <a:gdLst/>
              <a:ahLst/>
              <a:cxnLst/>
              <a:rect l="l" t="t" r="r" b="b"/>
              <a:pathLst>
                <a:path w="1636" h="1488" extrusionOk="0">
                  <a:moveTo>
                    <a:pt x="1131" y="1"/>
                  </a:moveTo>
                  <a:cubicBezTo>
                    <a:pt x="905" y="1"/>
                    <a:pt x="630" y="142"/>
                    <a:pt x="401" y="394"/>
                  </a:cubicBezTo>
                  <a:cubicBezTo>
                    <a:pt x="101" y="761"/>
                    <a:pt x="1" y="1194"/>
                    <a:pt x="234" y="1394"/>
                  </a:cubicBezTo>
                  <a:cubicBezTo>
                    <a:pt x="297" y="1457"/>
                    <a:pt x="384" y="1487"/>
                    <a:pt x="483" y="1487"/>
                  </a:cubicBezTo>
                  <a:cubicBezTo>
                    <a:pt x="698" y="1487"/>
                    <a:pt x="973" y="1346"/>
                    <a:pt x="1202" y="1094"/>
                  </a:cubicBezTo>
                  <a:cubicBezTo>
                    <a:pt x="1535" y="727"/>
                    <a:pt x="1635" y="294"/>
                    <a:pt x="1402" y="94"/>
                  </a:cubicBezTo>
                  <a:cubicBezTo>
                    <a:pt x="1328" y="30"/>
                    <a:pt x="1235" y="1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3944650" y="2901050"/>
              <a:ext cx="41725" cy="36575"/>
            </a:xfrm>
            <a:custGeom>
              <a:avLst/>
              <a:gdLst/>
              <a:ahLst/>
              <a:cxnLst/>
              <a:rect l="l" t="t" r="r" b="b"/>
              <a:pathLst>
                <a:path w="1669" h="1463" extrusionOk="0">
                  <a:moveTo>
                    <a:pt x="1185" y="0"/>
                  </a:moveTo>
                  <a:cubicBezTo>
                    <a:pt x="971" y="0"/>
                    <a:pt x="689" y="126"/>
                    <a:pt x="434" y="360"/>
                  </a:cubicBezTo>
                  <a:cubicBezTo>
                    <a:pt x="101" y="726"/>
                    <a:pt x="1" y="1160"/>
                    <a:pt x="201" y="1360"/>
                  </a:cubicBezTo>
                  <a:cubicBezTo>
                    <a:pt x="282" y="1430"/>
                    <a:pt x="387" y="1463"/>
                    <a:pt x="503" y="1463"/>
                  </a:cubicBezTo>
                  <a:cubicBezTo>
                    <a:pt x="723" y="1463"/>
                    <a:pt x="984" y="1345"/>
                    <a:pt x="1202" y="1127"/>
                  </a:cubicBezTo>
                  <a:cubicBezTo>
                    <a:pt x="1535" y="793"/>
                    <a:pt x="1669" y="393"/>
                    <a:pt x="1468" y="126"/>
                  </a:cubicBezTo>
                  <a:cubicBezTo>
                    <a:pt x="1408" y="41"/>
                    <a:pt x="1308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4023050" y="2894550"/>
              <a:ext cx="45875" cy="30125"/>
            </a:xfrm>
            <a:custGeom>
              <a:avLst/>
              <a:gdLst/>
              <a:ahLst/>
              <a:cxnLst/>
              <a:rect l="l" t="t" r="r" b="b"/>
              <a:pathLst>
                <a:path w="1835" h="1205" extrusionOk="0">
                  <a:moveTo>
                    <a:pt x="593" y="0"/>
                  </a:moveTo>
                  <a:cubicBezTo>
                    <a:pt x="306" y="0"/>
                    <a:pt x="89" y="125"/>
                    <a:pt x="67" y="319"/>
                  </a:cubicBezTo>
                  <a:cubicBezTo>
                    <a:pt x="0" y="620"/>
                    <a:pt x="300" y="920"/>
                    <a:pt x="667" y="1087"/>
                  </a:cubicBezTo>
                  <a:cubicBezTo>
                    <a:pt x="851" y="1163"/>
                    <a:pt x="1041" y="1204"/>
                    <a:pt x="1210" y="1204"/>
                  </a:cubicBezTo>
                  <a:cubicBezTo>
                    <a:pt x="1409" y="1204"/>
                    <a:pt x="1578" y="1146"/>
                    <a:pt x="1668" y="1020"/>
                  </a:cubicBezTo>
                  <a:cubicBezTo>
                    <a:pt x="1835" y="786"/>
                    <a:pt x="1601" y="353"/>
                    <a:pt x="1101" y="119"/>
                  </a:cubicBezTo>
                  <a:cubicBezTo>
                    <a:pt x="925" y="37"/>
                    <a:pt x="749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4093925" y="2944975"/>
              <a:ext cx="42550" cy="36025"/>
            </a:xfrm>
            <a:custGeom>
              <a:avLst/>
              <a:gdLst/>
              <a:ahLst/>
              <a:cxnLst/>
              <a:rect l="l" t="t" r="r" b="b"/>
              <a:pathLst>
                <a:path w="1702" h="1441" extrusionOk="0">
                  <a:moveTo>
                    <a:pt x="488" y="1"/>
                  </a:moveTo>
                  <a:cubicBezTo>
                    <a:pt x="372" y="1"/>
                    <a:pt x="270" y="34"/>
                    <a:pt x="201" y="104"/>
                  </a:cubicBezTo>
                  <a:cubicBezTo>
                    <a:pt x="1" y="337"/>
                    <a:pt x="134" y="771"/>
                    <a:pt x="501" y="1104"/>
                  </a:cubicBezTo>
                  <a:cubicBezTo>
                    <a:pt x="741" y="1322"/>
                    <a:pt x="1009" y="1440"/>
                    <a:pt x="1222" y="1440"/>
                  </a:cubicBezTo>
                  <a:cubicBezTo>
                    <a:pt x="1335" y="1440"/>
                    <a:pt x="1432" y="1407"/>
                    <a:pt x="1502" y="1338"/>
                  </a:cubicBezTo>
                  <a:cubicBezTo>
                    <a:pt x="1702" y="1104"/>
                    <a:pt x="1568" y="671"/>
                    <a:pt x="1201" y="337"/>
                  </a:cubicBezTo>
                  <a:cubicBezTo>
                    <a:pt x="984" y="119"/>
                    <a:pt x="709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4163150" y="2998725"/>
              <a:ext cx="46725" cy="29425"/>
            </a:xfrm>
            <a:custGeom>
              <a:avLst/>
              <a:gdLst/>
              <a:ahLst/>
              <a:cxnLst/>
              <a:rect l="l" t="t" r="r" b="b"/>
              <a:pathLst>
                <a:path w="1869" h="1177" extrusionOk="0">
                  <a:moveTo>
                    <a:pt x="654" y="1"/>
                  </a:moveTo>
                  <a:cubicBezTo>
                    <a:pt x="443" y="1"/>
                    <a:pt x="265" y="66"/>
                    <a:pt x="167" y="222"/>
                  </a:cubicBezTo>
                  <a:cubicBezTo>
                    <a:pt x="0" y="455"/>
                    <a:pt x="267" y="889"/>
                    <a:pt x="767" y="1089"/>
                  </a:cubicBezTo>
                  <a:cubicBezTo>
                    <a:pt x="928" y="1150"/>
                    <a:pt x="1083" y="1177"/>
                    <a:pt x="1223" y="1177"/>
                  </a:cubicBezTo>
                  <a:cubicBezTo>
                    <a:pt x="1547" y="1177"/>
                    <a:pt x="1788" y="1032"/>
                    <a:pt x="1835" y="822"/>
                  </a:cubicBezTo>
                  <a:cubicBezTo>
                    <a:pt x="1868" y="522"/>
                    <a:pt x="1568" y="255"/>
                    <a:pt x="1134" y="88"/>
                  </a:cubicBezTo>
                  <a:cubicBezTo>
                    <a:pt x="969" y="33"/>
                    <a:pt x="803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4247375" y="2982075"/>
              <a:ext cx="44225" cy="33775"/>
            </a:xfrm>
            <a:custGeom>
              <a:avLst/>
              <a:gdLst/>
              <a:ahLst/>
              <a:cxnLst/>
              <a:rect l="l" t="t" r="r" b="b"/>
              <a:pathLst>
                <a:path w="1769" h="1351" extrusionOk="0">
                  <a:moveTo>
                    <a:pt x="1227" y="1"/>
                  </a:moveTo>
                  <a:cubicBezTo>
                    <a:pt x="1028" y="1"/>
                    <a:pt x="793" y="85"/>
                    <a:pt x="567" y="254"/>
                  </a:cubicBezTo>
                  <a:cubicBezTo>
                    <a:pt x="200" y="488"/>
                    <a:pt x="0" y="921"/>
                    <a:pt x="134" y="1155"/>
                  </a:cubicBezTo>
                  <a:cubicBezTo>
                    <a:pt x="199" y="1284"/>
                    <a:pt x="342" y="1351"/>
                    <a:pt x="522" y="1351"/>
                  </a:cubicBezTo>
                  <a:cubicBezTo>
                    <a:pt x="713" y="1351"/>
                    <a:pt x="945" y="1276"/>
                    <a:pt x="1168" y="1121"/>
                  </a:cubicBezTo>
                  <a:cubicBezTo>
                    <a:pt x="1601" y="821"/>
                    <a:pt x="1768" y="388"/>
                    <a:pt x="1601" y="154"/>
                  </a:cubicBezTo>
                  <a:cubicBezTo>
                    <a:pt x="1514" y="52"/>
                    <a:pt x="1382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4316575" y="2926350"/>
              <a:ext cx="43400" cy="35300"/>
            </a:xfrm>
            <a:custGeom>
              <a:avLst/>
              <a:gdLst/>
              <a:ahLst/>
              <a:cxnLst/>
              <a:rect l="l" t="t" r="r" b="b"/>
              <a:pathLst>
                <a:path w="1736" h="1412" extrusionOk="0">
                  <a:moveTo>
                    <a:pt x="1218" y="0"/>
                  </a:moveTo>
                  <a:cubicBezTo>
                    <a:pt x="1012" y="0"/>
                    <a:pt x="761" y="97"/>
                    <a:pt x="535" y="282"/>
                  </a:cubicBezTo>
                  <a:cubicBezTo>
                    <a:pt x="168" y="615"/>
                    <a:pt x="1" y="1049"/>
                    <a:pt x="201" y="1282"/>
                  </a:cubicBezTo>
                  <a:cubicBezTo>
                    <a:pt x="277" y="1371"/>
                    <a:pt x="386" y="1411"/>
                    <a:pt x="514" y="1411"/>
                  </a:cubicBezTo>
                  <a:cubicBezTo>
                    <a:pt x="725" y="1411"/>
                    <a:pt x="986" y="1302"/>
                    <a:pt x="1235" y="1115"/>
                  </a:cubicBezTo>
                  <a:cubicBezTo>
                    <a:pt x="1602" y="782"/>
                    <a:pt x="1736" y="348"/>
                    <a:pt x="1535" y="115"/>
                  </a:cubicBezTo>
                  <a:cubicBezTo>
                    <a:pt x="1459" y="38"/>
                    <a:pt x="1347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4382475" y="2866600"/>
              <a:ext cx="42550" cy="36000"/>
            </a:xfrm>
            <a:custGeom>
              <a:avLst/>
              <a:gdLst/>
              <a:ahLst/>
              <a:cxnLst/>
              <a:rect l="l" t="t" r="r" b="b"/>
              <a:pathLst>
                <a:path w="1702" h="1440" extrusionOk="0">
                  <a:moveTo>
                    <a:pt x="1214" y="0"/>
                  </a:moveTo>
                  <a:cubicBezTo>
                    <a:pt x="993" y="0"/>
                    <a:pt x="718" y="119"/>
                    <a:pt x="501" y="337"/>
                  </a:cubicBezTo>
                  <a:cubicBezTo>
                    <a:pt x="134" y="670"/>
                    <a:pt x="0" y="1104"/>
                    <a:pt x="200" y="1337"/>
                  </a:cubicBezTo>
                  <a:cubicBezTo>
                    <a:pt x="270" y="1407"/>
                    <a:pt x="371" y="1440"/>
                    <a:pt x="489" y="1440"/>
                  </a:cubicBezTo>
                  <a:cubicBezTo>
                    <a:pt x="712" y="1440"/>
                    <a:pt x="995" y="1322"/>
                    <a:pt x="1234" y="1104"/>
                  </a:cubicBezTo>
                  <a:cubicBezTo>
                    <a:pt x="1568" y="770"/>
                    <a:pt x="1701" y="303"/>
                    <a:pt x="1501" y="103"/>
                  </a:cubicBezTo>
                  <a:cubicBezTo>
                    <a:pt x="1432" y="34"/>
                    <a:pt x="1330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4446675" y="2804525"/>
              <a:ext cx="41725" cy="36375"/>
            </a:xfrm>
            <a:custGeom>
              <a:avLst/>
              <a:gdLst/>
              <a:ahLst/>
              <a:cxnLst/>
              <a:rect l="l" t="t" r="r" b="b"/>
              <a:pathLst>
                <a:path w="1669" h="1455" extrusionOk="0">
                  <a:moveTo>
                    <a:pt x="1182" y="0"/>
                  </a:moveTo>
                  <a:cubicBezTo>
                    <a:pt x="962" y="0"/>
                    <a:pt x="686" y="133"/>
                    <a:pt x="468" y="351"/>
                  </a:cubicBezTo>
                  <a:cubicBezTo>
                    <a:pt x="134" y="685"/>
                    <a:pt x="1" y="1152"/>
                    <a:pt x="201" y="1352"/>
                  </a:cubicBezTo>
                  <a:cubicBezTo>
                    <a:pt x="270" y="1421"/>
                    <a:pt x="372" y="1454"/>
                    <a:pt x="489" y="1454"/>
                  </a:cubicBezTo>
                  <a:cubicBezTo>
                    <a:pt x="709" y="1454"/>
                    <a:pt x="984" y="1336"/>
                    <a:pt x="1202" y="1118"/>
                  </a:cubicBezTo>
                  <a:cubicBezTo>
                    <a:pt x="1568" y="751"/>
                    <a:pt x="1669" y="318"/>
                    <a:pt x="1468" y="118"/>
                  </a:cubicBezTo>
                  <a:cubicBezTo>
                    <a:pt x="1399" y="37"/>
                    <a:pt x="1298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4509225" y="2741125"/>
              <a:ext cx="41725" cy="37025"/>
            </a:xfrm>
            <a:custGeom>
              <a:avLst/>
              <a:gdLst/>
              <a:ahLst/>
              <a:cxnLst/>
              <a:rect l="l" t="t" r="r" b="b"/>
              <a:pathLst>
                <a:path w="1669" h="1481" extrusionOk="0">
                  <a:moveTo>
                    <a:pt x="1167" y="1"/>
                  </a:moveTo>
                  <a:cubicBezTo>
                    <a:pt x="947" y="1"/>
                    <a:pt x="686" y="134"/>
                    <a:pt x="467" y="352"/>
                  </a:cubicBezTo>
                  <a:cubicBezTo>
                    <a:pt x="101" y="719"/>
                    <a:pt x="0" y="1152"/>
                    <a:pt x="234" y="1386"/>
                  </a:cubicBezTo>
                  <a:cubicBezTo>
                    <a:pt x="298" y="1450"/>
                    <a:pt x="386" y="1480"/>
                    <a:pt x="487" y="1480"/>
                  </a:cubicBezTo>
                  <a:cubicBezTo>
                    <a:pt x="702" y="1480"/>
                    <a:pt x="975" y="1346"/>
                    <a:pt x="1201" y="1119"/>
                  </a:cubicBezTo>
                  <a:cubicBezTo>
                    <a:pt x="1568" y="752"/>
                    <a:pt x="1668" y="319"/>
                    <a:pt x="1468" y="118"/>
                  </a:cubicBezTo>
                  <a:cubicBezTo>
                    <a:pt x="1388" y="38"/>
                    <a:pt x="1283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4570925" y="2676700"/>
              <a:ext cx="40900" cy="37225"/>
            </a:xfrm>
            <a:custGeom>
              <a:avLst/>
              <a:gdLst/>
              <a:ahLst/>
              <a:cxnLst/>
              <a:rect l="l" t="t" r="r" b="b"/>
              <a:pathLst>
                <a:path w="1636" h="1489" extrusionOk="0">
                  <a:moveTo>
                    <a:pt x="1165" y="1"/>
                  </a:moveTo>
                  <a:cubicBezTo>
                    <a:pt x="939" y="1"/>
                    <a:pt x="663" y="142"/>
                    <a:pt x="435" y="394"/>
                  </a:cubicBezTo>
                  <a:cubicBezTo>
                    <a:pt x="101" y="727"/>
                    <a:pt x="1" y="1194"/>
                    <a:pt x="201" y="1394"/>
                  </a:cubicBezTo>
                  <a:cubicBezTo>
                    <a:pt x="276" y="1459"/>
                    <a:pt x="371" y="1489"/>
                    <a:pt x="477" y="1489"/>
                  </a:cubicBezTo>
                  <a:cubicBezTo>
                    <a:pt x="702" y="1489"/>
                    <a:pt x="975" y="1354"/>
                    <a:pt x="1202" y="1128"/>
                  </a:cubicBezTo>
                  <a:cubicBezTo>
                    <a:pt x="1535" y="761"/>
                    <a:pt x="1635" y="294"/>
                    <a:pt x="1435" y="94"/>
                  </a:cubicBezTo>
                  <a:cubicBezTo>
                    <a:pt x="1362" y="31"/>
                    <a:pt x="1268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4630975" y="2611375"/>
              <a:ext cx="40900" cy="37475"/>
            </a:xfrm>
            <a:custGeom>
              <a:avLst/>
              <a:gdLst/>
              <a:ahLst/>
              <a:cxnLst/>
              <a:rect l="l" t="t" r="r" b="b"/>
              <a:pathLst>
                <a:path w="1636" h="1499" extrusionOk="0">
                  <a:moveTo>
                    <a:pt x="1158" y="0"/>
                  </a:moveTo>
                  <a:cubicBezTo>
                    <a:pt x="928" y="0"/>
                    <a:pt x="639" y="143"/>
                    <a:pt x="401" y="405"/>
                  </a:cubicBezTo>
                  <a:cubicBezTo>
                    <a:pt x="101" y="772"/>
                    <a:pt x="1" y="1205"/>
                    <a:pt x="234" y="1406"/>
                  </a:cubicBezTo>
                  <a:cubicBezTo>
                    <a:pt x="297" y="1469"/>
                    <a:pt x="383" y="1499"/>
                    <a:pt x="482" y="1499"/>
                  </a:cubicBezTo>
                  <a:cubicBezTo>
                    <a:pt x="697" y="1499"/>
                    <a:pt x="973" y="1357"/>
                    <a:pt x="1201" y="1105"/>
                  </a:cubicBezTo>
                  <a:cubicBezTo>
                    <a:pt x="1535" y="738"/>
                    <a:pt x="1635" y="271"/>
                    <a:pt x="1402" y="71"/>
                  </a:cubicBezTo>
                  <a:cubicBezTo>
                    <a:pt x="1335" y="23"/>
                    <a:pt x="1251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4686850" y="2564700"/>
              <a:ext cx="25050" cy="19625"/>
            </a:xfrm>
            <a:custGeom>
              <a:avLst/>
              <a:gdLst/>
              <a:ahLst/>
              <a:cxnLst/>
              <a:rect l="l" t="t" r="r" b="b"/>
              <a:pathLst>
                <a:path w="1002" h="785" extrusionOk="0">
                  <a:moveTo>
                    <a:pt x="228" y="1"/>
                  </a:moveTo>
                  <a:cubicBezTo>
                    <a:pt x="159" y="1"/>
                    <a:pt x="103" y="23"/>
                    <a:pt x="67" y="70"/>
                  </a:cubicBezTo>
                  <a:cubicBezTo>
                    <a:pt x="1" y="170"/>
                    <a:pt x="101" y="404"/>
                    <a:pt x="334" y="604"/>
                  </a:cubicBezTo>
                  <a:cubicBezTo>
                    <a:pt x="493" y="717"/>
                    <a:pt x="651" y="784"/>
                    <a:pt x="768" y="784"/>
                  </a:cubicBezTo>
                  <a:cubicBezTo>
                    <a:pt x="823" y="784"/>
                    <a:pt x="869" y="770"/>
                    <a:pt x="901" y="737"/>
                  </a:cubicBezTo>
                  <a:cubicBezTo>
                    <a:pt x="1001" y="604"/>
                    <a:pt x="868" y="371"/>
                    <a:pt x="668" y="204"/>
                  </a:cubicBezTo>
                  <a:cubicBezTo>
                    <a:pt x="517" y="75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4577600" y="2500575"/>
              <a:ext cx="216025" cy="180275"/>
            </a:xfrm>
            <a:custGeom>
              <a:avLst/>
              <a:gdLst/>
              <a:ahLst/>
              <a:cxnLst/>
              <a:rect l="l" t="t" r="r" b="b"/>
              <a:pathLst>
                <a:path w="8641" h="7211" extrusionOk="0">
                  <a:moveTo>
                    <a:pt x="7173" y="0"/>
                  </a:moveTo>
                  <a:cubicBezTo>
                    <a:pt x="6038" y="67"/>
                    <a:pt x="4971" y="300"/>
                    <a:pt x="4104" y="667"/>
                  </a:cubicBezTo>
                  <a:cubicBezTo>
                    <a:pt x="3203" y="1001"/>
                    <a:pt x="2469" y="1401"/>
                    <a:pt x="1835" y="1768"/>
                  </a:cubicBezTo>
                  <a:cubicBezTo>
                    <a:pt x="635" y="2535"/>
                    <a:pt x="1" y="3136"/>
                    <a:pt x="101" y="3236"/>
                  </a:cubicBezTo>
                  <a:cubicBezTo>
                    <a:pt x="110" y="3254"/>
                    <a:pt x="134" y="3263"/>
                    <a:pt x="171" y="3263"/>
                  </a:cubicBezTo>
                  <a:cubicBezTo>
                    <a:pt x="399" y="3263"/>
                    <a:pt x="1140" y="2923"/>
                    <a:pt x="2202" y="2435"/>
                  </a:cubicBezTo>
                  <a:cubicBezTo>
                    <a:pt x="2836" y="2168"/>
                    <a:pt x="3570" y="1835"/>
                    <a:pt x="4404" y="1568"/>
                  </a:cubicBezTo>
                  <a:cubicBezTo>
                    <a:pt x="5238" y="1301"/>
                    <a:pt x="6205" y="1101"/>
                    <a:pt x="7206" y="1068"/>
                  </a:cubicBezTo>
                  <a:lnTo>
                    <a:pt x="7539" y="1068"/>
                  </a:lnTo>
                  <a:cubicBezTo>
                    <a:pt x="7539" y="1072"/>
                    <a:pt x="7539" y="1073"/>
                    <a:pt x="7540" y="1073"/>
                  </a:cubicBezTo>
                  <a:cubicBezTo>
                    <a:pt x="7540" y="1073"/>
                    <a:pt x="7541" y="1068"/>
                    <a:pt x="7544" y="1068"/>
                  </a:cubicBezTo>
                  <a:cubicBezTo>
                    <a:pt x="7550" y="1068"/>
                    <a:pt x="7566" y="1098"/>
                    <a:pt x="7606" y="1301"/>
                  </a:cubicBezTo>
                  <a:cubicBezTo>
                    <a:pt x="7606" y="1768"/>
                    <a:pt x="7640" y="2202"/>
                    <a:pt x="7606" y="2669"/>
                  </a:cubicBezTo>
                  <a:cubicBezTo>
                    <a:pt x="7606" y="3102"/>
                    <a:pt x="7539" y="3536"/>
                    <a:pt x="7539" y="3903"/>
                  </a:cubicBezTo>
                  <a:cubicBezTo>
                    <a:pt x="7473" y="4303"/>
                    <a:pt x="7439" y="4670"/>
                    <a:pt x="7373" y="5004"/>
                  </a:cubicBezTo>
                  <a:cubicBezTo>
                    <a:pt x="7239" y="5671"/>
                    <a:pt x="7106" y="6205"/>
                    <a:pt x="7039" y="6571"/>
                  </a:cubicBezTo>
                  <a:cubicBezTo>
                    <a:pt x="6939" y="6938"/>
                    <a:pt x="6906" y="7172"/>
                    <a:pt x="6972" y="7205"/>
                  </a:cubicBezTo>
                  <a:cubicBezTo>
                    <a:pt x="6979" y="7209"/>
                    <a:pt x="6986" y="7210"/>
                    <a:pt x="6994" y="7210"/>
                  </a:cubicBezTo>
                  <a:cubicBezTo>
                    <a:pt x="7066" y="7210"/>
                    <a:pt x="7195" y="7069"/>
                    <a:pt x="7406" y="6738"/>
                  </a:cubicBezTo>
                  <a:cubicBezTo>
                    <a:pt x="7640" y="6405"/>
                    <a:pt x="7873" y="5871"/>
                    <a:pt x="8107" y="5204"/>
                  </a:cubicBezTo>
                  <a:cubicBezTo>
                    <a:pt x="8207" y="4837"/>
                    <a:pt x="8307" y="4470"/>
                    <a:pt x="8407" y="4070"/>
                  </a:cubicBezTo>
                  <a:cubicBezTo>
                    <a:pt x="8473" y="3636"/>
                    <a:pt x="8574" y="3202"/>
                    <a:pt x="8607" y="2735"/>
                  </a:cubicBezTo>
                  <a:cubicBezTo>
                    <a:pt x="8640" y="2235"/>
                    <a:pt x="8640" y="1735"/>
                    <a:pt x="8640" y="1201"/>
                  </a:cubicBezTo>
                  <a:cubicBezTo>
                    <a:pt x="8607" y="1034"/>
                    <a:pt x="8574" y="867"/>
                    <a:pt x="8574" y="701"/>
                  </a:cubicBezTo>
                  <a:lnTo>
                    <a:pt x="8507" y="300"/>
                  </a:lnTo>
                  <a:lnTo>
                    <a:pt x="8473" y="100"/>
                  </a:lnTo>
                  <a:lnTo>
                    <a:pt x="8473" y="33"/>
                  </a:lnTo>
                  <a:cubicBezTo>
                    <a:pt x="8440" y="0"/>
                    <a:pt x="8407" y="0"/>
                    <a:pt x="8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5055450" y="4082250"/>
              <a:ext cx="1061250" cy="1082275"/>
            </a:xfrm>
            <a:custGeom>
              <a:avLst/>
              <a:gdLst/>
              <a:ahLst/>
              <a:cxnLst/>
              <a:rect l="l" t="t" r="r" b="b"/>
              <a:pathLst>
                <a:path w="42450" h="43291" extrusionOk="0">
                  <a:moveTo>
                    <a:pt x="24369" y="1"/>
                  </a:moveTo>
                  <a:cubicBezTo>
                    <a:pt x="23955" y="1"/>
                    <a:pt x="23503" y="16"/>
                    <a:pt x="23017" y="45"/>
                  </a:cubicBezTo>
                  <a:cubicBezTo>
                    <a:pt x="17680" y="379"/>
                    <a:pt x="8506" y="2514"/>
                    <a:pt x="3603" y="5783"/>
                  </a:cubicBezTo>
                  <a:cubicBezTo>
                    <a:pt x="2369" y="6616"/>
                    <a:pt x="1401" y="7517"/>
                    <a:pt x="834" y="8518"/>
                  </a:cubicBezTo>
                  <a:cubicBezTo>
                    <a:pt x="0" y="10052"/>
                    <a:pt x="2069" y="17458"/>
                    <a:pt x="2702" y="20426"/>
                  </a:cubicBezTo>
                  <a:cubicBezTo>
                    <a:pt x="3403" y="23896"/>
                    <a:pt x="4504" y="27665"/>
                    <a:pt x="5504" y="31334"/>
                  </a:cubicBezTo>
                  <a:cubicBezTo>
                    <a:pt x="6038" y="33269"/>
                    <a:pt x="6572" y="35170"/>
                    <a:pt x="7005" y="36972"/>
                  </a:cubicBezTo>
                  <a:cubicBezTo>
                    <a:pt x="7372" y="38206"/>
                    <a:pt x="7673" y="39240"/>
                    <a:pt x="7873" y="39740"/>
                  </a:cubicBezTo>
                  <a:cubicBezTo>
                    <a:pt x="8172" y="40557"/>
                    <a:pt x="8807" y="40847"/>
                    <a:pt x="9617" y="40847"/>
                  </a:cubicBezTo>
                  <a:cubicBezTo>
                    <a:pt x="11520" y="40847"/>
                    <a:pt x="14391" y="39247"/>
                    <a:pt x="16145" y="39106"/>
                  </a:cubicBezTo>
                  <a:cubicBezTo>
                    <a:pt x="16179" y="39106"/>
                    <a:pt x="16212" y="39106"/>
                    <a:pt x="16246" y="39106"/>
                  </a:cubicBezTo>
                  <a:cubicBezTo>
                    <a:pt x="20215" y="39106"/>
                    <a:pt x="24151" y="41047"/>
                    <a:pt x="28054" y="41775"/>
                  </a:cubicBezTo>
                  <a:cubicBezTo>
                    <a:pt x="30922" y="42409"/>
                    <a:pt x="34091" y="43043"/>
                    <a:pt x="37160" y="43243"/>
                  </a:cubicBezTo>
                  <a:cubicBezTo>
                    <a:pt x="37473" y="43275"/>
                    <a:pt x="37779" y="43291"/>
                    <a:pt x="38076" y="43291"/>
                  </a:cubicBezTo>
                  <a:cubicBezTo>
                    <a:pt x="40572" y="43291"/>
                    <a:pt x="42450" y="42158"/>
                    <a:pt x="42331" y="39774"/>
                  </a:cubicBezTo>
                  <a:cubicBezTo>
                    <a:pt x="40663" y="35137"/>
                    <a:pt x="35793" y="19859"/>
                    <a:pt x="32891" y="11387"/>
                  </a:cubicBezTo>
                  <a:cubicBezTo>
                    <a:pt x="31856" y="8451"/>
                    <a:pt x="29421" y="1313"/>
                    <a:pt x="26653" y="279"/>
                  </a:cubicBezTo>
                  <a:cubicBezTo>
                    <a:pt x="26156" y="90"/>
                    <a:pt x="25376" y="1"/>
                    <a:pt x="2436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4878850" y="3060550"/>
              <a:ext cx="754525" cy="1000925"/>
            </a:xfrm>
            <a:custGeom>
              <a:avLst/>
              <a:gdLst/>
              <a:ahLst/>
              <a:cxnLst/>
              <a:rect l="l" t="t" r="r" b="b"/>
              <a:pathLst>
                <a:path w="30181" h="40037" extrusionOk="0">
                  <a:moveTo>
                    <a:pt x="17132" y="0"/>
                  </a:moveTo>
                  <a:cubicBezTo>
                    <a:pt x="17023" y="0"/>
                    <a:pt x="16935" y="37"/>
                    <a:pt x="16871" y="117"/>
                  </a:cubicBezTo>
                  <a:cubicBezTo>
                    <a:pt x="16871" y="117"/>
                    <a:pt x="17872" y="12960"/>
                    <a:pt x="17105" y="17530"/>
                  </a:cubicBezTo>
                  <a:cubicBezTo>
                    <a:pt x="16479" y="21265"/>
                    <a:pt x="14938" y="21911"/>
                    <a:pt x="13960" y="21911"/>
                  </a:cubicBezTo>
                  <a:cubicBezTo>
                    <a:pt x="13479" y="21911"/>
                    <a:pt x="13135" y="21755"/>
                    <a:pt x="13102" y="21733"/>
                  </a:cubicBezTo>
                  <a:cubicBezTo>
                    <a:pt x="12201" y="21032"/>
                    <a:pt x="10267" y="8557"/>
                    <a:pt x="6664" y="7990"/>
                  </a:cubicBezTo>
                  <a:cubicBezTo>
                    <a:pt x="6257" y="7926"/>
                    <a:pt x="5875" y="7896"/>
                    <a:pt x="5516" y="7896"/>
                  </a:cubicBezTo>
                  <a:cubicBezTo>
                    <a:pt x="1" y="7896"/>
                    <a:pt x="123" y="15046"/>
                    <a:pt x="2128" y="19431"/>
                  </a:cubicBezTo>
                  <a:cubicBezTo>
                    <a:pt x="4229" y="23968"/>
                    <a:pt x="3629" y="28237"/>
                    <a:pt x="5363" y="31940"/>
                  </a:cubicBezTo>
                  <a:cubicBezTo>
                    <a:pt x="6197" y="33741"/>
                    <a:pt x="7498" y="35709"/>
                    <a:pt x="8666" y="37311"/>
                  </a:cubicBezTo>
                  <a:cubicBezTo>
                    <a:pt x="8981" y="37689"/>
                    <a:pt x="11892" y="40037"/>
                    <a:pt x="12743" y="40037"/>
                  </a:cubicBezTo>
                  <a:cubicBezTo>
                    <a:pt x="12792" y="40037"/>
                    <a:pt x="12834" y="40029"/>
                    <a:pt x="12869" y="40012"/>
                  </a:cubicBezTo>
                  <a:cubicBezTo>
                    <a:pt x="16905" y="37978"/>
                    <a:pt x="23943" y="35743"/>
                    <a:pt x="27746" y="35543"/>
                  </a:cubicBezTo>
                  <a:cubicBezTo>
                    <a:pt x="29147" y="33041"/>
                    <a:pt x="30014" y="31006"/>
                    <a:pt x="30081" y="27904"/>
                  </a:cubicBezTo>
                  <a:cubicBezTo>
                    <a:pt x="30181" y="23134"/>
                    <a:pt x="29480" y="17797"/>
                    <a:pt x="28113" y="13427"/>
                  </a:cubicBezTo>
                  <a:cubicBezTo>
                    <a:pt x="27145" y="10358"/>
                    <a:pt x="24610" y="6122"/>
                    <a:pt x="20407" y="2386"/>
                  </a:cubicBezTo>
                  <a:cubicBezTo>
                    <a:pt x="18893" y="1040"/>
                    <a:pt x="17709" y="0"/>
                    <a:pt x="17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5124675" y="4319125"/>
              <a:ext cx="145825" cy="107075"/>
            </a:xfrm>
            <a:custGeom>
              <a:avLst/>
              <a:gdLst/>
              <a:ahLst/>
              <a:cxnLst/>
              <a:rect l="l" t="t" r="r" b="b"/>
              <a:pathLst>
                <a:path w="5833" h="4283" extrusionOk="0">
                  <a:moveTo>
                    <a:pt x="3037" y="1"/>
                  </a:moveTo>
                  <a:cubicBezTo>
                    <a:pt x="2961" y="1"/>
                    <a:pt x="2883" y="4"/>
                    <a:pt x="2802" y="10"/>
                  </a:cubicBezTo>
                  <a:cubicBezTo>
                    <a:pt x="2602" y="10"/>
                    <a:pt x="2402" y="44"/>
                    <a:pt x="2168" y="110"/>
                  </a:cubicBezTo>
                  <a:cubicBezTo>
                    <a:pt x="0" y="811"/>
                    <a:pt x="133" y="3546"/>
                    <a:pt x="2335" y="4180"/>
                  </a:cubicBezTo>
                  <a:cubicBezTo>
                    <a:pt x="2585" y="4250"/>
                    <a:pt x="2818" y="4282"/>
                    <a:pt x="3035" y="4282"/>
                  </a:cubicBezTo>
                  <a:cubicBezTo>
                    <a:pt x="5534" y="4282"/>
                    <a:pt x="5832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5163025" y="4485075"/>
              <a:ext cx="145875" cy="107075"/>
            </a:xfrm>
            <a:custGeom>
              <a:avLst/>
              <a:gdLst/>
              <a:ahLst/>
              <a:cxnLst/>
              <a:rect l="l" t="t" r="r" b="b"/>
              <a:pathLst>
                <a:path w="5835" h="4283" extrusionOk="0">
                  <a:moveTo>
                    <a:pt x="3038" y="1"/>
                  </a:moveTo>
                  <a:cubicBezTo>
                    <a:pt x="2962" y="1"/>
                    <a:pt x="2883" y="4"/>
                    <a:pt x="2802" y="10"/>
                  </a:cubicBezTo>
                  <a:cubicBezTo>
                    <a:pt x="2602" y="10"/>
                    <a:pt x="2402" y="44"/>
                    <a:pt x="2202" y="110"/>
                  </a:cubicBezTo>
                  <a:cubicBezTo>
                    <a:pt x="0" y="811"/>
                    <a:pt x="134" y="3546"/>
                    <a:pt x="2369" y="4180"/>
                  </a:cubicBezTo>
                  <a:cubicBezTo>
                    <a:pt x="2619" y="4250"/>
                    <a:pt x="2852" y="4282"/>
                    <a:pt x="3069" y="4282"/>
                  </a:cubicBezTo>
                  <a:cubicBezTo>
                    <a:pt x="5563" y="4282"/>
                    <a:pt x="5834" y="1"/>
                    <a:pt x="3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5223075" y="4657700"/>
              <a:ext cx="145850" cy="107075"/>
            </a:xfrm>
            <a:custGeom>
              <a:avLst/>
              <a:gdLst/>
              <a:ahLst/>
              <a:cxnLst/>
              <a:rect l="l" t="t" r="r" b="b"/>
              <a:pathLst>
                <a:path w="5834" h="4283" extrusionOk="0">
                  <a:moveTo>
                    <a:pt x="3037" y="1"/>
                  </a:moveTo>
                  <a:cubicBezTo>
                    <a:pt x="2961" y="1"/>
                    <a:pt x="2883" y="4"/>
                    <a:pt x="2802" y="10"/>
                  </a:cubicBezTo>
                  <a:cubicBezTo>
                    <a:pt x="2602" y="10"/>
                    <a:pt x="2402" y="44"/>
                    <a:pt x="2202" y="110"/>
                  </a:cubicBezTo>
                  <a:cubicBezTo>
                    <a:pt x="0" y="811"/>
                    <a:pt x="134" y="3546"/>
                    <a:pt x="2369" y="4180"/>
                  </a:cubicBezTo>
                  <a:cubicBezTo>
                    <a:pt x="2618" y="4250"/>
                    <a:pt x="2852" y="4282"/>
                    <a:pt x="3068" y="4282"/>
                  </a:cubicBezTo>
                  <a:cubicBezTo>
                    <a:pt x="5563" y="4282"/>
                    <a:pt x="5834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5115500" y="3948500"/>
              <a:ext cx="568750" cy="280825"/>
            </a:xfrm>
            <a:custGeom>
              <a:avLst/>
              <a:gdLst/>
              <a:ahLst/>
              <a:cxnLst/>
              <a:rect l="l" t="t" r="r" b="b"/>
              <a:pathLst>
                <a:path w="22750" h="11233" extrusionOk="0">
                  <a:moveTo>
                    <a:pt x="18904" y="0"/>
                  </a:moveTo>
                  <a:cubicBezTo>
                    <a:pt x="18707" y="0"/>
                    <a:pt x="18498" y="8"/>
                    <a:pt x="18280" y="25"/>
                  </a:cubicBezTo>
                  <a:cubicBezTo>
                    <a:pt x="14477" y="225"/>
                    <a:pt x="7439" y="2460"/>
                    <a:pt x="3403" y="4494"/>
                  </a:cubicBezTo>
                  <a:cubicBezTo>
                    <a:pt x="1801" y="5295"/>
                    <a:pt x="701" y="6062"/>
                    <a:pt x="400" y="6663"/>
                  </a:cubicBezTo>
                  <a:cubicBezTo>
                    <a:pt x="0" y="7597"/>
                    <a:pt x="200" y="9498"/>
                    <a:pt x="801" y="11233"/>
                  </a:cubicBezTo>
                  <a:cubicBezTo>
                    <a:pt x="6305" y="7530"/>
                    <a:pt x="16679" y="5128"/>
                    <a:pt x="22750" y="4761"/>
                  </a:cubicBezTo>
                  <a:cubicBezTo>
                    <a:pt x="22483" y="3060"/>
                    <a:pt x="21249" y="692"/>
                    <a:pt x="20348" y="258"/>
                  </a:cubicBezTo>
                  <a:cubicBezTo>
                    <a:pt x="20020" y="81"/>
                    <a:pt x="19519" y="0"/>
                    <a:pt x="18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4949550" y="3310750"/>
              <a:ext cx="140125" cy="155025"/>
            </a:xfrm>
            <a:custGeom>
              <a:avLst/>
              <a:gdLst/>
              <a:ahLst/>
              <a:cxnLst/>
              <a:rect l="l" t="t" r="r" b="b"/>
              <a:pathLst>
                <a:path w="5605" h="6201" extrusionOk="0">
                  <a:moveTo>
                    <a:pt x="2252" y="1"/>
                  </a:moveTo>
                  <a:cubicBezTo>
                    <a:pt x="2090" y="1"/>
                    <a:pt x="1918" y="16"/>
                    <a:pt x="1735" y="50"/>
                  </a:cubicBezTo>
                  <a:cubicBezTo>
                    <a:pt x="434" y="250"/>
                    <a:pt x="0" y="1517"/>
                    <a:pt x="33" y="2652"/>
                  </a:cubicBezTo>
                  <a:cubicBezTo>
                    <a:pt x="67" y="3619"/>
                    <a:pt x="334" y="5487"/>
                    <a:pt x="934" y="5887"/>
                  </a:cubicBezTo>
                  <a:cubicBezTo>
                    <a:pt x="1262" y="6109"/>
                    <a:pt x="1712" y="6200"/>
                    <a:pt x="2198" y="6200"/>
                  </a:cubicBezTo>
                  <a:cubicBezTo>
                    <a:pt x="3098" y="6200"/>
                    <a:pt x="4119" y="5888"/>
                    <a:pt x="4703" y="5520"/>
                  </a:cubicBezTo>
                  <a:cubicBezTo>
                    <a:pt x="5070" y="5287"/>
                    <a:pt x="5304" y="5087"/>
                    <a:pt x="5404" y="4786"/>
                  </a:cubicBezTo>
                  <a:cubicBezTo>
                    <a:pt x="5604" y="4153"/>
                    <a:pt x="5137" y="3018"/>
                    <a:pt x="4837" y="2351"/>
                  </a:cubicBezTo>
                  <a:cubicBezTo>
                    <a:pt x="4326" y="1271"/>
                    <a:pt x="3708" y="1"/>
                    <a:pt x="2252" y="1"/>
                  </a:cubicBez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4971225" y="3417625"/>
              <a:ext cx="114275" cy="48000"/>
            </a:xfrm>
            <a:custGeom>
              <a:avLst/>
              <a:gdLst/>
              <a:ahLst/>
              <a:cxnLst/>
              <a:rect l="l" t="t" r="r" b="b"/>
              <a:pathLst>
                <a:path w="4571" h="1920" extrusionOk="0">
                  <a:moveTo>
                    <a:pt x="3008" y="0"/>
                  </a:moveTo>
                  <a:cubicBezTo>
                    <a:pt x="2788" y="0"/>
                    <a:pt x="2573" y="15"/>
                    <a:pt x="2369" y="44"/>
                  </a:cubicBezTo>
                  <a:cubicBezTo>
                    <a:pt x="1501" y="178"/>
                    <a:pt x="0" y="645"/>
                    <a:pt x="100" y="1646"/>
                  </a:cubicBezTo>
                  <a:cubicBezTo>
                    <a:pt x="419" y="1839"/>
                    <a:pt x="851" y="1920"/>
                    <a:pt x="1317" y="1920"/>
                  </a:cubicBezTo>
                  <a:cubicBezTo>
                    <a:pt x="2216" y="1920"/>
                    <a:pt x="3243" y="1619"/>
                    <a:pt x="3836" y="1245"/>
                  </a:cubicBezTo>
                  <a:cubicBezTo>
                    <a:pt x="4203" y="1012"/>
                    <a:pt x="4437" y="812"/>
                    <a:pt x="4537" y="511"/>
                  </a:cubicBezTo>
                  <a:cubicBezTo>
                    <a:pt x="4537" y="445"/>
                    <a:pt x="4570" y="345"/>
                    <a:pt x="4570" y="278"/>
                  </a:cubicBezTo>
                  <a:cubicBezTo>
                    <a:pt x="4098" y="89"/>
                    <a:pt x="3541" y="0"/>
                    <a:pt x="3008" y="0"/>
                  </a:cubicBez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451100" y="2598125"/>
              <a:ext cx="58400" cy="423675"/>
            </a:xfrm>
            <a:custGeom>
              <a:avLst/>
              <a:gdLst/>
              <a:ahLst/>
              <a:cxnLst/>
              <a:rect l="l" t="t" r="r" b="b"/>
              <a:pathLst>
                <a:path w="2336" h="16947" extrusionOk="0">
                  <a:moveTo>
                    <a:pt x="1234" y="1"/>
                  </a:moveTo>
                  <a:cubicBezTo>
                    <a:pt x="600" y="1"/>
                    <a:pt x="100" y="535"/>
                    <a:pt x="100" y="1168"/>
                  </a:cubicBezTo>
                  <a:lnTo>
                    <a:pt x="0" y="15779"/>
                  </a:lnTo>
                  <a:cubicBezTo>
                    <a:pt x="0" y="16413"/>
                    <a:pt x="500" y="16946"/>
                    <a:pt x="1134" y="16946"/>
                  </a:cubicBezTo>
                  <a:cubicBezTo>
                    <a:pt x="1735" y="16946"/>
                    <a:pt x="2235" y="16446"/>
                    <a:pt x="2235" y="15779"/>
                  </a:cubicBezTo>
                  <a:lnTo>
                    <a:pt x="2335" y="1168"/>
                  </a:lnTo>
                  <a:cubicBezTo>
                    <a:pt x="2335" y="535"/>
                    <a:pt x="1835" y="1"/>
                    <a:pt x="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1629925" y="4098950"/>
              <a:ext cx="1062200" cy="1081425"/>
            </a:xfrm>
            <a:custGeom>
              <a:avLst/>
              <a:gdLst/>
              <a:ahLst/>
              <a:cxnLst/>
              <a:rect l="l" t="t" r="r" b="b"/>
              <a:pathLst>
                <a:path w="42488" h="43257" extrusionOk="0">
                  <a:moveTo>
                    <a:pt x="18118" y="0"/>
                  </a:moveTo>
                  <a:cubicBezTo>
                    <a:pt x="17112" y="0"/>
                    <a:pt x="16331" y="89"/>
                    <a:pt x="15835" y="278"/>
                  </a:cubicBezTo>
                  <a:cubicBezTo>
                    <a:pt x="13066" y="1278"/>
                    <a:pt x="10631" y="8417"/>
                    <a:pt x="9597" y="11352"/>
                  </a:cubicBezTo>
                  <a:cubicBezTo>
                    <a:pt x="6662" y="19825"/>
                    <a:pt x="1792" y="35103"/>
                    <a:pt x="90" y="39739"/>
                  </a:cubicBezTo>
                  <a:cubicBezTo>
                    <a:pt x="1" y="42124"/>
                    <a:pt x="1856" y="43257"/>
                    <a:pt x="4346" y="43257"/>
                  </a:cubicBezTo>
                  <a:cubicBezTo>
                    <a:pt x="4642" y="43257"/>
                    <a:pt x="4948" y="43240"/>
                    <a:pt x="5261" y="43208"/>
                  </a:cubicBezTo>
                  <a:cubicBezTo>
                    <a:pt x="8330" y="43008"/>
                    <a:pt x="11498" y="42375"/>
                    <a:pt x="14367" y="41774"/>
                  </a:cubicBezTo>
                  <a:cubicBezTo>
                    <a:pt x="18303" y="41046"/>
                    <a:pt x="22207" y="39105"/>
                    <a:pt x="26207" y="39105"/>
                  </a:cubicBezTo>
                  <a:cubicBezTo>
                    <a:pt x="26241" y="39105"/>
                    <a:pt x="26275" y="39105"/>
                    <a:pt x="26309" y="39106"/>
                  </a:cubicBezTo>
                  <a:cubicBezTo>
                    <a:pt x="28070" y="39246"/>
                    <a:pt x="30938" y="40858"/>
                    <a:pt x="32843" y="40858"/>
                  </a:cubicBezTo>
                  <a:cubicBezTo>
                    <a:pt x="33644" y="40858"/>
                    <a:pt x="34275" y="40573"/>
                    <a:pt x="34582" y="39773"/>
                  </a:cubicBezTo>
                  <a:cubicBezTo>
                    <a:pt x="34748" y="39239"/>
                    <a:pt x="35082" y="38238"/>
                    <a:pt x="35449" y="37004"/>
                  </a:cubicBezTo>
                  <a:cubicBezTo>
                    <a:pt x="35449" y="37004"/>
                    <a:pt x="35449" y="37004"/>
                    <a:pt x="35449" y="36971"/>
                  </a:cubicBezTo>
                  <a:cubicBezTo>
                    <a:pt x="35883" y="35169"/>
                    <a:pt x="36383" y="33268"/>
                    <a:pt x="36917" y="31367"/>
                  </a:cubicBezTo>
                  <a:cubicBezTo>
                    <a:pt x="36917" y="31367"/>
                    <a:pt x="36917" y="31333"/>
                    <a:pt x="36917" y="31333"/>
                  </a:cubicBezTo>
                  <a:cubicBezTo>
                    <a:pt x="37951" y="27697"/>
                    <a:pt x="39051" y="23928"/>
                    <a:pt x="39785" y="20426"/>
                  </a:cubicBezTo>
                  <a:cubicBezTo>
                    <a:pt x="40386" y="17457"/>
                    <a:pt x="42487" y="10051"/>
                    <a:pt x="41620" y="8517"/>
                  </a:cubicBezTo>
                  <a:cubicBezTo>
                    <a:pt x="41086" y="7550"/>
                    <a:pt x="40119" y="6616"/>
                    <a:pt x="38885" y="5782"/>
                  </a:cubicBezTo>
                  <a:cubicBezTo>
                    <a:pt x="33981" y="2513"/>
                    <a:pt x="24808" y="378"/>
                    <a:pt x="19471" y="44"/>
                  </a:cubicBezTo>
                  <a:cubicBezTo>
                    <a:pt x="18985" y="15"/>
                    <a:pt x="18532" y="0"/>
                    <a:pt x="18118" y="0"/>
                  </a:cubicBezTo>
                  <a:close/>
                </a:path>
              </a:pathLst>
            </a:custGeom>
            <a:solidFill>
              <a:srgbClr val="66B88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477075" y="4335800"/>
              <a:ext cx="145825" cy="107075"/>
            </a:xfrm>
            <a:custGeom>
              <a:avLst/>
              <a:gdLst/>
              <a:ahLst/>
              <a:cxnLst/>
              <a:rect l="l" t="t" r="r" b="b"/>
              <a:pathLst>
                <a:path w="5833" h="4283" extrusionOk="0">
                  <a:moveTo>
                    <a:pt x="2795" y="1"/>
                  </a:moveTo>
                  <a:cubicBezTo>
                    <a:pt x="0" y="1"/>
                    <a:pt x="298" y="4283"/>
                    <a:pt x="2797" y="4283"/>
                  </a:cubicBezTo>
                  <a:cubicBezTo>
                    <a:pt x="3014" y="4283"/>
                    <a:pt x="3248" y="4250"/>
                    <a:pt x="3498" y="4180"/>
                  </a:cubicBezTo>
                  <a:cubicBezTo>
                    <a:pt x="5699" y="3546"/>
                    <a:pt x="5833" y="811"/>
                    <a:pt x="3631" y="144"/>
                  </a:cubicBezTo>
                  <a:cubicBezTo>
                    <a:pt x="3431" y="77"/>
                    <a:pt x="3231" y="44"/>
                    <a:pt x="3031" y="10"/>
                  </a:cubicBezTo>
                  <a:cubicBezTo>
                    <a:pt x="2950" y="4"/>
                    <a:pt x="2871" y="1"/>
                    <a:pt x="2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512350" y="4365100"/>
              <a:ext cx="28475" cy="28650"/>
            </a:xfrm>
            <a:custGeom>
              <a:avLst/>
              <a:gdLst/>
              <a:ahLst/>
              <a:cxnLst/>
              <a:rect l="l" t="t" r="r" b="b"/>
              <a:pathLst>
                <a:path w="1139" h="1146" extrusionOk="0">
                  <a:moveTo>
                    <a:pt x="625" y="1"/>
                  </a:moveTo>
                  <a:cubicBezTo>
                    <a:pt x="324" y="1"/>
                    <a:pt x="0" y="210"/>
                    <a:pt x="18" y="540"/>
                  </a:cubicBezTo>
                  <a:cubicBezTo>
                    <a:pt x="18" y="540"/>
                    <a:pt x="18" y="573"/>
                    <a:pt x="18" y="606"/>
                  </a:cubicBezTo>
                  <a:cubicBezTo>
                    <a:pt x="102" y="994"/>
                    <a:pt x="311" y="1146"/>
                    <a:pt x="525" y="1146"/>
                  </a:cubicBezTo>
                  <a:cubicBezTo>
                    <a:pt x="827" y="1146"/>
                    <a:pt x="1139" y="844"/>
                    <a:pt x="1119" y="473"/>
                  </a:cubicBezTo>
                  <a:cubicBezTo>
                    <a:pt x="1104" y="142"/>
                    <a:pt x="872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438050" y="4501750"/>
              <a:ext cx="145650" cy="107250"/>
            </a:xfrm>
            <a:custGeom>
              <a:avLst/>
              <a:gdLst/>
              <a:ahLst/>
              <a:cxnLst/>
              <a:rect l="l" t="t" r="r" b="b"/>
              <a:pathLst>
                <a:path w="5826" h="4290" extrusionOk="0">
                  <a:moveTo>
                    <a:pt x="2790" y="1"/>
                  </a:moveTo>
                  <a:cubicBezTo>
                    <a:pt x="0" y="1"/>
                    <a:pt x="290" y="4289"/>
                    <a:pt x="2772" y="4289"/>
                  </a:cubicBezTo>
                  <a:cubicBezTo>
                    <a:pt x="2994" y="4289"/>
                    <a:pt x="3234" y="4255"/>
                    <a:pt x="3491" y="4180"/>
                  </a:cubicBezTo>
                  <a:cubicBezTo>
                    <a:pt x="5692" y="3546"/>
                    <a:pt x="5826" y="811"/>
                    <a:pt x="3624" y="144"/>
                  </a:cubicBezTo>
                  <a:cubicBezTo>
                    <a:pt x="3424" y="77"/>
                    <a:pt x="3224" y="44"/>
                    <a:pt x="3024" y="10"/>
                  </a:cubicBezTo>
                  <a:cubicBezTo>
                    <a:pt x="2944" y="4"/>
                    <a:pt x="2866" y="1"/>
                    <a:pt x="2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377800" y="4674375"/>
              <a:ext cx="145875" cy="107075"/>
            </a:xfrm>
            <a:custGeom>
              <a:avLst/>
              <a:gdLst/>
              <a:ahLst/>
              <a:cxnLst/>
              <a:rect l="l" t="t" r="r" b="b"/>
              <a:pathLst>
                <a:path w="5835" h="4283" extrusionOk="0">
                  <a:moveTo>
                    <a:pt x="2797" y="1"/>
                  </a:moveTo>
                  <a:cubicBezTo>
                    <a:pt x="0" y="1"/>
                    <a:pt x="271" y="4283"/>
                    <a:pt x="2766" y="4283"/>
                  </a:cubicBezTo>
                  <a:cubicBezTo>
                    <a:pt x="2983" y="4283"/>
                    <a:pt x="3216" y="4250"/>
                    <a:pt x="3466" y="4180"/>
                  </a:cubicBezTo>
                  <a:cubicBezTo>
                    <a:pt x="5701" y="3546"/>
                    <a:pt x="5834" y="811"/>
                    <a:pt x="3633" y="144"/>
                  </a:cubicBezTo>
                  <a:cubicBezTo>
                    <a:pt x="3432" y="77"/>
                    <a:pt x="3232" y="10"/>
                    <a:pt x="3032" y="10"/>
                  </a:cubicBezTo>
                  <a:cubicBezTo>
                    <a:pt x="2951" y="4"/>
                    <a:pt x="2873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063300" y="3965150"/>
              <a:ext cx="568775" cy="280850"/>
            </a:xfrm>
            <a:custGeom>
              <a:avLst/>
              <a:gdLst/>
              <a:ahLst/>
              <a:cxnLst/>
              <a:rect l="l" t="t" r="r" b="b"/>
              <a:pathLst>
                <a:path w="22751" h="11234" extrusionOk="0">
                  <a:moveTo>
                    <a:pt x="3843" y="1"/>
                  </a:moveTo>
                  <a:cubicBezTo>
                    <a:pt x="3222" y="1"/>
                    <a:pt x="2728" y="76"/>
                    <a:pt x="2403" y="226"/>
                  </a:cubicBezTo>
                  <a:cubicBezTo>
                    <a:pt x="2303" y="293"/>
                    <a:pt x="2203" y="359"/>
                    <a:pt x="2069" y="493"/>
                  </a:cubicBezTo>
                  <a:cubicBezTo>
                    <a:pt x="1235" y="1260"/>
                    <a:pt x="234" y="3261"/>
                    <a:pt x="1" y="4729"/>
                  </a:cubicBezTo>
                  <a:cubicBezTo>
                    <a:pt x="6072" y="5096"/>
                    <a:pt x="16446" y="7531"/>
                    <a:pt x="21950" y="11234"/>
                  </a:cubicBezTo>
                  <a:cubicBezTo>
                    <a:pt x="22550" y="9499"/>
                    <a:pt x="22751" y="7598"/>
                    <a:pt x="22350" y="6697"/>
                  </a:cubicBezTo>
                  <a:cubicBezTo>
                    <a:pt x="22250" y="6530"/>
                    <a:pt x="22117" y="6330"/>
                    <a:pt x="21917" y="6130"/>
                  </a:cubicBezTo>
                  <a:cubicBezTo>
                    <a:pt x="21416" y="5630"/>
                    <a:pt x="20516" y="5063"/>
                    <a:pt x="19348" y="4496"/>
                  </a:cubicBezTo>
                  <a:cubicBezTo>
                    <a:pt x="15312" y="2461"/>
                    <a:pt x="8274" y="226"/>
                    <a:pt x="4504" y="26"/>
                  </a:cubicBezTo>
                  <a:cubicBezTo>
                    <a:pt x="4271" y="9"/>
                    <a:pt x="4050" y="1"/>
                    <a:pt x="3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037450" y="2782175"/>
              <a:ext cx="1247500" cy="1336250"/>
            </a:xfrm>
            <a:custGeom>
              <a:avLst/>
              <a:gdLst/>
              <a:ahLst/>
              <a:cxnLst/>
              <a:rect l="l" t="t" r="r" b="b"/>
              <a:pathLst>
                <a:path w="49900" h="53450" extrusionOk="0">
                  <a:moveTo>
                    <a:pt x="41279" y="1"/>
                  </a:moveTo>
                  <a:cubicBezTo>
                    <a:pt x="41176" y="1"/>
                    <a:pt x="41071" y="4"/>
                    <a:pt x="40963" y="11"/>
                  </a:cubicBezTo>
                  <a:cubicBezTo>
                    <a:pt x="36861" y="244"/>
                    <a:pt x="32524" y="14388"/>
                    <a:pt x="30423" y="21059"/>
                  </a:cubicBezTo>
                  <a:cubicBezTo>
                    <a:pt x="29956" y="19992"/>
                    <a:pt x="29655" y="18824"/>
                    <a:pt x="28821" y="18024"/>
                  </a:cubicBezTo>
                  <a:cubicBezTo>
                    <a:pt x="27743" y="16945"/>
                    <a:pt x="26910" y="16640"/>
                    <a:pt x="25995" y="16640"/>
                  </a:cubicBezTo>
                  <a:cubicBezTo>
                    <a:pt x="25694" y="16640"/>
                    <a:pt x="25383" y="16673"/>
                    <a:pt x="25052" y="16723"/>
                  </a:cubicBezTo>
                  <a:lnTo>
                    <a:pt x="25019" y="16723"/>
                  </a:lnTo>
                  <a:cubicBezTo>
                    <a:pt x="24452" y="16823"/>
                    <a:pt x="23851" y="16956"/>
                    <a:pt x="23284" y="16990"/>
                  </a:cubicBezTo>
                  <a:cubicBezTo>
                    <a:pt x="22617" y="16990"/>
                    <a:pt x="22017" y="16890"/>
                    <a:pt x="21550" y="16456"/>
                  </a:cubicBezTo>
                  <a:cubicBezTo>
                    <a:pt x="20404" y="15374"/>
                    <a:pt x="19288" y="14079"/>
                    <a:pt x="17971" y="14079"/>
                  </a:cubicBezTo>
                  <a:cubicBezTo>
                    <a:pt x="17908" y="14079"/>
                    <a:pt x="17844" y="14082"/>
                    <a:pt x="17780" y="14088"/>
                  </a:cubicBezTo>
                  <a:cubicBezTo>
                    <a:pt x="17280" y="14121"/>
                    <a:pt x="16846" y="14288"/>
                    <a:pt x="16413" y="14521"/>
                  </a:cubicBezTo>
                  <a:cubicBezTo>
                    <a:pt x="15579" y="15222"/>
                    <a:pt x="14878" y="15655"/>
                    <a:pt x="14244" y="15922"/>
                  </a:cubicBezTo>
                  <a:cubicBezTo>
                    <a:pt x="13724" y="16138"/>
                    <a:pt x="13266" y="16225"/>
                    <a:pt x="12851" y="16225"/>
                  </a:cubicBezTo>
                  <a:cubicBezTo>
                    <a:pt x="11081" y="16225"/>
                    <a:pt x="10115" y="14629"/>
                    <a:pt x="8615" y="14629"/>
                  </a:cubicBezTo>
                  <a:cubicBezTo>
                    <a:pt x="8079" y="14629"/>
                    <a:pt x="7474" y="14834"/>
                    <a:pt x="6739" y="15389"/>
                  </a:cubicBezTo>
                  <a:cubicBezTo>
                    <a:pt x="2036" y="18858"/>
                    <a:pt x="1" y="29065"/>
                    <a:pt x="301" y="37504"/>
                  </a:cubicBezTo>
                  <a:cubicBezTo>
                    <a:pt x="435" y="41307"/>
                    <a:pt x="1669" y="45210"/>
                    <a:pt x="3103" y="47812"/>
                  </a:cubicBezTo>
                  <a:cubicBezTo>
                    <a:pt x="3237" y="47678"/>
                    <a:pt x="3337" y="47612"/>
                    <a:pt x="3437" y="47545"/>
                  </a:cubicBezTo>
                  <a:cubicBezTo>
                    <a:pt x="3762" y="47395"/>
                    <a:pt x="4256" y="47320"/>
                    <a:pt x="4877" y="47320"/>
                  </a:cubicBezTo>
                  <a:cubicBezTo>
                    <a:pt x="5084" y="47320"/>
                    <a:pt x="5305" y="47328"/>
                    <a:pt x="5538" y="47345"/>
                  </a:cubicBezTo>
                  <a:cubicBezTo>
                    <a:pt x="9308" y="47545"/>
                    <a:pt x="16346" y="49780"/>
                    <a:pt x="20382" y="51815"/>
                  </a:cubicBezTo>
                  <a:cubicBezTo>
                    <a:pt x="21550" y="52382"/>
                    <a:pt x="22450" y="52949"/>
                    <a:pt x="22951" y="53449"/>
                  </a:cubicBezTo>
                  <a:cubicBezTo>
                    <a:pt x="23718" y="52949"/>
                    <a:pt x="24452" y="52315"/>
                    <a:pt x="25186" y="51648"/>
                  </a:cubicBezTo>
                  <a:cubicBezTo>
                    <a:pt x="29856" y="49746"/>
                    <a:pt x="34759" y="46477"/>
                    <a:pt x="37328" y="42908"/>
                  </a:cubicBezTo>
                  <a:cubicBezTo>
                    <a:pt x="40230" y="39072"/>
                    <a:pt x="39996" y="33535"/>
                    <a:pt x="37127" y="31200"/>
                  </a:cubicBezTo>
                  <a:cubicBezTo>
                    <a:pt x="37661" y="29799"/>
                    <a:pt x="38195" y="28331"/>
                    <a:pt x="38729" y="26797"/>
                  </a:cubicBezTo>
                  <a:cubicBezTo>
                    <a:pt x="39948" y="23335"/>
                    <a:pt x="49899" y="1"/>
                    <a:pt x="4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978975" y="2838825"/>
              <a:ext cx="143450" cy="158825"/>
            </a:xfrm>
            <a:custGeom>
              <a:avLst/>
              <a:gdLst/>
              <a:ahLst/>
              <a:cxnLst/>
              <a:rect l="l" t="t" r="r" b="b"/>
              <a:pathLst>
                <a:path w="5738" h="6353" extrusionOk="0">
                  <a:moveTo>
                    <a:pt x="3303" y="0"/>
                  </a:moveTo>
                  <a:cubicBezTo>
                    <a:pt x="2384" y="0"/>
                    <a:pt x="1660" y="709"/>
                    <a:pt x="1234" y="1481"/>
                  </a:cubicBezTo>
                  <a:cubicBezTo>
                    <a:pt x="734" y="2315"/>
                    <a:pt x="0" y="4083"/>
                    <a:pt x="334" y="4750"/>
                  </a:cubicBezTo>
                  <a:cubicBezTo>
                    <a:pt x="789" y="5725"/>
                    <a:pt x="2576" y="6352"/>
                    <a:pt x="3654" y="6352"/>
                  </a:cubicBezTo>
                  <a:cubicBezTo>
                    <a:pt x="3682" y="6352"/>
                    <a:pt x="3709" y="6352"/>
                    <a:pt x="3736" y="6351"/>
                  </a:cubicBezTo>
                  <a:cubicBezTo>
                    <a:pt x="4170" y="6351"/>
                    <a:pt x="4470" y="6284"/>
                    <a:pt x="4703" y="6084"/>
                  </a:cubicBezTo>
                  <a:cubicBezTo>
                    <a:pt x="5204" y="5651"/>
                    <a:pt x="5404" y="4416"/>
                    <a:pt x="5471" y="3716"/>
                  </a:cubicBezTo>
                  <a:cubicBezTo>
                    <a:pt x="5604" y="2382"/>
                    <a:pt x="5738" y="814"/>
                    <a:pt x="4036" y="147"/>
                  </a:cubicBezTo>
                  <a:cubicBezTo>
                    <a:pt x="3781" y="46"/>
                    <a:pt x="3536" y="0"/>
                    <a:pt x="3303" y="0"/>
                  </a:cubicBez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987300" y="2943550"/>
              <a:ext cx="113450" cy="54100"/>
            </a:xfrm>
            <a:custGeom>
              <a:avLst/>
              <a:gdLst/>
              <a:ahLst/>
              <a:cxnLst/>
              <a:rect l="l" t="t" r="r" b="b"/>
              <a:pathLst>
                <a:path w="4538" h="2164" extrusionOk="0">
                  <a:moveTo>
                    <a:pt x="1165" y="1"/>
                  </a:moveTo>
                  <a:cubicBezTo>
                    <a:pt x="660" y="1"/>
                    <a:pt x="206" y="151"/>
                    <a:pt x="1" y="594"/>
                  </a:cubicBezTo>
                  <a:cubicBezTo>
                    <a:pt x="488" y="1537"/>
                    <a:pt x="2276" y="2163"/>
                    <a:pt x="3324" y="2163"/>
                  </a:cubicBezTo>
                  <a:cubicBezTo>
                    <a:pt x="3351" y="2163"/>
                    <a:pt x="3377" y="2163"/>
                    <a:pt x="3403" y="2162"/>
                  </a:cubicBezTo>
                  <a:cubicBezTo>
                    <a:pt x="3837" y="2162"/>
                    <a:pt x="4137" y="2095"/>
                    <a:pt x="4370" y="1895"/>
                  </a:cubicBezTo>
                  <a:cubicBezTo>
                    <a:pt x="4437" y="1828"/>
                    <a:pt x="4471" y="1762"/>
                    <a:pt x="4537" y="1695"/>
                  </a:cubicBezTo>
                  <a:cubicBezTo>
                    <a:pt x="4104" y="1128"/>
                    <a:pt x="3436" y="661"/>
                    <a:pt x="2769" y="361"/>
                  </a:cubicBezTo>
                  <a:cubicBezTo>
                    <a:pt x="2349" y="185"/>
                    <a:pt x="1725" y="1"/>
                    <a:pt x="1165" y="1"/>
                  </a:cubicBezTo>
                  <a:close/>
                </a:path>
              </a:pathLst>
            </a:custGeom>
            <a:solidFill>
              <a:srgbClr val="F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6"/>
          <p:cNvGrpSpPr/>
          <p:nvPr/>
        </p:nvGrpSpPr>
        <p:grpSpPr>
          <a:xfrm>
            <a:off x="1833022" y="2038700"/>
            <a:ext cx="354407" cy="457202"/>
            <a:chOff x="1804675" y="238125"/>
            <a:chExt cx="3991075" cy="5219200"/>
          </a:xfrm>
        </p:grpSpPr>
        <p:sp>
          <p:nvSpPr>
            <p:cNvPr id="1130" name="Google Shape;1130;p46"/>
            <p:cNvSpPr/>
            <p:nvPr/>
          </p:nvSpPr>
          <p:spPr>
            <a:xfrm>
              <a:off x="3153525" y="830975"/>
              <a:ext cx="1293400" cy="1716650"/>
            </a:xfrm>
            <a:custGeom>
              <a:avLst/>
              <a:gdLst/>
              <a:ahLst/>
              <a:cxnLst/>
              <a:rect l="l" t="t" r="r" b="b"/>
              <a:pathLst>
                <a:path w="51736" h="68666" extrusionOk="0">
                  <a:moveTo>
                    <a:pt x="34316" y="17876"/>
                  </a:moveTo>
                  <a:cubicBezTo>
                    <a:pt x="37187" y="17876"/>
                    <a:pt x="39503" y="20192"/>
                    <a:pt x="39503" y="23030"/>
                  </a:cubicBezTo>
                  <a:cubicBezTo>
                    <a:pt x="39503" y="25901"/>
                    <a:pt x="37187" y="28217"/>
                    <a:pt x="34316" y="28217"/>
                  </a:cubicBezTo>
                  <a:lnTo>
                    <a:pt x="17876" y="28217"/>
                  </a:lnTo>
                  <a:lnTo>
                    <a:pt x="17876" y="17876"/>
                  </a:lnTo>
                  <a:close/>
                  <a:moveTo>
                    <a:pt x="34316" y="40449"/>
                  </a:moveTo>
                  <a:cubicBezTo>
                    <a:pt x="37187" y="40449"/>
                    <a:pt x="39503" y="42765"/>
                    <a:pt x="39503" y="45603"/>
                  </a:cubicBezTo>
                  <a:cubicBezTo>
                    <a:pt x="39503" y="48441"/>
                    <a:pt x="37187" y="50790"/>
                    <a:pt x="34316" y="50790"/>
                  </a:cubicBezTo>
                  <a:lnTo>
                    <a:pt x="17876" y="50790"/>
                  </a:lnTo>
                  <a:lnTo>
                    <a:pt x="17876" y="40449"/>
                  </a:lnTo>
                  <a:close/>
                  <a:moveTo>
                    <a:pt x="14712" y="1"/>
                  </a:moveTo>
                  <a:cubicBezTo>
                    <a:pt x="11515" y="1"/>
                    <a:pt x="8873" y="2480"/>
                    <a:pt x="8644" y="5644"/>
                  </a:cubicBezTo>
                  <a:lnTo>
                    <a:pt x="6133" y="5644"/>
                  </a:lnTo>
                  <a:cubicBezTo>
                    <a:pt x="2740" y="5644"/>
                    <a:pt x="0" y="8384"/>
                    <a:pt x="0" y="11744"/>
                  </a:cubicBezTo>
                  <a:cubicBezTo>
                    <a:pt x="0" y="14973"/>
                    <a:pt x="2479" y="17615"/>
                    <a:pt x="5643" y="17844"/>
                  </a:cubicBezTo>
                  <a:lnTo>
                    <a:pt x="5643" y="34317"/>
                  </a:lnTo>
                  <a:lnTo>
                    <a:pt x="5643" y="50790"/>
                  </a:lnTo>
                  <a:cubicBezTo>
                    <a:pt x="2479" y="51051"/>
                    <a:pt x="0" y="53660"/>
                    <a:pt x="0" y="56890"/>
                  </a:cubicBezTo>
                  <a:cubicBezTo>
                    <a:pt x="0" y="60282"/>
                    <a:pt x="2740" y="63022"/>
                    <a:pt x="6133" y="63022"/>
                  </a:cubicBezTo>
                  <a:lnTo>
                    <a:pt x="8644" y="63022"/>
                  </a:lnTo>
                  <a:cubicBezTo>
                    <a:pt x="8873" y="66154"/>
                    <a:pt x="11515" y="68665"/>
                    <a:pt x="14712" y="68665"/>
                  </a:cubicBezTo>
                  <a:cubicBezTo>
                    <a:pt x="17941" y="68665"/>
                    <a:pt x="20583" y="66154"/>
                    <a:pt x="20811" y="63022"/>
                  </a:cubicBezTo>
                  <a:lnTo>
                    <a:pt x="30630" y="63022"/>
                  </a:lnTo>
                  <a:cubicBezTo>
                    <a:pt x="30891" y="66154"/>
                    <a:pt x="33501" y="68665"/>
                    <a:pt x="36730" y="68665"/>
                  </a:cubicBezTo>
                  <a:cubicBezTo>
                    <a:pt x="40090" y="68665"/>
                    <a:pt x="42830" y="65925"/>
                    <a:pt x="42830" y="62533"/>
                  </a:cubicBezTo>
                  <a:lnTo>
                    <a:pt x="42830" y="60771"/>
                  </a:lnTo>
                  <a:cubicBezTo>
                    <a:pt x="48147" y="57803"/>
                    <a:pt x="51735" y="52127"/>
                    <a:pt x="51735" y="45603"/>
                  </a:cubicBezTo>
                  <a:cubicBezTo>
                    <a:pt x="51735" y="41297"/>
                    <a:pt x="50169" y="37350"/>
                    <a:pt x="47560" y="34317"/>
                  </a:cubicBezTo>
                  <a:cubicBezTo>
                    <a:pt x="50169" y="31283"/>
                    <a:pt x="51735" y="27336"/>
                    <a:pt x="51735" y="23030"/>
                  </a:cubicBezTo>
                  <a:cubicBezTo>
                    <a:pt x="51735" y="16539"/>
                    <a:pt x="48147" y="10863"/>
                    <a:pt x="42830" y="7862"/>
                  </a:cubicBezTo>
                  <a:lnTo>
                    <a:pt x="42830" y="6101"/>
                  </a:lnTo>
                  <a:cubicBezTo>
                    <a:pt x="42830" y="2741"/>
                    <a:pt x="40090" y="1"/>
                    <a:pt x="36730" y="1"/>
                  </a:cubicBezTo>
                  <a:cubicBezTo>
                    <a:pt x="33501" y="1"/>
                    <a:pt x="30891" y="2480"/>
                    <a:pt x="30630" y="5644"/>
                  </a:cubicBezTo>
                  <a:lnTo>
                    <a:pt x="20811" y="5644"/>
                  </a:lnTo>
                  <a:cubicBezTo>
                    <a:pt x="20583" y="2480"/>
                    <a:pt x="17941" y="1"/>
                    <a:pt x="14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1804675" y="238125"/>
              <a:ext cx="3991075" cy="5219200"/>
            </a:xfrm>
            <a:custGeom>
              <a:avLst/>
              <a:gdLst/>
              <a:ahLst/>
              <a:cxnLst/>
              <a:rect l="l" t="t" r="r" b="b"/>
              <a:pathLst>
                <a:path w="159643" h="208768" extrusionOk="0">
                  <a:moveTo>
                    <a:pt x="79822" y="12232"/>
                  </a:moveTo>
                  <a:cubicBezTo>
                    <a:pt x="105069" y="12232"/>
                    <a:pt x="125620" y="32783"/>
                    <a:pt x="125620" y="58031"/>
                  </a:cubicBezTo>
                  <a:cubicBezTo>
                    <a:pt x="125620" y="83279"/>
                    <a:pt x="105069" y="103829"/>
                    <a:pt x="79822" y="103829"/>
                  </a:cubicBezTo>
                  <a:cubicBezTo>
                    <a:pt x="54574" y="103829"/>
                    <a:pt x="34023" y="83279"/>
                    <a:pt x="34023" y="58031"/>
                  </a:cubicBezTo>
                  <a:cubicBezTo>
                    <a:pt x="34023" y="32783"/>
                    <a:pt x="54574" y="12232"/>
                    <a:pt x="79822" y="12232"/>
                  </a:cubicBezTo>
                  <a:close/>
                  <a:moveTo>
                    <a:pt x="23715" y="144832"/>
                  </a:moveTo>
                  <a:cubicBezTo>
                    <a:pt x="30044" y="144832"/>
                    <a:pt x="35198" y="149986"/>
                    <a:pt x="35198" y="156314"/>
                  </a:cubicBezTo>
                  <a:cubicBezTo>
                    <a:pt x="35198" y="162643"/>
                    <a:pt x="30044" y="167764"/>
                    <a:pt x="23715" y="167764"/>
                  </a:cubicBezTo>
                  <a:lnTo>
                    <a:pt x="12233" y="167764"/>
                  </a:lnTo>
                  <a:lnTo>
                    <a:pt x="12233" y="144832"/>
                  </a:lnTo>
                  <a:close/>
                  <a:moveTo>
                    <a:pt x="142484" y="116061"/>
                  </a:moveTo>
                  <a:cubicBezTo>
                    <a:pt x="145192" y="116061"/>
                    <a:pt x="147410" y="118280"/>
                    <a:pt x="147410" y="120987"/>
                  </a:cubicBezTo>
                  <a:lnTo>
                    <a:pt x="147410" y="191609"/>
                  </a:lnTo>
                  <a:cubicBezTo>
                    <a:pt x="147410" y="194317"/>
                    <a:pt x="145192" y="196535"/>
                    <a:pt x="142484" y="196535"/>
                  </a:cubicBezTo>
                  <a:lnTo>
                    <a:pt x="17159" y="196535"/>
                  </a:lnTo>
                  <a:cubicBezTo>
                    <a:pt x="14451" y="196535"/>
                    <a:pt x="12233" y="194317"/>
                    <a:pt x="12233" y="191609"/>
                  </a:cubicBezTo>
                  <a:lnTo>
                    <a:pt x="12233" y="179996"/>
                  </a:lnTo>
                  <a:lnTo>
                    <a:pt x="23715" y="179996"/>
                  </a:lnTo>
                  <a:cubicBezTo>
                    <a:pt x="36796" y="179996"/>
                    <a:pt x="47430" y="169362"/>
                    <a:pt x="47430" y="156314"/>
                  </a:cubicBezTo>
                  <a:cubicBezTo>
                    <a:pt x="47430" y="143234"/>
                    <a:pt x="36796" y="132600"/>
                    <a:pt x="23715" y="132600"/>
                  </a:cubicBezTo>
                  <a:lnTo>
                    <a:pt x="12233" y="132600"/>
                  </a:lnTo>
                  <a:lnTo>
                    <a:pt x="12233" y="120987"/>
                  </a:lnTo>
                  <a:cubicBezTo>
                    <a:pt x="12233" y="118280"/>
                    <a:pt x="14451" y="116061"/>
                    <a:pt x="17159" y="116061"/>
                  </a:cubicBezTo>
                  <a:close/>
                  <a:moveTo>
                    <a:pt x="79822" y="0"/>
                  </a:moveTo>
                  <a:cubicBezTo>
                    <a:pt x="47821" y="0"/>
                    <a:pt x="21791" y="26031"/>
                    <a:pt x="21791" y="58031"/>
                  </a:cubicBezTo>
                  <a:cubicBezTo>
                    <a:pt x="21791" y="76624"/>
                    <a:pt x="30566" y="93195"/>
                    <a:pt x="44233" y="103829"/>
                  </a:cubicBezTo>
                  <a:lnTo>
                    <a:pt x="17159" y="103829"/>
                  </a:lnTo>
                  <a:cubicBezTo>
                    <a:pt x="7699" y="103829"/>
                    <a:pt x="1" y="111527"/>
                    <a:pt x="1" y="120987"/>
                  </a:cubicBezTo>
                  <a:lnTo>
                    <a:pt x="1" y="191609"/>
                  </a:lnTo>
                  <a:cubicBezTo>
                    <a:pt x="1" y="201069"/>
                    <a:pt x="7699" y="208767"/>
                    <a:pt x="17159" y="208767"/>
                  </a:cubicBezTo>
                  <a:lnTo>
                    <a:pt x="142484" y="208767"/>
                  </a:lnTo>
                  <a:cubicBezTo>
                    <a:pt x="151944" y="208767"/>
                    <a:pt x="159642" y="201069"/>
                    <a:pt x="159642" y="191609"/>
                  </a:cubicBezTo>
                  <a:lnTo>
                    <a:pt x="159642" y="120987"/>
                  </a:lnTo>
                  <a:cubicBezTo>
                    <a:pt x="159642" y="111527"/>
                    <a:pt x="151944" y="103829"/>
                    <a:pt x="142484" y="103829"/>
                  </a:cubicBezTo>
                  <a:lnTo>
                    <a:pt x="115410" y="103829"/>
                  </a:lnTo>
                  <a:cubicBezTo>
                    <a:pt x="129078" y="93228"/>
                    <a:pt x="137852" y="76624"/>
                    <a:pt x="137852" y="58031"/>
                  </a:cubicBezTo>
                  <a:cubicBezTo>
                    <a:pt x="137852" y="26031"/>
                    <a:pt x="111822" y="0"/>
                    <a:pt x="79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6"/>
          <p:cNvGrpSpPr/>
          <p:nvPr/>
        </p:nvGrpSpPr>
        <p:grpSpPr>
          <a:xfrm>
            <a:off x="6994837" y="2038700"/>
            <a:ext cx="277896" cy="457202"/>
            <a:chOff x="2214050" y="238125"/>
            <a:chExt cx="3172325" cy="5219200"/>
          </a:xfrm>
        </p:grpSpPr>
        <p:sp>
          <p:nvSpPr>
            <p:cNvPr id="1133" name="Google Shape;1133;p46"/>
            <p:cNvSpPr/>
            <p:nvPr/>
          </p:nvSpPr>
          <p:spPr>
            <a:xfrm>
              <a:off x="2214050" y="238125"/>
              <a:ext cx="3172325" cy="5219200"/>
            </a:xfrm>
            <a:custGeom>
              <a:avLst/>
              <a:gdLst/>
              <a:ahLst/>
              <a:cxnLst/>
              <a:rect l="l" t="t" r="r" b="b"/>
              <a:pathLst>
                <a:path w="126893" h="208768" extrusionOk="0">
                  <a:moveTo>
                    <a:pt x="108429" y="12232"/>
                  </a:moveTo>
                  <a:cubicBezTo>
                    <a:pt x="111887" y="12232"/>
                    <a:pt x="114660" y="15038"/>
                    <a:pt x="114660" y="18463"/>
                  </a:cubicBezTo>
                  <a:lnTo>
                    <a:pt x="114660" y="147344"/>
                  </a:lnTo>
                  <a:lnTo>
                    <a:pt x="12233" y="147344"/>
                  </a:lnTo>
                  <a:lnTo>
                    <a:pt x="12233" y="18463"/>
                  </a:lnTo>
                  <a:cubicBezTo>
                    <a:pt x="12233" y="15038"/>
                    <a:pt x="15006" y="12232"/>
                    <a:pt x="18464" y="12232"/>
                  </a:cubicBezTo>
                  <a:close/>
                  <a:moveTo>
                    <a:pt x="114660" y="159576"/>
                  </a:moveTo>
                  <a:lnTo>
                    <a:pt x="114660" y="190304"/>
                  </a:lnTo>
                  <a:cubicBezTo>
                    <a:pt x="114660" y="193729"/>
                    <a:pt x="111887" y="196535"/>
                    <a:pt x="108429" y="196535"/>
                  </a:cubicBezTo>
                  <a:lnTo>
                    <a:pt x="18464" y="196535"/>
                  </a:lnTo>
                  <a:cubicBezTo>
                    <a:pt x="15006" y="196535"/>
                    <a:pt x="12233" y="193729"/>
                    <a:pt x="12233" y="190304"/>
                  </a:cubicBezTo>
                  <a:lnTo>
                    <a:pt x="12233" y="159576"/>
                  </a:lnTo>
                  <a:close/>
                  <a:moveTo>
                    <a:pt x="18464" y="0"/>
                  </a:moveTo>
                  <a:cubicBezTo>
                    <a:pt x="8286" y="0"/>
                    <a:pt x="1" y="8285"/>
                    <a:pt x="1" y="18463"/>
                  </a:cubicBezTo>
                  <a:lnTo>
                    <a:pt x="1" y="190304"/>
                  </a:lnTo>
                  <a:cubicBezTo>
                    <a:pt x="1" y="200482"/>
                    <a:pt x="8286" y="208767"/>
                    <a:pt x="18464" y="208767"/>
                  </a:cubicBezTo>
                  <a:lnTo>
                    <a:pt x="108429" y="208767"/>
                  </a:lnTo>
                  <a:cubicBezTo>
                    <a:pt x="118607" y="208767"/>
                    <a:pt x="126892" y="200482"/>
                    <a:pt x="126892" y="190304"/>
                  </a:cubicBezTo>
                  <a:lnTo>
                    <a:pt x="126892" y="18463"/>
                  </a:lnTo>
                  <a:cubicBezTo>
                    <a:pt x="126892" y="8285"/>
                    <a:pt x="118607" y="0"/>
                    <a:pt x="108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3076850" y="1261550"/>
              <a:ext cx="1446725" cy="1934400"/>
            </a:xfrm>
            <a:custGeom>
              <a:avLst/>
              <a:gdLst/>
              <a:ahLst/>
              <a:cxnLst/>
              <a:rect l="l" t="t" r="r" b="b"/>
              <a:pathLst>
                <a:path w="57869" h="77376" extrusionOk="0">
                  <a:moveTo>
                    <a:pt x="38721" y="18725"/>
                  </a:moveTo>
                  <a:cubicBezTo>
                    <a:pt x="42537" y="18725"/>
                    <a:pt x="45636" y="21824"/>
                    <a:pt x="45636" y="25640"/>
                  </a:cubicBezTo>
                  <a:cubicBezTo>
                    <a:pt x="45636" y="29457"/>
                    <a:pt x="42537" y="32556"/>
                    <a:pt x="38721" y="32556"/>
                  </a:cubicBezTo>
                  <a:lnTo>
                    <a:pt x="18757" y="32556"/>
                  </a:lnTo>
                  <a:lnTo>
                    <a:pt x="18757" y="18725"/>
                  </a:lnTo>
                  <a:close/>
                  <a:moveTo>
                    <a:pt x="38721" y="44788"/>
                  </a:moveTo>
                  <a:cubicBezTo>
                    <a:pt x="42537" y="44788"/>
                    <a:pt x="45636" y="47920"/>
                    <a:pt x="45636" y="51736"/>
                  </a:cubicBezTo>
                  <a:cubicBezTo>
                    <a:pt x="45636" y="55520"/>
                    <a:pt x="42537" y="58651"/>
                    <a:pt x="38721" y="58651"/>
                  </a:cubicBezTo>
                  <a:lnTo>
                    <a:pt x="18757" y="58651"/>
                  </a:lnTo>
                  <a:lnTo>
                    <a:pt x="18757" y="44788"/>
                  </a:lnTo>
                  <a:close/>
                  <a:moveTo>
                    <a:pt x="16050" y="1"/>
                  </a:moveTo>
                  <a:cubicBezTo>
                    <a:pt x="12690" y="1"/>
                    <a:pt x="9950" y="2708"/>
                    <a:pt x="9950" y="6101"/>
                  </a:cubicBezTo>
                  <a:lnTo>
                    <a:pt x="9950" y="6492"/>
                  </a:lnTo>
                  <a:lnTo>
                    <a:pt x="6133" y="6492"/>
                  </a:lnTo>
                  <a:cubicBezTo>
                    <a:pt x="2741" y="6492"/>
                    <a:pt x="1" y="9232"/>
                    <a:pt x="1" y="12625"/>
                  </a:cubicBezTo>
                  <a:cubicBezTo>
                    <a:pt x="1" y="15985"/>
                    <a:pt x="2741" y="18725"/>
                    <a:pt x="6133" y="18725"/>
                  </a:cubicBezTo>
                  <a:lnTo>
                    <a:pt x="6525" y="18725"/>
                  </a:lnTo>
                  <a:lnTo>
                    <a:pt x="6525" y="38688"/>
                  </a:lnTo>
                  <a:lnTo>
                    <a:pt x="6525" y="58651"/>
                  </a:lnTo>
                  <a:lnTo>
                    <a:pt x="6133" y="58651"/>
                  </a:lnTo>
                  <a:cubicBezTo>
                    <a:pt x="2741" y="58651"/>
                    <a:pt x="1" y="61392"/>
                    <a:pt x="1" y="64751"/>
                  </a:cubicBezTo>
                  <a:cubicBezTo>
                    <a:pt x="1" y="68144"/>
                    <a:pt x="2741" y="70884"/>
                    <a:pt x="6133" y="70884"/>
                  </a:cubicBezTo>
                  <a:lnTo>
                    <a:pt x="9950" y="70884"/>
                  </a:lnTo>
                  <a:lnTo>
                    <a:pt x="9950" y="71275"/>
                  </a:lnTo>
                  <a:cubicBezTo>
                    <a:pt x="9950" y="74635"/>
                    <a:pt x="12690" y="77375"/>
                    <a:pt x="16050" y="77375"/>
                  </a:cubicBezTo>
                  <a:cubicBezTo>
                    <a:pt x="19442" y="77375"/>
                    <a:pt x="22182" y="74635"/>
                    <a:pt x="22182" y="71275"/>
                  </a:cubicBezTo>
                  <a:lnTo>
                    <a:pt x="22182" y="70884"/>
                  </a:lnTo>
                  <a:lnTo>
                    <a:pt x="35361" y="70884"/>
                  </a:lnTo>
                  <a:lnTo>
                    <a:pt x="35361" y="71275"/>
                  </a:lnTo>
                  <a:cubicBezTo>
                    <a:pt x="35361" y="74635"/>
                    <a:pt x="38101" y="77375"/>
                    <a:pt x="41461" y="77375"/>
                  </a:cubicBezTo>
                  <a:cubicBezTo>
                    <a:pt x="44853" y="77375"/>
                    <a:pt x="47593" y="74635"/>
                    <a:pt x="47593" y="71275"/>
                  </a:cubicBezTo>
                  <a:lnTo>
                    <a:pt x="47593" y="68666"/>
                  </a:lnTo>
                  <a:cubicBezTo>
                    <a:pt x="53693" y="65469"/>
                    <a:pt x="57868" y="59076"/>
                    <a:pt x="57868" y="51703"/>
                  </a:cubicBezTo>
                  <a:cubicBezTo>
                    <a:pt x="57868" y="46680"/>
                    <a:pt x="55911" y="42113"/>
                    <a:pt x="52714" y="38688"/>
                  </a:cubicBezTo>
                  <a:cubicBezTo>
                    <a:pt x="55911" y="35263"/>
                    <a:pt x="57868" y="30696"/>
                    <a:pt x="57868" y="25640"/>
                  </a:cubicBezTo>
                  <a:cubicBezTo>
                    <a:pt x="57868" y="18301"/>
                    <a:pt x="53693" y="11907"/>
                    <a:pt x="47593" y="8710"/>
                  </a:cubicBezTo>
                  <a:lnTo>
                    <a:pt x="47593" y="6101"/>
                  </a:lnTo>
                  <a:cubicBezTo>
                    <a:pt x="47593" y="2708"/>
                    <a:pt x="44853" y="1"/>
                    <a:pt x="41461" y="1"/>
                  </a:cubicBezTo>
                  <a:cubicBezTo>
                    <a:pt x="38101" y="1"/>
                    <a:pt x="35361" y="2708"/>
                    <a:pt x="35361" y="6101"/>
                  </a:cubicBezTo>
                  <a:lnTo>
                    <a:pt x="35361" y="6492"/>
                  </a:lnTo>
                  <a:lnTo>
                    <a:pt x="22182" y="6492"/>
                  </a:lnTo>
                  <a:lnTo>
                    <a:pt x="22182" y="6101"/>
                  </a:lnTo>
                  <a:cubicBezTo>
                    <a:pt x="22182" y="2708"/>
                    <a:pt x="19442" y="1"/>
                    <a:pt x="16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340250" y="4536600"/>
              <a:ext cx="919925" cy="305825"/>
            </a:xfrm>
            <a:custGeom>
              <a:avLst/>
              <a:gdLst/>
              <a:ahLst/>
              <a:cxnLst/>
              <a:rect l="l" t="t" r="r" b="b"/>
              <a:pathLst>
                <a:path w="36797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30696" y="12233"/>
                  </a:lnTo>
                  <a:cubicBezTo>
                    <a:pt x="34056" y="12233"/>
                    <a:pt x="36796" y="9493"/>
                    <a:pt x="36796" y="6133"/>
                  </a:cubicBezTo>
                  <a:cubicBezTo>
                    <a:pt x="36796" y="2740"/>
                    <a:pt x="34056" y="0"/>
                    <a:pt x="30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6"/>
          <p:cNvGrpSpPr/>
          <p:nvPr/>
        </p:nvGrpSpPr>
        <p:grpSpPr>
          <a:xfrm>
            <a:off x="4397389" y="1300963"/>
            <a:ext cx="349219" cy="457202"/>
            <a:chOff x="1804675" y="238125"/>
            <a:chExt cx="3991075" cy="5219200"/>
          </a:xfrm>
        </p:grpSpPr>
        <p:sp>
          <p:nvSpPr>
            <p:cNvPr id="1137" name="Google Shape;1137;p46"/>
            <p:cNvSpPr/>
            <p:nvPr/>
          </p:nvSpPr>
          <p:spPr>
            <a:xfrm>
              <a:off x="1804675" y="238125"/>
              <a:ext cx="3991075" cy="5219200"/>
            </a:xfrm>
            <a:custGeom>
              <a:avLst/>
              <a:gdLst/>
              <a:ahLst/>
              <a:cxnLst/>
              <a:rect l="l" t="t" r="r" b="b"/>
              <a:pathLst>
                <a:path w="159643" h="208768" extrusionOk="0">
                  <a:moveTo>
                    <a:pt x="134884" y="12232"/>
                  </a:moveTo>
                  <a:cubicBezTo>
                    <a:pt x="141799" y="12232"/>
                    <a:pt x="147410" y="17843"/>
                    <a:pt x="147410" y="24758"/>
                  </a:cubicBezTo>
                  <a:lnTo>
                    <a:pt x="147410" y="184009"/>
                  </a:lnTo>
                  <a:cubicBezTo>
                    <a:pt x="147410" y="190924"/>
                    <a:pt x="141799" y="196535"/>
                    <a:pt x="134884" y="196535"/>
                  </a:cubicBezTo>
                  <a:lnTo>
                    <a:pt x="24759" y="196535"/>
                  </a:lnTo>
                  <a:cubicBezTo>
                    <a:pt x="17844" y="196535"/>
                    <a:pt x="12233" y="190924"/>
                    <a:pt x="12233" y="184009"/>
                  </a:cubicBezTo>
                  <a:lnTo>
                    <a:pt x="12233" y="24758"/>
                  </a:lnTo>
                  <a:cubicBezTo>
                    <a:pt x="12233" y="17843"/>
                    <a:pt x="17844" y="12232"/>
                    <a:pt x="24759" y="12232"/>
                  </a:cubicBezTo>
                  <a:close/>
                  <a:moveTo>
                    <a:pt x="24759" y="0"/>
                  </a:moveTo>
                  <a:cubicBezTo>
                    <a:pt x="11124" y="0"/>
                    <a:pt x="1" y="11123"/>
                    <a:pt x="1" y="24758"/>
                  </a:cubicBezTo>
                  <a:lnTo>
                    <a:pt x="1" y="184009"/>
                  </a:lnTo>
                  <a:cubicBezTo>
                    <a:pt x="1" y="197644"/>
                    <a:pt x="11124" y="208767"/>
                    <a:pt x="24759" y="208767"/>
                  </a:cubicBezTo>
                  <a:lnTo>
                    <a:pt x="134884" y="208767"/>
                  </a:lnTo>
                  <a:cubicBezTo>
                    <a:pt x="148519" y="208767"/>
                    <a:pt x="159642" y="197644"/>
                    <a:pt x="159642" y="184009"/>
                  </a:cubicBezTo>
                  <a:lnTo>
                    <a:pt x="159642" y="24758"/>
                  </a:lnTo>
                  <a:cubicBezTo>
                    <a:pt x="159642" y="11123"/>
                    <a:pt x="148519" y="0"/>
                    <a:pt x="134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418750" y="852175"/>
              <a:ext cx="2762925" cy="3377000"/>
            </a:xfrm>
            <a:custGeom>
              <a:avLst/>
              <a:gdLst/>
              <a:ahLst/>
              <a:cxnLst/>
              <a:rect l="l" t="t" r="r" b="b"/>
              <a:pathLst>
                <a:path w="110517" h="135080" extrusionOk="0">
                  <a:moveTo>
                    <a:pt x="98284" y="12233"/>
                  </a:moveTo>
                  <a:lnTo>
                    <a:pt x="98284" y="122847"/>
                  </a:lnTo>
                  <a:lnTo>
                    <a:pt x="12233" y="122847"/>
                  </a:lnTo>
                  <a:lnTo>
                    <a:pt x="12233" y="12233"/>
                  </a:lnTo>
                  <a:close/>
                  <a:moveTo>
                    <a:pt x="6133" y="1"/>
                  </a:moveTo>
                  <a:cubicBezTo>
                    <a:pt x="2741" y="1"/>
                    <a:pt x="1" y="2741"/>
                    <a:pt x="1" y="6133"/>
                  </a:cubicBezTo>
                  <a:lnTo>
                    <a:pt x="1" y="128947"/>
                  </a:lnTo>
                  <a:cubicBezTo>
                    <a:pt x="1" y="132340"/>
                    <a:pt x="2741" y="135080"/>
                    <a:pt x="6133" y="135080"/>
                  </a:cubicBezTo>
                  <a:lnTo>
                    <a:pt x="104384" y="135080"/>
                  </a:lnTo>
                  <a:cubicBezTo>
                    <a:pt x="107777" y="135080"/>
                    <a:pt x="110517" y="132340"/>
                    <a:pt x="110517" y="128947"/>
                  </a:cubicBezTo>
                  <a:lnTo>
                    <a:pt x="110517" y="6133"/>
                  </a:lnTo>
                  <a:cubicBezTo>
                    <a:pt x="110517" y="2741"/>
                    <a:pt x="107777" y="1"/>
                    <a:pt x="104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3076850" y="1573075"/>
              <a:ext cx="1446725" cy="1935200"/>
            </a:xfrm>
            <a:custGeom>
              <a:avLst/>
              <a:gdLst/>
              <a:ahLst/>
              <a:cxnLst/>
              <a:rect l="l" t="t" r="r" b="b"/>
              <a:pathLst>
                <a:path w="57869" h="77408" extrusionOk="0">
                  <a:moveTo>
                    <a:pt x="38721" y="18757"/>
                  </a:moveTo>
                  <a:cubicBezTo>
                    <a:pt x="42537" y="18757"/>
                    <a:pt x="45636" y="21856"/>
                    <a:pt x="45636" y="25673"/>
                  </a:cubicBezTo>
                  <a:cubicBezTo>
                    <a:pt x="45636" y="29489"/>
                    <a:pt x="42537" y="32588"/>
                    <a:pt x="38721" y="32588"/>
                  </a:cubicBezTo>
                  <a:lnTo>
                    <a:pt x="18757" y="32588"/>
                  </a:lnTo>
                  <a:lnTo>
                    <a:pt x="18757" y="18757"/>
                  </a:lnTo>
                  <a:close/>
                  <a:moveTo>
                    <a:pt x="38721" y="44820"/>
                  </a:moveTo>
                  <a:cubicBezTo>
                    <a:pt x="42537" y="44820"/>
                    <a:pt x="45636" y="47919"/>
                    <a:pt x="45636" y="51736"/>
                  </a:cubicBezTo>
                  <a:cubicBezTo>
                    <a:pt x="45636" y="55552"/>
                    <a:pt x="42537" y="58651"/>
                    <a:pt x="38721" y="58651"/>
                  </a:cubicBezTo>
                  <a:lnTo>
                    <a:pt x="18757" y="58651"/>
                  </a:lnTo>
                  <a:lnTo>
                    <a:pt x="18757" y="44820"/>
                  </a:lnTo>
                  <a:close/>
                  <a:moveTo>
                    <a:pt x="16050" y="1"/>
                  </a:moveTo>
                  <a:cubicBezTo>
                    <a:pt x="12690" y="1"/>
                    <a:pt x="9950" y="2741"/>
                    <a:pt x="9950" y="6101"/>
                  </a:cubicBezTo>
                  <a:lnTo>
                    <a:pt x="9950" y="6525"/>
                  </a:lnTo>
                  <a:lnTo>
                    <a:pt x="6133" y="6525"/>
                  </a:lnTo>
                  <a:cubicBezTo>
                    <a:pt x="2741" y="6525"/>
                    <a:pt x="1" y="9265"/>
                    <a:pt x="1" y="12625"/>
                  </a:cubicBezTo>
                  <a:cubicBezTo>
                    <a:pt x="1" y="16017"/>
                    <a:pt x="2741" y="18757"/>
                    <a:pt x="6133" y="18757"/>
                  </a:cubicBezTo>
                  <a:lnTo>
                    <a:pt x="6525" y="18757"/>
                  </a:lnTo>
                  <a:lnTo>
                    <a:pt x="6525" y="38688"/>
                  </a:lnTo>
                  <a:lnTo>
                    <a:pt x="6525" y="58651"/>
                  </a:lnTo>
                  <a:lnTo>
                    <a:pt x="6133" y="58651"/>
                  </a:lnTo>
                  <a:cubicBezTo>
                    <a:pt x="2741" y="58651"/>
                    <a:pt x="1" y="61391"/>
                    <a:pt x="1" y="64784"/>
                  </a:cubicBezTo>
                  <a:cubicBezTo>
                    <a:pt x="1" y="68144"/>
                    <a:pt x="2741" y="70884"/>
                    <a:pt x="6133" y="70884"/>
                  </a:cubicBezTo>
                  <a:lnTo>
                    <a:pt x="9950" y="70884"/>
                  </a:lnTo>
                  <a:lnTo>
                    <a:pt x="9950" y="71275"/>
                  </a:lnTo>
                  <a:cubicBezTo>
                    <a:pt x="9950" y="74668"/>
                    <a:pt x="12690" y="77408"/>
                    <a:pt x="16050" y="77408"/>
                  </a:cubicBezTo>
                  <a:cubicBezTo>
                    <a:pt x="19442" y="77408"/>
                    <a:pt x="22182" y="74668"/>
                    <a:pt x="22182" y="71275"/>
                  </a:cubicBezTo>
                  <a:lnTo>
                    <a:pt x="22182" y="70884"/>
                  </a:lnTo>
                  <a:lnTo>
                    <a:pt x="35361" y="70884"/>
                  </a:lnTo>
                  <a:lnTo>
                    <a:pt x="35361" y="71275"/>
                  </a:lnTo>
                  <a:cubicBezTo>
                    <a:pt x="35361" y="74668"/>
                    <a:pt x="38101" y="77408"/>
                    <a:pt x="41461" y="77408"/>
                  </a:cubicBezTo>
                  <a:cubicBezTo>
                    <a:pt x="44853" y="77408"/>
                    <a:pt x="47593" y="74668"/>
                    <a:pt x="47593" y="71275"/>
                  </a:cubicBezTo>
                  <a:lnTo>
                    <a:pt x="47593" y="68698"/>
                  </a:lnTo>
                  <a:cubicBezTo>
                    <a:pt x="53693" y="65501"/>
                    <a:pt x="57868" y="59108"/>
                    <a:pt x="57868" y="51736"/>
                  </a:cubicBezTo>
                  <a:cubicBezTo>
                    <a:pt x="57868" y="46712"/>
                    <a:pt x="55911" y="42113"/>
                    <a:pt x="52714" y="38688"/>
                  </a:cubicBezTo>
                  <a:cubicBezTo>
                    <a:pt x="55911" y="35295"/>
                    <a:pt x="57868" y="30696"/>
                    <a:pt x="57868" y="25673"/>
                  </a:cubicBezTo>
                  <a:cubicBezTo>
                    <a:pt x="57868" y="18300"/>
                    <a:pt x="53693" y="11907"/>
                    <a:pt x="47593" y="8710"/>
                  </a:cubicBezTo>
                  <a:lnTo>
                    <a:pt x="47593" y="6101"/>
                  </a:lnTo>
                  <a:cubicBezTo>
                    <a:pt x="47593" y="2741"/>
                    <a:pt x="44853" y="1"/>
                    <a:pt x="41461" y="1"/>
                  </a:cubicBezTo>
                  <a:cubicBezTo>
                    <a:pt x="38101" y="1"/>
                    <a:pt x="35361" y="2741"/>
                    <a:pt x="35361" y="6101"/>
                  </a:cubicBezTo>
                  <a:lnTo>
                    <a:pt x="35361" y="6525"/>
                  </a:lnTo>
                  <a:lnTo>
                    <a:pt x="22182" y="6525"/>
                  </a:lnTo>
                  <a:lnTo>
                    <a:pt x="22182" y="6101"/>
                  </a:lnTo>
                  <a:cubicBezTo>
                    <a:pt x="22182" y="2741"/>
                    <a:pt x="19442" y="1"/>
                    <a:pt x="16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340250" y="4537400"/>
              <a:ext cx="919925" cy="305850"/>
            </a:xfrm>
            <a:custGeom>
              <a:avLst/>
              <a:gdLst/>
              <a:ahLst/>
              <a:cxnLst/>
              <a:rect l="l" t="t" r="r" b="b"/>
              <a:pathLst>
                <a:path w="36797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30696" y="12233"/>
                  </a:lnTo>
                  <a:cubicBezTo>
                    <a:pt x="34056" y="12233"/>
                    <a:pt x="36796" y="9493"/>
                    <a:pt x="36796" y="6101"/>
                  </a:cubicBezTo>
                  <a:cubicBezTo>
                    <a:pt x="36796" y="2741"/>
                    <a:pt x="34056" y="1"/>
                    <a:pt x="30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129;p46"/>
          <p:cNvGrpSpPr/>
          <p:nvPr/>
        </p:nvGrpSpPr>
        <p:grpSpPr>
          <a:xfrm>
            <a:off x="1985422" y="2191100"/>
            <a:ext cx="354407" cy="457202"/>
            <a:chOff x="1804675" y="238125"/>
            <a:chExt cx="3991075" cy="5219200"/>
          </a:xfrm>
        </p:grpSpPr>
        <p:sp>
          <p:nvSpPr>
            <p:cNvPr id="68" name="Google Shape;1130;p46"/>
            <p:cNvSpPr/>
            <p:nvPr/>
          </p:nvSpPr>
          <p:spPr>
            <a:xfrm>
              <a:off x="3153525" y="830975"/>
              <a:ext cx="1293400" cy="1716650"/>
            </a:xfrm>
            <a:custGeom>
              <a:avLst/>
              <a:gdLst/>
              <a:ahLst/>
              <a:cxnLst/>
              <a:rect l="l" t="t" r="r" b="b"/>
              <a:pathLst>
                <a:path w="51736" h="68666" extrusionOk="0">
                  <a:moveTo>
                    <a:pt x="34316" y="17876"/>
                  </a:moveTo>
                  <a:cubicBezTo>
                    <a:pt x="37187" y="17876"/>
                    <a:pt x="39503" y="20192"/>
                    <a:pt x="39503" y="23030"/>
                  </a:cubicBezTo>
                  <a:cubicBezTo>
                    <a:pt x="39503" y="25901"/>
                    <a:pt x="37187" y="28217"/>
                    <a:pt x="34316" y="28217"/>
                  </a:cubicBezTo>
                  <a:lnTo>
                    <a:pt x="17876" y="28217"/>
                  </a:lnTo>
                  <a:lnTo>
                    <a:pt x="17876" y="17876"/>
                  </a:lnTo>
                  <a:close/>
                  <a:moveTo>
                    <a:pt x="34316" y="40449"/>
                  </a:moveTo>
                  <a:cubicBezTo>
                    <a:pt x="37187" y="40449"/>
                    <a:pt x="39503" y="42765"/>
                    <a:pt x="39503" y="45603"/>
                  </a:cubicBezTo>
                  <a:cubicBezTo>
                    <a:pt x="39503" y="48441"/>
                    <a:pt x="37187" y="50790"/>
                    <a:pt x="34316" y="50790"/>
                  </a:cubicBezTo>
                  <a:lnTo>
                    <a:pt x="17876" y="50790"/>
                  </a:lnTo>
                  <a:lnTo>
                    <a:pt x="17876" y="40449"/>
                  </a:lnTo>
                  <a:close/>
                  <a:moveTo>
                    <a:pt x="14712" y="1"/>
                  </a:moveTo>
                  <a:cubicBezTo>
                    <a:pt x="11515" y="1"/>
                    <a:pt x="8873" y="2480"/>
                    <a:pt x="8644" y="5644"/>
                  </a:cubicBezTo>
                  <a:lnTo>
                    <a:pt x="6133" y="5644"/>
                  </a:lnTo>
                  <a:cubicBezTo>
                    <a:pt x="2740" y="5644"/>
                    <a:pt x="0" y="8384"/>
                    <a:pt x="0" y="11744"/>
                  </a:cubicBezTo>
                  <a:cubicBezTo>
                    <a:pt x="0" y="14973"/>
                    <a:pt x="2479" y="17615"/>
                    <a:pt x="5643" y="17844"/>
                  </a:cubicBezTo>
                  <a:lnTo>
                    <a:pt x="5643" y="34317"/>
                  </a:lnTo>
                  <a:lnTo>
                    <a:pt x="5643" y="50790"/>
                  </a:lnTo>
                  <a:cubicBezTo>
                    <a:pt x="2479" y="51051"/>
                    <a:pt x="0" y="53660"/>
                    <a:pt x="0" y="56890"/>
                  </a:cubicBezTo>
                  <a:cubicBezTo>
                    <a:pt x="0" y="60282"/>
                    <a:pt x="2740" y="63022"/>
                    <a:pt x="6133" y="63022"/>
                  </a:cubicBezTo>
                  <a:lnTo>
                    <a:pt x="8644" y="63022"/>
                  </a:lnTo>
                  <a:cubicBezTo>
                    <a:pt x="8873" y="66154"/>
                    <a:pt x="11515" y="68665"/>
                    <a:pt x="14712" y="68665"/>
                  </a:cubicBezTo>
                  <a:cubicBezTo>
                    <a:pt x="17941" y="68665"/>
                    <a:pt x="20583" y="66154"/>
                    <a:pt x="20811" y="63022"/>
                  </a:cubicBezTo>
                  <a:lnTo>
                    <a:pt x="30630" y="63022"/>
                  </a:lnTo>
                  <a:cubicBezTo>
                    <a:pt x="30891" y="66154"/>
                    <a:pt x="33501" y="68665"/>
                    <a:pt x="36730" y="68665"/>
                  </a:cubicBezTo>
                  <a:cubicBezTo>
                    <a:pt x="40090" y="68665"/>
                    <a:pt x="42830" y="65925"/>
                    <a:pt x="42830" y="62533"/>
                  </a:cubicBezTo>
                  <a:lnTo>
                    <a:pt x="42830" y="60771"/>
                  </a:lnTo>
                  <a:cubicBezTo>
                    <a:pt x="48147" y="57803"/>
                    <a:pt x="51735" y="52127"/>
                    <a:pt x="51735" y="45603"/>
                  </a:cubicBezTo>
                  <a:cubicBezTo>
                    <a:pt x="51735" y="41297"/>
                    <a:pt x="50169" y="37350"/>
                    <a:pt x="47560" y="34317"/>
                  </a:cubicBezTo>
                  <a:cubicBezTo>
                    <a:pt x="50169" y="31283"/>
                    <a:pt x="51735" y="27336"/>
                    <a:pt x="51735" y="23030"/>
                  </a:cubicBezTo>
                  <a:cubicBezTo>
                    <a:pt x="51735" y="16539"/>
                    <a:pt x="48147" y="10863"/>
                    <a:pt x="42830" y="7862"/>
                  </a:cubicBezTo>
                  <a:lnTo>
                    <a:pt x="42830" y="6101"/>
                  </a:lnTo>
                  <a:cubicBezTo>
                    <a:pt x="42830" y="2741"/>
                    <a:pt x="40090" y="1"/>
                    <a:pt x="36730" y="1"/>
                  </a:cubicBezTo>
                  <a:cubicBezTo>
                    <a:pt x="33501" y="1"/>
                    <a:pt x="30891" y="2480"/>
                    <a:pt x="30630" y="5644"/>
                  </a:cubicBezTo>
                  <a:lnTo>
                    <a:pt x="20811" y="5644"/>
                  </a:lnTo>
                  <a:cubicBezTo>
                    <a:pt x="20583" y="2480"/>
                    <a:pt x="17941" y="1"/>
                    <a:pt x="14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31;p46"/>
            <p:cNvSpPr/>
            <p:nvPr/>
          </p:nvSpPr>
          <p:spPr>
            <a:xfrm>
              <a:off x="1804675" y="238125"/>
              <a:ext cx="3991075" cy="5219200"/>
            </a:xfrm>
            <a:custGeom>
              <a:avLst/>
              <a:gdLst/>
              <a:ahLst/>
              <a:cxnLst/>
              <a:rect l="l" t="t" r="r" b="b"/>
              <a:pathLst>
                <a:path w="159643" h="208768" extrusionOk="0">
                  <a:moveTo>
                    <a:pt x="79822" y="12232"/>
                  </a:moveTo>
                  <a:cubicBezTo>
                    <a:pt x="105069" y="12232"/>
                    <a:pt x="125620" y="32783"/>
                    <a:pt x="125620" y="58031"/>
                  </a:cubicBezTo>
                  <a:cubicBezTo>
                    <a:pt x="125620" y="83279"/>
                    <a:pt x="105069" y="103829"/>
                    <a:pt x="79822" y="103829"/>
                  </a:cubicBezTo>
                  <a:cubicBezTo>
                    <a:pt x="54574" y="103829"/>
                    <a:pt x="34023" y="83279"/>
                    <a:pt x="34023" y="58031"/>
                  </a:cubicBezTo>
                  <a:cubicBezTo>
                    <a:pt x="34023" y="32783"/>
                    <a:pt x="54574" y="12232"/>
                    <a:pt x="79822" y="12232"/>
                  </a:cubicBezTo>
                  <a:close/>
                  <a:moveTo>
                    <a:pt x="23715" y="144832"/>
                  </a:moveTo>
                  <a:cubicBezTo>
                    <a:pt x="30044" y="144832"/>
                    <a:pt x="35198" y="149986"/>
                    <a:pt x="35198" y="156314"/>
                  </a:cubicBezTo>
                  <a:cubicBezTo>
                    <a:pt x="35198" y="162643"/>
                    <a:pt x="30044" y="167764"/>
                    <a:pt x="23715" y="167764"/>
                  </a:cubicBezTo>
                  <a:lnTo>
                    <a:pt x="12233" y="167764"/>
                  </a:lnTo>
                  <a:lnTo>
                    <a:pt x="12233" y="144832"/>
                  </a:lnTo>
                  <a:close/>
                  <a:moveTo>
                    <a:pt x="142484" y="116061"/>
                  </a:moveTo>
                  <a:cubicBezTo>
                    <a:pt x="145192" y="116061"/>
                    <a:pt x="147410" y="118280"/>
                    <a:pt x="147410" y="120987"/>
                  </a:cubicBezTo>
                  <a:lnTo>
                    <a:pt x="147410" y="191609"/>
                  </a:lnTo>
                  <a:cubicBezTo>
                    <a:pt x="147410" y="194317"/>
                    <a:pt x="145192" y="196535"/>
                    <a:pt x="142484" y="196535"/>
                  </a:cubicBezTo>
                  <a:lnTo>
                    <a:pt x="17159" y="196535"/>
                  </a:lnTo>
                  <a:cubicBezTo>
                    <a:pt x="14451" y="196535"/>
                    <a:pt x="12233" y="194317"/>
                    <a:pt x="12233" y="191609"/>
                  </a:cubicBezTo>
                  <a:lnTo>
                    <a:pt x="12233" y="179996"/>
                  </a:lnTo>
                  <a:lnTo>
                    <a:pt x="23715" y="179996"/>
                  </a:lnTo>
                  <a:cubicBezTo>
                    <a:pt x="36796" y="179996"/>
                    <a:pt x="47430" y="169362"/>
                    <a:pt x="47430" y="156314"/>
                  </a:cubicBezTo>
                  <a:cubicBezTo>
                    <a:pt x="47430" y="143234"/>
                    <a:pt x="36796" y="132600"/>
                    <a:pt x="23715" y="132600"/>
                  </a:cubicBezTo>
                  <a:lnTo>
                    <a:pt x="12233" y="132600"/>
                  </a:lnTo>
                  <a:lnTo>
                    <a:pt x="12233" y="120987"/>
                  </a:lnTo>
                  <a:cubicBezTo>
                    <a:pt x="12233" y="118280"/>
                    <a:pt x="14451" y="116061"/>
                    <a:pt x="17159" y="116061"/>
                  </a:cubicBezTo>
                  <a:close/>
                  <a:moveTo>
                    <a:pt x="79822" y="0"/>
                  </a:moveTo>
                  <a:cubicBezTo>
                    <a:pt x="47821" y="0"/>
                    <a:pt x="21791" y="26031"/>
                    <a:pt x="21791" y="58031"/>
                  </a:cubicBezTo>
                  <a:cubicBezTo>
                    <a:pt x="21791" y="76624"/>
                    <a:pt x="30566" y="93195"/>
                    <a:pt x="44233" y="103829"/>
                  </a:cubicBezTo>
                  <a:lnTo>
                    <a:pt x="17159" y="103829"/>
                  </a:lnTo>
                  <a:cubicBezTo>
                    <a:pt x="7699" y="103829"/>
                    <a:pt x="1" y="111527"/>
                    <a:pt x="1" y="120987"/>
                  </a:cubicBezTo>
                  <a:lnTo>
                    <a:pt x="1" y="191609"/>
                  </a:lnTo>
                  <a:cubicBezTo>
                    <a:pt x="1" y="201069"/>
                    <a:pt x="7699" y="208767"/>
                    <a:pt x="17159" y="208767"/>
                  </a:cubicBezTo>
                  <a:lnTo>
                    <a:pt x="142484" y="208767"/>
                  </a:lnTo>
                  <a:cubicBezTo>
                    <a:pt x="151944" y="208767"/>
                    <a:pt x="159642" y="201069"/>
                    <a:pt x="159642" y="191609"/>
                  </a:cubicBezTo>
                  <a:lnTo>
                    <a:pt x="159642" y="120987"/>
                  </a:lnTo>
                  <a:cubicBezTo>
                    <a:pt x="159642" y="111527"/>
                    <a:pt x="151944" y="103829"/>
                    <a:pt x="142484" y="103829"/>
                  </a:cubicBezTo>
                  <a:lnTo>
                    <a:pt x="115410" y="103829"/>
                  </a:lnTo>
                  <a:cubicBezTo>
                    <a:pt x="129078" y="93228"/>
                    <a:pt x="137852" y="76624"/>
                    <a:pt x="137852" y="58031"/>
                  </a:cubicBezTo>
                  <a:cubicBezTo>
                    <a:pt x="137852" y="26031"/>
                    <a:pt x="111822" y="0"/>
                    <a:pt x="79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1"/>
          <p:cNvSpPr/>
          <p:nvPr/>
        </p:nvSpPr>
        <p:spPr>
          <a:xfrm flipH="1">
            <a:off x="4020300" y="1935063"/>
            <a:ext cx="1103400" cy="1103400"/>
          </a:xfrm>
          <a:prstGeom prst="pie">
            <a:avLst>
              <a:gd name="adj1" fmla="val 20274863"/>
              <a:gd name="adj2" fmla="val 1129606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1"/>
          <p:cNvSpPr/>
          <p:nvPr/>
        </p:nvSpPr>
        <p:spPr>
          <a:xfrm flipH="1">
            <a:off x="1285852" y="1928808"/>
            <a:ext cx="1103400" cy="1103400"/>
          </a:xfrm>
          <a:prstGeom prst="pie">
            <a:avLst>
              <a:gd name="adj1" fmla="val 15809002"/>
              <a:gd name="adj2" fmla="val 1129606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PERCENTAGES Of DATA</a:t>
            </a:r>
            <a:endParaRPr/>
          </a:p>
        </p:txBody>
      </p:sp>
      <p:sp>
        <p:nvSpPr>
          <p:cNvPr id="1270" name="Google Shape;1270;p51"/>
          <p:cNvSpPr txBox="1">
            <a:spLocks noGrp="1"/>
          </p:cNvSpPr>
          <p:nvPr>
            <p:ph type="subTitle" idx="1"/>
          </p:nvPr>
        </p:nvSpPr>
        <p:spPr>
          <a:xfrm>
            <a:off x="713225" y="3273975"/>
            <a:ext cx="2135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Rejected loans</a:t>
            </a:r>
            <a:endParaRPr/>
          </a:p>
        </p:txBody>
      </p:sp>
      <p:sp>
        <p:nvSpPr>
          <p:cNvPr id="1271" name="Google Shape;1271;p51"/>
          <p:cNvSpPr txBox="1">
            <a:spLocks noGrp="1"/>
          </p:cNvSpPr>
          <p:nvPr>
            <p:ph type="subTitle" idx="2"/>
          </p:nvPr>
        </p:nvSpPr>
        <p:spPr>
          <a:xfrm>
            <a:off x="3504300" y="3273975"/>
            <a:ext cx="2135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Female customers</a:t>
            </a:r>
            <a:endParaRPr/>
          </a:p>
        </p:txBody>
      </p:sp>
      <p:sp>
        <p:nvSpPr>
          <p:cNvPr id="1272" name="Google Shape;1272;p51"/>
          <p:cNvSpPr txBox="1">
            <a:spLocks noGrp="1"/>
          </p:cNvSpPr>
          <p:nvPr>
            <p:ph type="subTitle" idx="3"/>
          </p:nvPr>
        </p:nvSpPr>
        <p:spPr>
          <a:xfrm>
            <a:off x="6295375" y="3273975"/>
            <a:ext cx="2135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Cash Loans</a:t>
            </a:r>
            <a:endParaRPr/>
          </a:p>
        </p:txBody>
      </p:sp>
      <p:sp>
        <p:nvSpPr>
          <p:cNvPr id="1276" name="Google Shape;1276;p51"/>
          <p:cNvSpPr txBox="1">
            <a:spLocks noGrp="1"/>
          </p:cNvSpPr>
          <p:nvPr>
            <p:ph type="title" idx="7"/>
          </p:nvPr>
        </p:nvSpPr>
        <p:spPr>
          <a:xfrm>
            <a:off x="713225" y="1216100"/>
            <a:ext cx="21354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91</a:t>
            </a:r>
            <a:r>
              <a:rPr lang="en" dirty="0" smtClean="0"/>
              <a:t>%</a:t>
            </a:r>
            <a:endParaRPr/>
          </a:p>
        </p:txBody>
      </p:sp>
      <p:sp>
        <p:nvSpPr>
          <p:cNvPr id="1277" name="Google Shape;1277;p51"/>
          <p:cNvSpPr txBox="1">
            <a:spLocks noGrp="1"/>
          </p:cNvSpPr>
          <p:nvPr>
            <p:ph type="title" idx="8"/>
          </p:nvPr>
        </p:nvSpPr>
        <p:spPr>
          <a:xfrm>
            <a:off x="3504300" y="1216100"/>
            <a:ext cx="21354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67%</a:t>
            </a:r>
            <a:endParaRPr/>
          </a:p>
        </p:txBody>
      </p:sp>
      <p:sp>
        <p:nvSpPr>
          <p:cNvPr id="1278" name="Google Shape;1278;p51"/>
          <p:cNvSpPr txBox="1">
            <a:spLocks noGrp="1"/>
          </p:cNvSpPr>
          <p:nvPr>
            <p:ph type="title" idx="9"/>
          </p:nvPr>
        </p:nvSpPr>
        <p:spPr>
          <a:xfrm>
            <a:off x="6295375" y="1216100"/>
            <a:ext cx="21354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92</a:t>
            </a:r>
            <a:r>
              <a:rPr lang="en" dirty="0" smtClean="0"/>
              <a:t>%</a:t>
            </a:r>
            <a:endParaRPr/>
          </a:p>
        </p:txBody>
      </p:sp>
      <p:grpSp>
        <p:nvGrpSpPr>
          <p:cNvPr id="1283" name="Google Shape;1283;p51"/>
          <p:cNvGrpSpPr/>
          <p:nvPr/>
        </p:nvGrpSpPr>
        <p:grpSpPr>
          <a:xfrm flipH="1">
            <a:off x="4184039" y="2099093"/>
            <a:ext cx="775912" cy="775339"/>
            <a:chOff x="889282" y="2874625"/>
            <a:chExt cx="1356253" cy="1355487"/>
          </a:xfrm>
        </p:grpSpPr>
        <p:sp>
          <p:nvSpPr>
            <p:cNvPr id="1284" name="Google Shape;1284;p51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51"/>
          <p:cNvGrpSpPr/>
          <p:nvPr/>
        </p:nvGrpSpPr>
        <p:grpSpPr>
          <a:xfrm flipH="1">
            <a:off x="1500166" y="2071684"/>
            <a:ext cx="775912" cy="775339"/>
            <a:chOff x="889282" y="2874625"/>
            <a:chExt cx="1356253" cy="1355487"/>
          </a:xfrm>
        </p:grpSpPr>
        <p:sp>
          <p:nvSpPr>
            <p:cNvPr id="1288" name="Google Shape;1288;p51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51"/>
          <p:cNvGrpSpPr/>
          <p:nvPr/>
        </p:nvGrpSpPr>
        <p:grpSpPr>
          <a:xfrm>
            <a:off x="2094127" y="1922986"/>
            <a:ext cx="480951" cy="493217"/>
            <a:chOff x="2094127" y="1922986"/>
            <a:chExt cx="480951" cy="493217"/>
          </a:xfrm>
        </p:grpSpPr>
        <p:sp>
          <p:nvSpPr>
            <p:cNvPr id="1292" name="Google Shape;1292;p51"/>
            <p:cNvSpPr/>
            <p:nvPr/>
          </p:nvSpPr>
          <p:spPr>
            <a:xfrm rot="798727">
              <a:off x="2123644" y="1947520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 rot="798727">
              <a:off x="2400212" y="2219930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51"/>
          <p:cNvGrpSpPr/>
          <p:nvPr/>
        </p:nvGrpSpPr>
        <p:grpSpPr>
          <a:xfrm>
            <a:off x="5090214" y="1899236"/>
            <a:ext cx="480951" cy="493217"/>
            <a:chOff x="5090214" y="1899236"/>
            <a:chExt cx="480951" cy="493217"/>
          </a:xfrm>
        </p:grpSpPr>
        <p:sp>
          <p:nvSpPr>
            <p:cNvPr id="1295" name="Google Shape;1295;p51"/>
            <p:cNvSpPr/>
            <p:nvPr/>
          </p:nvSpPr>
          <p:spPr>
            <a:xfrm rot="798727">
              <a:off x="5119731" y="1923770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 rot="798727">
              <a:off x="5396299" y="2196180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1"/>
          <p:cNvGrpSpPr/>
          <p:nvPr/>
        </p:nvGrpSpPr>
        <p:grpSpPr>
          <a:xfrm>
            <a:off x="7856852" y="1899249"/>
            <a:ext cx="480951" cy="493217"/>
            <a:chOff x="7856852" y="1899249"/>
            <a:chExt cx="480951" cy="493217"/>
          </a:xfrm>
        </p:grpSpPr>
        <p:sp>
          <p:nvSpPr>
            <p:cNvPr id="1298" name="Google Shape;1298;p51"/>
            <p:cNvSpPr/>
            <p:nvPr/>
          </p:nvSpPr>
          <p:spPr>
            <a:xfrm rot="798727">
              <a:off x="7886369" y="1923783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 rot="798727">
              <a:off x="8162937" y="2196193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268;p51"/>
          <p:cNvSpPr/>
          <p:nvPr/>
        </p:nvSpPr>
        <p:spPr>
          <a:xfrm flipH="1">
            <a:off x="6858016" y="2143122"/>
            <a:ext cx="1103400" cy="1103400"/>
          </a:xfrm>
          <a:prstGeom prst="pie">
            <a:avLst>
              <a:gd name="adj1" fmla="val 15809002"/>
              <a:gd name="adj2" fmla="val 1129606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51"/>
          <p:cNvGrpSpPr/>
          <p:nvPr/>
        </p:nvGrpSpPr>
        <p:grpSpPr>
          <a:xfrm flipH="1">
            <a:off x="7072330" y="2285998"/>
            <a:ext cx="775912" cy="775339"/>
            <a:chOff x="889282" y="2874625"/>
            <a:chExt cx="1356253" cy="1355487"/>
          </a:xfrm>
        </p:grpSpPr>
        <p:sp>
          <p:nvSpPr>
            <p:cNvPr id="1280" name="Google Shape;1280;p51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53"/>
          <p:cNvSpPr txBox="1">
            <a:spLocks noGrp="1"/>
          </p:cNvSpPr>
          <p:nvPr>
            <p:ph type="title"/>
          </p:nvPr>
        </p:nvSpPr>
        <p:spPr>
          <a:xfrm>
            <a:off x="3434275" y="2347038"/>
            <a:ext cx="4996500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PRE-PROCESSING</a:t>
            </a:r>
            <a:endParaRPr/>
          </a:p>
        </p:txBody>
      </p:sp>
      <p:sp>
        <p:nvSpPr>
          <p:cNvPr id="1314" name="Google Shape;1314;p53"/>
          <p:cNvSpPr txBox="1">
            <a:spLocks noGrp="1"/>
          </p:cNvSpPr>
          <p:nvPr>
            <p:ph type="title" idx="2"/>
          </p:nvPr>
        </p:nvSpPr>
        <p:spPr>
          <a:xfrm>
            <a:off x="5127175" y="1226238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15" name="Google Shape;1315;p53"/>
          <p:cNvGrpSpPr/>
          <p:nvPr/>
        </p:nvGrpSpPr>
        <p:grpSpPr>
          <a:xfrm>
            <a:off x="493900" y="875944"/>
            <a:ext cx="4989912" cy="3050303"/>
            <a:chOff x="493900" y="875944"/>
            <a:chExt cx="4989912" cy="3050303"/>
          </a:xfrm>
        </p:grpSpPr>
        <p:sp>
          <p:nvSpPr>
            <p:cNvPr id="1316" name="Google Shape;1316;p53"/>
            <p:cNvSpPr/>
            <p:nvPr/>
          </p:nvSpPr>
          <p:spPr>
            <a:xfrm>
              <a:off x="1225394" y="3419109"/>
              <a:ext cx="296737" cy="507135"/>
            </a:xfrm>
            <a:custGeom>
              <a:avLst/>
              <a:gdLst/>
              <a:ahLst/>
              <a:cxnLst/>
              <a:rect l="l" t="t" r="r" b="b"/>
              <a:pathLst>
                <a:path w="10974" h="18755" extrusionOk="0">
                  <a:moveTo>
                    <a:pt x="0" y="0"/>
                  </a:moveTo>
                  <a:lnTo>
                    <a:pt x="0" y="18755"/>
                  </a:lnTo>
                  <a:lnTo>
                    <a:pt x="10973" y="18755"/>
                  </a:lnTo>
                  <a:lnTo>
                    <a:pt x="10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1660986" y="3562937"/>
              <a:ext cx="297575" cy="363309"/>
            </a:xfrm>
            <a:custGeom>
              <a:avLst/>
              <a:gdLst/>
              <a:ahLst/>
              <a:cxnLst/>
              <a:rect l="l" t="t" r="r" b="b"/>
              <a:pathLst>
                <a:path w="11005" h="13436" extrusionOk="0">
                  <a:moveTo>
                    <a:pt x="1" y="1"/>
                  </a:moveTo>
                  <a:lnTo>
                    <a:pt x="1" y="13436"/>
                  </a:lnTo>
                  <a:lnTo>
                    <a:pt x="11004" y="13436"/>
                  </a:lnTo>
                  <a:lnTo>
                    <a:pt x="11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097443" y="3281853"/>
              <a:ext cx="297548" cy="644390"/>
            </a:xfrm>
            <a:custGeom>
              <a:avLst/>
              <a:gdLst/>
              <a:ahLst/>
              <a:cxnLst/>
              <a:rect l="l" t="t" r="r" b="b"/>
              <a:pathLst>
                <a:path w="11004" h="23831" extrusionOk="0">
                  <a:moveTo>
                    <a:pt x="0" y="0"/>
                  </a:moveTo>
                  <a:lnTo>
                    <a:pt x="0" y="23831"/>
                  </a:lnTo>
                  <a:lnTo>
                    <a:pt x="11003" y="23831"/>
                  </a:lnTo>
                  <a:lnTo>
                    <a:pt x="1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533873" y="3173367"/>
              <a:ext cx="296710" cy="752875"/>
            </a:xfrm>
            <a:custGeom>
              <a:avLst/>
              <a:gdLst/>
              <a:ahLst/>
              <a:cxnLst/>
              <a:rect l="l" t="t" r="r" b="b"/>
              <a:pathLst>
                <a:path w="10973" h="27843" extrusionOk="0">
                  <a:moveTo>
                    <a:pt x="0" y="0"/>
                  </a:moveTo>
                  <a:lnTo>
                    <a:pt x="0" y="27843"/>
                  </a:lnTo>
                  <a:lnTo>
                    <a:pt x="10973" y="27843"/>
                  </a:lnTo>
                  <a:lnTo>
                    <a:pt x="10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493900" y="1913371"/>
              <a:ext cx="3916365" cy="2011208"/>
            </a:xfrm>
            <a:custGeom>
              <a:avLst/>
              <a:gdLst/>
              <a:ahLst/>
              <a:cxnLst/>
              <a:rect l="l" t="t" r="r" b="b"/>
              <a:pathLst>
                <a:path w="144836" h="74379" fill="none" extrusionOk="0">
                  <a:moveTo>
                    <a:pt x="0" y="1"/>
                  </a:moveTo>
                  <a:lnTo>
                    <a:pt x="0" y="74379"/>
                  </a:lnTo>
                  <a:lnTo>
                    <a:pt x="144836" y="74379"/>
                  </a:lnTo>
                </a:path>
              </a:pathLst>
            </a:custGeom>
            <a:noFill/>
            <a:ln w="136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591705" y="1802425"/>
              <a:ext cx="3699396" cy="1869005"/>
            </a:xfrm>
            <a:custGeom>
              <a:avLst/>
              <a:gdLst/>
              <a:ahLst/>
              <a:cxnLst/>
              <a:rect l="l" t="t" r="r" b="b"/>
              <a:pathLst>
                <a:path w="136812" h="69120" extrusionOk="0">
                  <a:moveTo>
                    <a:pt x="136142" y="943"/>
                  </a:moveTo>
                  <a:cubicBezTo>
                    <a:pt x="135626" y="304"/>
                    <a:pt x="134866" y="0"/>
                    <a:pt x="134076" y="61"/>
                  </a:cubicBezTo>
                  <a:lnTo>
                    <a:pt x="120853" y="1186"/>
                  </a:lnTo>
                  <a:cubicBezTo>
                    <a:pt x="119972" y="1247"/>
                    <a:pt x="119182" y="1824"/>
                    <a:pt x="118817" y="2675"/>
                  </a:cubicBezTo>
                  <a:cubicBezTo>
                    <a:pt x="118483" y="3496"/>
                    <a:pt x="118635" y="4468"/>
                    <a:pt x="119212" y="5137"/>
                  </a:cubicBezTo>
                  <a:lnTo>
                    <a:pt x="122008" y="8450"/>
                  </a:lnTo>
                  <a:lnTo>
                    <a:pt x="102038" y="23405"/>
                  </a:lnTo>
                  <a:lnTo>
                    <a:pt x="94592" y="15289"/>
                  </a:lnTo>
                  <a:cubicBezTo>
                    <a:pt x="93619" y="14195"/>
                    <a:pt x="91947" y="14013"/>
                    <a:pt x="90762" y="14894"/>
                  </a:cubicBezTo>
                  <a:lnTo>
                    <a:pt x="48572" y="45533"/>
                  </a:lnTo>
                  <a:lnTo>
                    <a:pt x="37235" y="37539"/>
                  </a:lnTo>
                  <a:cubicBezTo>
                    <a:pt x="36171" y="36779"/>
                    <a:pt x="34742" y="36840"/>
                    <a:pt x="33739" y="37660"/>
                  </a:cubicBezTo>
                  <a:lnTo>
                    <a:pt x="1429" y="63983"/>
                  </a:lnTo>
                  <a:cubicBezTo>
                    <a:pt x="182" y="64986"/>
                    <a:pt x="0" y="66810"/>
                    <a:pt x="1034" y="68056"/>
                  </a:cubicBezTo>
                  <a:cubicBezTo>
                    <a:pt x="1581" y="68755"/>
                    <a:pt x="2432" y="69120"/>
                    <a:pt x="3283" y="69120"/>
                  </a:cubicBezTo>
                  <a:cubicBezTo>
                    <a:pt x="3921" y="69120"/>
                    <a:pt x="4559" y="68907"/>
                    <a:pt x="5107" y="68451"/>
                  </a:cubicBezTo>
                  <a:lnTo>
                    <a:pt x="35685" y="43557"/>
                  </a:lnTo>
                  <a:lnTo>
                    <a:pt x="46931" y="51460"/>
                  </a:lnTo>
                  <a:cubicBezTo>
                    <a:pt x="47965" y="52190"/>
                    <a:pt x="49302" y="52190"/>
                    <a:pt x="50305" y="51460"/>
                  </a:cubicBezTo>
                  <a:lnTo>
                    <a:pt x="92069" y="21095"/>
                  </a:lnTo>
                  <a:lnTo>
                    <a:pt x="99516" y="29241"/>
                  </a:lnTo>
                  <a:cubicBezTo>
                    <a:pt x="100519" y="30335"/>
                    <a:pt x="102190" y="30487"/>
                    <a:pt x="103406" y="29606"/>
                  </a:cubicBezTo>
                  <a:lnTo>
                    <a:pt x="125778" y="12858"/>
                  </a:lnTo>
                  <a:lnTo>
                    <a:pt x="128847" y="16475"/>
                  </a:lnTo>
                  <a:cubicBezTo>
                    <a:pt x="129334" y="17022"/>
                    <a:pt x="130003" y="17326"/>
                    <a:pt x="130702" y="17326"/>
                  </a:cubicBezTo>
                  <a:cubicBezTo>
                    <a:pt x="130884" y="17326"/>
                    <a:pt x="131036" y="17326"/>
                    <a:pt x="131218" y="17265"/>
                  </a:cubicBezTo>
                  <a:cubicBezTo>
                    <a:pt x="132069" y="17083"/>
                    <a:pt x="132769" y="16444"/>
                    <a:pt x="133012" y="15593"/>
                  </a:cubicBezTo>
                  <a:lnTo>
                    <a:pt x="136598" y="3131"/>
                  </a:lnTo>
                  <a:cubicBezTo>
                    <a:pt x="136811" y="2371"/>
                    <a:pt x="136629" y="1551"/>
                    <a:pt x="136142" y="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2969465" y="2885686"/>
              <a:ext cx="297575" cy="1040553"/>
            </a:xfrm>
            <a:custGeom>
              <a:avLst/>
              <a:gdLst/>
              <a:ahLst/>
              <a:cxnLst/>
              <a:rect l="l" t="t" r="r" b="b"/>
              <a:pathLst>
                <a:path w="11005" h="38482" extrusionOk="0">
                  <a:moveTo>
                    <a:pt x="1" y="1"/>
                  </a:moveTo>
                  <a:lnTo>
                    <a:pt x="1" y="38482"/>
                  </a:lnTo>
                  <a:lnTo>
                    <a:pt x="11004" y="38482"/>
                  </a:lnTo>
                  <a:lnTo>
                    <a:pt x="11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405895" y="3179100"/>
              <a:ext cx="296737" cy="747142"/>
            </a:xfrm>
            <a:custGeom>
              <a:avLst/>
              <a:gdLst/>
              <a:ahLst/>
              <a:cxnLst/>
              <a:rect l="l" t="t" r="r" b="b"/>
              <a:pathLst>
                <a:path w="10974" h="27631" extrusionOk="0">
                  <a:moveTo>
                    <a:pt x="1" y="1"/>
                  </a:moveTo>
                  <a:lnTo>
                    <a:pt x="1" y="27631"/>
                  </a:lnTo>
                  <a:lnTo>
                    <a:pt x="10974" y="27631"/>
                  </a:lnTo>
                  <a:lnTo>
                    <a:pt x="10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4" name="Google Shape;1324;p53"/>
            <p:cNvGrpSpPr/>
            <p:nvPr/>
          </p:nvGrpSpPr>
          <p:grpSpPr>
            <a:xfrm flipH="1">
              <a:off x="4343405" y="875944"/>
              <a:ext cx="1140407" cy="1040607"/>
              <a:chOff x="760050" y="2874625"/>
              <a:chExt cx="1485485" cy="1355487"/>
            </a:xfrm>
          </p:grpSpPr>
          <p:sp>
            <p:nvSpPr>
              <p:cNvPr id="1325" name="Google Shape;1325;p53"/>
              <p:cNvSpPr/>
              <p:nvPr/>
            </p:nvSpPr>
            <p:spPr>
              <a:xfrm>
                <a:off x="760050" y="2874625"/>
                <a:ext cx="1356230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0" h="60177" extrusionOk="0">
                    <a:moveTo>
                      <a:pt x="30055" y="0"/>
                    </a:moveTo>
                    <a:cubicBezTo>
                      <a:pt x="18347" y="0"/>
                      <a:pt x="8206" y="6672"/>
                      <a:pt x="3236" y="16479"/>
                    </a:cubicBezTo>
                    <a:cubicBezTo>
                      <a:pt x="1168" y="20548"/>
                      <a:pt x="0" y="25185"/>
                      <a:pt x="0" y="30089"/>
                    </a:cubicBezTo>
                    <a:cubicBezTo>
                      <a:pt x="0" y="32557"/>
                      <a:pt x="267" y="34925"/>
                      <a:pt x="868" y="37227"/>
                    </a:cubicBezTo>
                    <a:cubicBezTo>
                      <a:pt x="1335" y="39195"/>
                      <a:pt x="2035" y="41097"/>
                      <a:pt x="2869" y="42898"/>
                    </a:cubicBezTo>
                    <a:cubicBezTo>
                      <a:pt x="4070" y="45400"/>
                      <a:pt x="5604" y="47735"/>
                      <a:pt x="7406" y="49836"/>
                    </a:cubicBezTo>
                    <a:cubicBezTo>
                      <a:pt x="12910" y="56174"/>
                      <a:pt x="21049" y="60177"/>
                      <a:pt x="30088" y="60177"/>
                    </a:cubicBezTo>
                    <a:cubicBezTo>
                      <a:pt x="42130" y="60177"/>
                      <a:pt x="52538" y="53138"/>
                      <a:pt x="57308" y="42898"/>
                    </a:cubicBezTo>
                    <a:cubicBezTo>
                      <a:pt x="59143" y="39028"/>
                      <a:pt x="60210" y="34692"/>
                      <a:pt x="60210" y="30122"/>
                    </a:cubicBezTo>
                    <a:cubicBezTo>
                      <a:pt x="60210" y="26519"/>
                      <a:pt x="59576" y="23117"/>
                      <a:pt x="58375" y="19881"/>
                    </a:cubicBezTo>
                    <a:cubicBezTo>
                      <a:pt x="57908" y="18714"/>
                      <a:pt x="57441" y="17580"/>
                      <a:pt x="56874" y="16479"/>
                    </a:cubicBezTo>
                    <a:cubicBezTo>
                      <a:pt x="55707" y="14177"/>
                      <a:pt x="54272" y="12042"/>
                      <a:pt x="52571" y="10141"/>
                    </a:cubicBezTo>
                    <a:cubicBezTo>
                      <a:pt x="47067" y="3903"/>
                      <a:pt x="39028" y="0"/>
                      <a:pt x="30055" y="0"/>
                    </a:cubicBez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3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3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3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9" name="Google Shape;1329;p53"/>
          <p:cNvGrpSpPr/>
          <p:nvPr/>
        </p:nvGrpSpPr>
        <p:grpSpPr>
          <a:xfrm>
            <a:off x="5348877" y="600099"/>
            <a:ext cx="480951" cy="493217"/>
            <a:chOff x="5348877" y="600099"/>
            <a:chExt cx="480951" cy="493217"/>
          </a:xfrm>
        </p:grpSpPr>
        <p:sp>
          <p:nvSpPr>
            <p:cNvPr id="1330" name="Google Shape;1330;p53"/>
            <p:cNvSpPr/>
            <p:nvPr/>
          </p:nvSpPr>
          <p:spPr>
            <a:xfrm rot="798727">
              <a:off x="5378394" y="624633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 rot="798727">
              <a:off x="5654962" y="897043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CLEANING</a:t>
            </a:r>
            <a:endParaRPr/>
          </a:p>
        </p:txBody>
      </p:sp>
      <p:sp>
        <p:nvSpPr>
          <p:cNvPr id="1337" name="Google Shape;1337;p54"/>
          <p:cNvSpPr txBox="1">
            <a:spLocks noGrp="1"/>
          </p:cNvSpPr>
          <p:nvPr>
            <p:ph type="subTitle" idx="1"/>
          </p:nvPr>
        </p:nvSpPr>
        <p:spPr>
          <a:xfrm>
            <a:off x="714348" y="1285866"/>
            <a:ext cx="241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HANDLING DUPLICATED DATA</a:t>
            </a:r>
            <a:r>
              <a:rPr lang="en" dirty="0" smtClean="0"/>
              <a:t> </a:t>
            </a:r>
            <a:endParaRPr/>
          </a:p>
        </p:txBody>
      </p:sp>
      <p:sp>
        <p:nvSpPr>
          <p:cNvPr id="1338" name="Google Shape;1338;p54"/>
          <p:cNvSpPr txBox="1">
            <a:spLocks noGrp="1"/>
          </p:cNvSpPr>
          <p:nvPr>
            <p:ph type="subTitle" idx="2"/>
          </p:nvPr>
        </p:nvSpPr>
        <p:spPr>
          <a:xfrm>
            <a:off x="3286116" y="1214428"/>
            <a:ext cx="241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HANDLING NULL</a:t>
            </a:r>
            <a:endParaRPr/>
          </a:p>
        </p:txBody>
      </p:sp>
      <p:sp>
        <p:nvSpPr>
          <p:cNvPr id="1339" name="Google Shape;1339;p54"/>
          <p:cNvSpPr txBox="1">
            <a:spLocks noGrp="1"/>
          </p:cNvSpPr>
          <p:nvPr>
            <p:ph type="subTitle" idx="3"/>
          </p:nvPr>
        </p:nvSpPr>
        <p:spPr>
          <a:xfrm>
            <a:off x="713251" y="2027200"/>
            <a:ext cx="24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Cleaning the duplicated data</a:t>
            </a:r>
            <a:endParaRPr/>
          </a:p>
        </p:txBody>
      </p:sp>
      <p:sp>
        <p:nvSpPr>
          <p:cNvPr id="1340" name="Google Shape;1340;p54"/>
          <p:cNvSpPr txBox="1">
            <a:spLocks noGrp="1"/>
          </p:cNvSpPr>
          <p:nvPr>
            <p:ph type="subTitle" idx="4"/>
          </p:nvPr>
        </p:nvSpPr>
        <p:spPr>
          <a:xfrm>
            <a:off x="3286116" y="1643056"/>
            <a:ext cx="24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Drop columns that not need for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Replace with mode or mean</a:t>
            </a:r>
            <a:endParaRPr/>
          </a:p>
        </p:txBody>
      </p:sp>
      <p:sp>
        <p:nvSpPr>
          <p:cNvPr id="1341" name="Google Shape;1341;p54"/>
          <p:cNvSpPr txBox="1">
            <a:spLocks noGrp="1"/>
          </p:cNvSpPr>
          <p:nvPr>
            <p:ph type="subTitle" idx="5"/>
          </p:nvPr>
        </p:nvSpPr>
        <p:spPr>
          <a:xfrm>
            <a:off x="713225" y="2976600"/>
            <a:ext cx="241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HANDLING OUTLIER</a:t>
            </a:r>
            <a:endParaRPr/>
          </a:p>
        </p:txBody>
      </p:sp>
      <p:sp>
        <p:nvSpPr>
          <p:cNvPr id="1343" name="Google Shape;1343;p54"/>
          <p:cNvSpPr txBox="1">
            <a:spLocks noGrp="1"/>
          </p:cNvSpPr>
          <p:nvPr>
            <p:ph type="subTitle" idx="7"/>
          </p:nvPr>
        </p:nvSpPr>
        <p:spPr>
          <a:xfrm>
            <a:off x="713225" y="3394425"/>
            <a:ext cx="24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Z-score :  1283912 data</a:t>
            </a:r>
            <a:endParaRPr/>
          </a:p>
        </p:txBody>
      </p:sp>
      <p:grpSp>
        <p:nvGrpSpPr>
          <p:cNvPr id="1345" name="Google Shape;1345;p54"/>
          <p:cNvGrpSpPr/>
          <p:nvPr/>
        </p:nvGrpSpPr>
        <p:grpSpPr>
          <a:xfrm>
            <a:off x="5861056" y="1017727"/>
            <a:ext cx="2348072" cy="3981577"/>
            <a:chOff x="5937256" y="1017727"/>
            <a:chExt cx="2348072" cy="3981577"/>
          </a:xfrm>
        </p:grpSpPr>
        <p:grpSp>
          <p:nvGrpSpPr>
            <p:cNvPr id="1346" name="Google Shape;1346;p54"/>
            <p:cNvGrpSpPr/>
            <p:nvPr/>
          </p:nvGrpSpPr>
          <p:grpSpPr>
            <a:xfrm>
              <a:off x="6593113" y="1017727"/>
              <a:ext cx="1692215" cy="3981577"/>
              <a:chOff x="6055050" y="1067825"/>
              <a:chExt cx="1637047" cy="3851773"/>
            </a:xfrm>
          </p:grpSpPr>
          <p:sp>
            <p:nvSpPr>
              <p:cNvPr id="1347" name="Google Shape;1347;p54"/>
              <p:cNvSpPr/>
              <p:nvPr/>
            </p:nvSpPr>
            <p:spPr>
              <a:xfrm flipH="1">
                <a:off x="6470126" y="1822107"/>
                <a:ext cx="267125" cy="726270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19891" extrusionOk="0">
                    <a:moveTo>
                      <a:pt x="3852" y="0"/>
                    </a:moveTo>
                    <a:cubicBezTo>
                      <a:pt x="1620" y="0"/>
                      <a:pt x="0" y="3726"/>
                      <a:pt x="324" y="7823"/>
                    </a:cubicBezTo>
                    <a:cubicBezTo>
                      <a:pt x="628" y="12048"/>
                      <a:pt x="1814" y="19890"/>
                      <a:pt x="1814" y="19890"/>
                    </a:cubicBezTo>
                    <a:lnTo>
                      <a:pt x="7315" y="18796"/>
                    </a:lnTo>
                    <a:cubicBezTo>
                      <a:pt x="7315" y="18796"/>
                      <a:pt x="7315" y="5513"/>
                      <a:pt x="6616" y="3294"/>
                    </a:cubicBezTo>
                    <a:cubicBezTo>
                      <a:pt x="5947" y="1045"/>
                      <a:pt x="4063" y="11"/>
                      <a:pt x="4063" y="11"/>
                    </a:cubicBezTo>
                    <a:cubicBezTo>
                      <a:pt x="3992" y="4"/>
                      <a:pt x="3922" y="0"/>
                      <a:pt x="3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4"/>
              <p:cNvSpPr/>
              <p:nvPr/>
            </p:nvSpPr>
            <p:spPr>
              <a:xfrm flipH="1">
                <a:off x="6293660" y="2210786"/>
                <a:ext cx="377393" cy="428036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11723" extrusionOk="0">
                    <a:moveTo>
                      <a:pt x="6977" y="0"/>
                    </a:moveTo>
                    <a:cubicBezTo>
                      <a:pt x="6922" y="0"/>
                      <a:pt x="6866" y="2"/>
                      <a:pt x="6809" y="5"/>
                    </a:cubicBezTo>
                    <a:cubicBezTo>
                      <a:pt x="6505" y="5"/>
                      <a:pt x="6171" y="66"/>
                      <a:pt x="5837" y="187"/>
                    </a:cubicBezTo>
                    <a:cubicBezTo>
                      <a:pt x="5837" y="187"/>
                      <a:pt x="457" y="7300"/>
                      <a:pt x="396" y="7421"/>
                    </a:cubicBezTo>
                    <a:cubicBezTo>
                      <a:pt x="335" y="7543"/>
                      <a:pt x="1" y="9245"/>
                      <a:pt x="1" y="9245"/>
                    </a:cubicBezTo>
                    <a:cubicBezTo>
                      <a:pt x="1" y="9245"/>
                      <a:pt x="502" y="11723"/>
                      <a:pt x="3209" y="11723"/>
                    </a:cubicBezTo>
                    <a:cubicBezTo>
                      <a:pt x="3331" y="11723"/>
                      <a:pt x="3457" y="11718"/>
                      <a:pt x="3587" y="11707"/>
                    </a:cubicBezTo>
                    <a:cubicBezTo>
                      <a:pt x="4378" y="11646"/>
                      <a:pt x="5198" y="11069"/>
                      <a:pt x="6019" y="10248"/>
                    </a:cubicBezTo>
                    <a:cubicBezTo>
                      <a:pt x="8299" y="7908"/>
                      <a:pt x="10335" y="3591"/>
                      <a:pt x="10335" y="3591"/>
                    </a:cubicBezTo>
                    <a:cubicBezTo>
                      <a:pt x="10335" y="3591"/>
                      <a:pt x="9693" y="0"/>
                      <a:pt x="69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4"/>
              <p:cNvSpPr/>
              <p:nvPr/>
            </p:nvSpPr>
            <p:spPr>
              <a:xfrm flipH="1">
                <a:off x="6293659" y="2210823"/>
                <a:ext cx="164306" cy="134001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670" extrusionOk="0">
                    <a:moveTo>
                      <a:pt x="1132" y="1"/>
                    </a:moveTo>
                    <a:cubicBezTo>
                      <a:pt x="884" y="1"/>
                      <a:pt x="619" y="30"/>
                      <a:pt x="335" y="95"/>
                    </a:cubicBezTo>
                    <a:cubicBezTo>
                      <a:pt x="213" y="125"/>
                      <a:pt x="92" y="156"/>
                      <a:pt x="1" y="186"/>
                    </a:cubicBezTo>
                    <a:cubicBezTo>
                      <a:pt x="1" y="186"/>
                      <a:pt x="1" y="429"/>
                      <a:pt x="92" y="794"/>
                    </a:cubicBezTo>
                    <a:cubicBezTo>
                      <a:pt x="335" y="1736"/>
                      <a:pt x="1064" y="3469"/>
                      <a:pt x="3162" y="3651"/>
                    </a:cubicBezTo>
                    <a:cubicBezTo>
                      <a:pt x="3306" y="3662"/>
                      <a:pt x="3459" y="3669"/>
                      <a:pt x="3619" y="3669"/>
                    </a:cubicBezTo>
                    <a:cubicBezTo>
                      <a:pt x="3895" y="3669"/>
                      <a:pt x="4191" y="3648"/>
                      <a:pt x="4499" y="3590"/>
                    </a:cubicBezTo>
                    <a:cubicBezTo>
                      <a:pt x="4499" y="3590"/>
                      <a:pt x="4317" y="2557"/>
                      <a:pt x="3709" y="1584"/>
                    </a:cubicBezTo>
                    <a:cubicBezTo>
                      <a:pt x="3201" y="771"/>
                      <a:pt x="2395" y="1"/>
                      <a:pt x="1132" y="1"/>
                    </a:cubicBezTo>
                    <a:close/>
                  </a:path>
                </a:pathLst>
              </a:custGeom>
              <a:solidFill>
                <a:srgbClr val="EAB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4"/>
              <p:cNvSpPr/>
              <p:nvPr/>
            </p:nvSpPr>
            <p:spPr>
              <a:xfrm flipH="1">
                <a:off x="6285919" y="1982252"/>
                <a:ext cx="268586" cy="361912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9912" extrusionOk="0">
                    <a:moveTo>
                      <a:pt x="3354" y="0"/>
                    </a:moveTo>
                    <a:cubicBezTo>
                      <a:pt x="2369" y="0"/>
                      <a:pt x="2310" y="2647"/>
                      <a:pt x="2310" y="2647"/>
                    </a:cubicBezTo>
                    <a:cubicBezTo>
                      <a:pt x="2310" y="2647"/>
                      <a:pt x="1824" y="2039"/>
                      <a:pt x="1216" y="1917"/>
                    </a:cubicBezTo>
                    <a:cubicBezTo>
                      <a:pt x="1155" y="1902"/>
                      <a:pt x="1087" y="1894"/>
                      <a:pt x="1015" y="1894"/>
                    </a:cubicBezTo>
                    <a:cubicBezTo>
                      <a:pt x="942" y="1894"/>
                      <a:pt x="866" y="1902"/>
                      <a:pt x="791" y="1917"/>
                    </a:cubicBezTo>
                    <a:cubicBezTo>
                      <a:pt x="0" y="2100"/>
                      <a:pt x="1125" y="3559"/>
                      <a:pt x="1459" y="4501"/>
                    </a:cubicBezTo>
                    <a:cubicBezTo>
                      <a:pt x="1763" y="5473"/>
                      <a:pt x="3070" y="6021"/>
                      <a:pt x="3070" y="6021"/>
                    </a:cubicBezTo>
                    <a:lnTo>
                      <a:pt x="2979" y="6355"/>
                    </a:lnTo>
                    <a:lnTo>
                      <a:pt x="2736" y="7054"/>
                    </a:lnTo>
                    <a:cubicBezTo>
                      <a:pt x="2979" y="7996"/>
                      <a:pt x="3708" y="9729"/>
                      <a:pt x="5806" y="9911"/>
                    </a:cubicBezTo>
                    <a:lnTo>
                      <a:pt x="6353" y="7844"/>
                    </a:lnTo>
                    <a:lnTo>
                      <a:pt x="6444" y="7540"/>
                    </a:lnTo>
                    <a:cubicBezTo>
                      <a:pt x="6444" y="7540"/>
                      <a:pt x="6596" y="6963"/>
                      <a:pt x="6778" y="6233"/>
                    </a:cubicBezTo>
                    <a:cubicBezTo>
                      <a:pt x="7052" y="5109"/>
                      <a:pt x="7356" y="3619"/>
                      <a:pt x="7143" y="2981"/>
                    </a:cubicBezTo>
                    <a:cubicBezTo>
                      <a:pt x="7143" y="2951"/>
                      <a:pt x="7143" y="2920"/>
                      <a:pt x="7143" y="2920"/>
                    </a:cubicBezTo>
                    <a:cubicBezTo>
                      <a:pt x="6839" y="2160"/>
                      <a:pt x="5441" y="945"/>
                      <a:pt x="4316" y="337"/>
                    </a:cubicBezTo>
                    <a:cubicBezTo>
                      <a:pt x="3982" y="154"/>
                      <a:pt x="3648" y="33"/>
                      <a:pt x="3405" y="2"/>
                    </a:cubicBezTo>
                    <a:cubicBezTo>
                      <a:pt x="3388" y="1"/>
                      <a:pt x="3371" y="0"/>
                      <a:pt x="3354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4"/>
              <p:cNvSpPr/>
              <p:nvPr/>
            </p:nvSpPr>
            <p:spPr>
              <a:xfrm flipH="1">
                <a:off x="6293659" y="1994521"/>
                <a:ext cx="137652" cy="170002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56" extrusionOk="0">
                    <a:moveTo>
                      <a:pt x="942" y="1"/>
                    </a:moveTo>
                    <a:cubicBezTo>
                      <a:pt x="790" y="92"/>
                      <a:pt x="669" y="183"/>
                      <a:pt x="547" y="335"/>
                    </a:cubicBezTo>
                    <a:cubicBezTo>
                      <a:pt x="0" y="973"/>
                      <a:pt x="0" y="2220"/>
                      <a:pt x="334" y="3040"/>
                    </a:cubicBezTo>
                    <a:cubicBezTo>
                      <a:pt x="713" y="3932"/>
                      <a:pt x="2148" y="4656"/>
                      <a:pt x="2783" y="4656"/>
                    </a:cubicBezTo>
                    <a:cubicBezTo>
                      <a:pt x="2862" y="4656"/>
                      <a:pt x="2928" y="4644"/>
                      <a:pt x="2979" y="4621"/>
                    </a:cubicBezTo>
                    <a:cubicBezTo>
                      <a:pt x="3009" y="4621"/>
                      <a:pt x="3009" y="4621"/>
                      <a:pt x="3040" y="4590"/>
                    </a:cubicBezTo>
                    <a:cubicBezTo>
                      <a:pt x="3465" y="4317"/>
                      <a:pt x="3769" y="2645"/>
                      <a:pt x="3769" y="2645"/>
                    </a:cubicBezTo>
                    <a:cubicBezTo>
                      <a:pt x="3769" y="2615"/>
                      <a:pt x="3769" y="2584"/>
                      <a:pt x="3769" y="2584"/>
                    </a:cubicBezTo>
                    <a:cubicBezTo>
                      <a:pt x="3465" y="1824"/>
                      <a:pt x="2067" y="609"/>
                      <a:pt x="942" y="1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4"/>
              <p:cNvSpPr/>
              <p:nvPr/>
            </p:nvSpPr>
            <p:spPr>
              <a:xfrm flipH="1">
                <a:off x="6396880" y="1976994"/>
                <a:ext cx="67731" cy="15123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142" extrusionOk="0">
                    <a:moveTo>
                      <a:pt x="1149" y="1"/>
                    </a:moveTo>
                    <a:cubicBezTo>
                      <a:pt x="1026" y="1"/>
                      <a:pt x="896" y="38"/>
                      <a:pt x="760" y="116"/>
                    </a:cubicBezTo>
                    <a:cubicBezTo>
                      <a:pt x="699" y="146"/>
                      <a:pt x="669" y="177"/>
                      <a:pt x="608" y="237"/>
                    </a:cubicBezTo>
                    <a:cubicBezTo>
                      <a:pt x="152" y="389"/>
                      <a:pt x="0" y="3307"/>
                      <a:pt x="426" y="3763"/>
                    </a:cubicBezTo>
                    <a:cubicBezTo>
                      <a:pt x="633" y="3997"/>
                      <a:pt x="862" y="4141"/>
                      <a:pt x="1057" y="4141"/>
                    </a:cubicBezTo>
                    <a:cubicBezTo>
                      <a:pt x="1091" y="4141"/>
                      <a:pt x="1124" y="4137"/>
                      <a:pt x="1155" y="4128"/>
                    </a:cubicBezTo>
                    <a:cubicBezTo>
                      <a:pt x="1338" y="4067"/>
                      <a:pt x="1459" y="3915"/>
                      <a:pt x="1490" y="3581"/>
                    </a:cubicBezTo>
                    <a:cubicBezTo>
                      <a:pt x="1611" y="2791"/>
                      <a:pt x="1854" y="481"/>
                      <a:pt x="1854" y="481"/>
                    </a:cubicBezTo>
                    <a:cubicBezTo>
                      <a:pt x="1648" y="170"/>
                      <a:pt x="1413" y="1"/>
                      <a:pt x="1149" y="1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4"/>
              <p:cNvSpPr/>
              <p:nvPr/>
            </p:nvSpPr>
            <p:spPr>
              <a:xfrm flipH="1">
                <a:off x="6341381" y="4193104"/>
                <a:ext cx="238646" cy="392911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10761" extrusionOk="0">
                    <a:moveTo>
                      <a:pt x="5259" y="0"/>
                    </a:moveTo>
                    <a:lnTo>
                      <a:pt x="0" y="791"/>
                    </a:lnTo>
                    <a:lnTo>
                      <a:pt x="2249" y="8237"/>
                    </a:lnTo>
                    <a:lnTo>
                      <a:pt x="3009" y="10760"/>
                    </a:lnTo>
                    <a:lnTo>
                      <a:pt x="6535" y="10700"/>
                    </a:lnTo>
                    <a:lnTo>
                      <a:pt x="5654" y="3374"/>
                    </a:lnTo>
                    <a:lnTo>
                      <a:pt x="5259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4"/>
              <p:cNvSpPr/>
              <p:nvPr/>
            </p:nvSpPr>
            <p:spPr>
              <a:xfrm flipH="1">
                <a:off x="6055050" y="4527452"/>
                <a:ext cx="466155" cy="250549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6862" extrusionOk="0">
                    <a:moveTo>
                      <a:pt x="4699" y="1"/>
                    </a:moveTo>
                    <a:cubicBezTo>
                      <a:pt x="4210" y="1"/>
                      <a:pt x="3817" y="492"/>
                      <a:pt x="3435" y="874"/>
                    </a:cubicBezTo>
                    <a:cubicBezTo>
                      <a:pt x="3175" y="1133"/>
                      <a:pt x="2694" y="1282"/>
                      <a:pt x="2237" y="1282"/>
                    </a:cubicBezTo>
                    <a:cubicBezTo>
                      <a:pt x="2159" y="1282"/>
                      <a:pt x="2082" y="1278"/>
                      <a:pt x="2006" y="1269"/>
                    </a:cubicBezTo>
                    <a:cubicBezTo>
                      <a:pt x="1459" y="1208"/>
                      <a:pt x="973" y="935"/>
                      <a:pt x="790" y="448"/>
                    </a:cubicBezTo>
                    <a:cubicBezTo>
                      <a:pt x="790" y="448"/>
                      <a:pt x="122" y="2667"/>
                      <a:pt x="30" y="5342"/>
                    </a:cubicBezTo>
                    <a:cubicBezTo>
                      <a:pt x="0" y="5828"/>
                      <a:pt x="0" y="6345"/>
                      <a:pt x="30" y="6862"/>
                    </a:cubicBezTo>
                    <a:lnTo>
                      <a:pt x="12614" y="6862"/>
                    </a:lnTo>
                    <a:cubicBezTo>
                      <a:pt x="12614" y="6862"/>
                      <a:pt x="12766" y="6102"/>
                      <a:pt x="12705" y="5342"/>
                    </a:cubicBezTo>
                    <a:cubicBezTo>
                      <a:pt x="12675" y="4856"/>
                      <a:pt x="12584" y="4400"/>
                      <a:pt x="12280" y="4126"/>
                    </a:cubicBezTo>
                    <a:cubicBezTo>
                      <a:pt x="11885" y="3822"/>
                      <a:pt x="10669" y="3427"/>
                      <a:pt x="9362" y="2910"/>
                    </a:cubicBezTo>
                    <a:cubicBezTo>
                      <a:pt x="9149" y="2819"/>
                      <a:pt x="8936" y="2728"/>
                      <a:pt x="8754" y="2637"/>
                    </a:cubicBezTo>
                    <a:cubicBezTo>
                      <a:pt x="8511" y="2546"/>
                      <a:pt x="8268" y="2454"/>
                      <a:pt x="8055" y="2333"/>
                    </a:cubicBezTo>
                    <a:cubicBezTo>
                      <a:pt x="7842" y="2242"/>
                      <a:pt x="7660" y="2150"/>
                      <a:pt x="7477" y="2059"/>
                    </a:cubicBezTo>
                    <a:cubicBezTo>
                      <a:pt x="7234" y="1938"/>
                      <a:pt x="7021" y="1816"/>
                      <a:pt x="6839" y="1695"/>
                    </a:cubicBezTo>
                    <a:cubicBezTo>
                      <a:pt x="6626" y="1573"/>
                      <a:pt x="6474" y="1451"/>
                      <a:pt x="6292" y="1330"/>
                    </a:cubicBezTo>
                    <a:cubicBezTo>
                      <a:pt x="6110" y="1178"/>
                      <a:pt x="5958" y="995"/>
                      <a:pt x="5836" y="843"/>
                    </a:cubicBezTo>
                    <a:cubicBezTo>
                      <a:pt x="5397" y="221"/>
                      <a:pt x="5026" y="1"/>
                      <a:pt x="4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4"/>
              <p:cNvSpPr/>
              <p:nvPr/>
            </p:nvSpPr>
            <p:spPr>
              <a:xfrm flipH="1">
                <a:off x="6055050" y="4722467"/>
                <a:ext cx="466155" cy="55536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1521" extrusionOk="0">
                    <a:moveTo>
                      <a:pt x="30" y="1"/>
                    </a:moveTo>
                    <a:cubicBezTo>
                      <a:pt x="0" y="487"/>
                      <a:pt x="0" y="1004"/>
                      <a:pt x="30" y="1521"/>
                    </a:cubicBezTo>
                    <a:lnTo>
                      <a:pt x="12584" y="1521"/>
                    </a:lnTo>
                    <a:cubicBezTo>
                      <a:pt x="12584" y="1521"/>
                      <a:pt x="12766" y="761"/>
                      <a:pt x="12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4"/>
              <p:cNvSpPr/>
              <p:nvPr/>
            </p:nvSpPr>
            <p:spPr>
              <a:xfrm flipH="1">
                <a:off x="6261494" y="2766950"/>
                <a:ext cx="591576" cy="1506834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41269" extrusionOk="0">
                    <a:moveTo>
                      <a:pt x="852" y="1"/>
                    </a:moveTo>
                    <a:lnTo>
                      <a:pt x="1" y="10427"/>
                    </a:lnTo>
                    <a:lnTo>
                      <a:pt x="3557" y="21247"/>
                    </a:lnTo>
                    <a:cubicBezTo>
                      <a:pt x="3557" y="21247"/>
                      <a:pt x="4378" y="35868"/>
                      <a:pt x="5168" y="40822"/>
                    </a:cubicBezTo>
                    <a:cubicBezTo>
                      <a:pt x="5168" y="40822"/>
                      <a:pt x="7411" y="41268"/>
                      <a:pt x="10085" y="41268"/>
                    </a:cubicBezTo>
                    <a:cubicBezTo>
                      <a:pt x="11423" y="41268"/>
                      <a:pt x="12868" y="41157"/>
                      <a:pt x="14196" y="40822"/>
                    </a:cubicBezTo>
                    <a:cubicBezTo>
                      <a:pt x="14621" y="40731"/>
                      <a:pt x="15047" y="40579"/>
                      <a:pt x="15442" y="40427"/>
                    </a:cubicBezTo>
                    <a:cubicBezTo>
                      <a:pt x="15715" y="40336"/>
                      <a:pt x="15959" y="40214"/>
                      <a:pt x="16202" y="40062"/>
                    </a:cubicBezTo>
                    <a:lnTo>
                      <a:pt x="9515" y="4044"/>
                    </a:lnTo>
                    <a:lnTo>
                      <a:pt x="9028" y="139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4"/>
              <p:cNvSpPr/>
              <p:nvPr/>
            </p:nvSpPr>
            <p:spPr>
              <a:xfrm flipH="1">
                <a:off x="7247007" y="4229727"/>
                <a:ext cx="208705" cy="344057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9423" extrusionOk="0">
                    <a:moveTo>
                      <a:pt x="1126" y="0"/>
                    </a:moveTo>
                    <a:lnTo>
                      <a:pt x="913" y="1915"/>
                    </a:lnTo>
                    <a:lnTo>
                      <a:pt x="1" y="9362"/>
                    </a:lnTo>
                    <a:lnTo>
                      <a:pt x="2706" y="9423"/>
                    </a:lnTo>
                    <a:lnTo>
                      <a:pt x="3101" y="9423"/>
                    </a:lnTo>
                    <a:lnTo>
                      <a:pt x="5715" y="699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4"/>
              <p:cNvSpPr/>
              <p:nvPr/>
            </p:nvSpPr>
            <p:spPr>
              <a:xfrm flipH="1">
                <a:off x="7308058" y="4507881"/>
                <a:ext cx="384038" cy="411204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11262" extrusionOk="0">
                    <a:moveTo>
                      <a:pt x="8188" y="0"/>
                    </a:moveTo>
                    <a:cubicBezTo>
                      <a:pt x="6809" y="0"/>
                      <a:pt x="5958" y="772"/>
                      <a:pt x="5958" y="772"/>
                    </a:cubicBezTo>
                    <a:cubicBezTo>
                      <a:pt x="3618" y="5331"/>
                      <a:pt x="457" y="7428"/>
                      <a:pt x="61" y="9070"/>
                    </a:cubicBezTo>
                    <a:cubicBezTo>
                      <a:pt x="31" y="9221"/>
                      <a:pt x="1" y="9373"/>
                      <a:pt x="31" y="9525"/>
                    </a:cubicBezTo>
                    <a:cubicBezTo>
                      <a:pt x="147" y="10603"/>
                      <a:pt x="1882" y="11262"/>
                      <a:pt x="3524" y="11262"/>
                    </a:cubicBezTo>
                    <a:cubicBezTo>
                      <a:pt x="3596" y="11262"/>
                      <a:pt x="3668" y="11261"/>
                      <a:pt x="3739" y="11258"/>
                    </a:cubicBezTo>
                    <a:cubicBezTo>
                      <a:pt x="4560" y="11258"/>
                      <a:pt x="5350" y="11076"/>
                      <a:pt x="5897" y="10711"/>
                    </a:cubicBezTo>
                    <a:cubicBezTo>
                      <a:pt x="7630" y="9556"/>
                      <a:pt x="10426" y="5756"/>
                      <a:pt x="10426" y="5756"/>
                    </a:cubicBezTo>
                    <a:lnTo>
                      <a:pt x="10457" y="4054"/>
                    </a:lnTo>
                    <a:lnTo>
                      <a:pt x="10518" y="1562"/>
                    </a:lnTo>
                    <a:cubicBezTo>
                      <a:pt x="10518" y="1562"/>
                      <a:pt x="10183" y="650"/>
                      <a:pt x="9271" y="224"/>
                    </a:cubicBezTo>
                    <a:cubicBezTo>
                      <a:pt x="9059" y="103"/>
                      <a:pt x="8785" y="12"/>
                      <a:pt x="8481" y="12"/>
                    </a:cubicBezTo>
                    <a:cubicBezTo>
                      <a:pt x="8381" y="4"/>
                      <a:pt x="8283" y="0"/>
                      <a:pt x="8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4"/>
              <p:cNvSpPr/>
              <p:nvPr/>
            </p:nvSpPr>
            <p:spPr>
              <a:xfrm flipH="1">
                <a:off x="7310285" y="4655904"/>
                <a:ext cx="381811" cy="263693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7222" extrusionOk="0">
                    <a:moveTo>
                      <a:pt x="10457" y="0"/>
                    </a:moveTo>
                    <a:lnTo>
                      <a:pt x="10457" y="0"/>
                    </a:lnTo>
                    <a:cubicBezTo>
                      <a:pt x="8663" y="2645"/>
                      <a:pt x="6900" y="5532"/>
                      <a:pt x="4590" y="5958"/>
                    </a:cubicBezTo>
                    <a:cubicBezTo>
                      <a:pt x="4257" y="6017"/>
                      <a:pt x="3932" y="6042"/>
                      <a:pt x="3616" y="6042"/>
                    </a:cubicBezTo>
                    <a:cubicBezTo>
                      <a:pt x="1975" y="6042"/>
                      <a:pt x="622" y="5347"/>
                      <a:pt x="61" y="5016"/>
                    </a:cubicBezTo>
                    <a:cubicBezTo>
                      <a:pt x="31" y="5167"/>
                      <a:pt x="1" y="5319"/>
                      <a:pt x="31" y="5471"/>
                    </a:cubicBezTo>
                    <a:cubicBezTo>
                      <a:pt x="151" y="6569"/>
                      <a:pt x="1909" y="7221"/>
                      <a:pt x="3584" y="7221"/>
                    </a:cubicBezTo>
                    <a:cubicBezTo>
                      <a:pt x="4460" y="7221"/>
                      <a:pt x="5313" y="7043"/>
                      <a:pt x="5897" y="6657"/>
                    </a:cubicBezTo>
                    <a:cubicBezTo>
                      <a:pt x="7630" y="5502"/>
                      <a:pt x="10426" y="1702"/>
                      <a:pt x="10426" y="1702"/>
                    </a:cubicBezTo>
                    <a:lnTo>
                      <a:pt x="104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4"/>
              <p:cNvSpPr/>
              <p:nvPr/>
            </p:nvSpPr>
            <p:spPr>
              <a:xfrm flipH="1">
                <a:off x="6821966" y="2766950"/>
                <a:ext cx="659270" cy="1521257"/>
              </a:xfrm>
              <a:custGeom>
                <a:avLst/>
                <a:gdLst/>
                <a:ahLst/>
                <a:cxnLst/>
                <a:rect l="l" t="t" r="r" b="b"/>
                <a:pathLst>
                  <a:path w="18056" h="41664" extrusionOk="0">
                    <a:moveTo>
                      <a:pt x="18056" y="1"/>
                    </a:moveTo>
                    <a:lnTo>
                      <a:pt x="7539" y="305"/>
                    </a:lnTo>
                    <a:lnTo>
                      <a:pt x="6961" y="3770"/>
                    </a:lnTo>
                    <a:lnTo>
                      <a:pt x="6597" y="5898"/>
                    </a:lnTo>
                    <a:lnTo>
                      <a:pt x="4439" y="18816"/>
                    </a:lnTo>
                    <a:lnTo>
                      <a:pt x="1" y="40062"/>
                    </a:lnTo>
                    <a:cubicBezTo>
                      <a:pt x="1" y="40062"/>
                      <a:pt x="214" y="40184"/>
                      <a:pt x="578" y="40336"/>
                    </a:cubicBezTo>
                    <a:cubicBezTo>
                      <a:pt x="1369" y="40701"/>
                      <a:pt x="2919" y="41278"/>
                      <a:pt x="4803" y="41521"/>
                    </a:cubicBezTo>
                    <a:cubicBezTo>
                      <a:pt x="5413" y="41610"/>
                      <a:pt x="6061" y="41663"/>
                      <a:pt x="6733" y="41663"/>
                    </a:cubicBezTo>
                    <a:cubicBezTo>
                      <a:pt x="8140" y="41663"/>
                      <a:pt x="9655" y="41429"/>
                      <a:pt x="11156" y="40792"/>
                    </a:cubicBezTo>
                    <a:lnTo>
                      <a:pt x="14104" y="20609"/>
                    </a:lnTo>
                    <a:lnTo>
                      <a:pt x="18056" y="9728"/>
                    </a:lnTo>
                    <a:lnTo>
                      <a:pt x="180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4"/>
              <p:cNvSpPr/>
              <p:nvPr/>
            </p:nvSpPr>
            <p:spPr>
              <a:xfrm flipH="1">
                <a:off x="6572252" y="1485933"/>
                <a:ext cx="243064" cy="331059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9067" extrusionOk="0">
                    <a:moveTo>
                      <a:pt x="2364" y="0"/>
                    </a:moveTo>
                    <a:cubicBezTo>
                      <a:pt x="1798" y="0"/>
                      <a:pt x="1250" y="327"/>
                      <a:pt x="973" y="1376"/>
                    </a:cubicBezTo>
                    <a:cubicBezTo>
                      <a:pt x="243" y="4112"/>
                      <a:pt x="0" y="9066"/>
                      <a:pt x="3131" y="9066"/>
                    </a:cubicBezTo>
                    <a:cubicBezTo>
                      <a:pt x="4225" y="9066"/>
                      <a:pt x="5046" y="8823"/>
                      <a:pt x="5593" y="8458"/>
                    </a:cubicBezTo>
                    <a:cubicBezTo>
                      <a:pt x="5806" y="8337"/>
                      <a:pt x="5958" y="8185"/>
                      <a:pt x="6110" y="8003"/>
                    </a:cubicBezTo>
                    <a:cubicBezTo>
                      <a:pt x="6657" y="7334"/>
                      <a:pt x="6626" y="6483"/>
                      <a:pt x="6049" y="5844"/>
                    </a:cubicBezTo>
                    <a:cubicBezTo>
                      <a:pt x="4985" y="4598"/>
                      <a:pt x="3982" y="3139"/>
                      <a:pt x="4225" y="829"/>
                    </a:cubicBezTo>
                    <a:cubicBezTo>
                      <a:pt x="4225" y="829"/>
                      <a:pt x="3952" y="586"/>
                      <a:pt x="3557" y="373"/>
                    </a:cubicBezTo>
                    <a:cubicBezTo>
                      <a:pt x="3465" y="312"/>
                      <a:pt x="3374" y="282"/>
                      <a:pt x="3253" y="221"/>
                    </a:cubicBezTo>
                    <a:cubicBezTo>
                      <a:pt x="2977" y="94"/>
                      <a:pt x="2668" y="0"/>
                      <a:pt x="2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4"/>
              <p:cNvSpPr/>
              <p:nvPr/>
            </p:nvSpPr>
            <p:spPr>
              <a:xfrm flipH="1">
                <a:off x="6479002" y="1714394"/>
                <a:ext cx="792467" cy="1151933"/>
              </a:xfrm>
              <a:custGeom>
                <a:avLst/>
                <a:gdLst/>
                <a:ahLst/>
                <a:cxnLst/>
                <a:rect l="l" t="t" r="r" b="b"/>
                <a:pathLst>
                  <a:path w="21704" h="31549" extrusionOk="0">
                    <a:moveTo>
                      <a:pt x="11142" y="1"/>
                    </a:moveTo>
                    <a:cubicBezTo>
                      <a:pt x="10963" y="1"/>
                      <a:pt x="10795" y="14"/>
                      <a:pt x="10639" y="43"/>
                    </a:cubicBezTo>
                    <a:cubicBezTo>
                      <a:pt x="8694" y="347"/>
                      <a:pt x="6444" y="1107"/>
                      <a:pt x="4773" y="1715"/>
                    </a:cubicBezTo>
                    <a:cubicBezTo>
                      <a:pt x="3678" y="2141"/>
                      <a:pt x="2827" y="2505"/>
                      <a:pt x="2463" y="2657"/>
                    </a:cubicBezTo>
                    <a:cubicBezTo>
                      <a:pt x="2371" y="2688"/>
                      <a:pt x="2311" y="2718"/>
                      <a:pt x="2311" y="2718"/>
                    </a:cubicBezTo>
                    <a:cubicBezTo>
                      <a:pt x="2311" y="2718"/>
                      <a:pt x="2827" y="15272"/>
                      <a:pt x="2827" y="16123"/>
                    </a:cubicBezTo>
                    <a:cubicBezTo>
                      <a:pt x="2827" y="16731"/>
                      <a:pt x="1338" y="23934"/>
                      <a:pt x="517" y="27855"/>
                    </a:cubicBezTo>
                    <a:cubicBezTo>
                      <a:pt x="213" y="29345"/>
                      <a:pt x="1" y="30378"/>
                      <a:pt x="1" y="30378"/>
                    </a:cubicBezTo>
                    <a:cubicBezTo>
                      <a:pt x="1" y="30378"/>
                      <a:pt x="3843" y="31549"/>
                      <a:pt x="10958" y="31549"/>
                    </a:cubicBezTo>
                    <a:cubicBezTo>
                      <a:pt x="13968" y="31549"/>
                      <a:pt x="17564" y="31339"/>
                      <a:pt x="21703" y="30743"/>
                    </a:cubicBezTo>
                    <a:cubicBezTo>
                      <a:pt x="21703" y="30743"/>
                      <a:pt x="20700" y="26731"/>
                      <a:pt x="19788" y="22962"/>
                    </a:cubicBezTo>
                    <a:cubicBezTo>
                      <a:pt x="19119" y="20104"/>
                      <a:pt x="18512" y="17399"/>
                      <a:pt x="18451" y="16670"/>
                    </a:cubicBezTo>
                    <a:cubicBezTo>
                      <a:pt x="18420" y="15940"/>
                      <a:pt x="18876" y="14998"/>
                      <a:pt x="19393" y="13965"/>
                    </a:cubicBezTo>
                    <a:cubicBezTo>
                      <a:pt x="19788" y="13205"/>
                      <a:pt x="20183" y="12384"/>
                      <a:pt x="20427" y="11563"/>
                    </a:cubicBezTo>
                    <a:cubicBezTo>
                      <a:pt x="20609" y="11016"/>
                      <a:pt x="20700" y="10439"/>
                      <a:pt x="20670" y="9861"/>
                    </a:cubicBezTo>
                    <a:cubicBezTo>
                      <a:pt x="20578" y="7521"/>
                      <a:pt x="18694" y="2961"/>
                      <a:pt x="18694" y="2961"/>
                    </a:cubicBezTo>
                    <a:cubicBezTo>
                      <a:pt x="18694" y="2961"/>
                      <a:pt x="15837" y="1259"/>
                      <a:pt x="13314" y="438"/>
                    </a:cubicBezTo>
                    <a:cubicBezTo>
                      <a:pt x="13010" y="317"/>
                      <a:pt x="12706" y="226"/>
                      <a:pt x="12402" y="165"/>
                    </a:cubicBezTo>
                    <a:cubicBezTo>
                      <a:pt x="11948" y="62"/>
                      <a:pt x="11521" y="1"/>
                      <a:pt x="111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4"/>
              <p:cNvSpPr/>
              <p:nvPr/>
            </p:nvSpPr>
            <p:spPr>
              <a:xfrm flipH="1">
                <a:off x="6639947" y="1664919"/>
                <a:ext cx="311890" cy="226414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01" extrusionOk="0">
                    <a:moveTo>
                      <a:pt x="2311" y="0"/>
                    </a:moveTo>
                    <a:cubicBezTo>
                      <a:pt x="608" y="0"/>
                      <a:pt x="1" y="1186"/>
                      <a:pt x="31" y="2584"/>
                    </a:cubicBezTo>
                    <a:cubicBezTo>
                      <a:pt x="61" y="4012"/>
                      <a:pt x="791" y="5623"/>
                      <a:pt x="791" y="5623"/>
                    </a:cubicBezTo>
                    <a:cubicBezTo>
                      <a:pt x="791" y="5623"/>
                      <a:pt x="2453" y="4923"/>
                      <a:pt x="2750" y="4923"/>
                    </a:cubicBezTo>
                    <a:cubicBezTo>
                      <a:pt x="2756" y="4923"/>
                      <a:pt x="2762" y="4924"/>
                      <a:pt x="2767" y="4924"/>
                    </a:cubicBezTo>
                    <a:cubicBezTo>
                      <a:pt x="3010" y="4955"/>
                      <a:pt x="5137" y="6201"/>
                      <a:pt x="5137" y="6201"/>
                    </a:cubicBezTo>
                    <a:cubicBezTo>
                      <a:pt x="5137" y="6201"/>
                      <a:pt x="6292" y="5076"/>
                      <a:pt x="6353" y="5076"/>
                    </a:cubicBezTo>
                    <a:cubicBezTo>
                      <a:pt x="6444" y="5076"/>
                      <a:pt x="8542" y="5745"/>
                      <a:pt x="8542" y="5745"/>
                    </a:cubicBezTo>
                    <a:cubicBezTo>
                      <a:pt x="8542" y="5745"/>
                      <a:pt x="6080" y="61"/>
                      <a:pt x="2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4"/>
              <p:cNvSpPr/>
              <p:nvPr/>
            </p:nvSpPr>
            <p:spPr>
              <a:xfrm flipH="1">
                <a:off x="6827512" y="1067825"/>
                <a:ext cx="124325" cy="12323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375" extrusionOk="0">
                    <a:moveTo>
                      <a:pt x="1703" y="0"/>
                    </a:moveTo>
                    <a:cubicBezTo>
                      <a:pt x="1277" y="0"/>
                      <a:pt x="882" y="152"/>
                      <a:pt x="578" y="426"/>
                    </a:cubicBezTo>
                    <a:cubicBezTo>
                      <a:pt x="244" y="730"/>
                      <a:pt x="1" y="1186"/>
                      <a:pt x="1" y="1702"/>
                    </a:cubicBezTo>
                    <a:cubicBezTo>
                      <a:pt x="1" y="2614"/>
                      <a:pt x="760" y="3374"/>
                      <a:pt x="1703" y="3374"/>
                    </a:cubicBezTo>
                    <a:cubicBezTo>
                      <a:pt x="2645" y="3374"/>
                      <a:pt x="3405" y="2614"/>
                      <a:pt x="3405" y="1702"/>
                    </a:cubicBezTo>
                    <a:cubicBezTo>
                      <a:pt x="3405" y="1551"/>
                      <a:pt x="3374" y="1429"/>
                      <a:pt x="3344" y="1307"/>
                    </a:cubicBezTo>
                    <a:cubicBezTo>
                      <a:pt x="3192" y="578"/>
                      <a:pt x="2493" y="0"/>
                      <a:pt x="1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4"/>
              <p:cNvSpPr/>
              <p:nvPr/>
            </p:nvSpPr>
            <p:spPr>
              <a:xfrm flipH="1">
                <a:off x="6730936" y="1487321"/>
                <a:ext cx="176501" cy="404011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1065" extrusionOk="0">
                    <a:moveTo>
                      <a:pt x="1338" y="1"/>
                    </a:moveTo>
                    <a:lnTo>
                      <a:pt x="1095" y="1095"/>
                    </a:lnTo>
                    <a:lnTo>
                      <a:pt x="0" y="5837"/>
                    </a:lnTo>
                    <a:lnTo>
                      <a:pt x="3921" y="11065"/>
                    </a:lnTo>
                    <a:cubicBezTo>
                      <a:pt x="4286" y="9545"/>
                      <a:pt x="3769" y="6901"/>
                      <a:pt x="3830" y="6506"/>
                    </a:cubicBezTo>
                    <a:cubicBezTo>
                      <a:pt x="3861" y="6354"/>
                      <a:pt x="3952" y="5776"/>
                      <a:pt x="4104" y="5047"/>
                    </a:cubicBezTo>
                    <a:cubicBezTo>
                      <a:pt x="4408" y="3618"/>
                      <a:pt x="4833" y="1673"/>
                      <a:pt x="4833" y="1673"/>
                    </a:cubicBez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4"/>
              <p:cNvSpPr/>
              <p:nvPr/>
            </p:nvSpPr>
            <p:spPr>
              <a:xfrm flipH="1">
                <a:off x="6622165" y="1196569"/>
                <a:ext cx="273077" cy="39415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795" extrusionOk="0">
                    <a:moveTo>
                      <a:pt x="4847" y="0"/>
                    </a:moveTo>
                    <a:cubicBezTo>
                      <a:pt x="4593" y="0"/>
                      <a:pt x="4316" y="19"/>
                      <a:pt x="4013" y="61"/>
                    </a:cubicBezTo>
                    <a:cubicBezTo>
                      <a:pt x="3800" y="91"/>
                      <a:pt x="3557" y="152"/>
                      <a:pt x="3283" y="213"/>
                    </a:cubicBezTo>
                    <a:cubicBezTo>
                      <a:pt x="1" y="1003"/>
                      <a:pt x="183" y="7660"/>
                      <a:pt x="1308" y="9332"/>
                    </a:cubicBezTo>
                    <a:cubicBezTo>
                      <a:pt x="1855" y="10152"/>
                      <a:pt x="3192" y="10760"/>
                      <a:pt x="4408" y="10791"/>
                    </a:cubicBezTo>
                    <a:cubicBezTo>
                      <a:pt x="4467" y="10793"/>
                      <a:pt x="4526" y="10794"/>
                      <a:pt x="4585" y="10794"/>
                    </a:cubicBezTo>
                    <a:cubicBezTo>
                      <a:pt x="5250" y="10794"/>
                      <a:pt x="5879" y="10632"/>
                      <a:pt x="6353" y="10213"/>
                    </a:cubicBezTo>
                    <a:cubicBezTo>
                      <a:pt x="6779" y="9848"/>
                      <a:pt x="7083" y="9301"/>
                      <a:pt x="7144" y="8511"/>
                    </a:cubicBezTo>
                    <a:cubicBezTo>
                      <a:pt x="7478" y="5167"/>
                      <a:pt x="7417" y="2432"/>
                      <a:pt x="7417" y="1733"/>
                    </a:cubicBezTo>
                    <a:cubicBezTo>
                      <a:pt x="7417" y="1338"/>
                      <a:pt x="7144" y="699"/>
                      <a:pt x="6384" y="304"/>
                    </a:cubicBezTo>
                    <a:cubicBezTo>
                      <a:pt x="6010" y="128"/>
                      <a:pt x="5509" y="0"/>
                      <a:pt x="4847" y="0"/>
                    </a:cubicBez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4"/>
              <p:cNvSpPr/>
              <p:nvPr/>
            </p:nvSpPr>
            <p:spPr>
              <a:xfrm flipH="1">
                <a:off x="6671020" y="1218769"/>
                <a:ext cx="377357" cy="529395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14499" extrusionOk="0">
                    <a:moveTo>
                      <a:pt x="2857" y="0"/>
                    </a:moveTo>
                    <a:lnTo>
                      <a:pt x="2857" y="0"/>
                    </a:lnTo>
                    <a:cubicBezTo>
                      <a:pt x="2067" y="1216"/>
                      <a:pt x="1763" y="2827"/>
                      <a:pt x="1733" y="4438"/>
                    </a:cubicBezTo>
                    <a:cubicBezTo>
                      <a:pt x="1702" y="7538"/>
                      <a:pt x="942" y="9271"/>
                      <a:pt x="0" y="11034"/>
                    </a:cubicBezTo>
                    <a:cubicBezTo>
                      <a:pt x="145" y="10982"/>
                      <a:pt x="279" y="10952"/>
                      <a:pt x="393" y="10952"/>
                    </a:cubicBezTo>
                    <a:cubicBezTo>
                      <a:pt x="614" y="10952"/>
                      <a:pt x="760" y="11067"/>
                      <a:pt x="760" y="11368"/>
                    </a:cubicBezTo>
                    <a:cubicBezTo>
                      <a:pt x="699" y="12432"/>
                      <a:pt x="547" y="13709"/>
                      <a:pt x="547" y="13709"/>
                    </a:cubicBezTo>
                    <a:cubicBezTo>
                      <a:pt x="547" y="13709"/>
                      <a:pt x="1992" y="10986"/>
                      <a:pt x="2597" y="10986"/>
                    </a:cubicBezTo>
                    <a:cubicBezTo>
                      <a:pt x="2625" y="10986"/>
                      <a:pt x="2651" y="10991"/>
                      <a:pt x="2675" y="11003"/>
                    </a:cubicBezTo>
                    <a:cubicBezTo>
                      <a:pt x="3222" y="11277"/>
                      <a:pt x="3496" y="14073"/>
                      <a:pt x="3496" y="14073"/>
                    </a:cubicBezTo>
                    <a:cubicBezTo>
                      <a:pt x="3496" y="14073"/>
                      <a:pt x="3833" y="11252"/>
                      <a:pt x="4594" y="11252"/>
                    </a:cubicBezTo>
                    <a:cubicBezTo>
                      <a:pt x="4747" y="11252"/>
                      <a:pt x="4918" y="11366"/>
                      <a:pt x="5107" y="11642"/>
                    </a:cubicBezTo>
                    <a:cubicBezTo>
                      <a:pt x="5623" y="12402"/>
                      <a:pt x="6444" y="13617"/>
                      <a:pt x="7234" y="14499"/>
                    </a:cubicBezTo>
                    <a:cubicBezTo>
                      <a:pt x="7295" y="14134"/>
                      <a:pt x="7234" y="13739"/>
                      <a:pt x="7022" y="13283"/>
                    </a:cubicBezTo>
                    <a:cubicBezTo>
                      <a:pt x="6018" y="10943"/>
                      <a:pt x="4256" y="8359"/>
                      <a:pt x="5502" y="5259"/>
                    </a:cubicBezTo>
                    <a:cubicBezTo>
                      <a:pt x="5502" y="5259"/>
                      <a:pt x="5866" y="3252"/>
                      <a:pt x="6140" y="2797"/>
                    </a:cubicBezTo>
                    <a:cubicBezTo>
                      <a:pt x="6272" y="2577"/>
                      <a:pt x="6665" y="2527"/>
                      <a:pt x="7182" y="2527"/>
                    </a:cubicBezTo>
                    <a:cubicBezTo>
                      <a:pt x="7621" y="2527"/>
                      <a:pt x="8149" y="2563"/>
                      <a:pt x="8685" y="2563"/>
                    </a:cubicBezTo>
                    <a:cubicBezTo>
                      <a:pt x="8830" y="2563"/>
                      <a:pt x="8975" y="2560"/>
                      <a:pt x="9119" y="2553"/>
                    </a:cubicBezTo>
                    <a:cubicBezTo>
                      <a:pt x="10183" y="2493"/>
                      <a:pt x="10335" y="1094"/>
                      <a:pt x="10335" y="578"/>
                    </a:cubicBezTo>
                    <a:cubicBezTo>
                      <a:pt x="10183" y="578"/>
                      <a:pt x="10000" y="608"/>
                      <a:pt x="9788" y="669"/>
                    </a:cubicBezTo>
                    <a:cubicBezTo>
                      <a:pt x="9039" y="816"/>
                      <a:pt x="8143" y="857"/>
                      <a:pt x="7374" y="857"/>
                    </a:cubicBezTo>
                    <a:cubicBezTo>
                      <a:pt x="6395" y="857"/>
                      <a:pt x="5623" y="790"/>
                      <a:pt x="5623" y="790"/>
                    </a:cubicBezTo>
                    <a:lnTo>
                      <a:pt x="4833" y="2979"/>
                    </a:lnTo>
                    <a:cubicBezTo>
                      <a:pt x="4772" y="1885"/>
                      <a:pt x="4833" y="1034"/>
                      <a:pt x="4833" y="1034"/>
                    </a:cubicBezTo>
                    <a:lnTo>
                      <a:pt x="3465" y="973"/>
                    </a:lnTo>
                    <a:cubicBezTo>
                      <a:pt x="2918" y="1885"/>
                      <a:pt x="2705" y="3769"/>
                      <a:pt x="2705" y="3769"/>
                    </a:cubicBezTo>
                    <a:cubicBezTo>
                      <a:pt x="2705" y="3769"/>
                      <a:pt x="2097" y="2675"/>
                      <a:pt x="2857" y="0"/>
                    </a:cubicBezTo>
                    <a:close/>
                  </a:path>
                </a:pathLst>
              </a:custGeom>
              <a:solidFill>
                <a:srgbClr val="4A6C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4"/>
              <p:cNvSpPr/>
              <p:nvPr/>
            </p:nvSpPr>
            <p:spPr>
              <a:xfrm flipH="1">
                <a:off x="6588900" y="1239508"/>
                <a:ext cx="77699" cy="70287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25" extrusionOk="0">
                    <a:moveTo>
                      <a:pt x="210" y="0"/>
                    </a:moveTo>
                    <a:cubicBezTo>
                      <a:pt x="144" y="0"/>
                      <a:pt x="74" y="3"/>
                      <a:pt x="0" y="10"/>
                    </a:cubicBezTo>
                    <a:cubicBezTo>
                      <a:pt x="122" y="314"/>
                      <a:pt x="365" y="982"/>
                      <a:pt x="183" y="1925"/>
                    </a:cubicBezTo>
                    <a:lnTo>
                      <a:pt x="1277" y="1925"/>
                    </a:lnTo>
                    <a:cubicBezTo>
                      <a:pt x="1763" y="1925"/>
                      <a:pt x="2128" y="1499"/>
                      <a:pt x="2067" y="1043"/>
                    </a:cubicBezTo>
                    <a:cubicBezTo>
                      <a:pt x="2037" y="830"/>
                      <a:pt x="1976" y="618"/>
                      <a:pt x="1915" y="405"/>
                    </a:cubicBezTo>
                    <a:cubicBezTo>
                      <a:pt x="1073" y="215"/>
                      <a:pt x="765" y="0"/>
                      <a:pt x="210" y="0"/>
                    </a:cubicBezTo>
                    <a:close/>
                  </a:path>
                </a:pathLst>
              </a:custGeom>
              <a:solidFill>
                <a:srgbClr val="4A6C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4"/>
              <p:cNvSpPr/>
              <p:nvPr/>
            </p:nvSpPr>
            <p:spPr>
              <a:xfrm flipH="1">
                <a:off x="6844161" y="1362593"/>
                <a:ext cx="97050" cy="110852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3036" extrusionOk="0">
                    <a:moveTo>
                      <a:pt x="1400" y="0"/>
                    </a:moveTo>
                    <a:cubicBezTo>
                      <a:pt x="1336" y="0"/>
                      <a:pt x="1269" y="4"/>
                      <a:pt x="1199" y="13"/>
                    </a:cubicBezTo>
                    <a:cubicBezTo>
                      <a:pt x="0" y="188"/>
                      <a:pt x="95" y="3035"/>
                      <a:pt x="2025" y="3035"/>
                    </a:cubicBezTo>
                    <a:cubicBezTo>
                      <a:pt x="2101" y="3035"/>
                      <a:pt x="2181" y="3031"/>
                      <a:pt x="2263" y="3022"/>
                    </a:cubicBezTo>
                    <a:lnTo>
                      <a:pt x="2658" y="1168"/>
                    </a:lnTo>
                    <a:cubicBezTo>
                      <a:pt x="2658" y="1168"/>
                      <a:pt x="2495" y="0"/>
                      <a:pt x="1400" y="0"/>
                    </a:cubicBezTo>
                    <a:close/>
                  </a:path>
                </a:pathLst>
              </a:custGeom>
              <a:solidFill>
                <a:srgbClr val="824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4"/>
              <p:cNvSpPr/>
              <p:nvPr/>
            </p:nvSpPr>
            <p:spPr>
              <a:xfrm flipH="1">
                <a:off x="6324732" y="2178764"/>
                <a:ext cx="256427" cy="160947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4408" extrusionOk="0">
                    <a:moveTo>
                      <a:pt x="7022" y="0"/>
                    </a:moveTo>
                    <a:lnTo>
                      <a:pt x="7022" y="0"/>
                    </a:lnTo>
                    <a:cubicBezTo>
                      <a:pt x="5715" y="791"/>
                      <a:pt x="5016" y="1824"/>
                      <a:pt x="3253" y="1976"/>
                    </a:cubicBezTo>
                    <a:cubicBezTo>
                      <a:pt x="3153" y="1986"/>
                      <a:pt x="3062" y="1990"/>
                      <a:pt x="2980" y="1990"/>
                    </a:cubicBezTo>
                    <a:cubicBezTo>
                      <a:pt x="1778" y="1990"/>
                      <a:pt x="2533" y="987"/>
                      <a:pt x="2676" y="304"/>
                    </a:cubicBezTo>
                    <a:lnTo>
                      <a:pt x="2676" y="304"/>
                    </a:lnTo>
                    <a:lnTo>
                      <a:pt x="1" y="3678"/>
                    </a:lnTo>
                    <a:lnTo>
                      <a:pt x="3435" y="4408"/>
                    </a:lnTo>
                    <a:lnTo>
                      <a:pt x="7022" y="0"/>
                    </a:lnTo>
                    <a:close/>
                  </a:path>
                </a:pathLst>
              </a:custGeom>
              <a:solidFill>
                <a:srgbClr val="4A6C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4"/>
              <p:cNvSpPr/>
              <p:nvPr/>
            </p:nvSpPr>
            <p:spPr>
              <a:xfrm flipH="1">
                <a:off x="6308081" y="2107710"/>
                <a:ext cx="132139" cy="52213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1430" extrusionOk="0">
                    <a:moveTo>
                      <a:pt x="1" y="1"/>
                    </a:moveTo>
                    <a:lnTo>
                      <a:pt x="183" y="548"/>
                    </a:lnTo>
                    <a:lnTo>
                      <a:pt x="3618" y="1430"/>
                    </a:lnTo>
                    <a:lnTo>
                      <a:pt x="3618" y="1430"/>
                    </a:lnTo>
                    <a:lnTo>
                      <a:pt x="3436" y="8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F97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4"/>
              <p:cNvSpPr/>
              <p:nvPr/>
            </p:nvSpPr>
            <p:spPr>
              <a:xfrm flipH="1">
                <a:off x="6433503" y="2107710"/>
                <a:ext cx="154302" cy="205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5625" extrusionOk="0">
                    <a:moveTo>
                      <a:pt x="4043" y="1"/>
                    </a:moveTo>
                    <a:lnTo>
                      <a:pt x="0" y="5077"/>
                    </a:lnTo>
                    <a:lnTo>
                      <a:pt x="183" y="5624"/>
                    </a:lnTo>
                    <a:lnTo>
                      <a:pt x="4225" y="548"/>
                    </a:lnTo>
                    <a:lnTo>
                      <a:pt x="4043" y="1"/>
                    </a:lnTo>
                    <a:close/>
                  </a:path>
                </a:pathLst>
              </a:custGeom>
              <a:solidFill>
                <a:srgbClr val="2F97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4"/>
              <p:cNvSpPr/>
              <p:nvPr/>
            </p:nvSpPr>
            <p:spPr>
              <a:xfrm flipH="1">
                <a:off x="6393962" y="2243137"/>
                <a:ext cx="492408" cy="268695"/>
              </a:xfrm>
              <a:custGeom>
                <a:avLst/>
                <a:gdLst/>
                <a:ahLst/>
                <a:cxnLst/>
                <a:rect l="l" t="t" r="r" b="b"/>
                <a:pathLst>
                  <a:path w="13486" h="7359" extrusionOk="0">
                    <a:moveTo>
                      <a:pt x="9272" y="0"/>
                    </a:moveTo>
                    <a:lnTo>
                      <a:pt x="8329" y="122"/>
                    </a:lnTo>
                    <a:cubicBezTo>
                      <a:pt x="8147" y="152"/>
                      <a:pt x="7965" y="243"/>
                      <a:pt x="7813" y="365"/>
                    </a:cubicBezTo>
                    <a:lnTo>
                      <a:pt x="5351" y="2280"/>
                    </a:lnTo>
                    <a:lnTo>
                      <a:pt x="3071" y="2402"/>
                    </a:lnTo>
                    <a:lnTo>
                      <a:pt x="1247" y="2493"/>
                    </a:lnTo>
                    <a:cubicBezTo>
                      <a:pt x="1247" y="2493"/>
                      <a:pt x="31" y="7265"/>
                      <a:pt x="1" y="7356"/>
                    </a:cubicBezTo>
                    <a:cubicBezTo>
                      <a:pt x="1" y="7358"/>
                      <a:pt x="4" y="7359"/>
                      <a:pt x="10" y="7359"/>
                    </a:cubicBezTo>
                    <a:cubicBezTo>
                      <a:pt x="271" y="7359"/>
                      <a:pt x="6323" y="5380"/>
                      <a:pt x="6323" y="5380"/>
                    </a:cubicBezTo>
                    <a:lnTo>
                      <a:pt x="8512" y="5745"/>
                    </a:lnTo>
                    <a:cubicBezTo>
                      <a:pt x="8614" y="5763"/>
                      <a:pt x="8716" y="5771"/>
                      <a:pt x="8819" y="5771"/>
                    </a:cubicBezTo>
                    <a:cubicBezTo>
                      <a:pt x="9417" y="5771"/>
                      <a:pt x="10002" y="5474"/>
                      <a:pt x="10366" y="4955"/>
                    </a:cubicBezTo>
                    <a:lnTo>
                      <a:pt x="12129" y="2402"/>
                    </a:lnTo>
                    <a:lnTo>
                      <a:pt x="12372" y="2280"/>
                    </a:lnTo>
                    <a:cubicBezTo>
                      <a:pt x="12615" y="2158"/>
                      <a:pt x="12949" y="2067"/>
                      <a:pt x="13101" y="1854"/>
                    </a:cubicBezTo>
                    <a:lnTo>
                      <a:pt x="13162" y="1702"/>
                    </a:lnTo>
                    <a:lnTo>
                      <a:pt x="13375" y="1338"/>
                    </a:lnTo>
                    <a:cubicBezTo>
                      <a:pt x="13486" y="1088"/>
                      <a:pt x="13293" y="813"/>
                      <a:pt x="13028" y="813"/>
                    </a:cubicBezTo>
                    <a:cubicBezTo>
                      <a:pt x="13002" y="813"/>
                      <a:pt x="12976" y="816"/>
                      <a:pt x="12949" y="821"/>
                    </a:cubicBezTo>
                    <a:lnTo>
                      <a:pt x="8390" y="1733"/>
                    </a:lnTo>
                    <a:lnTo>
                      <a:pt x="8390" y="1733"/>
                    </a:lnTo>
                    <a:lnTo>
                      <a:pt x="9272" y="0"/>
                    </a:lnTo>
                    <a:close/>
                  </a:path>
                </a:pathLst>
              </a:custGeom>
              <a:solidFill>
                <a:srgbClr val="AD6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4"/>
              <p:cNvSpPr/>
              <p:nvPr/>
            </p:nvSpPr>
            <p:spPr>
              <a:xfrm flipH="1">
                <a:off x="6799766" y="1811847"/>
                <a:ext cx="715864" cy="825657"/>
              </a:xfrm>
              <a:custGeom>
                <a:avLst/>
                <a:gdLst/>
                <a:ahLst/>
                <a:cxnLst/>
                <a:rect l="l" t="t" r="r" b="b"/>
                <a:pathLst>
                  <a:path w="19606" h="22613" extrusionOk="0">
                    <a:moveTo>
                      <a:pt x="9165" y="0"/>
                    </a:moveTo>
                    <a:cubicBezTo>
                      <a:pt x="9081" y="0"/>
                      <a:pt x="8995" y="6"/>
                      <a:pt x="8906" y="19"/>
                    </a:cubicBezTo>
                    <a:cubicBezTo>
                      <a:pt x="6536" y="323"/>
                      <a:pt x="3253" y="7739"/>
                      <a:pt x="1429" y="13393"/>
                    </a:cubicBezTo>
                    <a:cubicBezTo>
                      <a:pt x="1004" y="14609"/>
                      <a:pt x="669" y="15764"/>
                      <a:pt x="456" y="16736"/>
                    </a:cubicBezTo>
                    <a:cubicBezTo>
                      <a:pt x="153" y="17983"/>
                      <a:pt x="1" y="18955"/>
                      <a:pt x="61" y="19381"/>
                    </a:cubicBezTo>
                    <a:cubicBezTo>
                      <a:pt x="456" y="21812"/>
                      <a:pt x="2584" y="22268"/>
                      <a:pt x="6049" y="22542"/>
                    </a:cubicBezTo>
                    <a:cubicBezTo>
                      <a:pt x="6683" y="22592"/>
                      <a:pt x="7462" y="22612"/>
                      <a:pt x="8312" y="22612"/>
                    </a:cubicBezTo>
                    <a:cubicBezTo>
                      <a:pt x="10564" y="22612"/>
                      <a:pt x="13315" y="22470"/>
                      <a:pt x="15168" y="22360"/>
                    </a:cubicBezTo>
                    <a:cubicBezTo>
                      <a:pt x="16445" y="22299"/>
                      <a:pt x="17296" y="22238"/>
                      <a:pt x="17296" y="22238"/>
                    </a:cubicBezTo>
                    <a:lnTo>
                      <a:pt x="18603" y="17375"/>
                    </a:lnTo>
                    <a:lnTo>
                      <a:pt x="19363" y="14487"/>
                    </a:lnTo>
                    <a:lnTo>
                      <a:pt x="19606" y="13575"/>
                    </a:lnTo>
                    <a:lnTo>
                      <a:pt x="19606" y="13575"/>
                    </a:lnTo>
                    <a:lnTo>
                      <a:pt x="17600" y="13636"/>
                    </a:lnTo>
                    <a:lnTo>
                      <a:pt x="8967" y="13910"/>
                    </a:lnTo>
                    <a:cubicBezTo>
                      <a:pt x="8967" y="13910"/>
                      <a:pt x="12645" y="2055"/>
                      <a:pt x="10001" y="232"/>
                    </a:cubicBezTo>
                    <a:lnTo>
                      <a:pt x="9970" y="232"/>
                    </a:lnTo>
                    <a:cubicBezTo>
                      <a:pt x="9754" y="87"/>
                      <a:pt x="9480" y="0"/>
                      <a:pt x="9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4"/>
              <p:cNvSpPr/>
              <p:nvPr/>
            </p:nvSpPr>
            <p:spPr>
              <a:xfrm flipH="1">
                <a:off x="6308082" y="2127719"/>
                <a:ext cx="273077" cy="21199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5806" extrusionOk="0">
                    <a:moveTo>
                      <a:pt x="4043" y="0"/>
                    </a:moveTo>
                    <a:lnTo>
                      <a:pt x="2676" y="1702"/>
                    </a:lnTo>
                    <a:lnTo>
                      <a:pt x="1" y="5076"/>
                    </a:lnTo>
                    <a:lnTo>
                      <a:pt x="3435" y="5806"/>
                    </a:lnTo>
                    <a:lnTo>
                      <a:pt x="7022" y="1398"/>
                    </a:lnTo>
                    <a:lnTo>
                      <a:pt x="7478" y="882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4"/>
              <p:cNvSpPr/>
              <p:nvPr/>
            </p:nvSpPr>
            <p:spPr>
              <a:xfrm flipH="1">
                <a:off x="6588904" y="1142202"/>
                <a:ext cx="513877" cy="676285"/>
              </a:xfrm>
              <a:custGeom>
                <a:avLst/>
                <a:gdLst/>
                <a:ahLst/>
                <a:cxnLst/>
                <a:rect l="l" t="t" r="r" b="b"/>
                <a:pathLst>
                  <a:path w="14074" h="18522" extrusionOk="0">
                    <a:moveTo>
                      <a:pt x="8539" y="0"/>
                    </a:moveTo>
                    <a:cubicBezTo>
                      <a:pt x="7195" y="0"/>
                      <a:pt x="6174" y="352"/>
                      <a:pt x="5411" y="942"/>
                    </a:cubicBezTo>
                    <a:cubicBezTo>
                      <a:pt x="4986" y="1246"/>
                      <a:pt x="4621" y="1641"/>
                      <a:pt x="4347" y="2097"/>
                    </a:cubicBezTo>
                    <a:cubicBezTo>
                      <a:pt x="3557" y="3313"/>
                      <a:pt x="3253" y="4924"/>
                      <a:pt x="3223" y="6535"/>
                    </a:cubicBezTo>
                    <a:cubicBezTo>
                      <a:pt x="3192" y="9635"/>
                      <a:pt x="2432" y="11368"/>
                      <a:pt x="1490" y="13131"/>
                    </a:cubicBezTo>
                    <a:cubicBezTo>
                      <a:pt x="1369" y="13344"/>
                      <a:pt x="1247" y="13556"/>
                      <a:pt x="1125" y="13799"/>
                    </a:cubicBezTo>
                    <a:cubicBezTo>
                      <a:pt x="31" y="15806"/>
                      <a:pt x="1" y="18024"/>
                      <a:pt x="3527" y="18450"/>
                    </a:cubicBezTo>
                    <a:cubicBezTo>
                      <a:pt x="3974" y="18498"/>
                      <a:pt x="4404" y="18522"/>
                      <a:pt x="4813" y="18522"/>
                    </a:cubicBezTo>
                    <a:cubicBezTo>
                      <a:pt x="6988" y="18522"/>
                      <a:pt x="8545" y="17850"/>
                      <a:pt x="8724" y="16596"/>
                    </a:cubicBezTo>
                    <a:cubicBezTo>
                      <a:pt x="8785" y="16231"/>
                      <a:pt x="8724" y="15836"/>
                      <a:pt x="8512" y="15380"/>
                    </a:cubicBezTo>
                    <a:cubicBezTo>
                      <a:pt x="7508" y="13040"/>
                      <a:pt x="5746" y="10456"/>
                      <a:pt x="6992" y="7356"/>
                    </a:cubicBezTo>
                    <a:cubicBezTo>
                      <a:pt x="6992" y="7356"/>
                      <a:pt x="7356" y="5349"/>
                      <a:pt x="7630" y="4894"/>
                    </a:cubicBezTo>
                    <a:cubicBezTo>
                      <a:pt x="7762" y="4674"/>
                      <a:pt x="8155" y="4624"/>
                      <a:pt x="8672" y="4624"/>
                    </a:cubicBezTo>
                    <a:cubicBezTo>
                      <a:pt x="9111" y="4624"/>
                      <a:pt x="9639" y="4660"/>
                      <a:pt x="10175" y="4660"/>
                    </a:cubicBezTo>
                    <a:cubicBezTo>
                      <a:pt x="10320" y="4660"/>
                      <a:pt x="10465" y="4657"/>
                      <a:pt x="10609" y="4650"/>
                    </a:cubicBezTo>
                    <a:cubicBezTo>
                      <a:pt x="11673" y="4590"/>
                      <a:pt x="11825" y="3191"/>
                      <a:pt x="11825" y="2675"/>
                    </a:cubicBezTo>
                    <a:cubicBezTo>
                      <a:pt x="11855" y="2553"/>
                      <a:pt x="11825" y="2492"/>
                      <a:pt x="11825" y="2492"/>
                    </a:cubicBezTo>
                    <a:lnTo>
                      <a:pt x="11825" y="2492"/>
                    </a:lnTo>
                    <a:cubicBezTo>
                      <a:pt x="11825" y="2492"/>
                      <a:pt x="11885" y="2553"/>
                      <a:pt x="11946" y="2675"/>
                    </a:cubicBezTo>
                    <a:cubicBezTo>
                      <a:pt x="12068" y="2979"/>
                      <a:pt x="12311" y="3647"/>
                      <a:pt x="12129" y="4590"/>
                    </a:cubicBezTo>
                    <a:lnTo>
                      <a:pt x="13223" y="4590"/>
                    </a:lnTo>
                    <a:cubicBezTo>
                      <a:pt x="13709" y="4590"/>
                      <a:pt x="14074" y="4164"/>
                      <a:pt x="14013" y="3708"/>
                    </a:cubicBezTo>
                    <a:cubicBezTo>
                      <a:pt x="13983" y="3647"/>
                      <a:pt x="13983" y="3587"/>
                      <a:pt x="13983" y="3556"/>
                    </a:cubicBezTo>
                    <a:cubicBezTo>
                      <a:pt x="13952" y="3404"/>
                      <a:pt x="13892" y="3252"/>
                      <a:pt x="13861" y="3070"/>
                    </a:cubicBezTo>
                    <a:cubicBezTo>
                      <a:pt x="13466" y="1884"/>
                      <a:pt x="12402" y="365"/>
                      <a:pt x="9545" y="61"/>
                    </a:cubicBezTo>
                    <a:cubicBezTo>
                      <a:pt x="9191" y="20"/>
                      <a:pt x="8856" y="0"/>
                      <a:pt x="8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7" name="Google Shape;1377;p54"/>
            <p:cNvGrpSpPr/>
            <p:nvPr/>
          </p:nvGrpSpPr>
          <p:grpSpPr>
            <a:xfrm flipH="1">
              <a:off x="6424751" y="1496427"/>
              <a:ext cx="454887" cy="454495"/>
              <a:chOff x="889282" y="2874625"/>
              <a:chExt cx="1356253" cy="1355487"/>
            </a:xfrm>
          </p:grpSpPr>
          <p:sp>
            <p:nvSpPr>
              <p:cNvPr id="1378" name="Google Shape;1378;p54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4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4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1" name="Google Shape;1381;p54"/>
            <p:cNvGrpSpPr/>
            <p:nvPr/>
          </p:nvGrpSpPr>
          <p:grpSpPr>
            <a:xfrm rot="990349" flipH="1">
              <a:off x="6248087" y="1997201"/>
              <a:ext cx="380937" cy="380592"/>
              <a:chOff x="889282" y="2874625"/>
              <a:chExt cx="1356253" cy="1355487"/>
            </a:xfrm>
          </p:grpSpPr>
          <p:sp>
            <p:nvSpPr>
              <p:cNvPr id="1382" name="Google Shape;1382;p54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4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4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54"/>
            <p:cNvGrpSpPr/>
            <p:nvPr/>
          </p:nvGrpSpPr>
          <p:grpSpPr>
            <a:xfrm rot="-1190098" flipH="1">
              <a:off x="5990546" y="1646314"/>
              <a:ext cx="380921" cy="380578"/>
              <a:chOff x="889282" y="2874625"/>
              <a:chExt cx="1356253" cy="1355487"/>
            </a:xfrm>
          </p:grpSpPr>
          <p:sp>
            <p:nvSpPr>
              <p:cNvPr id="1386" name="Google Shape;1386;p54"/>
              <p:cNvSpPr/>
              <p:nvPr/>
            </p:nvSpPr>
            <p:spPr>
              <a:xfrm>
                <a:off x="889282" y="2874625"/>
                <a:ext cx="1356253" cy="1355487"/>
              </a:xfrm>
              <a:custGeom>
                <a:avLst/>
                <a:gdLst/>
                <a:ahLst/>
                <a:cxnLst/>
                <a:rect l="l" t="t" r="r" b="b"/>
                <a:pathLst>
                  <a:path w="60211" h="60177" extrusionOk="0">
                    <a:moveTo>
                      <a:pt x="30056" y="0"/>
                    </a:moveTo>
                    <a:cubicBezTo>
                      <a:pt x="18347" y="0"/>
                      <a:pt x="8207" y="6672"/>
                      <a:pt x="3270" y="16479"/>
                    </a:cubicBezTo>
                    <a:cubicBezTo>
                      <a:pt x="1168" y="20548"/>
                      <a:pt x="1" y="25185"/>
                      <a:pt x="1" y="30089"/>
                    </a:cubicBezTo>
                    <a:cubicBezTo>
                      <a:pt x="1" y="32557"/>
                      <a:pt x="301" y="34925"/>
                      <a:pt x="868" y="37227"/>
                    </a:cubicBezTo>
                    <a:cubicBezTo>
                      <a:pt x="1335" y="39195"/>
                      <a:pt x="2036" y="41097"/>
                      <a:pt x="2869" y="42898"/>
                    </a:cubicBezTo>
                    <a:cubicBezTo>
                      <a:pt x="4104" y="45400"/>
                      <a:pt x="5638" y="47735"/>
                      <a:pt x="7439" y="49836"/>
                    </a:cubicBezTo>
                    <a:cubicBezTo>
                      <a:pt x="12943" y="56174"/>
                      <a:pt x="21049" y="60177"/>
                      <a:pt x="30122" y="60177"/>
                    </a:cubicBezTo>
                    <a:cubicBezTo>
                      <a:pt x="42164" y="60177"/>
                      <a:pt x="52538" y="53138"/>
                      <a:pt x="57342" y="42898"/>
                    </a:cubicBezTo>
                    <a:cubicBezTo>
                      <a:pt x="59176" y="39028"/>
                      <a:pt x="60210" y="34692"/>
                      <a:pt x="60210" y="30122"/>
                    </a:cubicBezTo>
                    <a:cubicBezTo>
                      <a:pt x="60210" y="26519"/>
                      <a:pt x="59577" y="23117"/>
                      <a:pt x="58376" y="19881"/>
                    </a:cubicBezTo>
                    <a:cubicBezTo>
                      <a:pt x="57909" y="18714"/>
                      <a:pt x="57475" y="17580"/>
                      <a:pt x="56875" y="16479"/>
                    </a:cubicBezTo>
                    <a:cubicBezTo>
                      <a:pt x="55707" y="14177"/>
                      <a:pt x="54306" y="12042"/>
                      <a:pt x="52572" y="10141"/>
                    </a:cubicBezTo>
                    <a:cubicBezTo>
                      <a:pt x="47068" y="3903"/>
                      <a:pt x="39029" y="0"/>
                      <a:pt x="30056" y="0"/>
                    </a:cubicBezTo>
                    <a:close/>
                  </a:path>
                </a:pathLst>
              </a:custGeom>
              <a:solidFill>
                <a:srgbClr val="E8B1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4"/>
              <p:cNvSpPr/>
              <p:nvPr/>
            </p:nvSpPr>
            <p:spPr>
              <a:xfrm>
                <a:off x="992992" y="2979078"/>
                <a:ext cx="1149608" cy="1148865"/>
              </a:xfrm>
              <a:custGeom>
                <a:avLst/>
                <a:gdLst/>
                <a:ahLst/>
                <a:cxnLst/>
                <a:rect l="l" t="t" r="r" b="b"/>
                <a:pathLst>
                  <a:path w="51037" h="51004" extrusionOk="0">
                    <a:moveTo>
                      <a:pt x="25518" y="0"/>
                    </a:moveTo>
                    <a:cubicBezTo>
                      <a:pt x="11408" y="0"/>
                      <a:pt x="0" y="11408"/>
                      <a:pt x="0" y="25518"/>
                    </a:cubicBezTo>
                    <a:cubicBezTo>
                      <a:pt x="0" y="28687"/>
                      <a:pt x="567" y="31756"/>
                      <a:pt x="1668" y="34558"/>
                    </a:cubicBezTo>
                    <a:cubicBezTo>
                      <a:pt x="3336" y="38895"/>
                      <a:pt x="6104" y="42697"/>
                      <a:pt x="9707" y="45533"/>
                    </a:cubicBezTo>
                    <a:cubicBezTo>
                      <a:pt x="10441" y="46100"/>
                      <a:pt x="11241" y="46700"/>
                      <a:pt x="12075" y="47201"/>
                    </a:cubicBezTo>
                    <a:cubicBezTo>
                      <a:pt x="14544" y="48735"/>
                      <a:pt x="17279" y="49802"/>
                      <a:pt x="20248" y="50436"/>
                    </a:cubicBezTo>
                    <a:cubicBezTo>
                      <a:pt x="20681" y="50536"/>
                      <a:pt x="21048" y="50603"/>
                      <a:pt x="21449" y="50636"/>
                    </a:cubicBezTo>
                    <a:cubicBezTo>
                      <a:pt x="22783" y="50870"/>
                      <a:pt x="24117" y="51003"/>
                      <a:pt x="25518" y="51003"/>
                    </a:cubicBezTo>
                    <a:cubicBezTo>
                      <a:pt x="39595" y="51003"/>
                      <a:pt x="51036" y="39562"/>
                      <a:pt x="51036" y="25485"/>
                    </a:cubicBezTo>
                    <a:cubicBezTo>
                      <a:pt x="51036" y="22583"/>
                      <a:pt x="50569" y="19848"/>
                      <a:pt x="49635" y="17346"/>
                    </a:cubicBezTo>
                    <a:cubicBezTo>
                      <a:pt x="48568" y="14110"/>
                      <a:pt x="46867" y="11208"/>
                      <a:pt x="44632" y="8706"/>
                    </a:cubicBezTo>
                    <a:cubicBezTo>
                      <a:pt x="44031" y="7939"/>
                      <a:pt x="43298" y="7272"/>
                      <a:pt x="42597" y="6605"/>
                    </a:cubicBezTo>
                    <a:cubicBezTo>
                      <a:pt x="39261" y="3569"/>
                      <a:pt x="35092" y="1401"/>
                      <a:pt x="30455" y="500"/>
                    </a:cubicBezTo>
                    <a:cubicBezTo>
                      <a:pt x="28854" y="167"/>
                      <a:pt x="27219" y="0"/>
                      <a:pt x="25518" y="0"/>
                    </a:cubicBezTo>
                    <a:close/>
                  </a:path>
                </a:pathLst>
              </a:custGeom>
              <a:solidFill>
                <a:srgbClr val="FBB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4"/>
              <p:cNvSpPr/>
              <p:nvPr/>
            </p:nvSpPr>
            <p:spPr>
              <a:xfrm flipH="1">
                <a:off x="1246192" y="3142865"/>
                <a:ext cx="626668" cy="818266"/>
              </a:xfrm>
              <a:custGeom>
                <a:avLst/>
                <a:gdLst/>
                <a:ahLst/>
                <a:cxnLst/>
                <a:rect l="l" t="t" r="r" b="b"/>
                <a:pathLst>
                  <a:path w="27821" h="36327" extrusionOk="0">
                    <a:moveTo>
                      <a:pt x="14311" y="9608"/>
                    </a:moveTo>
                    <a:cubicBezTo>
                      <a:pt x="16512" y="9608"/>
                      <a:pt x="17847" y="10142"/>
                      <a:pt x="18213" y="11276"/>
                    </a:cubicBezTo>
                    <a:cubicBezTo>
                      <a:pt x="18280" y="11543"/>
                      <a:pt x="18347" y="11776"/>
                      <a:pt x="18347" y="12076"/>
                    </a:cubicBezTo>
                    <a:cubicBezTo>
                      <a:pt x="18347" y="12977"/>
                      <a:pt x="18013" y="13644"/>
                      <a:pt x="17346" y="14111"/>
                    </a:cubicBezTo>
                    <a:cubicBezTo>
                      <a:pt x="16679" y="14578"/>
                      <a:pt x="15712" y="14778"/>
                      <a:pt x="14511" y="14778"/>
                    </a:cubicBezTo>
                    <a:lnTo>
                      <a:pt x="11909" y="14778"/>
                    </a:lnTo>
                    <a:lnTo>
                      <a:pt x="11909" y="9608"/>
                    </a:lnTo>
                    <a:close/>
                    <a:moveTo>
                      <a:pt x="14711" y="20449"/>
                    </a:moveTo>
                    <a:cubicBezTo>
                      <a:pt x="16079" y="20449"/>
                      <a:pt x="17146" y="20682"/>
                      <a:pt x="17847" y="21216"/>
                    </a:cubicBezTo>
                    <a:cubicBezTo>
                      <a:pt x="18547" y="21683"/>
                      <a:pt x="18914" y="22450"/>
                      <a:pt x="18914" y="23418"/>
                    </a:cubicBezTo>
                    <a:cubicBezTo>
                      <a:pt x="18914" y="25453"/>
                      <a:pt x="17580" y="26487"/>
                      <a:pt x="14878" y="26487"/>
                    </a:cubicBezTo>
                    <a:lnTo>
                      <a:pt x="11876" y="26487"/>
                    </a:lnTo>
                    <a:lnTo>
                      <a:pt x="11876" y="20449"/>
                    </a:lnTo>
                    <a:close/>
                    <a:moveTo>
                      <a:pt x="6639" y="1"/>
                    </a:moveTo>
                    <a:lnTo>
                      <a:pt x="6639" y="3704"/>
                    </a:lnTo>
                    <a:lnTo>
                      <a:pt x="0" y="3704"/>
                    </a:lnTo>
                    <a:lnTo>
                      <a:pt x="0" y="9174"/>
                    </a:lnTo>
                    <a:lnTo>
                      <a:pt x="3336" y="9174"/>
                    </a:lnTo>
                    <a:lnTo>
                      <a:pt x="3336" y="26954"/>
                    </a:lnTo>
                    <a:lnTo>
                      <a:pt x="0" y="26954"/>
                    </a:lnTo>
                    <a:lnTo>
                      <a:pt x="0" y="32458"/>
                    </a:lnTo>
                    <a:lnTo>
                      <a:pt x="6639" y="32458"/>
                    </a:lnTo>
                    <a:lnTo>
                      <a:pt x="6639" y="36327"/>
                    </a:lnTo>
                    <a:lnTo>
                      <a:pt x="9707" y="36327"/>
                    </a:lnTo>
                    <a:lnTo>
                      <a:pt x="9707" y="32458"/>
                    </a:lnTo>
                    <a:lnTo>
                      <a:pt x="12910" y="32458"/>
                    </a:lnTo>
                    <a:lnTo>
                      <a:pt x="12910" y="36327"/>
                    </a:lnTo>
                    <a:lnTo>
                      <a:pt x="15979" y="36327"/>
                    </a:lnTo>
                    <a:lnTo>
                      <a:pt x="15979" y="32458"/>
                    </a:lnTo>
                    <a:cubicBezTo>
                      <a:pt x="19581" y="32424"/>
                      <a:pt x="22416" y="31657"/>
                      <a:pt x="24551" y="30223"/>
                    </a:cubicBezTo>
                    <a:cubicBezTo>
                      <a:pt x="26720" y="28722"/>
                      <a:pt x="27820" y="26653"/>
                      <a:pt x="27820" y="24052"/>
                    </a:cubicBezTo>
                    <a:cubicBezTo>
                      <a:pt x="27754" y="22317"/>
                      <a:pt x="27287" y="20883"/>
                      <a:pt x="26419" y="19782"/>
                    </a:cubicBezTo>
                    <a:cubicBezTo>
                      <a:pt x="25552" y="18714"/>
                      <a:pt x="24084" y="17914"/>
                      <a:pt x="22150" y="17413"/>
                    </a:cubicBezTo>
                    <a:lnTo>
                      <a:pt x="22150" y="17213"/>
                    </a:lnTo>
                    <a:cubicBezTo>
                      <a:pt x="23651" y="16880"/>
                      <a:pt x="24852" y="16112"/>
                      <a:pt x="25752" y="14978"/>
                    </a:cubicBezTo>
                    <a:cubicBezTo>
                      <a:pt x="26686" y="13878"/>
                      <a:pt x="27153" y="12477"/>
                      <a:pt x="27153" y="10875"/>
                    </a:cubicBezTo>
                    <a:cubicBezTo>
                      <a:pt x="27153" y="8407"/>
                      <a:pt x="26086" y="6606"/>
                      <a:pt x="24018" y="5438"/>
                    </a:cubicBezTo>
                    <a:cubicBezTo>
                      <a:pt x="23817" y="5305"/>
                      <a:pt x="23551" y="5205"/>
                      <a:pt x="23350" y="5105"/>
                    </a:cubicBezTo>
                    <a:cubicBezTo>
                      <a:pt x="21549" y="4304"/>
                      <a:pt x="19081" y="3870"/>
                      <a:pt x="15979" y="3737"/>
                    </a:cubicBezTo>
                    <a:lnTo>
                      <a:pt x="15979" y="1"/>
                    </a:lnTo>
                    <a:lnTo>
                      <a:pt x="12910" y="1"/>
                    </a:lnTo>
                    <a:lnTo>
                      <a:pt x="12910" y="3737"/>
                    </a:lnTo>
                    <a:lnTo>
                      <a:pt x="9707" y="3737"/>
                    </a:lnTo>
                    <a:lnTo>
                      <a:pt x="9707" y="1"/>
                    </a:lnTo>
                    <a:close/>
                  </a:path>
                </a:pathLst>
              </a:custGeom>
              <a:solidFill>
                <a:srgbClr val="D7A3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9" name="Google Shape;1389;p54"/>
          <p:cNvGrpSpPr/>
          <p:nvPr/>
        </p:nvGrpSpPr>
        <p:grpSpPr>
          <a:xfrm>
            <a:off x="5773427" y="1017736"/>
            <a:ext cx="480951" cy="493217"/>
            <a:chOff x="5773427" y="1017736"/>
            <a:chExt cx="480951" cy="493217"/>
          </a:xfrm>
        </p:grpSpPr>
        <p:sp>
          <p:nvSpPr>
            <p:cNvPr id="1390" name="Google Shape;1390;p54"/>
            <p:cNvSpPr/>
            <p:nvPr/>
          </p:nvSpPr>
          <p:spPr>
            <a:xfrm rot="798727">
              <a:off x="5802944" y="1042270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 rot="798727">
              <a:off x="6079512" y="1314680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338;p54"/>
          <p:cNvSpPr txBox="1">
            <a:spLocks noGrp="1"/>
          </p:cNvSpPr>
          <p:nvPr>
            <p:ph type="subTitle" idx="2"/>
          </p:nvPr>
        </p:nvSpPr>
        <p:spPr>
          <a:xfrm>
            <a:off x="3357554" y="2857502"/>
            <a:ext cx="24180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FUTUTRE</a:t>
            </a:r>
          </a:p>
        </p:txBody>
      </p:sp>
      <p:sp>
        <p:nvSpPr>
          <p:cNvPr id="64" name="Google Shape;1339;p54"/>
          <p:cNvSpPr txBox="1">
            <a:spLocks noGrp="1"/>
          </p:cNvSpPr>
          <p:nvPr>
            <p:ph type="subTitle" idx="3"/>
          </p:nvPr>
        </p:nvSpPr>
        <p:spPr>
          <a:xfrm>
            <a:off x="3428992" y="3357568"/>
            <a:ext cx="24180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 transformation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One Hot Coding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7"/>
          <p:cNvSpPr txBox="1">
            <a:spLocks noGrp="1"/>
          </p:cNvSpPr>
          <p:nvPr>
            <p:ph type="title"/>
          </p:nvPr>
        </p:nvSpPr>
        <p:spPr>
          <a:xfrm flipH="1">
            <a:off x="713225" y="2348313"/>
            <a:ext cx="4996500" cy="9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Modelling</a:t>
            </a:r>
            <a:r>
              <a:rPr lang="en-US" dirty="0" smtClean="0"/>
              <a:t> and </a:t>
            </a:r>
            <a:r>
              <a:rPr lang="en-US" dirty="0" err="1" smtClean="0"/>
              <a:t>Evalation</a:t>
            </a:r>
            <a:endParaRPr/>
          </a:p>
        </p:txBody>
      </p:sp>
      <p:sp>
        <p:nvSpPr>
          <p:cNvPr id="1520" name="Google Shape;1520;p57"/>
          <p:cNvSpPr txBox="1">
            <a:spLocks noGrp="1"/>
          </p:cNvSpPr>
          <p:nvPr>
            <p:ph type="title" idx="2"/>
          </p:nvPr>
        </p:nvSpPr>
        <p:spPr>
          <a:xfrm flipH="1">
            <a:off x="713225" y="1227513"/>
            <a:ext cx="3303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/>
          </a:p>
        </p:txBody>
      </p:sp>
      <p:grpSp>
        <p:nvGrpSpPr>
          <p:cNvPr id="1521" name="Google Shape;1521;p57"/>
          <p:cNvGrpSpPr/>
          <p:nvPr/>
        </p:nvGrpSpPr>
        <p:grpSpPr>
          <a:xfrm>
            <a:off x="4405427" y="1581002"/>
            <a:ext cx="3932457" cy="2406883"/>
            <a:chOff x="1787525" y="1422050"/>
            <a:chExt cx="4638425" cy="2838975"/>
          </a:xfrm>
        </p:grpSpPr>
        <p:sp>
          <p:nvSpPr>
            <p:cNvPr id="1522" name="Google Shape;1522;p57"/>
            <p:cNvSpPr/>
            <p:nvPr/>
          </p:nvSpPr>
          <p:spPr>
            <a:xfrm>
              <a:off x="4096850" y="3055050"/>
              <a:ext cx="2329100" cy="1205975"/>
            </a:xfrm>
            <a:custGeom>
              <a:avLst/>
              <a:gdLst/>
              <a:ahLst/>
              <a:cxnLst/>
              <a:rect l="l" t="t" r="r" b="b"/>
              <a:pathLst>
                <a:path w="93164" h="48239" extrusionOk="0">
                  <a:moveTo>
                    <a:pt x="0" y="0"/>
                  </a:moveTo>
                  <a:lnTo>
                    <a:pt x="0" y="48238"/>
                  </a:lnTo>
                  <a:lnTo>
                    <a:pt x="93163" y="48238"/>
                  </a:lnTo>
                  <a:lnTo>
                    <a:pt x="93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4259475" y="3217675"/>
              <a:ext cx="2003850" cy="880725"/>
            </a:xfrm>
            <a:custGeom>
              <a:avLst/>
              <a:gdLst/>
              <a:ahLst/>
              <a:cxnLst/>
              <a:rect l="l" t="t" r="r" b="b"/>
              <a:pathLst>
                <a:path w="80154" h="35229" extrusionOk="0">
                  <a:moveTo>
                    <a:pt x="6505" y="0"/>
                  </a:moveTo>
                  <a:cubicBezTo>
                    <a:pt x="6505" y="3587"/>
                    <a:pt x="3587" y="6505"/>
                    <a:pt x="0" y="6505"/>
                  </a:cubicBezTo>
                  <a:lnTo>
                    <a:pt x="0" y="28724"/>
                  </a:lnTo>
                  <a:cubicBezTo>
                    <a:pt x="3587" y="28724"/>
                    <a:pt x="6505" y="31642"/>
                    <a:pt x="6505" y="35228"/>
                  </a:cubicBezTo>
                  <a:lnTo>
                    <a:pt x="73649" y="35228"/>
                  </a:lnTo>
                  <a:cubicBezTo>
                    <a:pt x="73649" y="31642"/>
                    <a:pt x="76567" y="28724"/>
                    <a:pt x="80154" y="28724"/>
                  </a:cubicBezTo>
                  <a:lnTo>
                    <a:pt x="80154" y="6505"/>
                  </a:lnTo>
                  <a:cubicBezTo>
                    <a:pt x="76567" y="6505"/>
                    <a:pt x="73649" y="3587"/>
                    <a:pt x="73649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4814175" y="3211575"/>
              <a:ext cx="894425" cy="893675"/>
            </a:xfrm>
            <a:custGeom>
              <a:avLst/>
              <a:gdLst/>
              <a:ahLst/>
              <a:cxnLst/>
              <a:rect l="l" t="t" r="r" b="b"/>
              <a:pathLst>
                <a:path w="35777" h="35747" extrusionOk="0">
                  <a:moveTo>
                    <a:pt x="17874" y="1"/>
                  </a:moveTo>
                  <a:cubicBezTo>
                    <a:pt x="8025" y="1"/>
                    <a:pt x="1" y="7995"/>
                    <a:pt x="1" y="17873"/>
                  </a:cubicBezTo>
                  <a:cubicBezTo>
                    <a:pt x="1" y="27752"/>
                    <a:pt x="8025" y="35746"/>
                    <a:pt x="17874" y="35746"/>
                  </a:cubicBezTo>
                  <a:cubicBezTo>
                    <a:pt x="27752" y="35746"/>
                    <a:pt x="35777" y="27752"/>
                    <a:pt x="35777" y="17873"/>
                  </a:cubicBezTo>
                  <a:cubicBezTo>
                    <a:pt x="35777" y="7995"/>
                    <a:pt x="27752" y="1"/>
                    <a:pt x="17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4873450" y="3270100"/>
              <a:ext cx="775875" cy="775875"/>
            </a:xfrm>
            <a:custGeom>
              <a:avLst/>
              <a:gdLst/>
              <a:ahLst/>
              <a:cxnLst/>
              <a:rect l="l" t="t" r="r" b="b"/>
              <a:pathLst>
                <a:path w="31035" h="31035" extrusionOk="0">
                  <a:moveTo>
                    <a:pt x="15503" y="0"/>
                  </a:moveTo>
                  <a:cubicBezTo>
                    <a:pt x="6961" y="0"/>
                    <a:pt x="1" y="6961"/>
                    <a:pt x="1" y="15532"/>
                  </a:cubicBezTo>
                  <a:cubicBezTo>
                    <a:pt x="1" y="24074"/>
                    <a:pt x="6961" y="31034"/>
                    <a:pt x="15503" y="31034"/>
                  </a:cubicBezTo>
                  <a:cubicBezTo>
                    <a:pt x="24074" y="31034"/>
                    <a:pt x="31035" y="24074"/>
                    <a:pt x="31035" y="15532"/>
                  </a:cubicBezTo>
                  <a:cubicBezTo>
                    <a:pt x="31035" y="6961"/>
                    <a:pt x="24074" y="0"/>
                    <a:pt x="15503" y="0"/>
                  </a:cubicBezTo>
                  <a:close/>
                </a:path>
              </a:pathLst>
            </a:custGeom>
            <a:solidFill>
              <a:srgbClr val="4B8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5084700" y="3375725"/>
              <a:ext cx="352625" cy="564625"/>
            </a:xfrm>
            <a:custGeom>
              <a:avLst/>
              <a:gdLst/>
              <a:ahLst/>
              <a:cxnLst/>
              <a:rect l="l" t="t" r="r" b="b"/>
              <a:pathLst>
                <a:path w="14105" h="22585" extrusionOk="0">
                  <a:moveTo>
                    <a:pt x="6202" y="5502"/>
                  </a:moveTo>
                  <a:lnTo>
                    <a:pt x="6202" y="9089"/>
                  </a:lnTo>
                  <a:cubicBezTo>
                    <a:pt x="5290" y="8663"/>
                    <a:pt x="4651" y="8116"/>
                    <a:pt x="4651" y="7234"/>
                  </a:cubicBezTo>
                  <a:cubicBezTo>
                    <a:pt x="4651" y="6231"/>
                    <a:pt x="5259" y="5654"/>
                    <a:pt x="6202" y="5502"/>
                  </a:cubicBezTo>
                  <a:close/>
                  <a:moveTo>
                    <a:pt x="7843" y="13435"/>
                  </a:moveTo>
                  <a:cubicBezTo>
                    <a:pt x="8846" y="13830"/>
                    <a:pt x="9515" y="14347"/>
                    <a:pt x="9515" y="15259"/>
                  </a:cubicBezTo>
                  <a:cubicBezTo>
                    <a:pt x="9515" y="16232"/>
                    <a:pt x="8876" y="16900"/>
                    <a:pt x="7843" y="17083"/>
                  </a:cubicBezTo>
                  <a:lnTo>
                    <a:pt x="7843" y="13435"/>
                  </a:lnTo>
                  <a:close/>
                  <a:moveTo>
                    <a:pt x="6202" y="0"/>
                  </a:moveTo>
                  <a:lnTo>
                    <a:pt x="6202" y="2098"/>
                  </a:lnTo>
                  <a:cubicBezTo>
                    <a:pt x="2706" y="2310"/>
                    <a:pt x="1" y="4225"/>
                    <a:pt x="1" y="7447"/>
                  </a:cubicBezTo>
                  <a:cubicBezTo>
                    <a:pt x="1" y="11459"/>
                    <a:pt x="3466" y="12250"/>
                    <a:pt x="6202" y="12949"/>
                  </a:cubicBezTo>
                  <a:lnTo>
                    <a:pt x="6202" y="17022"/>
                  </a:lnTo>
                  <a:cubicBezTo>
                    <a:pt x="5320" y="16748"/>
                    <a:pt x="4803" y="16080"/>
                    <a:pt x="4712" y="15046"/>
                  </a:cubicBezTo>
                  <a:lnTo>
                    <a:pt x="31" y="15046"/>
                  </a:lnTo>
                  <a:cubicBezTo>
                    <a:pt x="183" y="18359"/>
                    <a:pt x="2706" y="20183"/>
                    <a:pt x="6202" y="20487"/>
                  </a:cubicBezTo>
                  <a:lnTo>
                    <a:pt x="6202" y="22584"/>
                  </a:lnTo>
                  <a:lnTo>
                    <a:pt x="7843" y="22584"/>
                  </a:lnTo>
                  <a:lnTo>
                    <a:pt x="7843" y="20517"/>
                  </a:lnTo>
                  <a:cubicBezTo>
                    <a:pt x="11916" y="20335"/>
                    <a:pt x="14104" y="17903"/>
                    <a:pt x="14104" y="15107"/>
                  </a:cubicBezTo>
                  <a:cubicBezTo>
                    <a:pt x="14104" y="11125"/>
                    <a:pt x="10609" y="10396"/>
                    <a:pt x="7843" y="9605"/>
                  </a:cubicBezTo>
                  <a:lnTo>
                    <a:pt x="7843" y="5623"/>
                  </a:lnTo>
                  <a:cubicBezTo>
                    <a:pt x="8572" y="5897"/>
                    <a:pt x="9059" y="6475"/>
                    <a:pt x="9150" y="7447"/>
                  </a:cubicBezTo>
                  <a:lnTo>
                    <a:pt x="13861" y="7447"/>
                  </a:lnTo>
                  <a:cubicBezTo>
                    <a:pt x="13618" y="4164"/>
                    <a:pt x="11369" y="2371"/>
                    <a:pt x="7843" y="2098"/>
                  </a:cubicBezTo>
                  <a:lnTo>
                    <a:pt x="7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2094525" y="1734350"/>
              <a:ext cx="2526675" cy="2526675"/>
            </a:xfrm>
            <a:custGeom>
              <a:avLst/>
              <a:gdLst/>
              <a:ahLst/>
              <a:cxnLst/>
              <a:rect l="l" t="t" r="r" b="b"/>
              <a:pathLst>
                <a:path w="101067" h="101067" extrusionOk="0">
                  <a:moveTo>
                    <a:pt x="50549" y="1"/>
                  </a:moveTo>
                  <a:cubicBezTo>
                    <a:pt x="22676" y="1"/>
                    <a:pt x="1" y="22676"/>
                    <a:pt x="1" y="50549"/>
                  </a:cubicBezTo>
                  <a:cubicBezTo>
                    <a:pt x="1" y="78421"/>
                    <a:pt x="22676" y="101066"/>
                    <a:pt x="50549" y="101066"/>
                  </a:cubicBezTo>
                  <a:cubicBezTo>
                    <a:pt x="78422" y="101066"/>
                    <a:pt x="101066" y="78421"/>
                    <a:pt x="101066" y="50549"/>
                  </a:cubicBezTo>
                  <a:cubicBezTo>
                    <a:pt x="101066" y="22676"/>
                    <a:pt x="78422" y="1"/>
                    <a:pt x="50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2094525" y="1734350"/>
              <a:ext cx="2526675" cy="2526675"/>
            </a:xfrm>
            <a:custGeom>
              <a:avLst/>
              <a:gdLst/>
              <a:ahLst/>
              <a:cxnLst/>
              <a:rect l="l" t="t" r="r" b="b"/>
              <a:pathLst>
                <a:path w="101067" h="101067" extrusionOk="0">
                  <a:moveTo>
                    <a:pt x="38421" y="6202"/>
                  </a:moveTo>
                  <a:lnTo>
                    <a:pt x="38421" y="6202"/>
                  </a:lnTo>
                  <a:cubicBezTo>
                    <a:pt x="33223" y="10275"/>
                    <a:pt x="28877" y="15746"/>
                    <a:pt x="25594" y="22190"/>
                  </a:cubicBezTo>
                  <a:cubicBezTo>
                    <a:pt x="23101" y="20852"/>
                    <a:pt x="20731" y="19302"/>
                    <a:pt x="18572" y="17569"/>
                  </a:cubicBezTo>
                  <a:cubicBezTo>
                    <a:pt x="24044" y="12250"/>
                    <a:pt x="30852" y="8299"/>
                    <a:pt x="38421" y="6202"/>
                  </a:cubicBezTo>
                  <a:close/>
                  <a:moveTo>
                    <a:pt x="62677" y="6202"/>
                  </a:moveTo>
                  <a:lnTo>
                    <a:pt x="62677" y="6202"/>
                  </a:lnTo>
                  <a:cubicBezTo>
                    <a:pt x="70245" y="8299"/>
                    <a:pt x="77054" y="12250"/>
                    <a:pt x="82525" y="17569"/>
                  </a:cubicBezTo>
                  <a:cubicBezTo>
                    <a:pt x="80367" y="19332"/>
                    <a:pt x="78026" y="20913"/>
                    <a:pt x="75534" y="22250"/>
                  </a:cubicBezTo>
                  <a:cubicBezTo>
                    <a:pt x="72251" y="15776"/>
                    <a:pt x="67874" y="10275"/>
                    <a:pt x="62677" y="6202"/>
                  </a:cubicBezTo>
                  <a:close/>
                  <a:moveTo>
                    <a:pt x="48269" y="5594"/>
                  </a:moveTo>
                  <a:lnTo>
                    <a:pt x="48269" y="28330"/>
                  </a:lnTo>
                  <a:cubicBezTo>
                    <a:pt x="41764" y="28026"/>
                    <a:pt x="35472" y="26597"/>
                    <a:pt x="29758" y="24196"/>
                  </a:cubicBezTo>
                  <a:cubicBezTo>
                    <a:pt x="30336" y="23041"/>
                    <a:pt x="30944" y="21916"/>
                    <a:pt x="31612" y="20822"/>
                  </a:cubicBezTo>
                  <a:cubicBezTo>
                    <a:pt x="35959" y="13770"/>
                    <a:pt x="41795" y="8451"/>
                    <a:pt x="48269" y="5594"/>
                  </a:cubicBezTo>
                  <a:close/>
                  <a:moveTo>
                    <a:pt x="52828" y="5594"/>
                  </a:moveTo>
                  <a:cubicBezTo>
                    <a:pt x="59303" y="8451"/>
                    <a:pt x="65139" y="13770"/>
                    <a:pt x="69485" y="20822"/>
                  </a:cubicBezTo>
                  <a:cubicBezTo>
                    <a:pt x="70154" y="21916"/>
                    <a:pt x="70792" y="23071"/>
                    <a:pt x="71370" y="24257"/>
                  </a:cubicBezTo>
                  <a:cubicBezTo>
                    <a:pt x="65655" y="26658"/>
                    <a:pt x="59364" y="28086"/>
                    <a:pt x="52828" y="28330"/>
                  </a:cubicBezTo>
                  <a:lnTo>
                    <a:pt x="52828" y="5594"/>
                  </a:lnTo>
                  <a:close/>
                  <a:moveTo>
                    <a:pt x="15442" y="20913"/>
                  </a:moveTo>
                  <a:cubicBezTo>
                    <a:pt x="18025" y="23010"/>
                    <a:pt x="20791" y="24834"/>
                    <a:pt x="23679" y="26384"/>
                  </a:cubicBezTo>
                  <a:cubicBezTo>
                    <a:pt x="20974" y="33010"/>
                    <a:pt x="19363" y="40427"/>
                    <a:pt x="19120" y="48269"/>
                  </a:cubicBezTo>
                  <a:lnTo>
                    <a:pt x="4651" y="48269"/>
                  </a:lnTo>
                  <a:cubicBezTo>
                    <a:pt x="5168" y="37874"/>
                    <a:pt x="9119" y="28390"/>
                    <a:pt x="15442" y="20913"/>
                  </a:cubicBezTo>
                  <a:close/>
                  <a:moveTo>
                    <a:pt x="27843" y="28390"/>
                  </a:moveTo>
                  <a:cubicBezTo>
                    <a:pt x="34287" y="31126"/>
                    <a:pt x="41248" y="32646"/>
                    <a:pt x="48269" y="32919"/>
                  </a:cubicBezTo>
                  <a:lnTo>
                    <a:pt x="48269" y="48269"/>
                  </a:lnTo>
                  <a:lnTo>
                    <a:pt x="23679" y="48269"/>
                  </a:lnTo>
                  <a:cubicBezTo>
                    <a:pt x="23953" y="41308"/>
                    <a:pt x="25381" y="34500"/>
                    <a:pt x="27843" y="28390"/>
                  </a:cubicBezTo>
                  <a:close/>
                  <a:moveTo>
                    <a:pt x="73254" y="28421"/>
                  </a:moveTo>
                  <a:cubicBezTo>
                    <a:pt x="75716" y="34530"/>
                    <a:pt x="77145" y="41308"/>
                    <a:pt x="77388" y="48269"/>
                  </a:cubicBezTo>
                  <a:lnTo>
                    <a:pt x="52828" y="48269"/>
                  </a:lnTo>
                  <a:lnTo>
                    <a:pt x="52828" y="32919"/>
                  </a:lnTo>
                  <a:cubicBezTo>
                    <a:pt x="59880" y="32646"/>
                    <a:pt x="66841" y="31156"/>
                    <a:pt x="73254" y="28421"/>
                  </a:cubicBezTo>
                  <a:close/>
                  <a:moveTo>
                    <a:pt x="85656" y="20913"/>
                  </a:moveTo>
                  <a:cubicBezTo>
                    <a:pt x="91978" y="28390"/>
                    <a:pt x="95930" y="37874"/>
                    <a:pt x="96446" y="48269"/>
                  </a:cubicBezTo>
                  <a:lnTo>
                    <a:pt x="81978" y="48269"/>
                  </a:lnTo>
                  <a:cubicBezTo>
                    <a:pt x="81704" y="40457"/>
                    <a:pt x="80124" y="33041"/>
                    <a:pt x="77419" y="26445"/>
                  </a:cubicBezTo>
                  <a:cubicBezTo>
                    <a:pt x="80337" y="24864"/>
                    <a:pt x="83103" y="23041"/>
                    <a:pt x="85656" y="20913"/>
                  </a:cubicBezTo>
                  <a:close/>
                  <a:moveTo>
                    <a:pt x="48269" y="52828"/>
                  </a:moveTo>
                  <a:lnTo>
                    <a:pt x="48269" y="68178"/>
                  </a:lnTo>
                  <a:cubicBezTo>
                    <a:pt x="41217" y="68421"/>
                    <a:pt x="34257" y="69941"/>
                    <a:pt x="27843" y="72677"/>
                  </a:cubicBezTo>
                  <a:cubicBezTo>
                    <a:pt x="25381" y="66567"/>
                    <a:pt x="23953" y="59759"/>
                    <a:pt x="23679" y="52828"/>
                  </a:cubicBezTo>
                  <a:close/>
                  <a:moveTo>
                    <a:pt x="77388" y="52828"/>
                  </a:moveTo>
                  <a:cubicBezTo>
                    <a:pt x="77145" y="59789"/>
                    <a:pt x="75716" y="66598"/>
                    <a:pt x="73254" y="72707"/>
                  </a:cubicBezTo>
                  <a:cubicBezTo>
                    <a:pt x="66810" y="69971"/>
                    <a:pt x="59850" y="68452"/>
                    <a:pt x="52828" y="68178"/>
                  </a:cubicBezTo>
                  <a:lnTo>
                    <a:pt x="52828" y="52828"/>
                  </a:lnTo>
                  <a:close/>
                  <a:moveTo>
                    <a:pt x="19120" y="52828"/>
                  </a:moveTo>
                  <a:cubicBezTo>
                    <a:pt x="19363" y="60640"/>
                    <a:pt x="20974" y="68057"/>
                    <a:pt x="23679" y="74652"/>
                  </a:cubicBezTo>
                  <a:cubicBezTo>
                    <a:pt x="20761" y="76203"/>
                    <a:pt x="17995" y="78057"/>
                    <a:pt x="15442" y="80154"/>
                  </a:cubicBezTo>
                  <a:cubicBezTo>
                    <a:pt x="9119" y="72707"/>
                    <a:pt x="5168" y="63224"/>
                    <a:pt x="4651" y="52828"/>
                  </a:cubicBezTo>
                  <a:close/>
                  <a:moveTo>
                    <a:pt x="96446" y="52828"/>
                  </a:moveTo>
                  <a:cubicBezTo>
                    <a:pt x="95930" y="63224"/>
                    <a:pt x="91948" y="72707"/>
                    <a:pt x="85656" y="80184"/>
                  </a:cubicBezTo>
                  <a:cubicBezTo>
                    <a:pt x="83072" y="78087"/>
                    <a:pt x="80306" y="76263"/>
                    <a:pt x="77419" y="74713"/>
                  </a:cubicBezTo>
                  <a:cubicBezTo>
                    <a:pt x="80093" y="68087"/>
                    <a:pt x="81704" y="60640"/>
                    <a:pt x="81978" y="52828"/>
                  </a:cubicBezTo>
                  <a:close/>
                  <a:moveTo>
                    <a:pt x="25563" y="78847"/>
                  </a:moveTo>
                  <a:cubicBezTo>
                    <a:pt x="28846" y="85321"/>
                    <a:pt x="33223" y="90823"/>
                    <a:pt x="38421" y="94896"/>
                  </a:cubicBezTo>
                  <a:cubicBezTo>
                    <a:pt x="30852" y="92799"/>
                    <a:pt x="24044" y="88847"/>
                    <a:pt x="18542" y="83528"/>
                  </a:cubicBezTo>
                  <a:cubicBezTo>
                    <a:pt x="20731" y="81765"/>
                    <a:pt x="23071" y="80184"/>
                    <a:pt x="25563" y="78847"/>
                  </a:cubicBezTo>
                  <a:close/>
                  <a:moveTo>
                    <a:pt x="75504" y="78877"/>
                  </a:moveTo>
                  <a:cubicBezTo>
                    <a:pt x="77996" y="80245"/>
                    <a:pt x="80367" y="81795"/>
                    <a:pt x="82525" y="83528"/>
                  </a:cubicBezTo>
                  <a:cubicBezTo>
                    <a:pt x="77054" y="88847"/>
                    <a:pt x="70245" y="92799"/>
                    <a:pt x="62677" y="94896"/>
                  </a:cubicBezTo>
                  <a:cubicBezTo>
                    <a:pt x="67874" y="90823"/>
                    <a:pt x="72221" y="85352"/>
                    <a:pt x="75504" y="78877"/>
                  </a:cubicBezTo>
                  <a:close/>
                  <a:moveTo>
                    <a:pt x="48269" y="72768"/>
                  </a:moveTo>
                  <a:lnTo>
                    <a:pt x="48269" y="95504"/>
                  </a:lnTo>
                  <a:cubicBezTo>
                    <a:pt x="41795" y="92647"/>
                    <a:pt x="35959" y="87327"/>
                    <a:pt x="31612" y="80276"/>
                  </a:cubicBezTo>
                  <a:cubicBezTo>
                    <a:pt x="30944" y="79151"/>
                    <a:pt x="30305" y="78026"/>
                    <a:pt x="29728" y="76841"/>
                  </a:cubicBezTo>
                  <a:cubicBezTo>
                    <a:pt x="35442" y="74440"/>
                    <a:pt x="41734" y="73011"/>
                    <a:pt x="48269" y="72768"/>
                  </a:cubicBezTo>
                  <a:close/>
                  <a:moveTo>
                    <a:pt x="52828" y="72768"/>
                  </a:moveTo>
                  <a:cubicBezTo>
                    <a:pt x="59333" y="73072"/>
                    <a:pt x="65625" y="74500"/>
                    <a:pt x="71339" y="76902"/>
                  </a:cubicBezTo>
                  <a:cubicBezTo>
                    <a:pt x="70762" y="78057"/>
                    <a:pt x="70154" y="79181"/>
                    <a:pt x="69485" y="80276"/>
                  </a:cubicBezTo>
                  <a:cubicBezTo>
                    <a:pt x="65139" y="87327"/>
                    <a:pt x="59303" y="92647"/>
                    <a:pt x="52828" y="95504"/>
                  </a:cubicBezTo>
                  <a:lnTo>
                    <a:pt x="52828" y="72768"/>
                  </a:lnTo>
                  <a:close/>
                  <a:moveTo>
                    <a:pt x="50549" y="1"/>
                  </a:moveTo>
                  <a:cubicBezTo>
                    <a:pt x="22676" y="1"/>
                    <a:pt x="1" y="22676"/>
                    <a:pt x="1" y="50549"/>
                  </a:cubicBezTo>
                  <a:cubicBezTo>
                    <a:pt x="1" y="78421"/>
                    <a:pt x="22676" y="101066"/>
                    <a:pt x="50549" y="101066"/>
                  </a:cubicBezTo>
                  <a:cubicBezTo>
                    <a:pt x="78422" y="101066"/>
                    <a:pt x="101066" y="78421"/>
                    <a:pt x="101066" y="50549"/>
                  </a:cubicBezTo>
                  <a:cubicBezTo>
                    <a:pt x="101066" y="22676"/>
                    <a:pt x="78422" y="1"/>
                    <a:pt x="50549" y="1"/>
                  </a:cubicBezTo>
                  <a:close/>
                </a:path>
              </a:pathLst>
            </a:custGeom>
            <a:solidFill>
              <a:srgbClr val="2F9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2457750" y="1870375"/>
              <a:ext cx="2886875" cy="2200675"/>
            </a:xfrm>
            <a:custGeom>
              <a:avLst/>
              <a:gdLst/>
              <a:ahLst/>
              <a:cxnLst/>
              <a:rect l="l" t="t" r="r" b="b"/>
              <a:pathLst>
                <a:path w="115475" h="88027" extrusionOk="0">
                  <a:moveTo>
                    <a:pt x="108240" y="1"/>
                  </a:moveTo>
                  <a:lnTo>
                    <a:pt x="78270" y="51612"/>
                  </a:lnTo>
                  <a:lnTo>
                    <a:pt x="66385" y="31703"/>
                  </a:lnTo>
                  <a:lnTo>
                    <a:pt x="43649" y="71400"/>
                  </a:lnTo>
                  <a:lnTo>
                    <a:pt x="24044" y="38177"/>
                  </a:lnTo>
                  <a:lnTo>
                    <a:pt x="1" y="77540"/>
                  </a:lnTo>
                  <a:lnTo>
                    <a:pt x="7144" y="81886"/>
                  </a:lnTo>
                  <a:lnTo>
                    <a:pt x="23922" y="54409"/>
                  </a:lnTo>
                  <a:lnTo>
                    <a:pt x="43740" y="88026"/>
                  </a:lnTo>
                  <a:lnTo>
                    <a:pt x="66537" y="48269"/>
                  </a:lnTo>
                  <a:lnTo>
                    <a:pt x="78331" y="68087"/>
                  </a:lnTo>
                  <a:lnTo>
                    <a:pt x="115474" y="4226"/>
                  </a:lnTo>
                  <a:lnTo>
                    <a:pt x="108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4707050" y="1422050"/>
              <a:ext cx="816150" cy="1005350"/>
            </a:xfrm>
            <a:custGeom>
              <a:avLst/>
              <a:gdLst/>
              <a:ahLst/>
              <a:cxnLst/>
              <a:rect l="l" t="t" r="r" b="b"/>
              <a:pathLst>
                <a:path w="32646" h="40214" extrusionOk="0">
                  <a:moveTo>
                    <a:pt x="32645" y="0"/>
                  </a:moveTo>
                  <a:lnTo>
                    <a:pt x="0" y="24438"/>
                  </a:lnTo>
                  <a:lnTo>
                    <a:pt x="20517" y="23526"/>
                  </a:lnTo>
                  <a:lnTo>
                    <a:pt x="32372" y="40214"/>
                  </a:lnTo>
                  <a:lnTo>
                    <a:pt x="32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787525" y="3340775"/>
              <a:ext cx="1190775" cy="920250"/>
            </a:xfrm>
            <a:custGeom>
              <a:avLst/>
              <a:gdLst/>
              <a:ahLst/>
              <a:cxnLst/>
              <a:rect l="l" t="t" r="r" b="b"/>
              <a:pathLst>
                <a:path w="47631" h="36810" extrusionOk="0">
                  <a:moveTo>
                    <a:pt x="5594" y="0"/>
                  </a:moveTo>
                  <a:cubicBezTo>
                    <a:pt x="2493" y="0"/>
                    <a:pt x="1" y="2493"/>
                    <a:pt x="1" y="5562"/>
                  </a:cubicBezTo>
                  <a:lnTo>
                    <a:pt x="1" y="31247"/>
                  </a:lnTo>
                  <a:cubicBezTo>
                    <a:pt x="1" y="34317"/>
                    <a:pt x="2493" y="36809"/>
                    <a:pt x="5594" y="36809"/>
                  </a:cubicBezTo>
                  <a:lnTo>
                    <a:pt x="42038" y="36809"/>
                  </a:lnTo>
                  <a:cubicBezTo>
                    <a:pt x="45138" y="36809"/>
                    <a:pt x="47631" y="34317"/>
                    <a:pt x="47631" y="31247"/>
                  </a:cubicBezTo>
                  <a:lnTo>
                    <a:pt x="47631" y="5562"/>
                  </a:lnTo>
                  <a:cubicBezTo>
                    <a:pt x="47631" y="2493"/>
                    <a:pt x="45138" y="0"/>
                    <a:pt x="4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925075" y="2687250"/>
              <a:ext cx="915700" cy="653550"/>
            </a:xfrm>
            <a:custGeom>
              <a:avLst/>
              <a:gdLst/>
              <a:ahLst/>
              <a:cxnLst/>
              <a:rect l="l" t="t" r="r" b="b"/>
              <a:pathLst>
                <a:path w="36628" h="26142" extrusionOk="0">
                  <a:moveTo>
                    <a:pt x="18329" y="1"/>
                  </a:moveTo>
                  <a:cubicBezTo>
                    <a:pt x="8207" y="1"/>
                    <a:pt x="0" y="8177"/>
                    <a:pt x="0" y="18299"/>
                  </a:cubicBezTo>
                  <a:lnTo>
                    <a:pt x="0" y="26141"/>
                  </a:lnTo>
                  <a:lnTo>
                    <a:pt x="5137" y="26141"/>
                  </a:lnTo>
                  <a:lnTo>
                    <a:pt x="5137" y="18299"/>
                  </a:lnTo>
                  <a:cubicBezTo>
                    <a:pt x="5137" y="11034"/>
                    <a:pt x="11034" y="5107"/>
                    <a:pt x="18329" y="5107"/>
                  </a:cubicBezTo>
                  <a:cubicBezTo>
                    <a:pt x="25594" y="5107"/>
                    <a:pt x="31521" y="11034"/>
                    <a:pt x="31521" y="18299"/>
                  </a:cubicBezTo>
                  <a:lnTo>
                    <a:pt x="36627" y="18299"/>
                  </a:lnTo>
                  <a:cubicBezTo>
                    <a:pt x="36627" y="8177"/>
                    <a:pt x="28420" y="1"/>
                    <a:pt x="18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2246500" y="3558100"/>
              <a:ext cx="272825" cy="461275"/>
            </a:xfrm>
            <a:custGeom>
              <a:avLst/>
              <a:gdLst/>
              <a:ahLst/>
              <a:cxnLst/>
              <a:rect l="l" t="t" r="r" b="b"/>
              <a:pathLst>
                <a:path w="10913" h="18451" extrusionOk="0">
                  <a:moveTo>
                    <a:pt x="5472" y="0"/>
                  </a:moveTo>
                  <a:cubicBezTo>
                    <a:pt x="2433" y="0"/>
                    <a:pt x="1" y="2432"/>
                    <a:pt x="1" y="5471"/>
                  </a:cubicBezTo>
                  <a:cubicBezTo>
                    <a:pt x="1" y="7508"/>
                    <a:pt x="1095" y="9271"/>
                    <a:pt x="2736" y="10213"/>
                  </a:cubicBezTo>
                  <a:lnTo>
                    <a:pt x="1855" y="18450"/>
                  </a:lnTo>
                  <a:lnTo>
                    <a:pt x="9059" y="18450"/>
                  </a:lnTo>
                  <a:lnTo>
                    <a:pt x="8177" y="10213"/>
                  </a:lnTo>
                  <a:cubicBezTo>
                    <a:pt x="9819" y="9271"/>
                    <a:pt x="10913" y="7508"/>
                    <a:pt x="10913" y="5471"/>
                  </a:cubicBezTo>
                  <a:cubicBezTo>
                    <a:pt x="10913" y="2432"/>
                    <a:pt x="8481" y="0"/>
                    <a:pt x="5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4382575" y="4098375"/>
              <a:ext cx="699875" cy="162650"/>
            </a:xfrm>
            <a:custGeom>
              <a:avLst/>
              <a:gdLst/>
              <a:ahLst/>
              <a:cxnLst/>
              <a:rect l="l" t="t" r="r" b="b"/>
              <a:pathLst>
                <a:path w="27995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27995" y="6505"/>
                  </a:lnTo>
                  <a:lnTo>
                    <a:pt x="27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4382575" y="4121925"/>
              <a:ext cx="699875" cy="116300"/>
            </a:xfrm>
            <a:custGeom>
              <a:avLst/>
              <a:gdLst/>
              <a:ahLst/>
              <a:cxnLst/>
              <a:rect l="l" t="t" r="r" b="b"/>
              <a:pathLst>
                <a:path w="27995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27995" y="4651"/>
                  </a:lnTo>
                  <a:lnTo>
                    <a:pt x="27995" y="1"/>
                  </a:ln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44030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445247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45026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455202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46021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46523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47017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47518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48012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48514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490082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86" y="3831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49509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5000350" y="4131800"/>
              <a:ext cx="12200" cy="95775"/>
            </a:xfrm>
            <a:custGeom>
              <a:avLst/>
              <a:gdLst/>
              <a:ahLst/>
              <a:cxnLst/>
              <a:rect l="l" t="t" r="r" b="b"/>
              <a:pathLst>
                <a:path w="488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5050500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4266300" y="3935750"/>
              <a:ext cx="699900" cy="162650"/>
            </a:xfrm>
            <a:custGeom>
              <a:avLst/>
              <a:gdLst/>
              <a:ahLst/>
              <a:cxnLst/>
              <a:rect l="l" t="t" r="r" b="b"/>
              <a:pathLst>
                <a:path w="27996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27995" y="6505"/>
                  </a:lnTo>
                  <a:lnTo>
                    <a:pt x="27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4266300" y="3959325"/>
              <a:ext cx="699900" cy="116275"/>
            </a:xfrm>
            <a:custGeom>
              <a:avLst/>
              <a:gdLst/>
              <a:ahLst/>
              <a:cxnLst/>
              <a:rect l="l" t="t" r="r" b="b"/>
              <a:pathLst>
                <a:path w="27996" h="4651" extrusionOk="0">
                  <a:moveTo>
                    <a:pt x="1" y="0"/>
                  </a:moveTo>
                  <a:lnTo>
                    <a:pt x="1" y="4651"/>
                  </a:lnTo>
                  <a:lnTo>
                    <a:pt x="27995" y="4651"/>
                  </a:lnTo>
                  <a:lnTo>
                    <a:pt x="27995" y="0"/>
                  </a:ln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4286825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4336225" y="39692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86" y="383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4386375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4436525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448590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4536075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458545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463560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4685000" y="39692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87" y="383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473515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4784550" y="39692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87" y="383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483470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488485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4934250" y="39692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4322525" y="3773150"/>
              <a:ext cx="700650" cy="162625"/>
            </a:xfrm>
            <a:custGeom>
              <a:avLst/>
              <a:gdLst/>
              <a:ahLst/>
              <a:cxnLst/>
              <a:rect l="l" t="t" r="r" b="b"/>
              <a:pathLst>
                <a:path w="2802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28026" y="6505"/>
                  </a:lnTo>
                  <a:lnTo>
                    <a:pt x="28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4322525" y="3796700"/>
              <a:ext cx="700650" cy="115525"/>
            </a:xfrm>
            <a:custGeom>
              <a:avLst/>
              <a:gdLst/>
              <a:ahLst/>
              <a:cxnLst/>
              <a:rect l="l" t="t" r="r" b="b"/>
              <a:pathLst>
                <a:path w="28026" h="4621" extrusionOk="0">
                  <a:moveTo>
                    <a:pt x="1" y="0"/>
                  </a:moveTo>
                  <a:lnTo>
                    <a:pt x="1" y="4621"/>
                  </a:lnTo>
                  <a:lnTo>
                    <a:pt x="28026" y="4621"/>
                  </a:lnTo>
                  <a:lnTo>
                    <a:pt x="28026" y="0"/>
                  </a:ln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43430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439320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0"/>
                  </a:lnTo>
                  <a:lnTo>
                    <a:pt x="457" y="383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4442600" y="3806575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87" y="383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44927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4542150" y="3806575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87" y="383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459230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46424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46918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474200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4791400" y="3806575"/>
              <a:ext cx="11400" cy="95775"/>
            </a:xfrm>
            <a:custGeom>
              <a:avLst/>
              <a:gdLst/>
              <a:ahLst/>
              <a:cxnLst/>
              <a:rect l="l" t="t" r="r" b="b"/>
              <a:pathLst>
                <a:path w="456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48415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4890925" y="3806575"/>
              <a:ext cx="12200" cy="95775"/>
            </a:xfrm>
            <a:custGeom>
              <a:avLst/>
              <a:gdLst/>
              <a:ahLst/>
              <a:cxnLst/>
              <a:rect l="l" t="t" r="r" b="b"/>
              <a:pathLst>
                <a:path w="488" h="3831" extrusionOk="0">
                  <a:moveTo>
                    <a:pt x="1" y="1"/>
                  </a:moveTo>
                  <a:lnTo>
                    <a:pt x="1" y="3830"/>
                  </a:lnTo>
                  <a:lnTo>
                    <a:pt x="487" y="383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4941100" y="3806575"/>
              <a:ext cx="11400" cy="95775"/>
            </a:xfrm>
            <a:custGeom>
              <a:avLst/>
              <a:gdLst/>
              <a:ahLst/>
              <a:cxnLst/>
              <a:rect l="l" t="t" r="r" b="b"/>
              <a:pathLst>
                <a:path w="456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4991250" y="3806575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456" y="3830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3429650" y="4098375"/>
              <a:ext cx="699900" cy="162650"/>
            </a:xfrm>
            <a:custGeom>
              <a:avLst/>
              <a:gdLst/>
              <a:ahLst/>
              <a:cxnLst/>
              <a:rect l="l" t="t" r="r" b="b"/>
              <a:pathLst>
                <a:path w="27996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27995" y="6505"/>
                  </a:lnTo>
                  <a:lnTo>
                    <a:pt x="27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3429650" y="4121925"/>
              <a:ext cx="699900" cy="116300"/>
            </a:xfrm>
            <a:custGeom>
              <a:avLst/>
              <a:gdLst/>
              <a:ahLst/>
              <a:cxnLst/>
              <a:rect l="l" t="t" r="r" b="b"/>
              <a:pathLst>
                <a:path w="27996" h="4652" extrusionOk="0">
                  <a:moveTo>
                    <a:pt x="1" y="1"/>
                  </a:moveTo>
                  <a:lnTo>
                    <a:pt x="1" y="4651"/>
                  </a:lnTo>
                  <a:lnTo>
                    <a:pt x="27995" y="4651"/>
                  </a:lnTo>
                  <a:lnTo>
                    <a:pt x="27995" y="1"/>
                  </a:ln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34501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349957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35497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3599125" y="4131800"/>
              <a:ext cx="12175" cy="95775"/>
            </a:xfrm>
            <a:custGeom>
              <a:avLst/>
              <a:gdLst/>
              <a:ahLst/>
              <a:cxnLst/>
              <a:rect l="l" t="t" r="r" b="b"/>
              <a:pathLst>
                <a:path w="48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36492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36994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37488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379897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3848350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3898525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3947900" y="4131800"/>
              <a:ext cx="12200" cy="95775"/>
            </a:xfrm>
            <a:custGeom>
              <a:avLst/>
              <a:gdLst/>
              <a:ahLst/>
              <a:cxnLst/>
              <a:rect l="l" t="t" r="r" b="b"/>
              <a:pathLst>
                <a:path w="488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87" y="383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3998050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4048225" y="4131800"/>
              <a:ext cx="11400" cy="95775"/>
            </a:xfrm>
            <a:custGeom>
              <a:avLst/>
              <a:gdLst/>
              <a:ahLst/>
              <a:cxnLst/>
              <a:rect l="l" t="t" r="r" b="b"/>
              <a:pathLst>
                <a:path w="456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456" y="383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4097600" y="4131800"/>
              <a:ext cx="11425" cy="95775"/>
            </a:xfrm>
            <a:custGeom>
              <a:avLst/>
              <a:gdLst/>
              <a:ahLst/>
              <a:cxnLst/>
              <a:rect l="l" t="t" r="r" b="b"/>
              <a:pathLst>
                <a:path w="457" h="3831" extrusionOk="0">
                  <a:moveTo>
                    <a:pt x="1" y="1"/>
                  </a:moveTo>
                  <a:lnTo>
                    <a:pt x="1" y="3831"/>
                  </a:lnTo>
                  <a:lnTo>
                    <a:pt x="457" y="38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4660675" y="3072525"/>
              <a:ext cx="410375" cy="700650"/>
            </a:xfrm>
            <a:custGeom>
              <a:avLst/>
              <a:gdLst/>
              <a:ahLst/>
              <a:cxnLst/>
              <a:rect l="l" t="t" r="r" b="b"/>
              <a:pathLst>
                <a:path w="16415" h="28026" extrusionOk="0">
                  <a:moveTo>
                    <a:pt x="1" y="0"/>
                  </a:moveTo>
                  <a:lnTo>
                    <a:pt x="1" y="28025"/>
                  </a:lnTo>
                  <a:lnTo>
                    <a:pt x="2402" y="28025"/>
                  </a:lnTo>
                  <a:cubicBezTo>
                    <a:pt x="10153" y="28025"/>
                    <a:pt x="16415" y="21764"/>
                    <a:pt x="16415" y="14013"/>
                  </a:cubicBezTo>
                  <a:cubicBezTo>
                    <a:pt x="16415" y="6292"/>
                    <a:pt x="10153" y="0"/>
                    <a:pt x="2402" y="0"/>
                  </a:cubicBezTo>
                  <a:close/>
                </a:path>
              </a:pathLst>
            </a:custGeom>
            <a:solidFill>
              <a:srgbClr val="D7A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4322525" y="3072525"/>
              <a:ext cx="700650" cy="700650"/>
            </a:xfrm>
            <a:custGeom>
              <a:avLst/>
              <a:gdLst/>
              <a:ahLst/>
              <a:cxnLst/>
              <a:rect l="l" t="t" r="r" b="b"/>
              <a:pathLst>
                <a:path w="28026" h="28026" extrusionOk="0">
                  <a:moveTo>
                    <a:pt x="14013" y="0"/>
                  </a:moveTo>
                  <a:cubicBezTo>
                    <a:pt x="6262" y="0"/>
                    <a:pt x="1" y="6292"/>
                    <a:pt x="1" y="14013"/>
                  </a:cubicBezTo>
                  <a:cubicBezTo>
                    <a:pt x="1" y="21764"/>
                    <a:pt x="6262" y="28025"/>
                    <a:pt x="14013" y="28025"/>
                  </a:cubicBezTo>
                  <a:cubicBezTo>
                    <a:pt x="21734" y="28025"/>
                    <a:pt x="28026" y="21764"/>
                    <a:pt x="28026" y="14013"/>
                  </a:cubicBezTo>
                  <a:cubicBezTo>
                    <a:pt x="28026" y="6292"/>
                    <a:pt x="21734" y="0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4409925" y="3158400"/>
              <a:ext cx="477225" cy="335875"/>
            </a:xfrm>
            <a:custGeom>
              <a:avLst/>
              <a:gdLst/>
              <a:ahLst/>
              <a:cxnLst/>
              <a:rect l="l" t="t" r="r" b="b"/>
              <a:pathLst>
                <a:path w="19089" h="13435" extrusionOk="0">
                  <a:moveTo>
                    <a:pt x="10517" y="0"/>
                  </a:moveTo>
                  <a:cubicBezTo>
                    <a:pt x="4712" y="0"/>
                    <a:pt x="0" y="4742"/>
                    <a:pt x="0" y="10547"/>
                  </a:cubicBezTo>
                  <a:cubicBezTo>
                    <a:pt x="0" y="11550"/>
                    <a:pt x="122" y="12523"/>
                    <a:pt x="396" y="13435"/>
                  </a:cubicBezTo>
                  <a:lnTo>
                    <a:pt x="19089" y="4438"/>
                  </a:lnTo>
                  <a:cubicBezTo>
                    <a:pt x="17174" y="1763"/>
                    <a:pt x="14043" y="0"/>
                    <a:pt x="10517" y="0"/>
                  </a:cubicBezTo>
                  <a:close/>
                </a:path>
              </a:pathLst>
            </a:custGeom>
            <a:solidFill>
              <a:srgbClr val="FFF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4409925" y="3158400"/>
              <a:ext cx="275100" cy="526625"/>
            </a:xfrm>
            <a:custGeom>
              <a:avLst/>
              <a:gdLst/>
              <a:ahLst/>
              <a:cxnLst/>
              <a:rect l="l" t="t" r="r" b="b"/>
              <a:pathLst>
                <a:path w="11004" h="21065" extrusionOk="0">
                  <a:moveTo>
                    <a:pt x="10517" y="0"/>
                  </a:moveTo>
                  <a:cubicBezTo>
                    <a:pt x="4712" y="0"/>
                    <a:pt x="0" y="4742"/>
                    <a:pt x="0" y="10547"/>
                  </a:cubicBezTo>
                  <a:cubicBezTo>
                    <a:pt x="0" y="16353"/>
                    <a:pt x="4712" y="21064"/>
                    <a:pt x="10517" y="21064"/>
                  </a:cubicBezTo>
                  <a:lnTo>
                    <a:pt x="11004" y="21064"/>
                  </a:lnTo>
                  <a:cubicBezTo>
                    <a:pt x="5441" y="20791"/>
                    <a:pt x="973" y="16171"/>
                    <a:pt x="973" y="10547"/>
                  </a:cubicBezTo>
                  <a:cubicBezTo>
                    <a:pt x="973" y="4894"/>
                    <a:pt x="5441" y="274"/>
                    <a:pt x="11004" y="31"/>
                  </a:cubicBezTo>
                  <a:cubicBezTo>
                    <a:pt x="10852" y="31"/>
                    <a:pt x="10669" y="0"/>
                    <a:pt x="10517" y="0"/>
                  </a:cubicBezTo>
                  <a:close/>
                </a:path>
              </a:pathLst>
            </a:custGeom>
            <a:solidFill>
              <a:srgbClr val="FA99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4409925" y="3158400"/>
              <a:ext cx="525875" cy="526625"/>
            </a:xfrm>
            <a:custGeom>
              <a:avLst/>
              <a:gdLst/>
              <a:ahLst/>
              <a:cxnLst/>
              <a:rect l="l" t="t" r="r" b="b"/>
              <a:pathLst>
                <a:path w="21035" h="21065" extrusionOk="0">
                  <a:moveTo>
                    <a:pt x="10517" y="0"/>
                  </a:moveTo>
                  <a:cubicBezTo>
                    <a:pt x="4712" y="0"/>
                    <a:pt x="0" y="4742"/>
                    <a:pt x="0" y="10547"/>
                  </a:cubicBezTo>
                  <a:cubicBezTo>
                    <a:pt x="0" y="16353"/>
                    <a:pt x="4712" y="21064"/>
                    <a:pt x="10517" y="21064"/>
                  </a:cubicBezTo>
                  <a:cubicBezTo>
                    <a:pt x="16323" y="21064"/>
                    <a:pt x="21034" y="16353"/>
                    <a:pt x="21034" y="10547"/>
                  </a:cubicBezTo>
                  <a:cubicBezTo>
                    <a:pt x="21034" y="4742"/>
                    <a:pt x="16323" y="0"/>
                    <a:pt x="10517" y="0"/>
                  </a:cubicBezTo>
                  <a:close/>
                </a:path>
              </a:pathLst>
            </a:custGeom>
            <a:solidFill>
              <a:srgbClr val="E8B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57"/>
          <p:cNvGrpSpPr/>
          <p:nvPr/>
        </p:nvGrpSpPr>
        <p:grpSpPr>
          <a:xfrm>
            <a:off x="7148002" y="2401974"/>
            <a:ext cx="480951" cy="493217"/>
            <a:chOff x="7148002" y="2401974"/>
            <a:chExt cx="480951" cy="493217"/>
          </a:xfrm>
        </p:grpSpPr>
        <p:sp>
          <p:nvSpPr>
            <p:cNvPr id="1604" name="Google Shape;1604;p57"/>
            <p:cNvSpPr/>
            <p:nvPr/>
          </p:nvSpPr>
          <p:spPr>
            <a:xfrm rot="798727">
              <a:off x="7177519" y="2426508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 rot="798727">
              <a:off x="7454087" y="2698918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ryptocurrency Today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39B0D1"/>
      </a:lt2>
      <a:accent1>
        <a:srgbClr val="66B888"/>
      </a:accent1>
      <a:accent2>
        <a:srgbClr val="FE98B0"/>
      </a:accent2>
      <a:accent3>
        <a:srgbClr val="383838"/>
      </a:accent3>
      <a:accent4>
        <a:srgbClr val="D7A350"/>
      </a:accent4>
      <a:accent5>
        <a:srgbClr val="E8B15A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461</Words>
  <PresentationFormat>On-screen Show (16:9)</PresentationFormat>
  <Paragraphs>139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Chewy</vt:lpstr>
      <vt:lpstr>Ubuntu</vt:lpstr>
      <vt:lpstr>Abril Fatface</vt:lpstr>
      <vt:lpstr>Montserrat</vt:lpstr>
      <vt:lpstr>Georgia</vt:lpstr>
      <vt:lpstr>Didact Gothic</vt:lpstr>
      <vt:lpstr>Cryptocurrency Today by Slidesgo</vt:lpstr>
      <vt:lpstr>Customer’s Online loan</vt:lpstr>
      <vt:lpstr>01</vt:lpstr>
      <vt:lpstr>Business Understanding</vt:lpstr>
      <vt:lpstr>Slide 4</vt:lpstr>
      <vt:lpstr>Exploratory Data Analyst</vt:lpstr>
      <vt:lpstr>PERCENTAGES Of DATA</vt:lpstr>
      <vt:lpstr>DATA PRE-PROCESSING</vt:lpstr>
      <vt:lpstr>DATA CLEANING</vt:lpstr>
      <vt:lpstr>Modelling and Evalation</vt:lpstr>
      <vt:lpstr>Slide 10</vt:lpstr>
      <vt:lpstr>Slide 11</vt:lpstr>
      <vt:lpstr>Slide 12</vt:lpstr>
      <vt:lpstr>Business Recomendation</vt:lpstr>
      <vt:lpstr>Business Recommendation</vt:lpstr>
      <vt:lpstr>ONLINE PLATFORM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Customer’s Online loan</dc:title>
  <dc:creator>sarah</dc:creator>
  <cp:lastModifiedBy>pinjam</cp:lastModifiedBy>
  <cp:revision>25</cp:revision>
  <dcterms:modified xsi:type="dcterms:W3CDTF">2022-08-26T15:46:47Z</dcterms:modified>
</cp:coreProperties>
</file>