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5"/>
  </p:notesMasterIdLst>
  <p:sldIdLst>
    <p:sldId id="256" r:id="rId2"/>
    <p:sldId id="258" r:id="rId3"/>
    <p:sldId id="259" r:id="rId4"/>
    <p:sldId id="260" r:id="rId5"/>
    <p:sldId id="266" r:id="rId6"/>
    <p:sldId id="281" r:id="rId7"/>
    <p:sldId id="285" r:id="rId8"/>
    <p:sldId id="288" r:id="rId9"/>
    <p:sldId id="289" r:id="rId10"/>
    <p:sldId id="291" r:id="rId11"/>
    <p:sldId id="290" r:id="rId12"/>
    <p:sldId id="286" r:id="rId13"/>
    <p:sldId id="287" r:id="rId14"/>
    <p:sldId id="264" r:id="rId15"/>
    <p:sldId id="279" r:id="rId16"/>
    <p:sldId id="280" r:id="rId17"/>
    <p:sldId id="293" r:id="rId18"/>
    <p:sldId id="294" r:id="rId19"/>
    <p:sldId id="295" r:id="rId20"/>
    <p:sldId id="296" r:id="rId21"/>
    <p:sldId id="277" r:id="rId22"/>
    <p:sldId id="292" r:id="rId23"/>
    <p:sldId id="284" r:id="rId24"/>
  </p:sldIdLst>
  <p:sldSz cx="9144000" cy="5143500" type="screen16x9"/>
  <p:notesSz cx="6858000" cy="9144000"/>
  <p:embeddedFontLst>
    <p:embeddedFont>
      <p:font typeface="Bebas Neue" panose="020B0606020202050201" pitchFamily="34" charset="0"/>
      <p:regular r:id="rId26"/>
    </p:embeddedFont>
    <p:embeddedFont>
      <p:font typeface="Prosto One" panose="020B0604020202020204" charset="0"/>
      <p:regular r:id="rId27"/>
    </p:embeddedFont>
    <p:embeddedFont>
      <p:font typeface="Roboto Mon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F9C7BE-CE3F-443F-A21F-FC5F410D48B7}">
  <a:tblStyle styleId="{CCF9C7BE-CE3F-443F-A21F-FC5F410D48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483" y="12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8346927dd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8346927d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1076c94a85a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1076c94a85a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08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1076c94a85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1076c94a85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63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1076c94a85a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1076c94a85a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59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1076c94a85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1076c94a85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64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1076c94a85a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1076c94a85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1076c94a85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1076c94a85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03008299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030082996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030082996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030082996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05cc38fae9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05cc38fae9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076c94a85a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076c94a85a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1076c94a85a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1076c94a85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0834692c2a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0834692c2a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1076c94a85a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1076c94a85a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1076c94a85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1076c94a85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450" y="1133550"/>
            <a:ext cx="6359100" cy="18147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98050" y="3270900"/>
            <a:ext cx="5074500" cy="362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02"/>
        <p:cNvGrpSpPr/>
        <p:nvPr/>
      </p:nvGrpSpPr>
      <p:grpSpPr>
        <a:xfrm>
          <a:off x="0" y="0"/>
          <a:ext cx="0" cy="0"/>
          <a:chOff x="0" y="0"/>
          <a:chExt cx="0" cy="0"/>
        </a:xfrm>
      </p:grpSpPr>
      <p:sp>
        <p:nvSpPr>
          <p:cNvPr id="203" name="Google Shape;203;p28"/>
          <p:cNvSpPr txBox="1">
            <a:spLocks noGrp="1"/>
          </p:cNvSpPr>
          <p:nvPr>
            <p:ph type="title" hasCustomPrompt="1"/>
          </p:nvPr>
        </p:nvSpPr>
        <p:spPr>
          <a:xfrm>
            <a:off x="3655850" y="681575"/>
            <a:ext cx="47730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4" name="Google Shape;204;p28"/>
          <p:cNvSpPr txBox="1">
            <a:spLocks noGrp="1"/>
          </p:cNvSpPr>
          <p:nvPr>
            <p:ph type="subTitle" idx="1"/>
          </p:nvPr>
        </p:nvSpPr>
        <p:spPr>
          <a:xfrm>
            <a:off x="3655850" y="1433678"/>
            <a:ext cx="47730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2" hasCustomPrompt="1"/>
          </p:nvPr>
        </p:nvSpPr>
        <p:spPr>
          <a:xfrm>
            <a:off x="3655850" y="1975574"/>
            <a:ext cx="47730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6" name="Google Shape;206;p28"/>
          <p:cNvSpPr txBox="1">
            <a:spLocks noGrp="1"/>
          </p:cNvSpPr>
          <p:nvPr>
            <p:ph type="subTitle" idx="3"/>
          </p:nvPr>
        </p:nvSpPr>
        <p:spPr>
          <a:xfrm>
            <a:off x="3655850" y="2727683"/>
            <a:ext cx="47730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8"/>
          <p:cNvSpPr txBox="1">
            <a:spLocks noGrp="1"/>
          </p:cNvSpPr>
          <p:nvPr>
            <p:ph type="title" idx="4" hasCustomPrompt="1"/>
          </p:nvPr>
        </p:nvSpPr>
        <p:spPr>
          <a:xfrm>
            <a:off x="3655850" y="3269572"/>
            <a:ext cx="47730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8" name="Google Shape;208;p28"/>
          <p:cNvSpPr txBox="1">
            <a:spLocks noGrp="1"/>
          </p:cNvSpPr>
          <p:nvPr>
            <p:ph type="subTitle" idx="5"/>
          </p:nvPr>
        </p:nvSpPr>
        <p:spPr>
          <a:xfrm>
            <a:off x="3655850" y="4021675"/>
            <a:ext cx="47730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8"/>
          <p:cNvSpPr/>
          <p:nvPr/>
        </p:nvSpPr>
        <p:spPr>
          <a:xfrm rot="10800000" flipH="1">
            <a:off x="-1844946" y="-825381"/>
            <a:ext cx="3022621" cy="1943705"/>
          </a:xfrm>
          <a:custGeom>
            <a:avLst/>
            <a:gdLst/>
            <a:ahLst/>
            <a:cxnLst/>
            <a:rect l="l" t="t" r="r" b="b"/>
            <a:pathLst>
              <a:path w="181321" h="116599" fill="none" extrusionOk="0">
                <a:moveTo>
                  <a:pt x="113895" y="116599"/>
                </a:moveTo>
                <a:cubicBezTo>
                  <a:pt x="114215" y="103541"/>
                  <a:pt x="114820" y="89664"/>
                  <a:pt x="122007" y="78741"/>
                </a:cubicBezTo>
                <a:cubicBezTo>
                  <a:pt x="132005" y="63441"/>
                  <a:pt x="151397" y="57250"/>
                  <a:pt x="163850" y="43872"/>
                </a:cubicBezTo>
                <a:cubicBezTo>
                  <a:pt x="181320" y="25156"/>
                  <a:pt x="179897" y="14482"/>
                  <a:pt x="176161" y="10426"/>
                </a:cubicBezTo>
                <a:cubicBezTo>
                  <a:pt x="173493" y="7544"/>
                  <a:pt x="162142" y="0"/>
                  <a:pt x="145135" y="15549"/>
                </a:cubicBezTo>
                <a:cubicBezTo>
                  <a:pt x="140723" y="19570"/>
                  <a:pt x="136880" y="24124"/>
                  <a:pt x="133215" y="28785"/>
                </a:cubicBezTo>
                <a:cubicBezTo>
                  <a:pt x="121758" y="43302"/>
                  <a:pt x="107917" y="56111"/>
                  <a:pt x="91763" y="65042"/>
                </a:cubicBezTo>
                <a:cubicBezTo>
                  <a:pt x="75610" y="74009"/>
                  <a:pt x="57036" y="78990"/>
                  <a:pt x="38605" y="77922"/>
                </a:cubicBezTo>
                <a:cubicBezTo>
                  <a:pt x="25440" y="77104"/>
                  <a:pt x="12631" y="73297"/>
                  <a:pt x="0" y="69490"/>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rot="5400000">
            <a:off x="-265978" y="4314294"/>
            <a:ext cx="1616202" cy="1554564"/>
          </a:xfrm>
          <a:custGeom>
            <a:avLst/>
            <a:gdLst/>
            <a:ahLst/>
            <a:cxnLst/>
            <a:rect l="l" t="t" r="r" b="b"/>
            <a:pathLst>
              <a:path w="46647" h="44868" fill="none" extrusionOk="0">
                <a:moveTo>
                  <a:pt x="46647" y="10461"/>
                </a:moveTo>
                <a:cubicBezTo>
                  <a:pt x="46647" y="10461"/>
                  <a:pt x="3203" y="0"/>
                  <a:pt x="0" y="44868"/>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rot="1024945">
            <a:off x="8643950" y="-311403"/>
            <a:ext cx="1325080" cy="2004083"/>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rot="1024937">
            <a:off x="8169647" y="-538811"/>
            <a:ext cx="1662947" cy="2515083"/>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24"/>
        <p:cNvGrpSpPr/>
        <p:nvPr/>
      </p:nvGrpSpPr>
      <p:grpSpPr>
        <a:xfrm>
          <a:off x="0" y="0"/>
          <a:ext cx="0" cy="0"/>
          <a:chOff x="0" y="0"/>
          <a:chExt cx="0" cy="0"/>
        </a:xfrm>
      </p:grpSpPr>
      <p:sp>
        <p:nvSpPr>
          <p:cNvPr id="225" name="Google Shape;225;p30"/>
          <p:cNvSpPr txBox="1">
            <a:spLocks noGrp="1"/>
          </p:cNvSpPr>
          <p:nvPr>
            <p:ph type="ctrTitle"/>
          </p:nvPr>
        </p:nvSpPr>
        <p:spPr>
          <a:xfrm>
            <a:off x="2429950" y="535000"/>
            <a:ext cx="4284000" cy="94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6" name="Google Shape;226;p30"/>
          <p:cNvSpPr txBox="1">
            <a:spLocks noGrp="1"/>
          </p:cNvSpPr>
          <p:nvPr>
            <p:ph type="subTitle" idx="1"/>
          </p:nvPr>
        </p:nvSpPr>
        <p:spPr>
          <a:xfrm>
            <a:off x="2425075" y="1483600"/>
            <a:ext cx="4293900" cy="117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7" name="Google Shape;227;p30"/>
          <p:cNvSpPr txBox="1"/>
          <p:nvPr/>
        </p:nvSpPr>
        <p:spPr>
          <a:xfrm>
            <a:off x="1479800" y="3681900"/>
            <a:ext cx="6184500" cy="641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Roboto Mono"/>
                <a:ea typeface="Roboto Mono"/>
                <a:cs typeface="Roboto Mono"/>
                <a:sym typeface="Roboto Mono"/>
              </a:rPr>
              <a:t>CREDITS: This presentation template was created by </a:t>
            </a:r>
            <a:r>
              <a:rPr lang="en" sz="1200" b="1">
                <a:solidFill>
                  <a:schemeClr val="dk1"/>
                </a:solidFill>
                <a:uFill>
                  <a:noFill/>
                </a:uFill>
                <a:latin typeface="Roboto Mono"/>
                <a:ea typeface="Roboto Mono"/>
                <a:cs typeface="Roboto Mono"/>
                <a:sym typeface="Roboto Mon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Mono"/>
                <a:ea typeface="Roboto Mono"/>
                <a:cs typeface="Roboto Mono"/>
                <a:sym typeface="Roboto Mono"/>
              </a:rPr>
              <a:t>, including icons by </a:t>
            </a:r>
            <a:r>
              <a:rPr lang="en" sz="1200" b="1">
                <a:solidFill>
                  <a:schemeClr val="dk1"/>
                </a:solidFill>
                <a:uFill>
                  <a:noFill/>
                </a:uFill>
                <a:latin typeface="Roboto Mono"/>
                <a:ea typeface="Roboto Mono"/>
                <a:cs typeface="Roboto Mono"/>
                <a:sym typeface="Roboto Mono"/>
                <a:hlinkClick r:id="rId3">
                  <a:extLst>
                    <a:ext uri="{A12FA001-AC4F-418D-AE19-62706E023703}">
                      <ahyp:hlinkClr xmlns:ahyp="http://schemas.microsoft.com/office/drawing/2018/hyperlinkcolor" val="tx"/>
                    </a:ext>
                  </a:extLst>
                </a:hlinkClick>
              </a:rPr>
              <a:t>Flaticon</a:t>
            </a:r>
            <a:r>
              <a:rPr lang="en" sz="1200" b="1">
                <a:solidFill>
                  <a:schemeClr val="dk1"/>
                </a:solidFill>
                <a:latin typeface="Roboto Mono"/>
                <a:ea typeface="Roboto Mono"/>
                <a:cs typeface="Roboto Mono"/>
                <a:sym typeface="Roboto Mono"/>
              </a:rPr>
              <a:t> </a:t>
            </a:r>
            <a:r>
              <a:rPr lang="en" sz="1200">
                <a:solidFill>
                  <a:schemeClr val="dk1"/>
                </a:solidFill>
                <a:latin typeface="Roboto Mono"/>
                <a:ea typeface="Roboto Mono"/>
                <a:cs typeface="Roboto Mono"/>
                <a:sym typeface="Roboto Mono"/>
              </a:rPr>
              <a:t>and infographics &amp; images by </a:t>
            </a:r>
            <a:r>
              <a:rPr lang="en" sz="1200" b="1">
                <a:solidFill>
                  <a:schemeClr val="dk1"/>
                </a:solidFill>
                <a:uFill>
                  <a:noFill/>
                </a:uFill>
                <a:latin typeface="Roboto Mono"/>
                <a:ea typeface="Roboto Mono"/>
                <a:cs typeface="Roboto Mono"/>
                <a:sym typeface="Roboto Mono"/>
                <a:hlinkClick r:id="rId4">
                  <a:extLst>
                    <a:ext uri="{A12FA001-AC4F-418D-AE19-62706E023703}">
                      <ahyp:hlinkClr xmlns:ahyp="http://schemas.microsoft.com/office/drawing/2018/hyperlinkcolor" val="tx"/>
                    </a:ext>
                  </a:extLst>
                </a:hlinkClick>
              </a:rPr>
              <a:t>Freepik</a:t>
            </a:r>
            <a:endParaRPr sz="1200" b="1">
              <a:solidFill>
                <a:schemeClr val="dk1"/>
              </a:solidFill>
              <a:latin typeface="Roboto Mono"/>
              <a:ea typeface="Roboto Mono"/>
              <a:cs typeface="Roboto Mono"/>
              <a:sym typeface="Roboto Mono"/>
            </a:endParaRPr>
          </a:p>
        </p:txBody>
      </p:sp>
      <p:sp>
        <p:nvSpPr>
          <p:cNvPr id="228" name="Google Shape;228;p30"/>
          <p:cNvSpPr/>
          <p:nvPr/>
        </p:nvSpPr>
        <p:spPr>
          <a:xfrm rot="9000672" flipH="1">
            <a:off x="-2490306" y="392656"/>
            <a:ext cx="3988600" cy="3067309"/>
          </a:xfrm>
          <a:custGeom>
            <a:avLst/>
            <a:gdLst/>
            <a:ahLst/>
            <a:cxnLst/>
            <a:rect l="l" t="t" r="r" b="b"/>
            <a:pathLst>
              <a:path w="181321" h="116599" fill="none" extrusionOk="0">
                <a:moveTo>
                  <a:pt x="113895" y="116599"/>
                </a:moveTo>
                <a:cubicBezTo>
                  <a:pt x="114215" y="103541"/>
                  <a:pt x="114820" y="89664"/>
                  <a:pt x="122007" y="78741"/>
                </a:cubicBezTo>
                <a:cubicBezTo>
                  <a:pt x="132005" y="63441"/>
                  <a:pt x="151397" y="57250"/>
                  <a:pt x="163850" y="43872"/>
                </a:cubicBezTo>
                <a:cubicBezTo>
                  <a:pt x="181320" y="25156"/>
                  <a:pt x="179897" y="14482"/>
                  <a:pt x="176161" y="10426"/>
                </a:cubicBezTo>
                <a:cubicBezTo>
                  <a:pt x="173493" y="7544"/>
                  <a:pt x="162142" y="0"/>
                  <a:pt x="145135" y="15549"/>
                </a:cubicBezTo>
                <a:cubicBezTo>
                  <a:pt x="140723" y="19570"/>
                  <a:pt x="136880" y="24124"/>
                  <a:pt x="133215" y="28785"/>
                </a:cubicBezTo>
                <a:cubicBezTo>
                  <a:pt x="121758" y="43302"/>
                  <a:pt x="107917" y="56111"/>
                  <a:pt x="91763" y="65042"/>
                </a:cubicBezTo>
                <a:cubicBezTo>
                  <a:pt x="75610" y="74009"/>
                  <a:pt x="57036" y="78990"/>
                  <a:pt x="38605" y="77922"/>
                </a:cubicBezTo>
                <a:cubicBezTo>
                  <a:pt x="25440" y="77104"/>
                  <a:pt x="12631" y="73297"/>
                  <a:pt x="0" y="69490"/>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rot="-5400000" flipH="1">
            <a:off x="7914902" y="3766992"/>
            <a:ext cx="1452238" cy="1396853"/>
          </a:xfrm>
          <a:custGeom>
            <a:avLst/>
            <a:gdLst/>
            <a:ahLst/>
            <a:cxnLst/>
            <a:rect l="l" t="t" r="r" b="b"/>
            <a:pathLst>
              <a:path w="46647" h="44868" fill="none" extrusionOk="0">
                <a:moveTo>
                  <a:pt x="46647" y="10461"/>
                </a:moveTo>
                <a:cubicBezTo>
                  <a:pt x="46647" y="10461"/>
                  <a:pt x="3203" y="0"/>
                  <a:pt x="0" y="44868"/>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rot="7199686" flipH="1">
            <a:off x="7357026" y="-944599"/>
            <a:ext cx="1956592" cy="2959198"/>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rot="7199733" flipH="1">
            <a:off x="7968963" y="-1172607"/>
            <a:ext cx="1707224" cy="2582049"/>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2"/>
        <p:cNvGrpSpPr/>
        <p:nvPr/>
      </p:nvGrpSpPr>
      <p:grpSpPr>
        <a:xfrm>
          <a:off x="0" y="0"/>
          <a:ext cx="0" cy="0"/>
          <a:chOff x="0" y="0"/>
          <a:chExt cx="0" cy="0"/>
        </a:xfrm>
      </p:grpSpPr>
      <p:sp>
        <p:nvSpPr>
          <p:cNvPr id="233" name="Google Shape;233;p31"/>
          <p:cNvSpPr/>
          <p:nvPr/>
        </p:nvSpPr>
        <p:spPr>
          <a:xfrm>
            <a:off x="-84250" y="-31475"/>
            <a:ext cx="3329737" cy="1082716"/>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rot="5056801" flipH="1">
            <a:off x="-1000422" y="3474886"/>
            <a:ext cx="2201318" cy="1692737"/>
          </a:xfrm>
          <a:custGeom>
            <a:avLst/>
            <a:gdLst/>
            <a:ahLst/>
            <a:cxnLst/>
            <a:rect l="l" t="t" r="r" b="b"/>
            <a:pathLst>
              <a:path w="181321" h="116599" fill="none" extrusionOk="0">
                <a:moveTo>
                  <a:pt x="113895" y="116599"/>
                </a:moveTo>
                <a:cubicBezTo>
                  <a:pt x="114215" y="103541"/>
                  <a:pt x="114820" y="89664"/>
                  <a:pt x="122007" y="78741"/>
                </a:cubicBezTo>
                <a:cubicBezTo>
                  <a:pt x="132005" y="63441"/>
                  <a:pt x="151397" y="57250"/>
                  <a:pt x="163850" y="43872"/>
                </a:cubicBezTo>
                <a:cubicBezTo>
                  <a:pt x="181320" y="25156"/>
                  <a:pt x="179897" y="14482"/>
                  <a:pt x="176161" y="10426"/>
                </a:cubicBezTo>
                <a:cubicBezTo>
                  <a:pt x="173493" y="7544"/>
                  <a:pt x="162142" y="0"/>
                  <a:pt x="145135" y="15549"/>
                </a:cubicBezTo>
                <a:cubicBezTo>
                  <a:pt x="140723" y="19570"/>
                  <a:pt x="136880" y="24124"/>
                  <a:pt x="133215" y="28785"/>
                </a:cubicBezTo>
                <a:cubicBezTo>
                  <a:pt x="121758" y="43302"/>
                  <a:pt x="107917" y="56111"/>
                  <a:pt x="91763" y="65042"/>
                </a:cubicBezTo>
                <a:cubicBezTo>
                  <a:pt x="75610" y="74009"/>
                  <a:pt x="57036" y="78990"/>
                  <a:pt x="38605" y="77922"/>
                </a:cubicBezTo>
                <a:cubicBezTo>
                  <a:pt x="25440" y="77104"/>
                  <a:pt x="12631" y="73297"/>
                  <a:pt x="0" y="69490"/>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rot="-2700000">
            <a:off x="7975298" y="-493344"/>
            <a:ext cx="1039081" cy="1571532"/>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6"/>
        <p:cNvGrpSpPr/>
        <p:nvPr/>
      </p:nvGrpSpPr>
      <p:grpSpPr>
        <a:xfrm>
          <a:off x="0" y="0"/>
          <a:ext cx="0" cy="0"/>
          <a:chOff x="0" y="0"/>
          <a:chExt cx="0" cy="0"/>
        </a:xfrm>
      </p:grpSpPr>
      <p:sp>
        <p:nvSpPr>
          <p:cNvPr id="237" name="Google Shape;237;p32"/>
          <p:cNvSpPr/>
          <p:nvPr/>
        </p:nvSpPr>
        <p:spPr>
          <a:xfrm rot="386277" flipH="1">
            <a:off x="-295392" y="4209583"/>
            <a:ext cx="2231757" cy="1338157"/>
          </a:xfrm>
          <a:custGeom>
            <a:avLst/>
            <a:gdLst/>
            <a:ahLst/>
            <a:cxnLst/>
            <a:rect l="l" t="t" r="r" b="b"/>
            <a:pathLst>
              <a:path w="142182" h="85252" fill="none" extrusionOk="0">
                <a:moveTo>
                  <a:pt x="142182" y="18609"/>
                </a:moveTo>
                <a:cubicBezTo>
                  <a:pt x="137450" y="8611"/>
                  <a:pt x="127060" y="1530"/>
                  <a:pt x="116065" y="747"/>
                </a:cubicBezTo>
                <a:cubicBezTo>
                  <a:pt x="105035" y="0"/>
                  <a:pt x="93756" y="5586"/>
                  <a:pt x="87707" y="14837"/>
                </a:cubicBezTo>
                <a:cubicBezTo>
                  <a:pt x="82975" y="22060"/>
                  <a:pt x="81410" y="30884"/>
                  <a:pt x="77780" y="38748"/>
                </a:cubicBezTo>
                <a:cubicBezTo>
                  <a:pt x="76642" y="41274"/>
                  <a:pt x="75219" y="43729"/>
                  <a:pt x="73226" y="45650"/>
                </a:cubicBezTo>
                <a:cubicBezTo>
                  <a:pt x="69739" y="49066"/>
                  <a:pt x="64793" y="50596"/>
                  <a:pt x="59954" y="51023"/>
                </a:cubicBezTo>
                <a:cubicBezTo>
                  <a:pt x="55115" y="51486"/>
                  <a:pt x="50205" y="51023"/>
                  <a:pt x="45331" y="51023"/>
                </a:cubicBezTo>
                <a:cubicBezTo>
                  <a:pt x="34941" y="51094"/>
                  <a:pt x="24373" y="53620"/>
                  <a:pt x="15799" y="59527"/>
                </a:cubicBezTo>
                <a:cubicBezTo>
                  <a:pt x="7188" y="65398"/>
                  <a:pt x="855" y="74862"/>
                  <a:pt x="1" y="85252"/>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rot="7846592" flipH="1">
            <a:off x="-106764" y="-464851"/>
            <a:ext cx="2634712" cy="1579767"/>
          </a:xfrm>
          <a:custGeom>
            <a:avLst/>
            <a:gdLst/>
            <a:ahLst/>
            <a:cxnLst/>
            <a:rect l="l" t="t" r="r" b="b"/>
            <a:pathLst>
              <a:path w="142182" h="85252" fill="none" extrusionOk="0">
                <a:moveTo>
                  <a:pt x="142182" y="18609"/>
                </a:moveTo>
                <a:cubicBezTo>
                  <a:pt x="137450" y="8611"/>
                  <a:pt x="127060" y="1530"/>
                  <a:pt x="116065" y="747"/>
                </a:cubicBezTo>
                <a:cubicBezTo>
                  <a:pt x="105035" y="0"/>
                  <a:pt x="93756" y="5586"/>
                  <a:pt x="87707" y="14837"/>
                </a:cubicBezTo>
                <a:cubicBezTo>
                  <a:pt x="82975" y="22060"/>
                  <a:pt x="81410" y="30884"/>
                  <a:pt x="77780" y="38748"/>
                </a:cubicBezTo>
                <a:cubicBezTo>
                  <a:pt x="76642" y="41274"/>
                  <a:pt x="75219" y="43729"/>
                  <a:pt x="73226" y="45650"/>
                </a:cubicBezTo>
                <a:cubicBezTo>
                  <a:pt x="69739" y="49066"/>
                  <a:pt x="64793" y="50596"/>
                  <a:pt x="59954" y="51023"/>
                </a:cubicBezTo>
                <a:cubicBezTo>
                  <a:pt x="55115" y="51486"/>
                  <a:pt x="50205" y="51023"/>
                  <a:pt x="45331" y="51023"/>
                </a:cubicBezTo>
                <a:cubicBezTo>
                  <a:pt x="34941" y="51094"/>
                  <a:pt x="24373" y="53620"/>
                  <a:pt x="15799" y="59527"/>
                </a:cubicBezTo>
                <a:cubicBezTo>
                  <a:pt x="7188" y="65398"/>
                  <a:pt x="855" y="74862"/>
                  <a:pt x="1" y="85252"/>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rot="10800000" flipH="1">
            <a:off x="8488025" y="2843608"/>
            <a:ext cx="1682100" cy="2544050"/>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rot="10800000" flipH="1">
            <a:off x="8905650" y="3873883"/>
            <a:ext cx="566650" cy="1343200"/>
          </a:xfrm>
          <a:custGeom>
            <a:avLst/>
            <a:gdLst/>
            <a:ahLst/>
            <a:cxnLst/>
            <a:rect l="l" t="t" r="r" b="b"/>
            <a:pathLst>
              <a:path w="22666" h="53728" fill="none" extrusionOk="0">
                <a:moveTo>
                  <a:pt x="21883" y="0"/>
                </a:moveTo>
                <a:cubicBezTo>
                  <a:pt x="19748" y="391"/>
                  <a:pt x="17827" y="1459"/>
                  <a:pt x="16048" y="2633"/>
                </a:cubicBezTo>
                <a:cubicBezTo>
                  <a:pt x="9750" y="6867"/>
                  <a:pt x="4697" y="13023"/>
                  <a:pt x="2349" y="20210"/>
                </a:cubicBezTo>
                <a:cubicBezTo>
                  <a:pt x="1" y="27362"/>
                  <a:pt x="499" y="35581"/>
                  <a:pt x="4270" y="42128"/>
                </a:cubicBezTo>
                <a:cubicBezTo>
                  <a:pt x="8006" y="48710"/>
                  <a:pt x="15087" y="53371"/>
                  <a:pt x="22666" y="53727"/>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6" name="Google Shape;46;p8"/>
          <p:cNvSpPr/>
          <p:nvPr/>
        </p:nvSpPr>
        <p:spPr>
          <a:xfrm rot="1240915" flipH="1">
            <a:off x="5933099" y="195165"/>
            <a:ext cx="4288810" cy="1394573"/>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1240915" flipH="1">
            <a:off x="6249116" y="-260252"/>
            <a:ext cx="4288810" cy="1394573"/>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rot="9000242">
            <a:off x="5186211" y="3240648"/>
            <a:ext cx="4587090" cy="1491415"/>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873846">
            <a:off x="-646184" y="-80981"/>
            <a:ext cx="4587227" cy="1491442"/>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7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20550" y="2467862"/>
            <a:ext cx="3736200" cy="1364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5665350" y="1242574"/>
            <a:ext cx="1446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750275" y="3832625"/>
            <a:ext cx="3276900" cy="62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84250" y="-31475"/>
            <a:ext cx="3329737" cy="1082716"/>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5056594" flipH="1">
            <a:off x="-1436656" y="2151269"/>
            <a:ext cx="3422724" cy="2631661"/>
          </a:xfrm>
          <a:custGeom>
            <a:avLst/>
            <a:gdLst/>
            <a:ahLst/>
            <a:cxnLst/>
            <a:rect l="l" t="t" r="r" b="b"/>
            <a:pathLst>
              <a:path w="181321" h="116599" fill="none" extrusionOk="0">
                <a:moveTo>
                  <a:pt x="113895" y="116599"/>
                </a:moveTo>
                <a:cubicBezTo>
                  <a:pt x="114215" y="103541"/>
                  <a:pt x="114820" y="89664"/>
                  <a:pt x="122007" y="78741"/>
                </a:cubicBezTo>
                <a:cubicBezTo>
                  <a:pt x="132005" y="63441"/>
                  <a:pt x="151397" y="57250"/>
                  <a:pt x="163850" y="43872"/>
                </a:cubicBezTo>
                <a:cubicBezTo>
                  <a:pt x="181320" y="25156"/>
                  <a:pt x="179897" y="14482"/>
                  <a:pt x="176161" y="10426"/>
                </a:cubicBezTo>
                <a:cubicBezTo>
                  <a:pt x="173493" y="7544"/>
                  <a:pt x="162142" y="0"/>
                  <a:pt x="145135" y="15549"/>
                </a:cubicBezTo>
                <a:cubicBezTo>
                  <a:pt x="140723" y="19570"/>
                  <a:pt x="136880" y="24124"/>
                  <a:pt x="133215" y="28785"/>
                </a:cubicBezTo>
                <a:cubicBezTo>
                  <a:pt x="121758" y="43302"/>
                  <a:pt x="107917" y="56111"/>
                  <a:pt x="91763" y="65042"/>
                </a:cubicBezTo>
                <a:cubicBezTo>
                  <a:pt x="75610" y="74009"/>
                  <a:pt x="57036" y="78990"/>
                  <a:pt x="38605" y="77922"/>
                </a:cubicBezTo>
                <a:cubicBezTo>
                  <a:pt x="25440" y="77104"/>
                  <a:pt x="12631" y="73297"/>
                  <a:pt x="0" y="69490"/>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4188002">
            <a:off x="6799692" y="-425265"/>
            <a:ext cx="3554575" cy="2131315"/>
          </a:xfrm>
          <a:custGeom>
            <a:avLst/>
            <a:gdLst/>
            <a:ahLst/>
            <a:cxnLst/>
            <a:rect l="l" t="t" r="r" b="b"/>
            <a:pathLst>
              <a:path w="142182" h="85252" fill="none" extrusionOk="0">
                <a:moveTo>
                  <a:pt x="142182" y="18609"/>
                </a:moveTo>
                <a:cubicBezTo>
                  <a:pt x="137450" y="8611"/>
                  <a:pt x="127060" y="1530"/>
                  <a:pt x="116065" y="747"/>
                </a:cubicBezTo>
                <a:cubicBezTo>
                  <a:pt x="105035" y="0"/>
                  <a:pt x="93756" y="5586"/>
                  <a:pt x="87707" y="14837"/>
                </a:cubicBezTo>
                <a:cubicBezTo>
                  <a:pt x="82975" y="22060"/>
                  <a:pt x="81410" y="30884"/>
                  <a:pt x="77780" y="38748"/>
                </a:cubicBezTo>
                <a:cubicBezTo>
                  <a:pt x="76642" y="41274"/>
                  <a:pt x="75219" y="43729"/>
                  <a:pt x="73226" y="45650"/>
                </a:cubicBezTo>
                <a:cubicBezTo>
                  <a:pt x="69739" y="49066"/>
                  <a:pt x="64793" y="50596"/>
                  <a:pt x="59954" y="51023"/>
                </a:cubicBezTo>
                <a:cubicBezTo>
                  <a:pt x="55115" y="51486"/>
                  <a:pt x="50205" y="51023"/>
                  <a:pt x="45331" y="51023"/>
                </a:cubicBezTo>
                <a:cubicBezTo>
                  <a:pt x="34941" y="51094"/>
                  <a:pt x="24373" y="53620"/>
                  <a:pt x="15799" y="59527"/>
                </a:cubicBezTo>
                <a:cubicBezTo>
                  <a:pt x="7188" y="65398"/>
                  <a:pt x="855" y="74862"/>
                  <a:pt x="1" y="85252"/>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4188002">
            <a:off x="6421192" y="168835"/>
            <a:ext cx="3554575" cy="2131315"/>
          </a:xfrm>
          <a:custGeom>
            <a:avLst/>
            <a:gdLst/>
            <a:ahLst/>
            <a:cxnLst/>
            <a:rect l="l" t="t" r="r" b="b"/>
            <a:pathLst>
              <a:path w="142182" h="85252" fill="none" extrusionOk="0">
                <a:moveTo>
                  <a:pt x="142182" y="18609"/>
                </a:moveTo>
                <a:cubicBezTo>
                  <a:pt x="137450" y="8611"/>
                  <a:pt x="127060" y="1530"/>
                  <a:pt x="116065" y="747"/>
                </a:cubicBezTo>
                <a:cubicBezTo>
                  <a:pt x="105035" y="0"/>
                  <a:pt x="93756" y="5586"/>
                  <a:pt x="87707" y="14837"/>
                </a:cubicBezTo>
                <a:cubicBezTo>
                  <a:pt x="82975" y="22060"/>
                  <a:pt x="81410" y="30884"/>
                  <a:pt x="77780" y="38748"/>
                </a:cubicBezTo>
                <a:cubicBezTo>
                  <a:pt x="76642" y="41274"/>
                  <a:pt x="75219" y="43729"/>
                  <a:pt x="73226" y="45650"/>
                </a:cubicBezTo>
                <a:cubicBezTo>
                  <a:pt x="69739" y="49066"/>
                  <a:pt x="64793" y="50596"/>
                  <a:pt x="59954" y="51023"/>
                </a:cubicBezTo>
                <a:cubicBezTo>
                  <a:pt x="55115" y="51486"/>
                  <a:pt x="50205" y="51023"/>
                  <a:pt x="45331" y="51023"/>
                </a:cubicBezTo>
                <a:cubicBezTo>
                  <a:pt x="34941" y="51094"/>
                  <a:pt x="24373" y="53620"/>
                  <a:pt x="15799" y="59527"/>
                </a:cubicBezTo>
                <a:cubicBezTo>
                  <a:pt x="7188" y="65398"/>
                  <a:pt x="855" y="74862"/>
                  <a:pt x="1" y="85252"/>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7"/>
          <p:cNvSpPr txBox="1">
            <a:spLocks noGrp="1"/>
          </p:cNvSpPr>
          <p:nvPr>
            <p:ph type="body" idx="1"/>
          </p:nvPr>
        </p:nvSpPr>
        <p:spPr>
          <a:xfrm>
            <a:off x="980713" y="1217263"/>
            <a:ext cx="3322200" cy="33222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Clr>
                <a:srgbClr val="595959"/>
              </a:buClr>
              <a:buSzPts val="1000"/>
              <a:buChar char="●"/>
              <a:defRPr sz="1400">
                <a:solidFill>
                  <a:srgbClr val="434343"/>
                </a:solidFill>
              </a:defRPr>
            </a:lvl1pPr>
            <a:lvl2pPr marL="914400" lvl="1" indent="-317500" rtl="0">
              <a:lnSpc>
                <a:spcPct val="115000"/>
              </a:lnSpc>
              <a:spcBef>
                <a:spcPts val="0"/>
              </a:spcBef>
              <a:spcAft>
                <a:spcPts val="0"/>
              </a:spcAft>
              <a:buClr>
                <a:srgbClr val="595959"/>
              </a:buClr>
              <a:buSzPts val="1400"/>
              <a:buChar char="○"/>
              <a:defRPr>
                <a:solidFill>
                  <a:srgbClr val="434343"/>
                </a:solidFill>
              </a:defRPr>
            </a:lvl2pPr>
            <a:lvl3pPr marL="1371600" lvl="2" indent="-317500" rtl="0">
              <a:lnSpc>
                <a:spcPct val="115000"/>
              </a:lnSpc>
              <a:spcBef>
                <a:spcPts val="0"/>
              </a:spcBef>
              <a:spcAft>
                <a:spcPts val="0"/>
              </a:spcAft>
              <a:buClr>
                <a:srgbClr val="595959"/>
              </a:buClr>
              <a:buSzPts val="1400"/>
              <a:buChar char="■"/>
              <a:defRPr>
                <a:solidFill>
                  <a:srgbClr val="434343"/>
                </a:solidFill>
              </a:defRPr>
            </a:lvl3pPr>
            <a:lvl4pPr marL="1828800" lvl="3" indent="-317500" rtl="0">
              <a:lnSpc>
                <a:spcPct val="115000"/>
              </a:lnSpc>
              <a:spcBef>
                <a:spcPts val="0"/>
              </a:spcBef>
              <a:spcAft>
                <a:spcPts val="0"/>
              </a:spcAft>
              <a:buClr>
                <a:srgbClr val="595959"/>
              </a:buClr>
              <a:buSzPts val="1400"/>
              <a:buChar char="●"/>
              <a:defRPr>
                <a:solidFill>
                  <a:srgbClr val="434343"/>
                </a:solidFill>
              </a:defRPr>
            </a:lvl4pPr>
            <a:lvl5pPr marL="2286000" lvl="4" indent="-317500" rtl="0">
              <a:lnSpc>
                <a:spcPct val="115000"/>
              </a:lnSpc>
              <a:spcBef>
                <a:spcPts val="0"/>
              </a:spcBef>
              <a:spcAft>
                <a:spcPts val="0"/>
              </a:spcAft>
              <a:buClr>
                <a:srgbClr val="595959"/>
              </a:buClr>
              <a:buSzPts val="1400"/>
              <a:buChar char="○"/>
              <a:defRPr>
                <a:solidFill>
                  <a:srgbClr val="434343"/>
                </a:solidFill>
              </a:defRPr>
            </a:lvl5pPr>
            <a:lvl6pPr marL="2743200" lvl="5" indent="-317500" rtl="0">
              <a:lnSpc>
                <a:spcPct val="115000"/>
              </a:lnSpc>
              <a:spcBef>
                <a:spcPts val="0"/>
              </a:spcBef>
              <a:spcAft>
                <a:spcPts val="0"/>
              </a:spcAft>
              <a:buClr>
                <a:srgbClr val="595959"/>
              </a:buClr>
              <a:buSzPts val="1400"/>
              <a:buChar char="■"/>
              <a:defRPr>
                <a:solidFill>
                  <a:srgbClr val="434343"/>
                </a:solidFill>
              </a:defRPr>
            </a:lvl6pPr>
            <a:lvl7pPr marL="3200400" lvl="6" indent="-317500" rtl="0">
              <a:lnSpc>
                <a:spcPct val="115000"/>
              </a:lnSpc>
              <a:spcBef>
                <a:spcPts val="0"/>
              </a:spcBef>
              <a:spcAft>
                <a:spcPts val="0"/>
              </a:spcAft>
              <a:buClr>
                <a:srgbClr val="595959"/>
              </a:buClr>
              <a:buSzPts val="1400"/>
              <a:buChar char="●"/>
              <a:defRPr>
                <a:solidFill>
                  <a:srgbClr val="434343"/>
                </a:solidFill>
              </a:defRPr>
            </a:lvl7pPr>
            <a:lvl8pPr marL="3657600" lvl="7" indent="-317500" rtl="0">
              <a:lnSpc>
                <a:spcPct val="115000"/>
              </a:lnSpc>
              <a:spcBef>
                <a:spcPts val="0"/>
              </a:spcBef>
              <a:spcAft>
                <a:spcPts val="0"/>
              </a:spcAft>
              <a:buClr>
                <a:srgbClr val="595959"/>
              </a:buClr>
              <a:buSzPts val="1400"/>
              <a:buChar char="○"/>
              <a:defRPr>
                <a:solidFill>
                  <a:srgbClr val="434343"/>
                </a:solidFill>
              </a:defRPr>
            </a:lvl8pPr>
            <a:lvl9pPr marL="4114800" lvl="8" indent="-317500" rtl="0">
              <a:lnSpc>
                <a:spcPct val="115000"/>
              </a:lnSpc>
              <a:spcBef>
                <a:spcPts val="0"/>
              </a:spcBef>
              <a:spcAft>
                <a:spcPts val="0"/>
              </a:spcAft>
              <a:buClr>
                <a:srgbClr val="595959"/>
              </a:buClr>
              <a:buSzPts val="1400"/>
              <a:buChar char="■"/>
              <a:defRPr>
                <a:solidFill>
                  <a:srgbClr val="434343"/>
                </a:solidFill>
              </a:defRPr>
            </a:lvl9pPr>
          </a:lstStyle>
          <a:p>
            <a:endParaRPr/>
          </a:p>
        </p:txBody>
      </p:sp>
      <p:sp>
        <p:nvSpPr>
          <p:cNvPr id="40" name="Google Shape;40;p7"/>
          <p:cNvSpPr/>
          <p:nvPr/>
        </p:nvSpPr>
        <p:spPr>
          <a:xfrm rot="8488453" flipH="1">
            <a:off x="-1318722" y="-97499"/>
            <a:ext cx="1967157" cy="1264986"/>
          </a:xfrm>
          <a:custGeom>
            <a:avLst/>
            <a:gdLst/>
            <a:ahLst/>
            <a:cxnLst/>
            <a:rect l="l" t="t" r="r" b="b"/>
            <a:pathLst>
              <a:path w="181321" h="116599" fill="none" extrusionOk="0">
                <a:moveTo>
                  <a:pt x="113895" y="116599"/>
                </a:moveTo>
                <a:cubicBezTo>
                  <a:pt x="114215" y="103541"/>
                  <a:pt x="114820" y="89664"/>
                  <a:pt x="122007" y="78741"/>
                </a:cubicBezTo>
                <a:cubicBezTo>
                  <a:pt x="132005" y="63441"/>
                  <a:pt x="151397" y="57250"/>
                  <a:pt x="163850" y="43872"/>
                </a:cubicBezTo>
                <a:cubicBezTo>
                  <a:pt x="181320" y="25156"/>
                  <a:pt x="179897" y="14482"/>
                  <a:pt x="176161" y="10426"/>
                </a:cubicBezTo>
                <a:cubicBezTo>
                  <a:pt x="173493" y="7544"/>
                  <a:pt x="162142" y="0"/>
                  <a:pt x="145135" y="15549"/>
                </a:cubicBezTo>
                <a:cubicBezTo>
                  <a:pt x="140723" y="19570"/>
                  <a:pt x="136880" y="24124"/>
                  <a:pt x="133215" y="28785"/>
                </a:cubicBezTo>
                <a:cubicBezTo>
                  <a:pt x="121758" y="43302"/>
                  <a:pt x="107917" y="56111"/>
                  <a:pt x="91763" y="65042"/>
                </a:cubicBezTo>
                <a:cubicBezTo>
                  <a:pt x="75610" y="74009"/>
                  <a:pt x="57036" y="78990"/>
                  <a:pt x="38605" y="77922"/>
                </a:cubicBezTo>
                <a:cubicBezTo>
                  <a:pt x="25440" y="77104"/>
                  <a:pt x="12631" y="73297"/>
                  <a:pt x="0" y="69490"/>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rot="-8921104">
            <a:off x="-202372" y="4674675"/>
            <a:ext cx="3438143" cy="1117966"/>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499565" flipH="1">
            <a:off x="6170885" y="-23959"/>
            <a:ext cx="3438002" cy="1117920"/>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rot="499565" flipH="1">
            <a:off x="6338260" y="-363997"/>
            <a:ext cx="3438002" cy="1117920"/>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808677" y="1461125"/>
            <a:ext cx="46611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9"/>
          <p:cNvSpPr txBox="1">
            <a:spLocks noGrp="1"/>
          </p:cNvSpPr>
          <p:nvPr>
            <p:ph type="subTitle" idx="1"/>
          </p:nvPr>
        </p:nvSpPr>
        <p:spPr>
          <a:xfrm>
            <a:off x="808777" y="2442476"/>
            <a:ext cx="46611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9"/>
          <p:cNvSpPr/>
          <p:nvPr/>
        </p:nvSpPr>
        <p:spPr>
          <a:xfrm rot="8488994" flipH="1">
            <a:off x="-931701" y="-92662"/>
            <a:ext cx="2637225" cy="1695875"/>
          </a:xfrm>
          <a:custGeom>
            <a:avLst/>
            <a:gdLst/>
            <a:ahLst/>
            <a:cxnLst/>
            <a:rect l="l" t="t" r="r" b="b"/>
            <a:pathLst>
              <a:path w="181321" h="116599" fill="none" extrusionOk="0">
                <a:moveTo>
                  <a:pt x="113895" y="116599"/>
                </a:moveTo>
                <a:cubicBezTo>
                  <a:pt x="114215" y="103541"/>
                  <a:pt x="114820" y="89664"/>
                  <a:pt x="122007" y="78741"/>
                </a:cubicBezTo>
                <a:cubicBezTo>
                  <a:pt x="132005" y="63441"/>
                  <a:pt x="151397" y="57250"/>
                  <a:pt x="163850" y="43872"/>
                </a:cubicBezTo>
                <a:cubicBezTo>
                  <a:pt x="181320" y="25156"/>
                  <a:pt x="179897" y="14482"/>
                  <a:pt x="176161" y="10426"/>
                </a:cubicBezTo>
                <a:cubicBezTo>
                  <a:pt x="173493" y="7544"/>
                  <a:pt x="162142" y="0"/>
                  <a:pt x="145135" y="15549"/>
                </a:cubicBezTo>
                <a:cubicBezTo>
                  <a:pt x="140723" y="19570"/>
                  <a:pt x="136880" y="24124"/>
                  <a:pt x="133215" y="28785"/>
                </a:cubicBezTo>
                <a:cubicBezTo>
                  <a:pt x="121758" y="43302"/>
                  <a:pt x="107917" y="56111"/>
                  <a:pt x="91763" y="65042"/>
                </a:cubicBezTo>
                <a:cubicBezTo>
                  <a:pt x="75610" y="74009"/>
                  <a:pt x="57036" y="78990"/>
                  <a:pt x="38605" y="77922"/>
                </a:cubicBezTo>
                <a:cubicBezTo>
                  <a:pt x="25440" y="77104"/>
                  <a:pt x="12631" y="73297"/>
                  <a:pt x="0" y="69490"/>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rot="-8921104">
            <a:off x="-202372" y="4288425"/>
            <a:ext cx="3438143" cy="1117966"/>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rot="499565" flipH="1">
            <a:off x="6170885" y="-23959"/>
            <a:ext cx="3438002" cy="1117920"/>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499565" flipH="1">
            <a:off x="6338260" y="-363997"/>
            <a:ext cx="3438002" cy="1117920"/>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2374975" y="733300"/>
            <a:ext cx="6054000" cy="13593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7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a:spLocks noGrp="1"/>
          </p:cNvSpPr>
          <p:nvPr>
            <p:ph type="subTitle" idx="1"/>
          </p:nvPr>
        </p:nvSpPr>
        <p:spPr>
          <a:xfrm>
            <a:off x="5110875" y="2092725"/>
            <a:ext cx="33180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2" name="Google Shape;62;p11"/>
          <p:cNvSpPr/>
          <p:nvPr/>
        </p:nvSpPr>
        <p:spPr>
          <a:xfrm>
            <a:off x="6456449" y="3405824"/>
            <a:ext cx="3134758" cy="1879593"/>
          </a:xfrm>
          <a:custGeom>
            <a:avLst/>
            <a:gdLst/>
            <a:ahLst/>
            <a:cxnLst/>
            <a:rect l="l" t="t" r="r" b="b"/>
            <a:pathLst>
              <a:path w="142182" h="85252" fill="none" extrusionOk="0">
                <a:moveTo>
                  <a:pt x="142182" y="18609"/>
                </a:moveTo>
                <a:cubicBezTo>
                  <a:pt x="137450" y="8611"/>
                  <a:pt x="127060" y="1530"/>
                  <a:pt x="116065" y="747"/>
                </a:cubicBezTo>
                <a:cubicBezTo>
                  <a:pt x="105035" y="0"/>
                  <a:pt x="93756" y="5586"/>
                  <a:pt x="87707" y="14837"/>
                </a:cubicBezTo>
                <a:cubicBezTo>
                  <a:pt x="82975" y="22060"/>
                  <a:pt x="81410" y="30884"/>
                  <a:pt x="77780" y="38748"/>
                </a:cubicBezTo>
                <a:cubicBezTo>
                  <a:pt x="76642" y="41274"/>
                  <a:pt x="75219" y="43729"/>
                  <a:pt x="73226" y="45650"/>
                </a:cubicBezTo>
                <a:cubicBezTo>
                  <a:pt x="69739" y="49066"/>
                  <a:pt x="64793" y="50596"/>
                  <a:pt x="59954" y="51023"/>
                </a:cubicBezTo>
                <a:cubicBezTo>
                  <a:pt x="55115" y="51486"/>
                  <a:pt x="50205" y="51023"/>
                  <a:pt x="45331" y="51023"/>
                </a:cubicBezTo>
                <a:cubicBezTo>
                  <a:pt x="34941" y="51094"/>
                  <a:pt x="24373" y="53620"/>
                  <a:pt x="15799" y="59527"/>
                </a:cubicBezTo>
                <a:cubicBezTo>
                  <a:pt x="7188" y="65398"/>
                  <a:pt x="855" y="74862"/>
                  <a:pt x="1" y="85252"/>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5822449" y="2936751"/>
            <a:ext cx="3862019" cy="2315657"/>
          </a:xfrm>
          <a:custGeom>
            <a:avLst/>
            <a:gdLst/>
            <a:ahLst/>
            <a:cxnLst/>
            <a:rect l="l" t="t" r="r" b="b"/>
            <a:pathLst>
              <a:path w="142182" h="85252" fill="none" extrusionOk="0">
                <a:moveTo>
                  <a:pt x="142182" y="18609"/>
                </a:moveTo>
                <a:cubicBezTo>
                  <a:pt x="137450" y="8611"/>
                  <a:pt x="127060" y="1530"/>
                  <a:pt x="116065" y="747"/>
                </a:cubicBezTo>
                <a:cubicBezTo>
                  <a:pt x="105035" y="0"/>
                  <a:pt x="93756" y="5586"/>
                  <a:pt x="87707" y="14837"/>
                </a:cubicBezTo>
                <a:cubicBezTo>
                  <a:pt x="82975" y="22060"/>
                  <a:pt x="81410" y="30884"/>
                  <a:pt x="77780" y="38748"/>
                </a:cubicBezTo>
                <a:cubicBezTo>
                  <a:pt x="76642" y="41274"/>
                  <a:pt x="75219" y="43729"/>
                  <a:pt x="73226" y="45650"/>
                </a:cubicBezTo>
                <a:cubicBezTo>
                  <a:pt x="69739" y="49066"/>
                  <a:pt x="64793" y="50596"/>
                  <a:pt x="59954" y="51023"/>
                </a:cubicBezTo>
                <a:cubicBezTo>
                  <a:pt x="55115" y="51486"/>
                  <a:pt x="50205" y="51023"/>
                  <a:pt x="45331" y="51023"/>
                </a:cubicBezTo>
                <a:cubicBezTo>
                  <a:pt x="34941" y="51094"/>
                  <a:pt x="24373" y="53620"/>
                  <a:pt x="15799" y="59527"/>
                </a:cubicBezTo>
                <a:cubicBezTo>
                  <a:pt x="7188" y="65398"/>
                  <a:pt x="855" y="74862"/>
                  <a:pt x="1" y="85252"/>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9731957">
            <a:off x="-908740" y="-798800"/>
            <a:ext cx="2125539" cy="2044476"/>
          </a:xfrm>
          <a:custGeom>
            <a:avLst/>
            <a:gdLst/>
            <a:ahLst/>
            <a:cxnLst/>
            <a:rect l="l" t="t" r="r" b="b"/>
            <a:pathLst>
              <a:path w="46647" h="44868" fill="none" extrusionOk="0">
                <a:moveTo>
                  <a:pt x="46647" y="10461"/>
                </a:moveTo>
                <a:cubicBezTo>
                  <a:pt x="46647" y="10461"/>
                  <a:pt x="3203" y="0"/>
                  <a:pt x="0" y="44868"/>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682538" y="1282000"/>
            <a:ext cx="2848800" cy="672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 name="Google Shape;68;p13"/>
          <p:cNvSpPr txBox="1">
            <a:spLocks noGrp="1"/>
          </p:cNvSpPr>
          <p:nvPr>
            <p:ph type="title" idx="2" hasCustomPrompt="1"/>
          </p:nvPr>
        </p:nvSpPr>
        <p:spPr>
          <a:xfrm>
            <a:off x="824225" y="1596413"/>
            <a:ext cx="73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
          </p:nvPr>
        </p:nvSpPr>
        <p:spPr>
          <a:xfrm>
            <a:off x="1682538" y="1937500"/>
            <a:ext cx="2848800" cy="6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 name="Google Shape;70;p13"/>
          <p:cNvSpPr txBox="1">
            <a:spLocks noGrp="1"/>
          </p:cNvSpPr>
          <p:nvPr>
            <p:ph type="title" idx="3"/>
          </p:nvPr>
        </p:nvSpPr>
        <p:spPr>
          <a:xfrm>
            <a:off x="5580125" y="1282000"/>
            <a:ext cx="2848800" cy="672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3"/>
          <p:cNvSpPr txBox="1">
            <a:spLocks noGrp="1"/>
          </p:cNvSpPr>
          <p:nvPr>
            <p:ph type="title" idx="4" hasCustomPrompt="1"/>
          </p:nvPr>
        </p:nvSpPr>
        <p:spPr>
          <a:xfrm>
            <a:off x="4712700" y="1643238"/>
            <a:ext cx="73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5"/>
          </p:nvPr>
        </p:nvSpPr>
        <p:spPr>
          <a:xfrm>
            <a:off x="5580125" y="1937500"/>
            <a:ext cx="2848800" cy="60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6"/>
          </p:nvPr>
        </p:nvSpPr>
        <p:spPr>
          <a:xfrm>
            <a:off x="1682538" y="3051425"/>
            <a:ext cx="2848800" cy="672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7" hasCustomPrompt="1"/>
          </p:nvPr>
        </p:nvSpPr>
        <p:spPr>
          <a:xfrm>
            <a:off x="824213" y="3386925"/>
            <a:ext cx="73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8"/>
          </p:nvPr>
        </p:nvSpPr>
        <p:spPr>
          <a:xfrm>
            <a:off x="1682538" y="3706925"/>
            <a:ext cx="2848800" cy="6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9"/>
          </p:nvPr>
        </p:nvSpPr>
        <p:spPr>
          <a:xfrm>
            <a:off x="5580125" y="3051425"/>
            <a:ext cx="2848800" cy="672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13" hasCustomPrompt="1"/>
          </p:nvPr>
        </p:nvSpPr>
        <p:spPr>
          <a:xfrm>
            <a:off x="4712688" y="3386925"/>
            <a:ext cx="73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14"/>
          </p:nvPr>
        </p:nvSpPr>
        <p:spPr>
          <a:xfrm>
            <a:off x="5580125" y="3706925"/>
            <a:ext cx="2848800" cy="60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13"/>
          <p:cNvSpPr/>
          <p:nvPr/>
        </p:nvSpPr>
        <p:spPr>
          <a:xfrm>
            <a:off x="-206575" y="-94300"/>
            <a:ext cx="2069235" cy="672844"/>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rot="-499565">
            <a:off x="-890965" y="-9897"/>
            <a:ext cx="3438002" cy="1117920"/>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rot="951330">
            <a:off x="7792367" y="4166326"/>
            <a:ext cx="1531497" cy="1472981"/>
          </a:xfrm>
          <a:custGeom>
            <a:avLst/>
            <a:gdLst/>
            <a:ahLst/>
            <a:cxnLst/>
            <a:rect l="l" t="t" r="r" b="b"/>
            <a:pathLst>
              <a:path w="46647" h="44868" fill="none" extrusionOk="0">
                <a:moveTo>
                  <a:pt x="46647" y="10461"/>
                </a:moveTo>
                <a:cubicBezTo>
                  <a:pt x="46647" y="10461"/>
                  <a:pt x="3203" y="0"/>
                  <a:pt x="0" y="44868"/>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6"/>
        <p:cNvGrpSpPr/>
        <p:nvPr/>
      </p:nvGrpSpPr>
      <p:grpSpPr>
        <a:xfrm>
          <a:off x="0" y="0"/>
          <a:ext cx="0" cy="0"/>
          <a:chOff x="0" y="0"/>
          <a:chExt cx="0" cy="0"/>
        </a:xfrm>
      </p:grpSpPr>
      <p:sp>
        <p:nvSpPr>
          <p:cNvPr id="127" name="Google Shape;127;p22"/>
          <p:cNvSpPr txBox="1">
            <a:spLocks noGrp="1"/>
          </p:cNvSpPr>
          <p:nvPr>
            <p:ph type="subTitle" idx="1"/>
          </p:nvPr>
        </p:nvSpPr>
        <p:spPr>
          <a:xfrm>
            <a:off x="2621375" y="1161225"/>
            <a:ext cx="48399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500">
                <a:solidFill>
                  <a:schemeClr val="dk2"/>
                </a:solidFill>
                <a:latin typeface="Prosto One"/>
                <a:ea typeface="Prosto One"/>
                <a:cs typeface="Prosto One"/>
                <a:sym typeface="Prosto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28" name="Google Shape;128;p22"/>
          <p:cNvSpPr txBox="1">
            <a:spLocks noGrp="1"/>
          </p:cNvSpPr>
          <p:nvPr>
            <p:ph type="subTitle" idx="2"/>
          </p:nvPr>
        </p:nvSpPr>
        <p:spPr>
          <a:xfrm>
            <a:off x="2621375" y="2863395"/>
            <a:ext cx="48399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500">
                <a:solidFill>
                  <a:schemeClr val="dk2"/>
                </a:solidFill>
                <a:latin typeface="Prosto One"/>
                <a:ea typeface="Prosto One"/>
                <a:cs typeface="Prosto One"/>
                <a:sym typeface="Prosto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29" name="Google Shape;129;p22"/>
          <p:cNvSpPr txBox="1">
            <a:spLocks noGrp="1"/>
          </p:cNvSpPr>
          <p:nvPr>
            <p:ph type="subTitle" idx="3"/>
          </p:nvPr>
        </p:nvSpPr>
        <p:spPr>
          <a:xfrm>
            <a:off x="2621375" y="1722626"/>
            <a:ext cx="4839900" cy="9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2"/>
          <p:cNvSpPr txBox="1">
            <a:spLocks noGrp="1"/>
          </p:cNvSpPr>
          <p:nvPr>
            <p:ph type="subTitle" idx="4"/>
          </p:nvPr>
        </p:nvSpPr>
        <p:spPr>
          <a:xfrm>
            <a:off x="2621375" y="3424800"/>
            <a:ext cx="4839900" cy="9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2" name="Google Shape;132;p22"/>
          <p:cNvSpPr/>
          <p:nvPr/>
        </p:nvSpPr>
        <p:spPr>
          <a:xfrm rot="5400000">
            <a:off x="-385117" y="3766992"/>
            <a:ext cx="1452238" cy="1396853"/>
          </a:xfrm>
          <a:custGeom>
            <a:avLst/>
            <a:gdLst/>
            <a:ahLst/>
            <a:cxnLst/>
            <a:rect l="l" t="t" r="r" b="b"/>
            <a:pathLst>
              <a:path w="46647" h="44868" fill="none" extrusionOk="0">
                <a:moveTo>
                  <a:pt x="46647" y="10461"/>
                </a:moveTo>
                <a:cubicBezTo>
                  <a:pt x="46647" y="10461"/>
                  <a:pt x="3203" y="0"/>
                  <a:pt x="0" y="44868"/>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rot="-7199686">
            <a:off x="-331596" y="-944599"/>
            <a:ext cx="1956592" cy="2959198"/>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rot="-7199733">
            <a:off x="-694165" y="-1172607"/>
            <a:ext cx="1707224" cy="2582049"/>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rot="10800000">
            <a:off x="7743906" y="-1051952"/>
            <a:ext cx="3640019" cy="2340725"/>
          </a:xfrm>
          <a:custGeom>
            <a:avLst/>
            <a:gdLst/>
            <a:ahLst/>
            <a:cxnLst/>
            <a:rect l="l" t="t" r="r" b="b"/>
            <a:pathLst>
              <a:path w="181321" h="116599" fill="none" extrusionOk="0">
                <a:moveTo>
                  <a:pt x="113895" y="116599"/>
                </a:moveTo>
                <a:cubicBezTo>
                  <a:pt x="114215" y="103541"/>
                  <a:pt x="114820" y="89664"/>
                  <a:pt x="122007" y="78741"/>
                </a:cubicBezTo>
                <a:cubicBezTo>
                  <a:pt x="132005" y="63441"/>
                  <a:pt x="151397" y="57250"/>
                  <a:pt x="163850" y="43872"/>
                </a:cubicBezTo>
                <a:cubicBezTo>
                  <a:pt x="181320" y="25156"/>
                  <a:pt x="179897" y="14482"/>
                  <a:pt x="176161" y="10426"/>
                </a:cubicBezTo>
                <a:cubicBezTo>
                  <a:pt x="173493" y="7544"/>
                  <a:pt x="162142" y="0"/>
                  <a:pt x="145135" y="15549"/>
                </a:cubicBezTo>
                <a:cubicBezTo>
                  <a:pt x="140723" y="19570"/>
                  <a:pt x="136880" y="24124"/>
                  <a:pt x="133215" y="28785"/>
                </a:cubicBezTo>
                <a:cubicBezTo>
                  <a:pt x="121758" y="43302"/>
                  <a:pt x="107917" y="56111"/>
                  <a:pt x="91763" y="65042"/>
                </a:cubicBezTo>
                <a:cubicBezTo>
                  <a:pt x="75610" y="74009"/>
                  <a:pt x="57036" y="78990"/>
                  <a:pt x="38605" y="77922"/>
                </a:cubicBezTo>
                <a:cubicBezTo>
                  <a:pt x="25440" y="77104"/>
                  <a:pt x="12631" y="73297"/>
                  <a:pt x="0" y="69490"/>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2695125" y="1115625"/>
            <a:ext cx="4749900" cy="540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24"/>
          <p:cNvSpPr txBox="1">
            <a:spLocks noGrp="1"/>
          </p:cNvSpPr>
          <p:nvPr>
            <p:ph type="subTitle" idx="1"/>
          </p:nvPr>
        </p:nvSpPr>
        <p:spPr>
          <a:xfrm>
            <a:off x="2695125" y="1656100"/>
            <a:ext cx="4749900" cy="6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4"/>
          <p:cNvSpPr txBox="1">
            <a:spLocks noGrp="1"/>
          </p:cNvSpPr>
          <p:nvPr>
            <p:ph type="title" idx="2"/>
          </p:nvPr>
        </p:nvSpPr>
        <p:spPr>
          <a:xfrm>
            <a:off x="2695132" y="2315375"/>
            <a:ext cx="4749900" cy="540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4"/>
          <p:cNvSpPr txBox="1">
            <a:spLocks noGrp="1"/>
          </p:cNvSpPr>
          <p:nvPr>
            <p:ph type="subTitle" idx="3"/>
          </p:nvPr>
        </p:nvSpPr>
        <p:spPr>
          <a:xfrm>
            <a:off x="2695125" y="2855850"/>
            <a:ext cx="4749900" cy="6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4"/>
          <p:cNvSpPr txBox="1">
            <a:spLocks noGrp="1"/>
          </p:cNvSpPr>
          <p:nvPr>
            <p:ph type="title" idx="4"/>
          </p:nvPr>
        </p:nvSpPr>
        <p:spPr>
          <a:xfrm>
            <a:off x="2695139" y="3408925"/>
            <a:ext cx="4749900" cy="540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4"/>
          <p:cNvSpPr txBox="1">
            <a:spLocks noGrp="1"/>
          </p:cNvSpPr>
          <p:nvPr>
            <p:ph type="subTitle" idx="5"/>
          </p:nvPr>
        </p:nvSpPr>
        <p:spPr>
          <a:xfrm>
            <a:off x="2695149" y="3949400"/>
            <a:ext cx="4749900" cy="6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4"/>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6" name="Google Shape;156;p24"/>
          <p:cNvSpPr/>
          <p:nvPr/>
        </p:nvSpPr>
        <p:spPr>
          <a:xfrm rot="-7199733">
            <a:off x="-307915" y="-1172607"/>
            <a:ext cx="1707224" cy="2582049"/>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rot="1024997">
            <a:off x="8631520" y="1667659"/>
            <a:ext cx="1603301" cy="2424872"/>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rot="1025023">
            <a:off x="8057609" y="1392508"/>
            <a:ext cx="2012094" cy="3043141"/>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Prosto One"/>
              <a:buNone/>
              <a:defRPr sz="3000" b="1">
                <a:solidFill>
                  <a:schemeClr val="dk2"/>
                </a:solidFill>
                <a:latin typeface="Prosto One"/>
                <a:ea typeface="Prosto One"/>
                <a:cs typeface="Prosto One"/>
                <a:sym typeface="Prosto One"/>
              </a:defRPr>
            </a:lvl1pPr>
            <a:lvl2pPr lvl="1" rtl="0">
              <a:spcBef>
                <a:spcPts val="0"/>
              </a:spcBef>
              <a:spcAft>
                <a:spcPts val="0"/>
              </a:spcAft>
              <a:buClr>
                <a:schemeClr val="dk1"/>
              </a:buClr>
              <a:buSzPts val="3500"/>
              <a:buFont typeface="Prosto One"/>
              <a:buNone/>
              <a:defRPr sz="3500">
                <a:solidFill>
                  <a:schemeClr val="dk1"/>
                </a:solidFill>
                <a:latin typeface="Prosto One"/>
                <a:ea typeface="Prosto One"/>
                <a:cs typeface="Prosto One"/>
                <a:sym typeface="Prosto One"/>
              </a:defRPr>
            </a:lvl2pPr>
            <a:lvl3pPr lvl="2" rtl="0">
              <a:spcBef>
                <a:spcPts val="0"/>
              </a:spcBef>
              <a:spcAft>
                <a:spcPts val="0"/>
              </a:spcAft>
              <a:buClr>
                <a:schemeClr val="dk1"/>
              </a:buClr>
              <a:buSzPts val="3500"/>
              <a:buFont typeface="Prosto One"/>
              <a:buNone/>
              <a:defRPr sz="3500">
                <a:solidFill>
                  <a:schemeClr val="dk1"/>
                </a:solidFill>
                <a:latin typeface="Prosto One"/>
                <a:ea typeface="Prosto One"/>
                <a:cs typeface="Prosto One"/>
                <a:sym typeface="Prosto One"/>
              </a:defRPr>
            </a:lvl3pPr>
            <a:lvl4pPr lvl="3" rtl="0">
              <a:spcBef>
                <a:spcPts val="0"/>
              </a:spcBef>
              <a:spcAft>
                <a:spcPts val="0"/>
              </a:spcAft>
              <a:buClr>
                <a:schemeClr val="dk1"/>
              </a:buClr>
              <a:buSzPts val="3500"/>
              <a:buFont typeface="Prosto One"/>
              <a:buNone/>
              <a:defRPr sz="3500">
                <a:solidFill>
                  <a:schemeClr val="dk1"/>
                </a:solidFill>
                <a:latin typeface="Prosto One"/>
                <a:ea typeface="Prosto One"/>
                <a:cs typeface="Prosto One"/>
                <a:sym typeface="Prosto One"/>
              </a:defRPr>
            </a:lvl4pPr>
            <a:lvl5pPr lvl="4" rtl="0">
              <a:spcBef>
                <a:spcPts val="0"/>
              </a:spcBef>
              <a:spcAft>
                <a:spcPts val="0"/>
              </a:spcAft>
              <a:buClr>
                <a:schemeClr val="dk1"/>
              </a:buClr>
              <a:buSzPts val="3500"/>
              <a:buFont typeface="Prosto One"/>
              <a:buNone/>
              <a:defRPr sz="3500">
                <a:solidFill>
                  <a:schemeClr val="dk1"/>
                </a:solidFill>
                <a:latin typeface="Prosto One"/>
                <a:ea typeface="Prosto One"/>
                <a:cs typeface="Prosto One"/>
                <a:sym typeface="Prosto One"/>
              </a:defRPr>
            </a:lvl5pPr>
            <a:lvl6pPr lvl="5" rtl="0">
              <a:spcBef>
                <a:spcPts val="0"/>
              </a:spcBef>
              <a:spcAft>
                <a:spcPts val="0"/>
              </a:spcAft>
              <a:buClr>
                <a:schemeClr val="dk1"/>
              </a:buClr>
              <a:buSzPts val="3500"/>
              <a:buFont typeface="Prosto One"/>
              <a:buNone/>
              <a:defRPr sz="3500">
                <a:solidFill>
                  <a:schemeClr val="dk1"/>
                </a:solidFill>
                <a:latin typeface="Prosto One"/>
                <a:ea typeface="Prosto One"/>
                <a:cs typeface="Prosto One"/>
                <a:sym typeface="Prosto One"/>
              </a:defRPr>
            </a:lvl6pPr>
            <a:lvl7pPr lvl="6" rtl="0">
              <a:spcBef>
                <a:spcPts val="0"/>
              </a:spcBef>
              <a:spcAft>
                <a:spcPts val="0"/>
              </a:spcAft>
              <a:buClr>
                <a:schemeClr val="dk1"/>
              </a:buClr>
              <a:buSzPts val="3500"/>
              <a:buFont typeface="Prosto One"/>
              <a:buNone/>
              <a:defRPr sz="3500">
                <a:solidFill>
                  <a:schemeClr val="dk1"/>
                </a:solidFill>
                <a:latin typeface="Prosto One"/>
                <a:ea typeface="Prosto One"/>
                <a:cs typeface="Prosto One"/>
                <a:sym typeface="Prosto One"/>
              </a:defRPr>
            </a:lvl7pPr>
            <a:lvl8pPr lvl="7" rtl="0">
              <a:spcBef>
                <a:spcPts val="0"/>
              </a:spcBef>
              <a:spcAft>
                <a:spcPts val="0"/>
              </a:spcAft>
              <a:buClr>
                <a:schemeClr val="dk1"/>
              </a:buClr>
              <a:buSzPts val="3500"/>
              <a:buFont typeface="Prosto One"/>
              <a:buNone/>
              <a:defRPr sz="3500">
                <a:solidFill>
                  <a:schemeClr val="dk1"/>
                </a:solidFill>
                <a:latin typeface="Prosto One"/>
                <a:ea typeface="Prosto One"/>
                <a:cs typeface="Prosto One"/>
                <a:sym typeface="Prosto One"/>
              </a:defRPr>
            </a:lvl8pPr>
            <a:lvl9pPr lvl="8" rtl="0">
              <a:spcBef>
                <a:spcPts val="0"/>
              </a:spcBef>
              <a:spcAft>
                <a:spcPts val="0"/>
              </a:spcAft>
              <a:buClr>
                <a:schemeClr val="dk1"/>
              </a:buClr>
              <a:buSzPts val="3500"/>
              <a:buFont typeface="Prosto One"/>
              <a:buNone/>
              <a:defRPr sz="3500">
                <a:solidFill>
                  <a:schemeClr val="dk1"/>
                </a:solidFill>
                <a:latin typeface="Prosto One"/>
                <a:ea typeface="Prosto One"/>
                <a:cs typeface="Prosto One"/>
                <a:sym typeface="Prost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1pPr>
            <a:lvl2pPr marL="914400" lvl="1"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marL="1371600" lvl="2"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marL="1828800" lvl="3"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marL="2286000" lvl="4"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marL="2743200" lvl="5"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marL="3200400" lvl="6"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marL="3657600" lvl="7"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marL="4114800" lvl="8" indent="-317500">
              <a:lnSpc>
                <a:spcPct val="115000"/>
              </a:lnSpc>
              <a:spcBef>
                <a:spcPts val="1600"/>
              </a:spcBef>
              <a:spcAft>
                <a:spcPts val="1600"/>
              </a:spcAft>
              <a:buClr>
                <a:schemeClr val="dk1"/>
              </a:buClr>
              <a:buSzPts val="1400"/>
              <a:buFont typeface="Roboto Mono"/>
              <a:buChar char="■"/>
              <a:defRPr>
                <a:solidFill>
                  <a:schemeClr val="dk1"/>
                </a:solidFill>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 id="2147483658" r:id="rId6"/>
    <p:sldLayoutId id="2147483659" r:id="rId7"/>
    <p:sldLayoutId id="2147483668" r:id="rId8"/>
    <p:sldLayoutId id="2147483670" r:id="rId9"/>
    <p:sldLayoutId id="2147483674" r:id="rId10"/>
    <p:sldLayoutId id="2147483676" r:id="rId11"/>
    <p:sldLayoutId id="2147483677" r:id="rId12"/>
    <p:sldLayoutId id="2147483678" r:id="rId13"/>
    <p:sldLayoutId id="214748368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36"/>
          <p:cNvSpPr/>
          <p:nvPr/>
        </p:nvSpPr>
        <p:spPr>
          <a:xfrm rot="2152928">
            <a:off x="3314481" y="4056884"/>
            <a:ext cx="243636" cy="18476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713454" y="3186756"/>
            <a:ext cx="5243700" cy="518400"/>
          </a:xfrm>
          <a:prstGeom prst="roundRect">
            <a:avLst>
              <a:gd name="adj" fmla="val 50000"/>
            </a:avLst>
          </a:prstGeom>
          <a:solidFill>
            <a:srgbClr val="F5F8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798054" y="3258756"/>
            <a:ext cx="5074500" cy="374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6"/>
          <p:cNvSpPr txBox="1">
            <a:spLocks noGrp="1"/>
          </p:cNvSpPr>
          <p:nvPr>
            <p:ph type="ctrTitle"/>
          </p:nvPr>
        </p:nvSpPr>
        <p:spPr>
          <a:xfrm>
            <a:off x="713450" y="1133550"/>
            <a:ext cx="6359100" cy="18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Task 5 VIX Data Engineer</a:t>
            </a:r>
            <a:endParaRPr dirty="0"/>
          </a:p>
        </p:txBody>
      </p:sp>
      <p:grpSp>
        <p:nvGrpSpPr>
          <p:cNvPr id="256" name="Google Shape;256;p36"/>
          <p:cNvGrpSpPr/>
          <p:nvPr/>
        </p:nvGrpSpPr>
        <p:grpSpPr>
          <a:xfrm>
            <a:off x="5792174" y="1152426"/>
            <a:ext cx="3503056" cy="3494206"/>
            <a:chOff x="5438974" y="1054776"/>
            <a:chExt cx="3503056" cy="3494206"/>
          </a:xfrm>
        </p:grpSpPr>
        <p:sp>
          <p:nvSpPr>
            <p:cNvPr id="257" name="Google Shape;257;p36"/>
            <p:cNvSpPr/>
            <p:nvPr/>
          </p:nvSpPr>
          <p:spPr>
            <a:xfrm>
              <a:off x="6639380" y="1054776"/>
              <a:ext cx="1065420" cy="772220"/>
            </a:xfrm>
            <a:custGeom>
              <a:avLst/>
              <a:gdLst/>
              <a:ahLst/>
              <a:cxnLst/>
              <a:rect l="l" t="t" r="r" b="b"/>
              <a:pathLst>
                <a:path w="20727" h="15023" extrusionOk="0">
                  <a:moveTo>
                    <a:pt x="4706" y="1"/>
                  </a:moveTo>
                  <a:cubicBezTo>
                    <a:pt x="2470" y="1"/>
                    <a:pt x="369" y="1683"/>
                    <a:pt x="193" y="4202"/>
                  </a:cubicBezTo>
                  <a:cubicBezTo>
                    <a:pt x="0" y="6947"/>
                    <a:pt x="2219" y="9042"/>
                    <a:pt x="4698" y="9042"/>
                  </a:cubicBezTo>
                  <a:cubicBezTo>
                    <a:pt x="5382" y="9042"/>
                    <a:pt x="6087" y="8882"/>
                    <a:pt x="6766" y="8532"/>
                  </a:cubicBezTo>
                  <a:cubicBezTo>
                    <a:pt x="7176" y="9682"/>
                    <a:pt x="8253" y="10374"/>
                    <a:pt x="9383" y="10374"/>
                  </a:cubicBezTo>
                  <a:cubicBezTo>
                    <a:pt x="9820" y="10374"/>
                    <a:pt x="10265" y="10271"/>
                    <a:pt x="10683" y="10050"/>
                  </a:cubicBezTo>
                  <a:lnTo>
                    <a:pt x="10683" y="10050"/>
                  </a:lnTo>
                  <a:cubicBezTo>
                    <a:pt x="10683" y="10094"/>
                    <a:pt x="10672" y="10139"/>
                    <a:pt x="10672" y="10183"/>
                  </a:cubicBezTo>
                  <a:cubicBezTo>
                    <a:pt x="10672" y="12136"/>
                    <a:pt x="11854" y="13900"/>
                    <a:pt x="13662" y="14647"/>
                  </a:cubicBezTo>
                  <a:cubicBezTo>
                    <a:pt x="14261" y="14900"/>
                    <a:pt x="14892" y="15023"/>
                    <a:pt x="15519" y="15023"/>
                  </a:cubicBezTo>
                  <a:cubicBezTo>
                    <a:pt x="16772" y="15023"/>
                    <a:pt x="18007" y="14532"/>
                    <a:pt x="18930" y="13609"/>
                  </a:cubicBezTo>
                  <a:cubicBezTo>
                    <a:pt x="20313" y="12226"/>
                    <a:pt x="20726" y="10139"/>
                    <a:pt x="19979" y="8331"/>
                  </a:cubicBezTo>
                  <a:cubicBezTo>
                    <a:pt x="19231" y="6523"/>
                    <a:pt x="17468" y="5351"/>
                    <a:pt x="15515" y="5351"/>
                  </a:cubicBezTo>
                  <a:lnTo>
                    <a:pt x="15504" y="5340"/>
                  </a:lnTo>
                  <a:cubicBezTo>
                    <a:pt x="15392" y="5340"/>
                    <a:pt x="15280" y="5351"/>
                    <a:pt x="15158" y="5363"/>
                  </a:cubicBezTo>
                  <a:cubicBezTo>
                    <a:pt x="14823" y="4414"/>
                    <a:pt x="13930" y="3789"/>
                    <a:pt x="12937" y="3789"/>
                  </a:cubicBezTo>
                  <a:cubicBezTo>
                    <a:pt x="12948" y="3689"/>
                    <a:pt x="12948" y="3599"/>
                    <a:pt x="12948" y="3510"/>
                  </a:cubicBezTo>
                  <a:cubicBezTo>
                    <a:pt x="12948" y="1450"/>
                    <a:pt x="11264" y="49"/>
                    <a:pt x="9484" y="49"/>
                  </a:cubicBezTo>
                  <a:cubicBezTo>
                    <a:pt x="8738" y="49"/>
                    <a:pt x="7975" y="296"/>
                    <a:pt x="7313" y="843"/>
                  </a:cubicBezTo>
                  <a:cubicBezTo>
                    <a:pt x="6496" y="264"/>
                    <a:pt x="5591" y="1"/>
                    <a:pt x="4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6"/>
            <p:cNvSpPr/>
            <p:nvPr/>
          </p:nvSpPr>
          <p:spPr>
            <a:xfrm>
              <a:off x="8586890" y="3651190"/>
              <a:ext cx="355140" cy="813445"/>
            </a:xfrm>
            <a:custGeom>
              <a:avLst/>
              <a:gdLst/>
              <a:ahLst/>
              <a:cxnLst/>
              <a:rect l="l" t="t" r="r" b="b"/>
              <a:pathLst>
                <a:path w="6909" h="15825" extrusionOk="0">
                  <a:moveTo>
                    <a:pt x="1853" y="1"/>
                  </a:moveTo>
                  <a:lnTo>
                    <a:pt x="402" y="4889"/>
                  </a:lnTo>
                  <a:cubicBezTo>
                    <a:pt x="659" y="5569"/>
                    <a:pt x="815" y="6272"/>
                    <a:pt x="882" y="6998"/>
                  </a:cubicBezTo>
                  <a:cubicBezTo>
                    <a:pt x="1094" y="9576"/>
                    <a:pt x="1" y="11573"/>
                    <a:pt x="1" y="12812"/>
                  </a:cubicBezTo>
                  <a:cubicBezTo>
                    <a:pt x="1" y="13805"/>
                    <a:pt x="257" y="14530"/>
                    <a:pt x="625" y="15021"/>
                  </a:cubicBezTo>
                  <a:lnTo>
                    <a:pt x="637" y="15021"/>
                  </a:lnTo>
                  <a:cubicBezTo>
                    <a:pt x="983" y="15512"/>
                    <a:pt x="1529" y="15803"/>
                    <a:pt x="2121" y="15825"/>
                  </a:cubicBezTo>
                  <a:cubicBezTo>
                    <a:pt x="3583" y="15825"/>
                    <a:pt x="5167" y="13604"/>
                    <a:pt x="5748" y="12053"/>
                  </a:cubicBezTo>
                  <a:cubicBezTo>
                    <a:pt x="6808" y="9252"/>
                    <a:pt x="6908" y="5424"/>
                    <a:pt x="6373" y="2467"/>
                  </a:cubicBezTo>
                  <a:cubicBezTo>
                    <a:pt x="6015" y="2355"/>
                    <a:pt x="5681" y="2210"/>
                    <a:pt x="5346" y="2043"/>
                  </a:cubicBezTo>
                  <a:cubicBezTo>
                    <a:pt x="4810" y="1786"/>
                    <a:pt x="4241" y="1474"/>
                    <a:pt x="3705" y="1161"/>
                  </a:cubicBezTo>
                  <a:cubicBezTo>
                    <a:pt x="3326" y="927"/>
                    <a:pt x="2958" y="715"/>
                    <a:pt x="2668" y="536"/>
                  </a:cubicBezTo>
                  <a:cubicBezTo>
                    <a:pt x="2177" y="213"/>
                    <a:pt x="1853" y="1"/>
                    <a:pt x="1853"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6"/>
            <p:cNvSpPr/>
            <p:nvPr/>
          </p:nvSpPr>
          <p:spPr>
            <a:xfrm>
              <a:off x="7199336" y="4188690"/>
              <a:ext cx="800851" cy="360280"/>
            </a:xfrm>
            <a:custGeom>
              <a:avLst/>
              <a:gdLst/>
              <a:ahLst/>
              <a:cxnLst/>
              <a:rect l="l" t="t" r="r" b="b"/>
              <a:pathLst>
                <a:path w="15580" h="7009" extrusionOk="0">
                  <a:moveTo>
                    <a:pt x="9062" y="0"/>
                  </a:moveTo>
                  <a:cubicBezTo>
                    <a:pt x="9285" y="681"/>
                    <a:pt x="9207" y="1339"/>
                    <a:pt x="8627" y="1864"/>
                  </a:cubicBezTo>
                  <a:cubicBezTo>
                    <a:pt x="8248" y="2187"/>
                    <a:pt x="7801" y="2422"/>
                    <a:pt x="7321" y="2556"/>
                  </a:cubicBezTo>
                  <a:cubicBezTo>
                    <a:pt x="3929" y="3627"/>
                    <a:pt x="2099" y="4676"/>
                    <a:pt x="1072" y="5613"/>
                  </a:cubicBezTo>
                  <a:cubicBezTo>
                    <a:pt x="626" y="6004"/>
                    <a:pt x="269" y="6473"/>
                    <a:pt x="1" y="7008"/>
                  </a:cubicBezTo>
                  <a:lnTo>
                    <a:pt x="15579" y="7008"/>
                  </a:lnTo>
                  <a:lnTo>
                    <a:pt x="15122" y="5613"/>
                  </a:lnTo>
                  <a:lnTo>
                    <a:pt x="14129" y="2634"/>
                  </a:lnTo>
                  <a:lnTo>
                    <a:pt x="13626" y="1116"/>
                  </a:lnTo>
                  <a:lnTo>
                    <a:pt x="13493" y="726"/>
                  </a:lnTo>
                  <a:lnTo>
                    <a:pt x="13258" y="0"/>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6"/>
            <p:cNvSpPr/>
            <p:nvPr/>
          </p:nvSpPr>
          <p:spPr>
            <a:xfrm>
              <a:off x="6950404" y="1558042"/>
              <a:ext cx="941951" cy="772220"/>
            </a:xfrm>
            <a:custGeom>
              <a:avLst/>
              <a:gdLst/>
              <a:ahLst/>
              <a:cxnLst/>
              <a:rect l="l" t="t" r="r" b="b"/>
              <a:pathLst>
                <a:path w="18325" h="15023" extrusionOk="0">
                  <a:moveTo>
                    <a:pt x="10971" y="1"/>
                  </a:moveTo>
                  <a:cubicBezTo>
                    <a:pt x="9446" y="1"/>
                    <a:pt x="8493" y="1229"/>
                    <a:pt x="8493" y="1229"/>
                  </a:cubicBezTo>
                  <a:lnTo>
                    <a:pt x="4866" y="3885"/>
                  </a:lnTo>
                  <a:cubicBezTo>
                    <a:pt x="1819" y="5169"/>
                    <a:pt x="0" y="12032"/>
                    <a:pt x="0" y="12032"/>
                  </a:cubicBezTo>
                  <a:lnTo>
                    <a:pt x="5580" y="12032"/>
                  </a:lnTo>
                  <a:lnTo>
                    <a:pt x="6272" y="10291"/>
                  </a:lnTo>
                  <a:cubicBezTo>
                    <a:pt x="7622" y="11753"/>
                    <a:pt x="9129" y="13047"/>
                    <a:pt x="10769" y="14163"/>
                  </a:cubicBezTo>
                  <a:cubicBezTo>
                    <a:pt x="11584" y="14721"/>
                    <a:pt x="12109" y="15023"/>
                    <a:pt x="12109" y="15023"/>
                  </a:cubicBezTo>
                  <a:lnTo>
                    <a:pt x="18324" y="11831"/>
                  </a:lnTo>
                  <a:cubicBezTo>
                    <a:pt x="17945" y="11507"/>
                    <a:pt x="17599" y="11139"/>
                    <a:pt x="17298" y="10737"/>
                  </a:cubicBezTo>
                  <a:cubicBezTo>
                    <a:pt x="14742" y="7334"/>
                    <a:pt x="14887" y="1810"/>
                    <a:pt x="12678" y="504"/>
                  </a:cubicBezTo>
                  <a:cubicBezTo>
                    <a:pt x="12054" y="138"/>
                    <a:pt x="11481" y="1"/>
                    <a:pt x="10971" y="1"/>
                  </a:cubicBezTo>
                  <a:close/>
                </a:path>
              </a:pathLst>
            </a:custGeom>
            <a:solidFill>
              <a:srgbClr val="F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a:off x="8606988" y="3651190"/>
              <a:ext cx="116478" cy="251307"/>
            </a:xfrm>
            <a:custGeom>
              <a:avLst/>
              <a:gdLst/>
              <a:ahLst/>
              <a:cxnLst/>
              <a:rect l="l" t="t" r="r" b="b"/>
              <a:pathLst>
                <a:path w="2266" h="4889" extrusionOk="0">
                  <a:moveTo>
                    <a:pt x="1462" y="1"/>
                  </a:moveTo>
                  <a:lnTo>
                    <a:pt x="0" y="4889"/>
                  </a:lnTo>
                  <a:cubicBezTo>
                    <a:pt x="1886" y="3561"/>
                    <a:pt x="2165" y="1942"/>
                    <a:pt x="2265" y="536"/>
                  </a:cubicBezTo>
                  <a:cubicBezTo>
                    <a:pt x="1774" y="224"/>
                    <a:pt x="1462" y="1"/>
                    <a:pt x="1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6806996" y="1344163"/>
              <a:ext cx="673476" cy="502305"/>
            </a:xfrm>
            <a:custGeom>
              <a:avLst/>
              <a:gdLst/>
              <a:ahLst/>
              <a:cxnLst/>
              <a:rect l="l" t="t" r="r" b="b"/>
              <a:pathLst>
                <a:path w="13102" h="9772" extrusionOk="0">
                  <a:moveTo>
                    <a:pt x="1295" y="0"/>
                  </a:moveTo>
                  <a:lnTo>
                    <a:pt x="1295" y="0"/>
                  </a:lnTo>
                  <a:cubicBezTo>
                    <a:pt x="1429" y="1183"/>
                    <a:pt x="458" y="1976"/>
                    <a:pt x="1" y="2054"/>
                  </a:cubicBezTo>
                  <a:cubicBezTo>
                    <a:pt x="430" y="4126"/>
                    <a:pt x="2497" y="6064"/>
                    <a:pt x="4086" y="6064"/>
                  </a:cubicBezTo>
                  <a:cubicBezTo>
                    <a:pt x="4687" y="6064"/>
                    <a:pt x="5220" y="5786"/>
                    <a:pt x="5569" y="5134"/>
                  </a:cubicBezTo>
                  <a:cubicBezTo>
                    <a:pt x="5647" y="5234"/>
                    <a:pt x="5725" y="5323"/>
                    <a:pt x="5792" y="5413"/>
                  </a:cubicBezTo>
                  <a:cubicBezTo>
                    <a:pt x="6105" y="5814"/>
                    <a:pt x="6395" y="6183"/>
                    <a:pt x="6652" y="6529"/>
                  </a:cubicBezTo>
                  <a:cubicBezTo>
                    <a:pt x="7254" y="7366"/>
                    <a:pt x="7623" y="7991"/>
                    <a:pt x="7667" y="8046"/>
                  </a:cubicBezTo>
                  <a:cubicBezTo>
                    <a:pt x="7810" y="9321"/>
                    <a:pt x="8598" y="9772"/>
                    <a:pt x="9421" y="9772"/>
                  </a:cubicBezTo>
                  <a:cubicBezTo>
                    <a:pt x="9952" y="9772"/>
                    <a:pt x="10498" y="9583"/>
                    <a:pt x="10892" y="9307"/>
                  </a:cubicBezTo>
                  <a:cubicBezTo>
                    <a:pt x="13102" y="7767"/>
                    <a:pt x="11294" y="5390"/>
                    <a:pt x="11294" y="5390"/>
                  </a:cubicBezTo>
                  <a:lnTo>
                    <a:pt x="6127" y="2455"/>
                  </a:lnTo>
                  <a:cubicBezTo>
                    <a:pt x="6127" y="2455"/>
                    <a:pt x="6641" y="748"/>
                    <a:pt x="5234" y="648"/>
                  </a:cubicBezTo>
                  <a:cubicBezTo>
                    <a:pt x="5206" y="645"/>
                    <a:pt x="5178" y="644"/>
                    <a:pt x="5151" y="644"/>
                  </a:cubicBezTo>
                  <a:cubicBezTo>
                    <a:pt x="4063" y="644"/>
                    <a:pt x="4286" y="2355"/>
                    <a:pt x="4286" y="2355"/>
                  </a:cubicBezTo>
                  <a:cubicBezTo>
                    <a:pt x="4286" y="2355"/>
                    <a:pt x="3136" y="1976"/>
                    <a:pt x="2857" y="436"/>
                  </a:cubicBezTo>
                  <a:cubicBezTo>
                    <a:pt x="2681" y="553"/>
                    <a:pt x="2503" y="600"/>
                    <a:pt x="2334" y="600"/>
                  </a:cubicBezTo>
                  <a:cubicBezTo>
                    <a:pt x="1858" y="600"/>
                    <a:pt x="1443" y="231"/>
                    <a:pt x="1295" y="0"/>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a:off x="7134520" y="1422190"/>
              <a:ext cx="56286" cy="48370"/>
            </a:xfrm>
            <a:custGeom>
              <a:avLst/>
              <a:gdLst/>
              <a:ahLst/>
              <a:cxnLst/>
              <a:rect l="l" t="t" r="r" b="b"/>
              <a:pathLst>
                <a:path w="1095" h="941" extrusionOk="0">
                  <a:moveTo>
                    <a:pt x="626" y="0"/>
                  </a:moveTo>
                  <a:cubicBezTo>
                    <a:pt x="202" y="0"/>
                    <a:pt x="1" y="502"/>
                    <a:pt x="291" y="804"/>
                  </a:cubicBezTo>
                  <a:cubicBezTo>
                    <a:pt x="388" y="898"/>
                    <a:pt x="507" y="940"/>
                    <a:pt x="623" y="940"/>
                  </a:cubicBezTo>
                  <a:cubicBezTo>
                    <a:pt x="865" y="940"/>
                    <a:pt x="1094" y="755"/>
                    <a:pt x="1094" y="469"/>
                  </a:cubicBezTo>
                  <a:cubicBezTo>
                    <a:pt x="1094" y="212"/>
                    <a:pt x="882" y="0"/>
                    <a:pt x="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7092680" y="1547813"/>
              <a:ext cx="56234" cy="131950"/>
            </a:xfrm>
            <a:custGeom>
              <a:avLst/>
              <a:gdLst/>
              <a:ahLst/>
              <a:cxnLst/>
              <a:rect l="l" t="t" r="r" b="b"/>
              <a:pathLst>
                <a:path w="1094" h="2567" extrusionOk="0">
                  <a:moveTo>
                    <a:pt x="357" y="0"/>
                  </a:moveTo>
                  <a:cubicBezTo>
                    <a:pt x="312" y="402"/>
                    <a:pt x="190" y="803"/>
                    <a:pt x="0" y="1172"/>
                  </a:cubicBezTo>
                  <a:cubicBezTo>
                    <a:pt x="89" y="1272"/>
                    <a:pt x="167" y="1361"/>
                    <a:pt x="234" y="1451"/>
                  </a:cubicBezTo>
                  <a:cubicBezTo>
                    <a:pt x="547" y="1841"/>
                    <a:pt x="837" y="2221"/>
                    <a:pt x="1094" y="2567"/>
                  </a:cubicBezTo>
                  <a:lnTo>
                    <a:pt x="3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6858037" y="1416176"/>
              <a:ext cx="60963" cy="86922"/>
            </a:xfrm>
            <a:custGeom>
              <a:avLst/>
              <a:gdLst/>
              <a:ahLst/>
              <a:cxnLst/>
              <a:rect l="l" t="t" r="r" b="b"/>
              <a:pathLst>
                <a:path w="1186" h="1691" extrusionOk="0">
                  <a:moveTo>
                    <a:pt x="1066" y="1"/>
                  </a:moveTo>
                  <a:cubicBezTo>
                    <a:pt x="1057" y="1"/>
                    <a:pt x="1048" y="2"/>
                    <a:pt x="1039" y="5"/>
                  </a:cubicBezTo>
                  <a:cubicBezTo>
                    <a:pt x="793" y="84"/>
                    <a:pt x="1" y="441"/>
                    <a:pt x="146" y="1612"/>
                  </a:cubicBezTo>
                  <a:cubicBezTo>
                    <a:pt x="157" y="1657"/>
                    <a:pt x="191" y="1691"/>
                    <a:pt x="235" y="1691"/>
                  </a:cubicBezTo>
                  <a:lnTo>
                    <a:pt x="246" y="1679"/>
                  </a:lnTo>
                  <a:cubicBezTo>
                    <a:pt x="291" y="1679"/>
                    <a:pt x="324" y="1635"/>
                    <a:pt x="313" y="1590"/>
                  </a:cubicBezTo>
                  <a:cubicBezTo>
                    <a:pt x="179" y="541"/>
                    <a:pt x="871" y="240"/>
                    <a:pt x="1094" y="162"/>
                  </a:cubicBezTo>
                  <a:cubicBezTo>
                    <a:pt x="1185" y="131"/>
                    <a:pt x="1148"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a:off x="6898181" y="1452002"/>
              <a:ext cx="68314" cy="95814"/>
            </a:xfrm>
            <a:custGeom>
              <a:avLst/>
              <a:gdLst/>
              <a:ahLst/>
              <a:cxnLst/>
              <a:rect l="l" t="t" r="r" b="b"/>
              <a:pathLst>
                <a:path w="1329" h="1864" extrusionOk="0">
                  <a:moveTo>
                    <a:pt x="1217" y="0"/>
                  </a:moveTo>
                  <a:lnTo>
                    <a:pt x="1217" y="0"/>
                  </a:lnTo>
                  <a:cubicBezTo>
                    <a:pt x="816" y="90"/>
                    <a:pt x="470" y="335"/>
                    <a:pt x="246" y="681"/>
                  </a:cubicBezTo>
                  <a:cubicBezTo>
                    <a:pt x="235" y="692"/>
                    <a:pt x="235" y="692"/>
                    <a:pt x="224" y="703"/>
                  </a:cubicBezTo>
                  <a:cubicBezTo>
                    <a:pt x="46" y="1061"/>
                    <a:pt x="1" y="1473"/>
                    <a:pt x="124" y="1864"/>
                  </a:cubicBezTo>
                  <a:cubicBezTo>
                    <a:pt x="537" y="1764"/>
                    <a:pt x="894" y="1507"/>
                    <a:pt x="1117" y="1150"/>
                  </a:cubicBezTo>
                  <a:cubicBezTo>
                    <a:pt x="1128" y="1139"/>
                    <a:pt x="1139" y="1116"/>
                    <a:pt x="1150" y="1094"/>
                  </a:cubicBezTo>
                  <a:cubicBezTo>
                    <a:pt x="1295" y="748"/>
                    <a:pt x="1329" y="357"/>
                    <a:pt x="1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a:off x="6954978" y="1535888"/>
              <a:ext cx="40814" cy="91702"/>
            </a:xfrm>
            <a:custGeom>
              <a:avLst/>
              <a:gdLst/>
              <a:ahLst/>
              <a:cxnLst/>
              <a:rect l="l" t="t" r="r" b="b"/>
              <a:pathLst>
                <a:path w="794" h="1784" extrusionOk="0">
                  <a:moveTo>
                    <a:pt x="696" y="0"/>
                  </a:moveTo>
                  <a:cubicBezTo>
                    <a:pt x="652" y="0"/>
                    <a:pt x="609" y="28"/>
                    <a:pt x="615" y="87"/>
                  </a:cubicBezTo>
                  <a:cubicBezTo>
                    <a:pt x="615" y="87"/>
                    <a:pt x="548" y="1047"/>
                    <a:pt x="23" y="1638"/>
                  </a:cubicBezTo>
                  <a:cubicBezTo>
                    <a:pt x="1" y="1683"/>
                    <a:pt x="1" y="1727"/>
                    <a:pt x="34" y="1761"/>
                  </a:cubicBezTo>
                  <a:cubicBezTo>
                    <a:pt x="45" y="1772"/>
                    <a:pt x="68" y="1783"/>
                    <a:pt x="90" y="1783"/>
                  </a:cubicBezTo>
                  <a:cubicBezTo>
                    <a:pt x="112" y="1783"/>
                    <a:pt x="135" y="1772"/>
                    <a:pt x="157" y="1750"/>
                  </a:cubicBezTo>
                  <a:cubicBezTo>
                    <a:pt x="715" y="1102"/>
                    <a:pt x="782" y="132"/>
                    <a:pt x="782" y="98"/>
                  </a:cubicBezTo>
                  <a:cubicBezTo>
                    <a:pt x="794" y="34"/>
                    <a:pt x="744" y="0"/>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p:nvPr/>
          </p:nvSpPr>
          <p:spPr>
            <a:xfrm>
              <a:off x="6898181" y="1487006"/>
              <a:ext cx="59164" cy="60809"/>
            </a:xfrm>
            <a:custGeom>
              <a:avLst/>
              <a:gdLst/>
              <a:ahLst/>
              <a:cxnLst/>
              <a:rect l="l" t="t" r="r" b="b"/>
              <a:pathLst>
                <a:path w="1151" h="1183" extrusionOk="0">
                  <a:moveTo>
                    <a:pt x="246" y="0"/>
                  </a:moveTo>
                  <a:cubicBezTo>
                    <a:pt x="235" y="11"/>
                    <a:pt x="235" y="11"/>
                    <a:pt x="224" y="22"/>
                  </a:cubicBezTo>
                  <a:cubicBezTo>
                    <a:pt x="46" y="380"/>
                    <a:pt x="1" y="792"/>
                    <a:pt x="124" y="1183"/>
                  </a:cubicBezTo>
                  <a:cubicBezTo>
                    <a:pt x="537" y="1083"/>
                    <a:pt x="894" y="826"/>
                    <a:pt x="1117" y="469"/>
                  </a:cubicBezTo>
                  <a:cubicBezTo>
                    <a:pt x="1128" y="458"/>
                    <a:pt x="1139" y="435"/>
                    <a:pt x="1150" y="413"/>
                  </a:cubicBezTo>
                  <a:cubicBezTo>
                    <a:pt x="916" y="156"/>
                    <a:pt x="592"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a:off x="7054232" y="1401526"/>
              <a:ext cx="51660" cy="46519"/>
            </a:xfrm>
            <a:custGeom>
              <a:avLst/>
              <a:gdLst/>
              <a:ahLst/>
              <a:cxnLst/>
              <a:rect l="l" t="t" r="r" b="b"/>
              <a:pathLst>
                <a:path w="1005" h="905" extrusionOk="0">
                  <a:moveTo>
                    <a:pt x="569" y="0"/>
                  </a:moveTo>
                  <a:cubicBezTo>
                    <a:pt x="413" y="12"/>
                    <a:pt x="268" y="78"/>
                    <a:pt x="179" y="201"/>
                  </a:cubicBezTo>
                  <a:cubicBezTo>
                    <a:pt x="45" y="380"/>
                    <a:pt x="0" y="614"/>
                    <a:pt x="56" y="837"/>
                  </a:cubicBezTo>
                  <a:cubicBezTo>
                    <a:pt x="67" y="871"/>
                    <a:pt x="101" y="893"/>
                    <a:pt x="134" y="904"/>
                  </a:cubicBezTo>
                  <a:lnTo>
                    <a:pt x="157" y="893"/>
                  </a:lnTo>
                  <a:cubicBezTo>
                    <a:pt x="201" y="882"/>
                    <a:pt x="224" y="837"/>
                    <a:pt x="212" y="793"/>
                  </a:cubicBezTo>
                  <a:cubicBezTo>
                    <a:pt x="168" y="625"/>
                    <a:pt x="201" y="447"/>
                    <a:pt x="302" y="313"/>
                  </a:cubicBezTo>
                  <a:cubicBezTo>
                    <a:pt x="371" y="222"/>
                    <a:pt x="469" y="177"/>
                    <a:pt x="565" y="177"/>
                  </a:cubicBezTo>
                  <a:cubicBezTo>
                    <a:pt x="670" y="177"/>
                    <a:pt x="773" y="230"/>
                    <a:pt x="837" y="335"/>
                  </a:cubicBezTo>
                  <a:cubicBezTo>
                    <a:pt x="857" y="355"/>
                    <a:pt x="880" y="366"/>
                    <a:pt x="905" y="366"/>
                  </a:cubicBezTo>
                  <a:cubicBezTo>
                    <a:pt x="923" y="366"/>
                    <a:pt x="941" y="360"/>
                    <a:pt x="960" y="346"/>
                  </a:cubicBezTo>
                  <a:cubicBezTo>
                    <a:pt x="994" y="324"/>
                    <a:pt x="1005" y="268"/>
                    <a:pt x="971" y="235"/>
                  </a:cubicBezTo>
                  <a:cubicBezTo>
                    <a:pt x="882" y="90"/>
                    <a:pt x="737" y="12"/>
                    <a:pt x="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p:nvPr/>
          </p:nvSpPr>
          <p:spPr>
            <a:xfrm>
              <a:off x="6493968" y="2176447"/>
              <a:ext cx="697429" cy="1035092"/>
            </a:xfrm>
            <a:custGeom>
              <a:avLst/>
              <a:gdLst/>
              <a:ahLst/>
              <a:cxnLst/>
              <a:rect l="l" t="t" r="r" b="b"/>
              <a:pathLst>
                <a:path w="13568" h="20137" extrusionOk="0">
                  <a:moveTo>
                    <a:pt x="8892" y="1"/>
                  </a:moveTo>
                  <a:cubicBezTo>
                    <a:pt x="8724" y="414"/>
                    <a:pt x="8557" y="894"/>
                    <a:pt x="8356" y="1407"/>
                  </a:cubicBezTo>
                  <a:cubicBezTo>
                    <a:pt x="7084" y="4922"/>
                    <a:pt x="5332" y="10513"/>
                    <a:pt x="5008" y="11852"/>
                  </a:cubicBezTo>
                  <a:cubicBezTo>
                    <a:pt x="4640" y="13403"/>
                    <a:pt x="3903" y="13917"/>
                    <a:pt x="2464" y="14709"/>
                  </a:cubicBezTo>
                  <a:cubicBezTo>
                    <a:pt x="1459" y="15256"/>
                    <a:pt x="756" y="16294"/>
                    <a:pt x="165" y="17131"/>
                  </a:cubicBezTo>
                  <a:cubicBezTo>
                    <a:pt x="1" y="17368"/>
                    <a:pt x="187" y="17657"/>
                    <a:pt x="431" y="17657"/>
                  </a:cubicBezTo>
                  <a:cubicBezTo>
                    <a:pt x="486" y="17657"/>
                    <a:pt x="543" y="17643"/>
                    <a:pt x="600" y="17610"/>
                  </a:cubicBezTo>
                  <a:cubicBezTo>
                    <a:pt x="1638" y="17041"/>
                    <a:pt x="1861" y="16204"/>
                    <a:pt x="2441" y="15780"/>
                  </a:cubicBezTo>
                  <a:lnTo>
                    <a:pt x="2441" y="15780"/>
                  </a:lnTo>
                  <a:cubicBezTo>
                    <a:pt x="2397" y="16260"/>
                    <a:pt x="2229" y="16718"/>
                    <a:pt x="1973" y="17119"/>
                  </a:cubicBezTo>
                  <a:cubicBezTo>
                    <a:pt x="1504" y="17834"/>
                    <a:pt x="1147" y="18626"/>
                    <a:pt x="935" y="19452"/>
                  </a:cubicBezTo>
                  <a:cubicBezTo>
                    <a:pt x="845" y="19820"/>
                    <a:pt x="1131" y="20137"/>
                    <a:pt x="1466" y="20137"/>
                  </a:cubicBezTo>
                  <a:cubicBezTo>
                    <a:pt x="1548" y="20137"/>
                    <a:pt x="1633" y="20118"/>
                    <a:pt x="1716" y="20077"/>
                  </a:cubicBezTo>
                  <a:cubicBezTo>
                    <a:pt x="5912" y="17945"/>
                    <a:pt x="4785" y="15323"/>
                    <a:pt x="7006" y="11796"/>
                  </a:cubicBezTo>
                  <a:cubicBezTo>
                    <a:pt x="9171" y="8348"/>
                    <a:pt x="12820" y="1440"/>
                    <a:pt x="13467" y="202"/>
                  </a:cubicBezTo>
                  <a:lnTo>
                    <a:pt x="13567" y="1"/>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p:nvPr/>
          </p:nvSpPr>
          <p:spPr>
            <a:xfrm>
              <a:off x="7168393" y="1070813"/>
              <a:ext cx="489917" cy="427155"/>
            </a:xfrm>
            <a:custGeom>
              <a:avLst/>
              <a:gdLst/>
              <a:ahLst/>
              <a:cxnLst/>
              <a:rect l="l" t="t" r="r" b="b"/>
              <a:pathLst>
                <a:path w="9531" h="8310" extrusionOk="0">
                  <a:moveTo>
                    <a:pt x="144" y="0"/>
                  </a:moveTo>
                  <a:cubicBezTo>
                    <a:pt x="105" y="0"/>
                    <a:pt x="66" y="23"/>
                    <a:pt x="56" y="73"/>
                  </a:cubicBezTo>
                  <a:cubicBezTo>
                    <a:pt x="22" y="386"/>
                    <a:pt x="0" y="710"/>
                    <a:pt x="0" y="1033"/>
                  </a:cubicBezTo>
                  <a:cubicBezTo>
                    <a:pt x="0" y="5051"/>
                    <a:pt x="3259" y="8309"/>
                    <a:pt x="7276" y="8309"/>
                  </a:cubicBezTo>
                  <a:cubicBezTo>
                    <a:pt x="8013" y="8309"/>
                    <a:pt x="8738" y="8198"/>
                    <a:pt x="9430" y="7986"/>
                  </a:cubicBezTo>
                  <a:cubicBezTo>
                    <a:pt x="9531" y="7955"/>
                    <a:pt x="9495" y="7825"/>
                    <a:pt x="9413" y="7825"/>
                  </a:cubicBezTo>
                  <a:cubicBezTo>
                    <a:pt x="9404" y="7825"/>
                    <a:pt x="9395" y="7826"/>
                    <a:pt x="9385" y="7829"/>
                  </a:cubicBezTo>
                  <a:cubicBezTo>
                    <a:pt x="8675" y="8049"/>
                    <a:pt x="7963" y="8152"/>
                    <a:pt x="7267" y="8152"/>
                  </a:cubicBezTo>
                  <a:cubicBezTo>
                    <a:pt x="3475" y="8152"/>
                    <a:pt x="167" y="5079"/>
                    <a:pt x="167" y="1033"/>
                  </a:cubicBezTo>
                  <a:cubicBezTo>
                    <a:pt x="167" y="710"/>
                    <a:pt x="190" y="397"/>
                    <a:pt x="223" y="96"/>
                  </a:cubicBezTo>
                  <a:cubicBezTo>
                    <a:pt x="236" y="34"/>
                    <a:pt x="191"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6"/>
            <p:cNvSpPr/>
            <p:nvPr/>
          </p:nvSpPr>
          <p:spPr>
            <a:xfrm>
              <a:off x="7468931" y="1570635"/>
              <a:ext cx="248994" cy="259428"/>
            </a:xfrm>
            <a:custGeom>
              <a:avLst/>
              <a:gdLst/>
              <a:ahLst/>
              <a:cxnLst/>
              <a:rect l="l" t="t" r="r" b="b"/>
              <a:pathLst>
                <a:path w="4844" h="5047" extrusionOk="0">
                  <a:moveTo>
                    <a:pt x="107" y="0"/>
                  </a:moveTo>
                  <a:cubicBezTo>
                    <a:pt x="101" y="0"/>
                    <a:pt x="96" y="1"/>
                    <a:pt x="90" y="2"/>
                  </a:cubicBezTo>
                  <a:cubicBezTo>
                    <a:pt x="45" y="2"/>
                    <a:pt x="1" y="47"/>
                    <a:pt x="12" y="92"/>
                  </a:cubicBezTo>
                  <a:cubicBezTo>
                    <a:pt x="213" y="2647"/>
                    <a:pt x="2177" y="4712"/>
                    <a:pt x="4721" y="5046"/>
                  </a:cubicBezTo>
                  <a:lnTo>
                    <a:pt x="4732" y="5046"/>
                  </a:lnTo>
                  <a:cubicBezTo>
                    <a:pt x="4833" y="5035"/>
                    <a:pt x="4844" y="4890"/>
                    <a:pt x="4743" y="4879"/>
                  </a:cubicBezTo>
                  <a:cubicBezTo>
                    <a:pt x="2277" y="4555"/>
                    <a:pt x="369" y="2558"/>
                    <a:pt x="179" y="80"/>
                  </a:cubicBezTo>
                  <a:cubicBezTo>
                    <a:pt x="179" y="32"/>
                    <a:pt x="145" y="0"/>
                    <a:pt x="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6"/>
            <p:cNvSpPr/>
            <p:nvPr/>
          </p:nvSpPr>
          <p:spPr>
            <a:xfrm>
              <a:off x="7003757" y="1796851"/>
              <a:ext cx="203657" cy="269555"/>
            </a:xfrm>
            <a:custGeom>
              <a:avLst/>
              <a:gdLst/>
              <a:ahLst/>
              <a:cxnLst/>
              <a:rect l="l" t="t" r="r" b="b"/>
              <a:pathLst>
                <a:path w="3962" h="5244" extrusionOk="0">
                  <a:moveTo>
                    <a:pt x="3073" y="1"/>
                  </a:moveTo>
                  <a:cubicBezTo>
                    <a:pt x="3060" y="1"/>
                    <a:pt x="3048" y="3"/>
                    <a:pt x="3036" y="9"/>
                  </a:cubicBezTo>
                  <a:cubicBezTo>
                    <a:pt x="3002" y="21"/>
                    <a:pt x="2969" y="65"/>
                    <a:pt x="2991" y="110"/>
                  </a:cubicBezTo>
                  <a:cubicBezTo>
                    <a:pt x="3772" y="2319"/>
                    <a:pt x="2377" y="4685"/>
                    <a:pt x="78" y="5087"/>
                  </a:cubicBezTo>
                  <a:cubicBezTo>
                    <a:pt x="34" y="5087"/>
                    <a:pt x="0" y="5132"/>
                    <a:pt x="11" y="5176"/>
                  </a:cubicBezTo>
                  <a:cubicBezTo>
                    <a:pt x="23" y="5221"/>
                    <a:pt x="56" y="5243"/>
                    <a:pt x="90" y="5243"/>
                  </a:cubicBezTo>
                  <a:lnTo>
                    <a:pt x="112" y="5243"/>
                  </a:lnTo>
                  <a:cubicBezTo>
                    <a:pt x="2511" y="4841"/>
                    <a:pt x="3962" y="2353"/>
                    <a:pt x="3147" y="54"/>
                  </a:cubicBezTo>
                  <a:cubicBezTo>
                    <a:pt x="3139" y="21"/>
                    <a:pt x="3107" y="1"/>
                    <a:pt x="3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6"/>
            <p:cNvSpPr/>
            <p:nvPr/>
          </p:nvSpPr>
          <p:spPr>
            <a:xfrm>
              <a:off x="7654230" y="1987343"/>
              <a:ext cx="114987" cy="270634"/>
            </a:xfrm>
            <a:custGeom>
              <a:avLst/>
              <a:gdLst/>
              <a:ahLst/>
              <a:cxnLst/>
              <a:rect l="l" t="t" r="r" b="b"/>
              <a:pathLst>
                <a:path w="2237" h="5265" extrusionOk="0">
                  <a:moveTo>
                    <a:pt x="2114" y="0"/>
                  </a:moveTo>
                  <a:cubicBezTo>
                    <a:pt x="2098" y="0"/>
                    <a:pt x="2081" y="6"/>
                    <a:pt x="2065" y="19"/>
                  </a:cubicBezTo>
                  <a:cubicBezTo>
                    <a:pt x="547" y="1280"/>
                    <a:pt x="0" y="3367"/>
                    <a:pt x="681" y="5209"/>
                  </a:cubicBezTo>
                  <a:cubicBezTo>
                    <a:pt x="692" y="5242"/>
                    <a:pt x="726" y="5264"/>
                    <a:pt x="759" y="5264"/>
                  </a:cubicBezTo>
                  <a:lnTo>
                    <a:pt x="793" y="5264"/>
                  </a:lnTo>
                  <a:cubicBezTo>
                    <a:pt x="837" y="5253"/>
                    <a:pt x="859" y="5197"/>
                    <a:pt x="848" y="5153"/>
                  </a:cubicBezTo>
                  <a:cubicBezTo>
                    <a:pt x="179" y="3378"/>
                    <a:pt x="703" y="1370"/>
                    <a:pt x="2165" y="142"/>
                  </a:cubicBezTo>
                  <a:cubicBezTo>
                    <a:pt x="2236" y="89"/>
                    <a:pt x="2180" y="0"/>
                    <a:pt x="2114" y="0"/>
                  </a:cubicBez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6"/>
            <p:cNvSpPr/>
            <p:nvPr/>
          </p:nvSpPr>
          <p:spPr>
            <a:xfrm>
              <a:off x="7219433" y="1854574"/>
              <a:ext cx="510581" cy="180269"/>
            </a:xfrm>
            <a:custGeom>
              <a:avLst/>
              <a:gdLst/>
              <a:ahLst/>
              <a:cxnLst/>
              <a:rect l="l" t="t" r="r" b="b"/>
              <a:pathLst>
                <a:path w="9933" h="3507" extrusionOk="0">
                  <a:moveTo>
                    <a:pt x="6536" y="1"/>
                  </a:moveTo>
                  <a:cubicBezTo>
                    <a:pt x="4013" y="1"/>
                    <a:pt x="1559" y="1204"/>
                    <a:pt x="23" y="3372"/>
                  </a:cubicBezTo>
                  <a:cubicBezTo>
                    <a:pt x="0" y="3417"/>
                    <a:pt x="11" y="3462"/>
                    <a:pt x="45" y="3495"/>
                  </a:cubicBezTo>
                  <a:cubicBezTo>
                    <a:pt x="56" y="3506"/>
                    <a:pt x="78" y="3506"/>
                    <a:pt x="90" y="3506"/>
                  </a:cubicBezTo>
                  <a:cubicBezTo>
                    <a:pt x="123" y="3506"/>
                    <a:pt x="145" y="3495"/>
                    <a:pt x="168" y="3473"/>
                  </a:cubicBezTo>
                  <a:cubicBezTo>
                    <a:pt x="1666" y="1341"/>
                    <a:pt x="4067" y="167"/>
                    <a:pt x="6536" y="167"/>
                  </a:cubicBezTo>
                  <a:cubicBezTo>
                    <a:pt x="7635" y="167"/>
                    <a:pt x="8747" y="399"/>
                    <a:pt x="9798" y="884"/>
                  </a:cubicBezTo>
                  <a:cubicBezTo>
                    <a:pt x="9810" y="890"/>
                    <a:pt x="9823" y="893"/>
                    <a:pt x="9836" y="893"/>
                  </a:cubicBezTo>
                  <a:cubicBezTo>
                    <a:pt x="9870" y="893"/>
                    <a:pt x="9902" y="872"/>
                    <a:pt x="9910" y="839"/>
                  </a:cubicBezTo>
                  <a:cubicBezTo>
                    <a:pt x="9932" y="806"/>
                    <a:pt x="9910" y="750"/>
                    <a:pt x="9876" y="739"/>
                  </a:cubicBezTo>
                  <a:cubicBezTo>
                    <a:pt x="8799" y="240"/>
                    <a:pt x="7661" y="1"/>
                    <a:pt x="6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p:nvPr/>
          </p:nvSpPr>
          <p:spPr>
            <a:xfrm>
              <a:off x="7131076" y="2295748"/>
              <a:ext cx="856468" cy="1893051"/>
            </a:xfrm>
            <a:custGeom>
              <a:avLst/>
              <a:gdLst/>
              <a:ahLst/>
              <a:cxnLst/>
              <a:rect l="l" t="t" r="r" b="b"/>
              <a:pathLst>
                <a:path w="16662" h="36828" extrusionOk="0">
                  <a:moveTo>
                    <a:pt x="9888" y="1"/>
                  </a:moveTo>
                  <a:lnTo>
                    <a:pt x="9609" y="146"/>
                  </a:lnTo>
                  <a:lnTo>
                    <a:pt x="8605" y="671"/>
                  </a:lnTo>
                  <a:lnTo>
                    <a:pt x="3248" y="10379"/>
                  </a:lnTo>
                  <a:lnTo>
                    <a:pt x="1" y="16283"/>
                  </a:lnTo>
                  <a:cubicBezTo>
                    <a:pt x="1" y="16305"/>
                    <a:pt x="1" y="16316"/>
                    <a:pt x="12" y="16338"/>
                  </a:cubicBezTo>
                  <a:cubicBezTo>
                    <a:pt x="1" y="16350"/>
                    <a:pt x="1" y="16361"/>
                    <a:pt x="12" y="16383"/>
                  </a:cubicBezTo>
                  <a:cubicBezTo>
                    <a:pt x="79" y="16796"/>
                    <a:pt x="425" y="18526"/>
                    <a:pt x="1016" y="21092"/>
                  </a:cubicBezTo>
                  <a:cubicBezTo>
                    <a:pt x="1909" y="24976"/>
                    <a:pt x="3382" y="30768"/>
                    <a:pt x="5391" y="36827"/>
                  </a:cubicBezTo>
                  <a:lnTo>
                    <a:pt x="16662" y="36827"/>
                  </a:lnTo>
                  <a:lnTo>
                    <a:pt x="13169" y="27632"/>
                  </a:lnTo>
                  <a:lnTo>
                    <a:pt x="13124" y="27520"/>
                  </a:lnTo>
                  <a:lnTo>
                    <a:pt x="9073" y="16896"/>
                  </a:lnTo>
                  <a:lnTo>
                    <a:pt x="11540" y="6373"/>
                  </a:lnTo>
                  <a:lnTo>
                    <a:pt x="11919" y="4755"/>
                  </a:lnTo>
                  <a:cubicBezTo>
                    <a:pt x="11919" y="4755"/>
                    <a:pt x="9832" y="2847"/>
                    <a:pt x="9832" y="648"/>
                  </a:cubicBezTo>
                  <a:cubicBezTo>
                    <a:pt x="9832" y="436"/>
                    <a:pt x="9855" y="213"/>
                    <a:pt x="98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6"/>
            <p:cNvSpPr/>
            <p:nvPr/>
          </p:nvSpPr>
          <p:spPr>
            <a:xfrm>
              <a:off x="7476384" y="2623275"/>
              <a:ext cx="328770" cy="1087111"/>
            </a:xfrm>
            <a:custGeom>
              <a:avLst/>
              <a:gdLst/>
              <a:ahLst/>
              <a:cxnLst/>
              <a:rect l="l" t="t" r="r" b="b"/>
              <a:pathLst>
                <a:path w="6396" h="21149" extrusionOk="0">
                  <a:moveTo>
                    <a:pt x="4810" y="1"/>
                  </a:moveTo>
                  <a:lnTo>
                    <a:pt x="1" y="12276"/>
                  </a:lnTo>
                  <a:lnTo>
                    <a:pt x="6395" y="21148"/>
                  </a:lnTo>
                  <a:lnTo>
                    <a:pt x="2344" y="10524"/>
                  </a:lnTo>
                  <a:lnTo>
                    <a:pt x="4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6"/>
            <p:cNvSpPr/>
            <p:nvPr/>
          </p:nvSpPr>
          <p:spPr>
            <a:xfrm>
              <a:off x="7522850" y="2166732"/>
              <a:ext cx="1163393" cy="1923944"/>
            </a:xfrm>
            <a:custGeom>
              <a:avLst/>
              <a:gdLst/>
              <a:ahLst/>
              <a:cxnLst/>
              <a:rect l="l" t="t" r="r" b="b"/>
              <a:pathLst>
                <a:path w="22633" h="37429" extrusionOk="0">
                  <a:moveTo>
                    <a:pt x="7199" y="0"/>
                  </a:moveTo>
                  <a:lnTo>
                    <a:pt x="3438" y="1931"/>
                  </a:lnTo>
                  <a:lnTo>
                    <a:pt x="2266" y="2522"/>
                  </a:lnTo>
                  <a:lnTo>
                    <a:pt x="1987" y="2667"/>
                  </a:lnTo>
                  <a:cubicBezTo>
                    <a:pt x="1987" y="2667"/>
                    <a:pt x="1340" y="4854"/>
                    <a:pt x="3851" y="7633"/>
                  </a:cubicBezTo>
                  <a:cubicBezTo>
                    <a:pt x="2467" y="11628"/>
                    <a:pt x="1" y="19953"/>
                    <a:pt x="1" y="19953"/>
                  </a:cubicBezTo>
                  <a:cubicBezTo>
                    <a:pt x="369" y="20857"/>
                    <a:pt x="793" y="21728"/>
                    <a:pt x="1273" y="22576"/>
                  </a:cubicBezTo>
                  <a:cubicBezTo>
                    <a:pt x="5167" y="29617"/>
                    <a:pt x="12856" y="37429"/>
                    <a:pt x="12856" y="37429"/>
                  </a:cubicBezTo>
                  <a:cubicBezTo>
                    <a:pt x="17967" y="37083"/>
                    <a:pt x="20400" y="35063"/>
                    <a:pt x="21550" y="33077"/>
                  </a:cubicBezTo>
                  <a:cubicBezTo>
                    <a:pt x="22286" y="31805"/>
                    <a:pt x="22632" y="30354"/>
                    <a:pt x="22565" y="28903"/>
                  </a:cubicBezTo>
                  <a:cubicBezTo>
                    <a:pt x="20958" y="27999"/>
                    <a:pt x="18827" y="26426"/>
                    <a:pt x="16851" y="24874"/>
                  </a:cubicBezTo>
                  <a:cubicBezTo>
                    <a:pt x="13961" y="22587"/>
                    <a:pt x="11417" y="20333"/>
                    <a:pt x="11417" y="20333"/>
                  </a:cubicBezTo>
                  <a:lnTo>
                    <a:pt x="11372" y="18458"/>
                  </a:lnTo>
                  <a:lnTo>
                    <a:pt x="10223" y="17855"/>
                  </a:lnTo>
                  <a:cubicBezTo>
                    <a:pt x="10881" y="16605"/>
                    <a:pt x="11394" y="15300"/>
                    <a:pt x="11774" y="13949"/>
                  </a:cubicBezTo>
                  <a:cubicBezTo>
                    <a:pt x="12667" y="10802"/>
                    <a:pt x="12868" y="7455"/>
                    <a:pt x="12231" y="4821"/>
                  </a:cubicBezTo>
                  <a:cubicBezTo>
                    <a:pt x="11551" y="2009"/>
                    <a:pt x="9921" y="11"/>
                    <a:pt x="7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6"/>
            <p:cNvSpPr/>
            <p:nvPr/>
          </p:nvSpPr>
          <p:spPr>
            <a:xfrm>
              <a:off x="7131076" y="2829238"/>
              <a:ext cx="230078" cy="550726"/>
            </a:xfrm>
            <a:custGeom>
              <a:avLst/>
              <a:gdLst/>
              <a:ahLst/>
              <a:cxnLst/>
              <a:rect l="l" t="t" r="r" b="b"/>
              <a:pathLst>
                <a:path w="4476" h="10714" extrusionOk="0">
                  <a:moveTo>
                    <a:pt x="3248" y="0"/>
                  </a:moveTo>
                  <a:lnTo>
                    <a:pt x="1" y="5904"/>
                  </a:lnTo>
                  <a:cubicBezTo>
                    <a:pt x="1" y="5926"/>
                    <a:pt x="1" y="5937"/>
                    <a:pt x="12" y="5959"/>
                  </a:cubicBezTo>
                  <a:cubicBezTo>
                    <a:pt x="1" y="5971"/>
                    <a:pt x="1" y="5982"/>
                    <a:pt x="12" y="6004"/>
                  </a:cubicBezTo>
                  <a:cubicBezTo>
                    <a:pt x="79" y="6417"/>
                    <a:pt x="425" y="8147"/>
                    <a:pt x="1016" y="10713"/>
                  </a:cubicBezTo>
                  <a:cubicBezTo>
                    <a:pt x="3181" y="9251"/>
                    <a:pt x="4476" y="6807"/>
                    <a:pt x="4465" y="4196"/>
                  </a:cubicBezTo>
                  <a:cubicBezTo>
                    <a:pt x="4465" y="2712"/>
                    <a:pt x="4052" y="1250"/>
                    <a:pt x="32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6"/>
            <p:cNvSpPr/>
            <p:nvPr/>
          </p:nvSpPr>
          <p:spPr>
            <a:xfrm>
              <a:off x="7408124" y="2515024"/>
              <a:ext cx="156109" cy="332060"/>
            </a:xfrm>
            <a:custGeom>
              <a:avLst/>
              <a:gdLst/>
              <a:ahLst/>
              <a:cxnLst/>
              <a:rect l="l" t="t" r="r" b="b"/>
              <a:pathLst>
                <a:path w="3037" h="6460" extrusionOk="0">
                  <a:moveTo>
                    <a:pt x="2939" y="0"/>
                  </a:moveTo>
                  <a:cubicBezTo>
                    <a:pt x="2908" y="0"/>
                    <a:pt x="2874" y="21"/>
                    <a:pt x="2858" y="54"/>
                  </a:cubicBezTo>
                  <a:lnTo>
                    <a:pt x="23" y="6348"/>
                  </a:lnTo>
                  <a:cubicBezTo>
                    <a:pt x="1" y="6392"/>
                    <a:pt x="23" y="6437"/>
                    <a:pt x="68" y="6459"/>
                  </a:cubicBezTo>
                  <a:lnTo>
                    <a:pt x="101" y="6459"/>
                  </a:lnTo>
                  <a:cubicBezTo>
                    <a:pt x="135" y="6459"/>
                    <a:pt x="157" y="6437"/>
                    <a:pt x="168" y="6415"/>
                  </a:cubicBezTo>
                  <a:lnTo>
                    <a:pt x="3014" y="121"/>
                  </a:lnTo>
                  <a:cubicBezTo>
                    <a:pt x="3036" y="76"/>
                    <a:pt x="3014" y="31"/>
                    <a:pt x="2969" y="9"/>
                  </a:cubicBezTo>
                  <a:cubicBezTo>
                    <a:pt x="2960" y="3"/>
                    <a:pt x="2950"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6"/>
            <p:cNvSpPr/>
            <p:nvPr/>
          </p:nvSpPr>
          <p:spPr>
            <a:xfrm>
              <a:off x="7693242" y="2499810"/>
              <a:ext cx="188185" cy="650704"/>
            </a:xfrm>
            <a:custGeom>
              <a:avLst/>
              <a:gdLst/>
              <a:ahLst/>
              <a:cxnLst/>
              <a:rect l="l" t="t" r="r" b="b"/>
              <a:pathLst>
                <a:path w="3661" h="12659" extrusionOk="0">
                  <a:moveTo>
                    <a:pt x="3570" y="1"/>
                  </a:moveTo>
                  <a:cubicBezTo>
                    <a:pt x="3531" y="1"/>
                    <a:pt x="3491" y="23"/>
                    <a:pt x="3482" y="59"/>
                  </a:cubicBezTo>
                  <a:lnTo>
                    <a:pt x="11" y="12558"/>
                  </a:lnTo>
                  <a:cubicBezTo>
                    <a:pt x="0" y="12603"/>
                    <a:pt x="34" y="12647"/>
                    <a:pt x="78" y="12659"/>
                  </a:cubicBezTo>
                  <a:lnTo>
                    <a:pt x="100" y="12659"/>
                  </a:lnTo>
                  <a:cubicBezTo>
                    <a:pt x="134" y="12659"/>
                    <a:pt x="167" y="12636"/>
                    <a:pt x="179" y="12603"/>
                  </a:cubicBezTo>
                  <a:lnTo>
                    <a:pt x="3649" y="104"/>
                  </a:lnTo>
                  <a:cubicBezTo>
                    <a:pt x="3660" y="59"/>
                    <a:pt x="3627" y="15"/>
                    <a:pt x="3593" y="4"/>
                  </a:cubicBezTo>
                  <a:cubicBezTo>
                    <a:pt x="3586" y="2"/>
                    <a:pt x="3578" y="1"/>
                    <a:pt x="3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7199336" y="4284449"/>
              <a:ext cx="800851" cy="264517"/>
            </a:xfrm>
            <a:custGeom>
              <a:avLst/>
              <a:gdLst/>
              <a:ahLst/>
              <a:cxnLst/>
              <a:rect l="l" t="t" r="r" b="b"/>
              <a:pathLst>
                <a:path w="15580" h="5146" extrusionOk="0">
                  <a:moveTo>
                    <a:pt x="8627" y="1"/>
                  </a:moveTo>
                  <a:cubicBezTo>
                    <a:pt x="8248" y="324"/>
                    <a:pt x="7801" y="559"/>
                    <a:pt x="7321" y="693"/>
                  </a:cubicBezTo>
                  <a:cubicBezTo>
                    <a:pt x="3929" y="1764"/>
                    <a:pt x="2099" y="2813"/>
                    <a:pt x="1072" y="3750"/>
                  </a:cubicBezTo>
                  <a:cubicBezTo>
                    <a:pt x="626" y="4141"/>
                    <a:pt x="257" y="4610"/>
                    <a:pt x="1" y="5145"/>
                  </a:cubicBezTo>
                  <a:lnTo>
                    <a:pt x="15579" y="5145"/>
                  </a:lnTo>
                  <a:lnTo>
                    <a:pt x="15122" y="3750"/>
                  </a:lnTo>
                  <a:lnTo>
                    <a:pt x="14129" y="771"/>
                  </a:lnTo>
                  <a:cubicBezTo>
                    <a:pt x="13575" y="911"/>
                    <a:pt x="12837" y="1017"/>
                    <a:pt x="12054" y="1017"/>
                  </a:cubicBezTo>
                  <a:cubicBezTo>
                    <a:pt x="10847" y="1017"/>
                    <a:pt x="9534" y="766"/>
                    <a:pt x="8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p:nvPr/>
          </p:nvSpPr>
          <p:spPr>
            <a:xfrm>
              <a:off x="7386331" y="4320739"/>
              <a:ext cx="316845" cy="149067"/>
            </a:xfrm>
            <a:custGeom>
              <a:avLst/>
              <a:gdLst/>
              <a:ahLst/>
              <a:cxnLst/>
              <a:rect l="l" t="t" r="r" b="b"/>
              <a:pathLst>
                <a:path w="6164" h="2900" extrusionOk="0">
                  <a:moveTo>
                    <a:pt x="6045" y="0"/>
                  </a:moveTo>
                  <a:cubicBezTo>
                    <a:pt x="6024" y="0"/>
                    <a:pt x="6002" y="9"/>
                    <a:pt x="5982" y="31"/>
                  </a:cubicBezTo>
                  <a:cubicBezTo>
                    <a:pt x="5525" y="511"/>
                    <a:pt x="4889" y="879"/>
                    <a:pt x="4052" y="1147"/>
                  </a:cubicBezTo>
                  <a:cubicBezTo>
                    <a:pt x="2679" y="1560"/>
                    <a:pt x="1340" y="2096"/>
                    <a:pt x="56" y="2743"/>
                  </a:cubicBezTo>
                  <a:cubicBezTo>
                    <a:pt x="12" y="2754"/>
                    <a:pt x="1" y="2810"/>
                    <a:pt x="23" y="2855"/>
                  </a:cubicBezTo>
                  <a:cubicBezTo>
                    <a:pt x="34" y="2877"/>
                    <a:pt x="68" y="2899"/>
                    <a:pt x="101" y="2899"/>
                  </a:cubicBezTo>
                  <a:cubicBezTo>
                    <a:pt x="112" y="2899"/>
                    <a:pt x="123" y="2888"/>
                    <a:pt x="135" y="2888"/>
                  </a:cubicBezTo>
                  <a:cubicBezTo>
                    <a:pt x="1407" y="2241"/>
                    <a:pt x="2735" y="1716"/>
                    <a:pt x="4107" y="1303"/>
                  </a:cubicBezTo>
                  <a:cubicBezTo>
                    <a:pt x="4967" y="1024"/>
                    <a:pt x="5625" y="645"/>
                    <a:pt x="6105" y="143"/>
                  </a:cubicBezTo>
                  <a:cubicBezTo>
                    <a:pt x="6164" y="84"/>
                    <a:pt x="6109" y="0"/>
                    <a:pt x="6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6"/>
            <p:cNvSpPr/>
            <p:nvPr/>
          </p:nvSpPr>
          <p:spPr>
            <a:xfrm>
              <a:off x="7199336" y="4477203"/>
              <a:ext cx="800851" cy="71758"/>
            </a:xfrm>
            <a:custGeom>
              <a:avLst/>
              <a:gdLst/>
              <a:ahLst/>
              <a:cxnLst/>
              <a:rect l="l" t="t" r="r" b="b"/>
              <a:pathLst>
                <a:path w="15580" h="1396" extrusionOk="0">
                  <a:moveTo>
                    <a:pt x="1072" y="0"/>
                  </a:moveTo>
                  <a:cubicBezTo>
                    <a:pt x="626" y="391"/>
                    <a:pt x="257" y="860"/>
                    <a:pt x="1" y="1395"/>
                  </a:cubicBezTo>
                  <a:lnTo>
                    <a:pt x="15579" y="1395"/>
                  </a:lnTo>
                  <a:lnTo>
                    <a:pt x="15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6"/>
            <p:cNvSpPr/>
            <p:nvPr/>
          </p:nvSpPr>
          <p:spPr>
            <a:xfrm>
              <a:off x="7393218" y="4388999"/>
              <a:ext cx="63174" cy="52122"/>
            </a:xfrm>
            <a:custGeom>
              <a:avLst/>
              <a:gdLst/>
              <a:ahLst/>
              <a:cxnLst/>
              <a:rect l="l" t="t" r="r" b="b"/>
              <a:pathLst>
                <a:path w="1229" h="1014" extrusionOk="0">
                  <a:moveTo>
                    <a:pt x="88" y="0"/>
                  </a:moveTo>
                  <a:cubicBezTo>
                    <a:pt x="57" y="0"/>
                    <a:pt x="31" y="21"/>
                    <a:pt x="23" y="54"/>
                  </a:cubicBezTo>
                  <a:cubicBezTo>
                    <a:pt x="1" y="98"/>
                    <a:pt x="23" y="143"/>
                    <a:pt x="68" y="154"/>
                  </a:cubicBezTo>
                  <a:cubicBezTo>
                    <a:pt x="480" y="321"/>
                    <a:pt x="826" y="600"/>
                    <a:pt x="1072" y="969"/>
                  </a:cubicBezTo>
                  <a:cubicBezTo>
                    <a:pt x="1083" y="991"/>
                    <a:pt x="1105" y="1013"/>
                    <a:pt x="1139" y="1013"/>
                  </a:cubicBezTo>
                  <a:cubicBezTo>
                    <a:pt x="1150" y="1013"/>
                    <a:pt x="1172" y="1002"/>
                    <a:pt x="1184" y="991"/>
                  </a:cubicBezTo>
                  <a:cubicBezTo>
                    <a:pt x="1217" y="969"/>
                    <a:pt x="1228" y="924"/>
                    <a:pt x="1206" y="879"/>
                  </a:cubicBezTo>
                  <a:cubicBezTo>
                    <a:pt x="949" y="478"/>
                    <a:pt x="570" y="176"/>
                    <a:pt x="123" y="9"/>
                  </a:cubicBezTo>
                  <a:cubicBezTo>
                    <a:pt x="111" y="3"/>
                    <a:pt x="99"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8586325" y="3710867"/>
              <a:ext cx="355705" cy="753766"/>
            </a:xfrm>
            <a:custGeom>
              <a:avLst/>
              <a:gdLst/>
              <a:ahLst/>
              <a:cxnLst/>
              <a:rect l="l" t="t" r="r" b="b"/>
              <a:pathLst>
                <a:path w="6920" h="14664" extrusionOk="0">
                  <a:moveTo>
                    <a:pt x="3716" y="0"/>
                  </a:moveTo>
                  <a:cubicBezTo>
                    <a:pt x="4129" y="1551"/>
                    <a:pt x="3270" y="4375"/>
                    <a:pt x="882" y="5837"/>
                  </a:cubicBezTo>
                  <a:cubicBezTo>
                    <a:pt x="1105" y="8415"/>
                    <a:pt x="0" y="10412"/>
                    <a:pt x="0" y="11651"/>
                  </a:cubicBezTo>
                  <a:cubicBezTo>
                    <a:pt x="0" y="12644"/>
                    <a:pt x="268" y="13369"/>
                    <a:pt x="636" y="13860"/>
                  </a:cubicBezTo>
                  <a:cubicBezTo>
                    <a:pt x="982" y="14351"/>
                    <a:pt x="1529" y="14642"/>
                    <a:pt x="2132" y="14664"/>
                  </a:cubicBezTo>
                  <a:cubicBezTo>
                    <a:pt x="3594" y="14664"/>
                    <a:pt x="5178" y="12443"/>
                    <a:pt x="5770" y="10881"/>
                  </a:cubicBezTo>
                  <a:cubicBezTo>
                    <a:pt x="6819" y="8091"/>
                    <a:pt x="6919" y="4263"/>
                    <a:pt x="6384" y="1317"/>
                  </a:cubicBezTo>
                  <a:cubicBezTo>
                    <a:pt x="6026" y="1194"/>
                    <a:pt x="5681" y="1049"/>
                    <a:pt x="5346" y="882"/>
                  </a:cubicBezTo>
                  <a:cubicBezTo>
                    <a:pt x="4821" y="625"/>
                    <a:pt x="4241" y="313"/>
                    <a:pt x="3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6"/>
            <p:cNvSpPr/>
            <p:nvPr/>
          </p:nvSpPr>
          <p:spPr>
            <a:xfrm>
              <a:off x="8619015" y="3756151"/>
              <a:ext cx="323013" cy="708481"/>
            </a:xfrm>
            <a:custGeom>
              <a:avLst/>
              <a:gdLst/>
              <a:ahLst/>
              <a:cxnLst/>
              <a:rect l="l" t="t" r="r" b="b"/>
              <a:pathLst>
                <a:path w="6284" h="13783" extrusionOk="0">
                  <a:moveTo>
                    <a:pt x="4710" y="1"/>
                  </a:moveTo>
                  <a:lnTo>
                    <a:pt x="4710" y="1"/>
                  </a:lnTo>
                  <a:cubicBezTo>
                    <a:pt x="4788" y="369"/>
                    <a:pt x="4855" y="737"/>
                    <a:pt x="4911" y="1117"/>
                  </a:cubicBezTo>
                  <a:cubicBezTo>
                    <a:pt x="5335" y="3862"/>
                    <a:pt x="5178" y="7232"/>
                    <a:pt x="4252" y="9676"/>
                  </a:cubicBezTo>
                  <a:cubicBezTo>
                    <a:pt x="3873" y="10692"/>
                    <a:pt x="3014" y="11997"/>
                    <a:pt x="2165" y="12578"/>
                  </a:cubicBezTo>
                  <a:cubicBezTo>
                    <a:pt x="1712" y="12896"/>
                    <a:pt x="1185" y="13061"/>
                    <a:pt x="649" y="13061"/>
                  </a:cubicBezTo>
                  <a:cubicBezTo>
                    <a:pt x="433" y="13061"/>
                    <a:pt x="215" y="13034"/>
                    <a:pt x="0" y="12979"/>
                  </a:cubicBezTo>
                  <a:lnTo>
                    <a:pt x="0" y="12979"/>
                  </a:lnTo>
                  <a:cubicBezTo>
                    <a:pt x="346" y="13470"/>
                    <a:pt x="893" y="13761"/>
                    <a:pt x="1496" y="13783"/>
                  </a:cubicBezTo>
                  <a:cubicBezTo>
                    <a:pt x="2958" y="13783"/>
                    <a:pt x="4542" y="11562"/>
                    <a:pt x="5134" y="10000"/>
                  </a:cubicBezTo>
                  <a:cubicBezTo>
                    <a:pt x="6183" y="7210"/>
                    <a:pt x="6283" y="3382"/>
                    <a:pt x="5748" y="425"/>
                  </a:cubicBezTo>
                  <a:cubicBezTo>
                    <a:pt x="5390" y="313"/>
                    <a:pt x="5045" y="168"/>
                    <a:pt x="4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6"/>
            <p:cNvSpPr/>
            <p:nvPr/>
          </p:nvSpPr>
          <p:spPr>
            <a:xfrm>
              <a:off x="8605548" y="4221175"/>
              <a:ext cx="194199" cy="99464"/>
            </a:xfrm>
            <a:custGeom>
              <a:avLst/>
              <a:gdLst/>
              <a:ahLst/>
              <a:cxnLst/>
              <a:rect l="l" t="t" r="r" b="b"/>
              <a:pathLst>
                <a:path w="3778" h="1935" extrusionOk="0">
                  <a:moveTo>
                    <a:pt x="988" y="0"/>
                  </a:moveTo>
                  <a:cubicBezTo>
                    <a:pt x="688" y="0"/>
                    <a:pt x="384" y="45"/>
                    <a:pt x="84" y="138"/>
                  </a:cubicBezTo>
                  <a:cubicBezTo>
                    <a:pt x="1" y="169"/>
                    <a:pt x="34" y="297"/>
                    <a:pt x="119" y="297"/>
                  </a:cubicBezTo>
                  <a:cubicBezTo>
                    <a:pt x="126" y="297"/>
                    <a:pt x="133" y="296"/>
                    <a:pt x="140" y="294"/>
                  </a:cubicBezTo>
                  <a:cubicBezTo>
                    <a:pt x="421" y="206"/>
                    <a:pt x="708" y="163"/>
                    <a:pt x="991" y="163"/>
                  </a:cubicBezTo>
                  <a:cubicBezTo>
                    <a:pt x="2098" y="163"/>
                    <a:pt x="3148" y="812"/>
                    <a:pt x="3610" y="1879"/>
                  </a:cubicBezTo>
                  <a:cubicBezTo>
                    <a:pt x="3621" y="1912"/>
                    <a:pt x="3655" y="1935"/>
                    <a:pt x="3688" y="1935"/>
                  </a:cubicBezTo>
                  <a:cubicBezTo>
                    <a:pt x="3700" y="1935"/>
                    <a:pt x="3711" y="1924"/>
                    <a:pt x="3722" y="1924"/>
                  </a:cubicBezTo>
                  <a:cubicBezTo>
                    <a:pt x="3755" y="1901"/>
                    <a:pt x="3778" y="1857"/>
                    <a:pt x="3767" y="1812"/>
                  </a:cubicBezTo>
                  <a:cubicBezTo>
                    <a:pt x="3269" y="683"/>
                    <a:pt x="2162" y="0"/>
                    <a:pt x="9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8694728" y="3916676"/>
              <a:ext cx="61991" cy="319672"/>
            </a:xfrm>
            <a:custGeom>
              <a:avLst/>
              <a:gdLst/>
              <a:ahLst/>
              <a:cxnLst/>
              <a:rect l="l" t="t" r="r" b="b"/>
              <a:pathLst>
                <a:path w="1206" h="6219" extrusionOk="0">
                  <a:moveTo>
                    <a:pt x="799" y="0"/>
                  </a:moveTo>
                  <a:cubicBezTo>
                    <a:pt x="793" y="0"/>
                    <a:pt x="788" y="1"/>
                    <a:pt x="782" y="3"/>
                  </a:cubicBezTo>
                  <a:cubicBezTo>
                    <a:pt x="726" y="14"/>
                    <a:pt x="704" y="58"/>
                    <a:pt x="704" y="103"/>
                  </a:cubicBezTo>
                  <a:cubicBezTo>
                    <a:pt x="837" y="862"/>
                    <a:pt x="1027" y="2971"/>
                    <a:pt x="12" y="6107"/>
                  </a:cubicBezTo>
                  <a:cubicBezTo>
                    <a:pt x="1" y="6151"/>
                    <a:pt x="23" y="6196"/>
                    <a:pt x="67" y="6218"/>
                  </a:cubicBezTo>
                  <a:lnTo>
                    <a:pt x="90" y="6218"/>
                  </a:lnTo>
                  <a:cubicBezTo>
                    <a:pt x="123" y="6218"/>
                    <a:pt x="157" y="6196"/>
                    <a:pt x="179" y="6163"/>
                  </a:cubicBezTo>
                  <a:cubicBezTo>
                    <a:pt x="1206" y="2982"/>
                    <a:pt x="1016" y="851"/>
                    <a:pt x="871" y="70"/>
                  </a:cubicBezTo>
                  <a:cubicBezTo>
                    <a:pt x="871" y="31"/>
                    <a:pt x="837"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a:off x="6439895" y="2607238"/>
              <a:ext cx="890343" cy="811131"/>
            </a:xfrm>
            <a:custGeom>
              <a:avLst/>
              <a:gdLst/>
              <a:ahLst/>
              <a:cxnLst/>
              <a:rect l="l" t="t" r="r" b="b"/>
              <a:pathLst>
                <a:path w="17321" h="15780" extrusionOk="0">
                  <a:moveTo>
                    <a:pt x="8660" y="1"/>
                  </a:moveTo>
                  <a:cubicBezTo>
                    <a:pt x="6640" y="1"/>
                    <a:pt x="4621" y="771"/>
                    <a:pt x="3081" y="2311"/>
                  </a:cubicBezTo>
                  <a:cubicBezTo>
                    <a:pt x="1" y="5391"/>
                    <a:pt x="1" y="10390"/>
                    <a:pt x="3081" y="13470"/>
                  </a:cubicBezTo>
                  <a:cubicBezTo>
                    <a:pt x="4621" y="15010"/>
                    <a:pt x="6640" y="15780"/>
                    <a:pt x="8660" y="15780"/>
                  </a:cubicBezTo>
                  <a:cubicBezTo>
                    <a:pt x="10680" y="15780"/>
                    <a:pt x="12700" y="15010"/>
                    <a:pt x="14240" y="13470"/>
                  </a:cubicBezTo>
                  <a:cubicBezTo>
                    <a:pt x="17320" y="10390"/>
                    <a:pt x="17320" y="5391"/>
                    <a:pt x="14240" y="2311"/>
                  </a:cubicBezTo>
                  <a:cubicBezTo>
                    <a:pt x="12700" y="771"/>
                    <a:pt x="10680" y="1"/>
                    <a:pt x="8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a:off x="6480038" y="2605644"/>
              <a:ext cx="859912" cy="816066"/>
            </a:xfrm>
            <a:custGeom>
              <a:avLst/>
              <a:gdLst/>
              <a:ahLst/>
              <a:cxnLst/>
              <a:rect l="l" t="t" r="r" b="b"/>
              <a:pathLst>
                <a:path w="16729" h="15876" extrusionOk="0">
                  <a:moveTo>
                    <a:pt x="8770" y="1"/>
                  </a:moveTo>
                  <a:cubicBezTo>
                    <a:pt x="7361" y="1"/>
                    <a:pt x="5942" y="375"/>
                    <a:pt x="4665" y="1147"/>
                  </a:cubicBezTo>
                  <a:cubicBezTo>
                    <a:pt x="1384" y="3134"/>
                    <a:pt x="1" y="7174"/>
                    <a:pt x="1362" y="10756"/>
                  </a:cubicBezTo>
                  <a:cubicBezTo>
                    <a:pt x="2550" y="13880"/>
                    <a:pt x="5537" y="15875"/>
                    <a:pt x="8783" y="15875"/>
                  </a:cubicBezTo>
                  <a:cubicBezTo>
                    <a:pt x="9259" y="15875"/>
                    <a:pt x="9741" y="15832"/>
                    <a:pt x="10223" y="15744"/>
                  </a:cubicBezTo>
                  <a:cubicBezTo>
                    <a:pt x="13995" y="15041"/>
                    <a:pt x="16729" y="11749"/>
                    <a:pt x="16718" y="7921"/>
                  </a:cubicBezTo>
                  <a:cubicBezTo>
                    <a:pt x="16718" y="5991"/>
                    <a:pt x="16003" y="4116"/>
                    <a:pt x="14720" y="2676"/>
                  </a:cubicBezTo>
                  <a:cubicBezTo>
                    <a:pt x="13165" y="924"/>
                    <a:pt x="10982" y="1"/>
                    <a:pt x="8770" y="1"/>
                  </a:cubicBezTo>
                  <a:close/>
                </a:path>
              </a:pathLst>
            </a:custGeom>
            <a:solidFill>
              <a:srgbClr val="FFE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6565517" y="2664601"/>
              <a:ext cx="804295" cy="697018"/>
            </a:xfrm>
            <a:custGeom>
              <a:avLst/>
              <a:gdLst/>
              <a:ahLst/>
              <a:cxnLst/>
              <a:rect l="l" t="t" r="r" b="b"/>
              <a:pathLst>
                <a:path w="15647" h="13560" extrusionOk="0">
                  <a:moveTo>
                    <a:pt x="7234" y="0"/>
                  </a:moveTo>
                  <a:cubicBezTo>
                    <a:pt x="7211" y="0"/>
                    <a:pt x="7188" y="0"/>
                    <a:pt x="7165" y="0"/>
                  </a:cubicBezTo>
                  <a:cubicBezTo>
                    <a:pt x="3449" y="45"/>
                    <a:pt x="480" y="3069"/>
                    <a:pt x="480" y="6774"/>
                  </a:cubicBezTo>
                  <a:cubicBezTo>
                    <a:pt x="480" y="10479"/>
                    <a:pt x="3449" y="13503"/>
                    <a:pt x="7165" y="13559"/>
                  </a:cubicBezTo>
                  <a:lnTo>
                    <a:pt x="7165" y="13548"/>
                  </a:lnTo>
                  <a:cubicBezTo>
                    <a:pt x="12387" y="13548"/>
                    <a:pt x="15646" y="7890"/>
                    <a:pt x="13024" y="3371"/>
                  </a:cubicBezTo>
                  <a:cubicBezTo>
                    <a:pt x="13009" y="3341"/>
                    <a:pt x="12979" y="3326"/>
                    <a:pt x="12951" y="3326"/>
                  </a:cubicBezTo>
                  <a:cubicBezTo>
                    <a:pt x="12937" y="3326"/>
                    <a:pt x="12923" y="3330"/>
                    <a:pt x="12912" y="3337"/>
                  </a:cubicBezTo>
                  <a:cubicBezTo>
                    <a:pt x="12867" y="3359"/>
                    <a:pt x="12856" y="3415"/>
                    <a:pt x="12879" y="3460"/>
                  </a:cubicBezTo>
                  <a:cubicBezTo>
                    <a:pt x="14385" y="6049"/>
                    <a:pt x="13961" y="9319"/>
                    <a:pt x="11841" y="11439"/>
                  </a:cubicBezTo>
                  <a:cubicBezTo>
                    <a:pt x="10570" y="12717"/>
                    <a:pt x="8877" y="13383"/>
                    <a:pt x="7163" y="13383"/>
                  </a:cubicBezTo>
                  <a:cubicBezTo>
                    <a:pt x="6034" y="13383"/>
                    <a:pt x="4895" y="13093"/>
                    <a:pt x="3862" y="12499"/>
                  </a:cubicBezTo>
                  <a:cubicBezTo>
                    <a:pt x="1273" y="11015"/>
                    <a:pt x="0" y="7957"/>
                    <a:pt x="770" y="5067"/>
                  </a:cubicBezTo>
                  <a:cubicBezTo>
                    <a:pt x="1540" y="2177"/>
                    <a:pt x="4163" y="168"/>
                    <a:pt x="7165" y="168"/>
                  </a:cubicBezTo>
                  <a:cubicBezTo>
                    <a:pt x="7189" y="168"/>
                    <a:pt x="7212" y="167"/>
                    <a:pt x="7236" y="167"/>
                  </a:cubicBezTo>
                  <a:cubicBezTo>
                    <a:pt x="8205" y="167"/>
                    <a:pt x="9162" y="391"/>
                    <a:pt x="10044" y="826"/>
                  </a:cubicBezTo>
                  <a:cubicBezTo>
                    <a:pt x="10057" y="832"/>
                    <a:pt x="10070" y="835"/>
                    <a:pt x="10081" y="835"/>
                  </a:cubicBezTo>
                  <a:cubicBezTo>
                    <a:pt x="10159" y="835"/>
                    <a:pt x="10198" y="719"/>
                    <a:pt x="10111" y="670"/>
                  </a:cubicBezTo>
                  <a:cubicBezTo>
                    <a:pt x="9217" y="234"/>
                    <a:pt x="8227" y="0"/>
                    <a:pt x="7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6727274" y="2725408"/>
              <a:ext cx="402739" cy="581105"/>
            </a:xfrm>
            <a:custGeom>
              <a:avLst/>
              <a:gdLst/>
              <a:ahLst/>
              <a:cxnLst/>
              <a:rect l="l" t="t" r="r" b="b"/>
              <a:pathLst>
                <a:path w="7835" h="11305" extrusionOk="0">
                  <a:moveTo>
                    <a:pt x="3929" y="179"/>
                  </a:moveTo>
                  <a:lnTo>
                    <a:pt x="5257" y="324"/>
                  </a:lnTo>
                  <a:lnTo>
                    <a:pt x="4944" y="2132"/>
                  </a:lnTo>
                  <a:lnTo>
                    <a:pt x="5033" y="2154"/>
                  </a:lnTo>
                  <a:cubicBezTo>
                    <a:pt x="5837" y="2310"/>
                    <a:pt x="7667" y="2857"/>
                    <a:pt x="7544" y="4531"/>
                  </a:cubicBezTo>
                  <a:lnTo>
                    <a:pt x="5234" y="4263"/>
                  </a:lnTo>
                  <a:cubicBezTo>
                    <a:pt x="5234" y="3761"/>
                    <a:pt x="4754" y="3516"/>
                    <a:pt x="4286" y="3471"/>
                  </a:cubicBezTo>
                  <a:cubicBezTo>
                    <a:pt x="4181" y="3453"/>
                    <a:pt x="4073" y="3444"/>
                    <a:pt x="3964" y="3444"/>
                  </a:cubicBezTo>
                  <a:cubicBezTo>
                    <a:pt x="3875" y="3444"/>
                    <a:pt x="3785" y="3450"/>
                    <a:pt x="3694" y="3460"/>
                  </a:cubicBezTo>
                  <a:cubicBezTo>
                    <a:pt x="3304" y="3516"/>
                    <a:pt x="3203" y="3716"/>
                    <a:pt x="3181" y="3884"/>
                  </a:cubicBezTo>
                  <a:cubicBezTo>
                    <a:pt x="3136" y="4330"/>
                    <a:pt x="3784" y="4498"/>
                    <a:pt x="4609" y="4721"/>
                  </a:cubicBezTo>
                  <a:cubicBezTo>
                    <a:pt x="5937" y="5067"/>
                    <a:pt x="7600" y="5502"/>
                    <a:pt x="7410" y="7232"/>
                  </a:cubicBezTo>
                  <a:cubicBezTo>
                    <a:pt x="7250" y="8618"/>
                    <a:pt x="6266" y="9301"/>
                    <a:pt x="4476" y="9301"/>
                  </a:cubicBezTo>
                  <a:cubicBezTo>
                    <a:pt x="4392" y="9301"/>
                    <a:pt x="4306" y="9299"/>
                    <a:pt x="4219" y="9296"/>
                  </a:cubicBezTo>
                  <a:lnTo>
                    <a:pt x="4129" y="9296"/>
                  </a:lnTo>
                  <a:lnTo>
                    <a:pt x="4040" y="11126"/>
                  </a:lnTo>
                  <a:lnTo>
                    <a:pt x="2701" y="10970"/>
                  </a:lnTo>
                  <a:lnTo>
                    <a:pt x="3002" y="9151"/>
                  </a:lnTo>
                  <a:lnTo>
                    <a:pt x="2935" y="9140"/>
                  </a:lnTo>
                  <a:cubicBezTo>
                    <a:pt x="1183" y="8749"/>
                    <a:pt x="212" y="7790"/>
                    <a:pt x="302" y="6551"/>
                  </a:cubicBezTo>
                  <a:lnTo>
                    <a:pt x="302" y="6551"/>
                  </a:lnTo>
                  <a:lnTo>
                    <a:pt x="2601" y="6808"/>
                  </a:lnTo>
                  <a:cubicBezTo>
                    <a:pt x="2567" y="7455"/>
                    <a:pt x="3192" y="7756"/>
                    <a:pt x="3750" y="7812"/>
                  </a:cubicBezTo>
                  <a:cubicBezTo>
                    <a:pt x="3845" y="7823"/>
                    <a:pt x="4004" y="7842"/>
                    <a:pt x="4177" y="7842"/>
                  </a:cubicBezTo>
                  <a:cubicBezTo>
                    <a:pt x="4535" y="7842"/>
                    <a:pt x="4955" y="7760"/>
                    <a:pt x="5000" y="7354"/>
                  </a:cubicBezTo>
                  <a:cubicBezTo>
                    <a:pt x="5056" y="6875"/>
                    <a:pt x="4386" y="6685"/>
                    <a:pt x="3538" y="6451"/>
                  </a:cubicBezTo>
                  <a:cubicBezTo>
                    <a:pt x="2232" y="6082"/>
                    <a:pt x="603" y="5614"/>
                    <a:pt x="782" y="3973"/>
                  </a:cubicBezTo>
                  <a:cubicBezTo>
                    <a:pt x="932" y="2686"/>
                    <a:pt x="1845" y="2017"/>
                    <a:pt x="3532" y="2017"/>
                  </a:cubicBezTo>
                  <a:cubicBezTo>
                    <a:pt x="3600" y="2017"/>
                    <a:pt x="3669" y="2018"/>
                    <a:pt x="3739" y="2020"/>
                  </a:cubicBezTo>
                  <a:lnTo>
                    <a:pt x="3817" y="2020"/>
                  </a:lnTo>
                  <a:lnTo>
                    <a:pt x="3929" y="179"/>
                  </a:lnTo>
                  <a:close/>
                  <a:moveTo>
                    <a:pt x="3772" y="0"/>
                  </a:moveTo>
                  <a:lnTo>
                    <a:pt x="3661" y="1864"/>
                  </a:lnTo>
                  <a:lnTo>
                    <a:pt x="3560" y="1864"/>
                  </a:lnTo>
                  <a:cubicBezTo>
                    <a:pt x="1797" y="1864"/>
                    <a:pt x="770" y="2589"/>
                    <a:pt x="614" y="3962"/>
                  </a:cubicBezTo>
                  <a:cubicBezTo>
                    <a:pt x="413" y="5747"/>
                    <a:pt x="2199" y="6250"/>
                    <a:pt x="3493" y="6618"/>
                  </a:cubicBezTo>
                  <a:cubicBezTo>
                    <a:pt x="4230" y="6830"/>
                    <a:pt x="4877" y="7009"/>
                    <a:pt x="4832" y="7343"/>
                  </a:cubicBezTo>
                  <a:cubicBezTo>
                    <a:pt x="4806" y="7570"/>
                    <a:pt x="4589" y="7681"/>
                    <a:pt x="4164" y="7681"/>
                  </a:cubicBezTo>
                  <a:cubicBezTo>
                    <a:pt x="4046" y="7681"/>
                    <a:pt x="3912" y="7673"/>
                    <a:pt x="3761" y="7656"/>
                  </a:cubicBezTo>
                  <a:cubicBezTo>
                    <a:pt x="3583" y="7645"/>
                    <a:pt x="2701" y="7511"/>
                    <a:pt x="2768" y="6808"/>
                  </a:cubicBezTo>
                  <a:lnTo>
                    <a:pt x="2790" y="6674"/>
                  </a:lnTo>
                  <a:lnTo>
                    <a:pt x="157" y="6361"/>
                  </a:lnTo>
                  <a:lnTo>
                    <a:pt x="146" y="6451"/>
                  </a:lnTo>
                  <a:cubicBezTo>
                    <a:pt x="0" y="7801"/>
                    <a:pt x="994" y="8861"/>
                    <a:pt x="2824" y="9285"/>
                  </a:cubicBezTo>
                  <a:lnTo>
                    <a:pt x="2522" y="11115"/>
                  </a:lnTo>
                  <a:lnTo>
                    <a:pt x="4196" y="11305"/>
                  </a:lnTo>
                  <a:lnTo>
                    <a:pt x="4286" y="9475"/>
                  </a:lnTo>
                  <a:cubicBezTo>
                    <a:pt x="4352" y="9477"/>
                    <a:pt x="4418" y="9478"/>
                    <a:pt x="4482" y="9478"/>
                  </a:cubicBezTo>
                  <a:cubicBezTo>
                    <a:pt x="6326" y="9478"/>
                    <a:pt x="7405" y="8710"/>
                    <a:pt x="7567" y="7254"/>
                  </a:cubicBezTo>
                  <a:cubicBezTo>
                    <a:pt x="7779" y="5390"/>
                    <a:pt x="5960" y="4922"/>
                    <a:pt x="4643" y="4576"/>
                  </a:cubicBezTo>
                  <a:cubicBezTo>
                    <a:pt x="3929" y="4386"/>
                    <a:pt x="3304" y="4230"/>
                    <a:pt x="3337" y="3917"/>
                  </a:cubicBezTo>
                  <a:cubicBezTo>
                    <a:pt x="3348" y="3862"/>
                    <a:pt x="3371" y="3694"/>
                    <a:pt x="3717" y="3638"/>
                  </a:cubicBezTo>
                  <a:cubicBezTo>
                    <a:pt x="3785" y="3630"/>
                    <a:pt x="3853" y="3626"/>
                    <a:pt x="3922" y="3626"/>
                  </a:cubicBezTo>
                  <a:cubicBezTo>
                    <a:pt x="4033" y="3626"/>
                    <a:pt x="4146" y="3636"/>
                    <a:pt x="4263" y="3650"/>
                  </a:cubicBezTo>
                  <a:cubicBezTo>
                    <a:pt x="4464" y="3672"/>
                    <a:pt x="5100" y="3783"/>
                    <a:pt x="5056" y="4341"/>
                  </a:cubicBezTo>
                  <a:lnTo>
                    <a:pt x="5056" y="4431"/>
                  </a:lnTo>
                  <a:lnTo>
                    <a:pt x="7678" y="4721"/>
                  </a:lnTo>
                  <a:lnTo>
                    <a:pt x="7689" y="4643"/>
                  </a:lnTo>
                  <a:cubicBezTo>
                    <a:pt x="7834" y="3337"/>
                    <a:pt x="6908" y="2377"/>
                    <a:pt x="5134" y="2009"/>
                  </a:cubicBezTo>
                  <a:lnTo>
                    <a:pt x="5446" y="190"/>
                  </a:lnTo>
                  <a:lnTo>
                    <a:pt x="3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5758993" y="3574346"/>
              <a:ext cx="1194234" cy="379196"/>
            </a:xfrm>
            <a:custGeom>
              <a:avLst/>
              <a:gdLst/>
              <a:ahLst/>
              <a:cxnLst/>
              <a:rect l="l" t="t" r="r" b="b"/>
              <a:pathLst>
                <a:path w="23233" h="7377" extrusionOk="0">
                  <a:moveTo>
                    <a:pt x="11922" y="0"/>
                  </a:moveTo>
                  <a:cubicBezTo>
                    <a:pt x="10810" y="0"/>
                    <a:pt x="9696" y="592"/>
                    <a:pt x="9152" y="1775"/>
                  </a:cubicBezTo>
                  <a:cubicBezTo>
                    <a:pt x="8442" y="808"/>
                    <a:pt x="7385" y="345"/>
                    <a:pt x="6335" y="345"/>
                  </a:cubicBezTo>
                  <a:cubicBezTo>
                    <a:pt x="5009" y="345"/>
                    <a:pt x="3695" y="1083"/>
                    <a:pt x="3104" y="2478"/>
                  </a:cubicBezTo>
                  <a:cubicBezTo>
                    <a:pt x="2847" y="2382"/>
                    <a:pt x="2590" y="2338"/>
                    <a:pt x="2340" y="2338"/>
                  </a:cubicBezTo>
                  <a:cubicBezTo>
                    <a:pt x="1076" y="2338"/>
                    <a:pt x="1" y="3472"/>
                    <a:pt x="224" y="4832"/>
                  </a:cubicBezTo>
                  <a:cubicBezTo>
                    <a:pt x="400" y="5955"/>
                    <a:pt x="1355" y="6655"/>
                    <a:pt x="2356" y="6655"/>
                  </a:cubicBezTo>
                  <a:cubicBezTo>
                    <a:pt x="2816" y="6655"/>
                    <a:pt x="3287" y="6506"/>
                    <a:pt x="3695" y="6183"/>
                  </a:cubicBezTo>
                  <a:cubicBezTo>
                    <a:pt x="4408" y="6995"/>
                    <a:pt x="5367" y="7376"/>
                    <a:pt x="6316" y="7376"/>
                  </a:cubicBezTo>
                  <a:cubicBezTo>
                    <a:pt x="7715" y="7376"/>
                    <a:pt x="9093" y="6547"/>
                    <a:pt x="9632" y="5044"/>
                  </a:cubicBezTo>
                  <a:cubicBezTo>
                    <a:pt x="10226" y="5729"/>
                    <a:pt x="11071" y="6086"/>
                    <a:pt x="11925" y="6086"/>
                  </a:cubicBezTo>
                  <a:cubicBezTo>
                    <a:pt x="12532" y="6086"/>
                    <a:pt x="13143" y="5906"/>
                    <a:pt x="13672" y="5535"/>
                  </a:cubicBezTo>
                  <a:cubicBezTo>
                    <a:pt x="13857" y="6121"/>
                    <a:pt x="14368" y="6417"/>
                    <a:pt x="14879" y="6417"/>
                  </a:cubicBezTo>
                  <a:cubicBezTo>
                    <a:pt x="15380" y="6417"/>
                    <a:pt x="15883" y="6132"/>
                    <a:pt x="16082" y="5558"/>
                  </a:cubicBezTo>
                  <a:cubicBezTo>
                    <a:pt x="16350" y="5658"/>
                    <a:pt x="16640" y="5714"/>
                    <a:pt x="16930" y="5714"/>
                  </a:cubicBezTo>
                  <a:cubicBezTo>
                    <a:pt x="17466" y="5714"/>
                    <a:pt x="17979" y="5547"/>
                    <a:pt x="18403" y="5245"/>
                  </a:cubicBezTo>
                  <a:cubicBezTo>
                    <a:pt x="18758" y="6161"/>
                    <a:pt x="19604" y="6649"/>
                    <a:pt x="20454" y="6649"/>
                  </a:cubicBezTo>
                  <a:cubicBezTo>
                    <a:pt x="21127" y="6649"/>
                    <a:pt x="21803" y="6344"/>
                    <a:pt x="22242" y="5703"/>
                  </a:cubicBezTo>
                  <a:cubicBezTo>
                    <a:pt x="23232" y="4256"/>
                    <a:pt x="22203" y="2288"/>
                    <a:pt x="20460" y="2288"/>
                  </a:cubicBezTo>
                  <a:cubicBezTo>
                    <a:pt x="20455" y="2288"/>
                    <a:pt x="20450" y="2288"/>
                    <a:pt x="20445" y="2288"/>
                  </a:cubicBezTo>
                  <a:lnTo>
                    <a:pt x="20445" y="2277"/>
                  </a:lnTo>
                  <a:cubicBezTo>
                    <a:pt x="20099" y="2277"/>
                    <a:pt x="19765" y="2355"/>
                    <a:pt x="19452" y="2522"/>
                  </a:cubicBezTo>
                  <a:cubicBezTo>
                    <a:pt x="19148" y="1225"/>
                    <a:pt x="18037" y="516"/>
                    <a:pt x="16918" y="516"/>
                  </a:cubicBezTo>
                  <a:cubicBezTo>
                    <a:pt x="16064" y="516"/>
                    <a:pt x="15205" y="929"/>
                    <a:pt x="14698" y="1808"/>
                  </a:cubicBezTo>
                  <a:cubicBezTo>
                    <a:pt x="14166" y="603"/>
                    <a:pt x="13045" y="0"/>
                    <a:pt x="11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a:off x="5761306" y="3569617"/>
              <a:ext cx="1196650" cy="387935"/>
            </a:xfrm>
            <a:custGeom>
              <a:avLst/>
              <a:gdLst/>
              <a:ahLst/>
              <a:cxnLst/>
              <a:rect l="l" t="t" r="r" b="b"/>
              <a:pathLst>
                <a:path w="23280" h="7547" extrusionOk="0">
                  <a:moveTo>
                    <a:pt x="11865" y="161"/>
                  </a:moveTo>
                  <a:cubicBezTo>
                    <a:pt x="12958" y="161"/>
                    <a:pt x="14053" y="749"/>
                    <a:pt x="14575" y="1923"/>
                  </a:cubicBezTo>
                  <a:lnTo>
                    <a:pt x="14642" y="2068"/>
                  </a:lnTo>
                  <a:lnTo>
                    <a:pt x="14720" y="1923"/>
                  </a:lnTo>
                  <a:cubicBezTo>
                    <a:pt x="15217" y="1082"/>
                    <a:pt x="16047" y="687"/>
                    <a:pt x="16871" y="687"/>
                  </a:cubicBezTo>
                  <a:cubicBezTo>
                    <a:pt x="17952" y="687"/>
                    <a:pt x="19025" y="1367"/>
                    <a:pt x="19329" y="2614"/>
                  </a:cubicBezTo>
                  <a:lnTo>
                    <a:pt x="19351" y="2715"/>
                  </a:lnTo>
                  <a:lnTo>
                    <a:pt x="19441" y="2670"/>
                  </a:lnTo>
                  <a:cubicBezTo>
                    <a:pt x="19742" y="2514"/>
                    <a:pt x="20066" y="2436"/>
                    <a:pt x="20389" y="2436"/>
                  </a:cubicBezTo>
                  <a:cubicBezTo>
                    <a:pt x="22085" y="2436"/>
                    <a:pt x="23090" y="4333"/>
                    <a:pt x="22130" y="5728"/>
                  </a:cubicBezTo>
                  <a:cubicBezTo>
                    <a:pt x="21710" y="6346"/>
                    <a:pt x="21057" y="6642"/>
                    <a:pt x="20407" y="6642"/>
                  </a:cubicBezTo>
                  <a:cubicBezTo>
                    <a:pt x="19590" y="6642"/>
                    <a:pt x="18778" y="6175"/>
                    <a:pt x="18436" y="5293"/>
                  </a:cubicBezTo>
                  <a:lnTo>
                    <a:pt x="18403" y="5192"/>
                  </a:lnTo>
                  <a:lnTo>
                    <a:pt x="18314" y="5259"/>
                  </a:lnTo>
                  <a:cubicBezTo>
                    <a:pt x="17891" y="5553"/>
                    <a:pt x="17396" y="5704"/>
                    <a:pt x="16894" y="5704"/>
                  </a:cubicBezTo>
                  <a:cubicBezTo>
                    <a:pt x="16614" y="5704"/>
                    <a:pt x="16331" y="5657"/>
                    <a:pt x="16059" y="5560"/>
                  </a:cubicBezTo>
                  <a:lnTo>
                    <a:pt x="15981" y="5527"/>
                  </a:lnTo>
                  <a:lnTo>
                    <a:pt x="15948" y="5605"/>
                  </a:lnTo>
                  <a:cubicBezTo>
                    <a:pt x="15766" y="6141"/>
                    <a:pt x="15299" y="6406"/>
                    <a:pt x="14832" y="6406"/>
                  </a:cubicBezTo>
                  <a:cubicBezTo>
                    <a:pt x="14356" y="6406"/>
                    <a:pt x="13879" y="6130"/>
                    <a:pt x="13705" y="5583"/>
                  </a:cubicBezTo>
                  <a:lnTo>
                    <a:pt x="13671" y="5471"/>
                  </a:lnTo>
                  <a:lnTo>
                    <a:pt x="13571" y="5538"/>
                  </a:lnTo>
                  <a:cubicBezTo>
                    <a:pt x="13054" y="5901"/>
                    <a:pt x="12458" y="6078"/>
                    <a:pt x="11866" y="6078"/>
                  </a:cubicBezTo>
                  <a:cubicBezTo>
                    <a:pt x="11039" y="6078"/>
                    <a:pt x="10222" y="5733"/>
                    <a:pt x="9643" y="5069"/>
                  </a:cubicBezTo>
                  <a:lnTo>
                    <a:pt x="9553" y="4958"/>
                  </a:lnTo>
                  <a:lnTo>
                    <a:pt x="9509" y="5103"/>
                  </a:lnTo>
                  <a:cubicBezTo>
                    <a:pt x="8984" y="6565"/>
                    <a:pt x="7640" y="7370"/>
                    <a:pt x="6276" y="7370"/>
                  </a:cubicBezTo>
                  <a:cubicBezTo>
                    <a:pt x="5349" y="7370"/>
                    <a:pt x="4412" y="6998"/>
                    <a:pt x="3717" y="6208"/>
                  </a:cubicBezTo>
                  <a:lnTo>
                    <a:pt x="3661" y="6152"/>
                  </a:lnTo>
                  <a:lnTo>
                    <a:pt x="3594" y="6208"/>
                  </a:lnTo>
                  <a:cubicBezTo>
                    <a:pt x="3207" y="6511"/>
                    <a:pt x="2762" y="6650"/>
                    <a:pt x="2324" y="6650"/>
                  </a:cubicBezTo>
                  <a:cubicBezTo>
                    <a:pt x="1361" y="6650"/>
                    <a:pt x="438" y="5976"/>
                    <a:pt x="269" y="4902"/>
                  </a:cubicBezTo>
                  <a:cubicBezTo>
                    <a:pt x="63" y="3591"/>
                    <a:pt x="1099" y="2500"/>
                    <a:pt x="2315" y="2500"/>
                  </a:cubicBezTo>
                  <a:cubicBezTo>
                    <a:pt x="2547" y="2500"/>
                    <a:pt x="2787" y="2540"/>
                    <a:pt x="3025" y="2626"/>
                  </a:cubicBezTo>
                  <a:lnTo>
                    <a:pt x="3103" y="2659"/>
                  </a:lnTo>
                  <a:lnTo>
                    <a:pt x="3126" y="2581"/>
                  </a:lnTo>
                  <a:cubicBezTo>
                    <a:pt x="3711" y="1224"/>
                    <a:pt x="4993" y="506"/>
                    <a:pt x="6287" y="506"/>
                  </a:cubicBezTo>
                  <a:cubicBezTo>
                    <a:pt x="7312" y="506"/>
                    <a:pt x="8344" y="958"/>
                    <a:pt x="9040" y="1900"/>
                  </a:cubicBezTo>
                  <a:lnTo>
                    <a:pt x="9118" y="2023"/>
                  </a:lnTo>
                  <a:lnTo>
                    <a:pt x="9185" y="1889"/>
                  </a:lnTo>
                  <a:cubicBezTo>
                    <a:pt x="9706" y="735"/>
                    <a:pt x="10785" y="161"/>
                    <a:pt x="11865" y="161"/>
                  </a:cubicBezTo>
                  <a:close/>
                  <a:moveTo>
                    <a:pt x="11865" y="0"/>
                  </a:moveTo>
                  <a:cubicBezTo>
                    <a:pt x="10764" y="0"/>
                    <a:pt x="9664" y="569"/>
                    <a:pt x="9085" y="1710"/>
                  </a:cubicBezTo>
                  <a:cubicBezTo>
                    <a:pt x="8354" y="789"/>
                    <a:pt x="7312" y="349"/>
                    <a:pt x="6278" y="349"/>
                  </a:cubicBezTo>
                  <a:cubicBezTo>
                    <a:pt x="4945" y="349"/>
                    <a:pt x="3625" y="1082"/>
                    <a:pt x="3003" y="2458"/>
                  </a:cubicBezTo>
                  <a:cubicBezTo>
                    <a:pt x="2780" y="2380"/>
                    <a:pt x="2545" y="2335"/>
                    <a:pt x="2300" y="2335"/>
                  </a:cubicBezTo>
                  <a:cubicBezTo>
                    <a:pt x="2279" y="2335"/>
                    <a:pt x="2259" y="2335"/>
                    <a:pt x="2239" y="2335"/>
                  </a:cubicBezTo>
                  <a:cubicBezTo>
                    <a:pt x="1006" y="2335"/>
                    <a:pt x="1" y="3338"/>
                    <a:pt x="1" y="4578"/>
                  </a:cubicBezTo>
                  <a:cubicBezTo>
                    <a:pt x="1" y="5826"/>
                    <a:pt x="1016" y="6822"/>
                    <a:pt x="2258" y="6822"/>
                  </a:cubicBezTo>
                  <a:cubicBezTo>
                    <a:pt x="2272" y="6822"/>
                    <a:pt x="2286" y="6822"/>
                    <a:pt x="2300" y="6822"/>
                  </a:cubicBezTo>
                  <a:cubicBezTo>
                    <a:pt x="2780" y="6822"/>
                    <a:pt x="3248" y="6665"/>
                    <a:pt x="3628" y="6375"/>
                  </a:cubicBezTo>
                  <a:cubicBezTo>
                    <a:pt x="4308" y="7123"/>
                    <a:pt x="5279" y="7547"/>
                    <a:pt x="6284" y="7547"/>
                  </a:cubicBezTo>
                  <a:cubicBezTo>
                    <a:pt x="7746" y="7536"/>
                    <a:pt x="9051" y="6643"/>
                    <a:pt x="9609" y="5293"/>
                  </a:cubicBezTo>
                  <a:cubicBezTo>
                    <a:pt x="10215" y="5931"/>
                    <a:pt x="11034" y="6262"/>
                    <a:pt x="11862" y="6262"/>
                  </a:cubicBezTo>
                  <a:cubicBezTo>
                    <a:pt x="12452" y="6262"/>
                    <a:pt x="13046" y="6094"/>
                    <a:pt x="13571" y="5750"/>
                  </a:cubicBezTo>
                  <a:cubicBezTo>
                    <a:pt x="13800" y="6308"/>
                    <a:pt x="14310" y="6587"/>
                    <a:pt x="14821" y="6587"/>
                  </a:cubicBezTo>
                  <a:cubicBezTo>
                    <a:pt x="15331" y="6587"/>
                    <a:pt x="15842" y="6308"/>
                    <a:pt x="16071" y="5750"/>
                  </a:cubicBezTo>
                  <a:cubicBezTo>
                    <a:pt x="16338" y="5833"/>
                    <a:pt x="16612" y="5874"/>
                    <a:pt x="16884" y="5874"/>
                  </a:cubicBezTo>
                  <a:cubicBezTo>
                    <a:pt x="17385" y="5874"/>
                    <a:pt x="17880" y="5735"/>
                    <a:pt x="18314" y="5460"/>
                  </a:cubicBezTo>
                  <a:cubicBezTo>
                    <a:pt x="18706" y="6354"/>
                    <a:pt x="19550" y="6820"/>
                    <a:pt x="20398" y="6820"/>
                  </a:cubicBezTo>
                  <a:cubicBezTo>
                    <a:pt x="21116" y="6820"/>
                    <a:pt x="21836" y="6486"/>
                    <a:pt x="22286" y="5795"/>
                  </a:cubicBezTo>
                  <a:cubicBezTo>
                    <a:pt x="23280" y="4277"/>
                    <a:pt x="22197" y="2280"/>
                    <a:pt x="20389" y="2280"/>
                  </a:cubicBezTo>
                  <a:cubicBezTo>
                    <a:pt x="20066" y="2280"/>
                    <a:pt x="19753" y="2347"/>
                    <a:pt x="19463" y="2492"/>
                  </a:cubicBezTo>
                  <a:cubicBezTo>
                    <a:pt x="19111" y="1217"/>
                    <a:pt x="17994" y="520"/>
                    <a:pt x="16868" y="520"/>
                  </a:cubicBezTo>
                  <a:cubicBezTo>
                    <a:pt x="16032" y="520"/>
                    <a:pt x="15191" y="904"/>
                    <a:pt x="14653" y="1722"/>
                  </a:cubicBezTo>
                  <a:cubicBezTo>
                    <a:pt x="14077" y="575"/>
                    <a:pt x="12971" y="0"/>
                    <a:pt x="1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6067653" y="3800921"/>
              <a:ext cx="915530" cy="748061"/>
            </a:xfrm>
            <a:custGeom>
              <a:avLst/>
              <a:gdLst/>
              <a:ahLst/>
              <a:cxnLst/>
              <a:rect l="l" t="t" r="r" b="b"/>
              <a:pathLst>
                <a:path w="17811" h="14553" extrusionOk="0">
                  <a:moveTo>
                    <a:pt x="0" y="0"/>
                  </a:moveTo>
                  <a:lnTo>
                    <a:pt x="0" y="14552"/>
                  </a:lnTo>
                  <a:lnTo>
                    <a:pt x="17811" y="14552"/>
                  </a:lnTo>
                  <a:lnTo>
                    <a:pt x="17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a:off x="5705126" y="3800921"/>
              <a:ext cx="362593" cy="748061"/>
            </a:xfrm>
            <a:custGeom>
              <a:avLst/>
              <a:gdLst/>
              <a:ahLst/>
              <a:cxnLst/>
              <a:rect l="l" t="t" r="r" b="b"/>
              <a:pathLst>
                <a:path w="7054" h="14553" extrusionOk="0">
                  <a:moveTo>
                    <a:pt x="0" y="0"/>
                  </a:moveTo>
                  <a:lnTo>
                    <a:pt x="0" y="14552"/>
                  </a:lnTo>
                  <a:lnTo>
                    <a:pt x="7053" y="14552"/>
                  </a:lnTo>
                  <a:lnTo>
                    <a:pt x="7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p:nvPr/>
          </p:nvSpPr>
          <p:spPr>
            <a:xfrm>
              <a:off x="6063592" y="3948596"/>
              <a:ext cx="8687" cy="581465"/>
            </a:xfrm>
            <a:custGeom>
              <a:avLst/>
              <a:gdLst/>
              <a:ahLst/>
              <a:cxnLst/>
              <a:rect l="l" t="t" r="r" b="b"/>
              <a:pathLst>
                <a:path w="169" h="11312" extrusionOk="0">
                  <a:moveTo>
                    <a:pt x="85" y="1"/>
                  </a:moveTo>
                  <a:cubicBezTo>
                    <a:pt x="43" y="1"/>
                    <a:pt x="1" y="29"/>
                    <a:pt x="1" y="85"/>
                  </a:cubicBezTo>
                  <a:lnTo>
                    <a:pt x="1" y="11233"/>
                  </a:lnTo>
                  <a:cubicBezTo>
                    <a:pt x="1" y="11278"/>
                    <a:pt x="34" y="11311"/>
                    <a:pt x="90" y="11311"/>
                  </a:cubicBezTo>
                  <a:cubicBezTo>
                    <a:pt x="135" y="11311"/>
                    <a:pt x="168" y="11278"/>
                    <a:pt x="168" y="11233"/>
                  </a:cubicBezTo>
                  <a:lnTo>
                    <a:pt x="168" y="85"/>
                  </a:lnTo>
                  <a:cubicBezTo>
                    <a:pt x="168" y="29"/>
                    <a:pt x="126" y="1"/>
                    <a:pt x="85" y="1"/>
                  </a:cubicBez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6"/>
            <p:cNvSpPr/>
            <p:nvPr/>
          </p:nvSpPr>
          <p:spPr>
            <a:xfrm>
              <a:off x="5705126" y="3800921"/>
              <a:ext cx="362593" cy="418776"/>
            </a:xfrm>
            <a:custGeom>
              <a:avLst/>
              <a:gdLst/>
              <a:ahLst/>
              <a:cxnLst/>
              <a:rect l="l" t="t" r="r" b="b"/>
              <a:pathLst>
                <a:path w="7054" h="8147" extrusionOk="0">
                  <a:moveTo>
                    <a:pt x="0" y="0"/>
                  </a:moveTo>
                  <a:lnTo>
                    <a:pt x="0" y="8147"/>
                  </a:lnTo>
                  <a:lnTo>
                    <a:pt x="7053" y="1920"/>
                  </a:lnTo>
                  <a:lnTo>
                    <a:pt x="7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p:nvPr/>
          </p:nvSpPr>
          <p:spPr>
            <a:xfrm>
              <a:off x="6067653" y="3800921"/>
              <a:ext cx="1178248" cy="235783"/>
            </a:xfrm>
            <a:custGeom>
              <a:avLst/>
              <a:gdLst/>
              <a:ahLst/>
              <a:cxnLst/>
              <a:rect l="l" t="t" r="r" b="b"/>
              <a:pathLst>
                <a:path w="22922" h="4587" extrusionOk="0">
                  <a:moveTo>
                    <a:pt x="0" y="0"/>
                  </a:moveTo>
                  <a:lnTo>
                    <a:pt x="5111" y="4587"/>
                  </a:lnTo>
                  <a:lnTo>
                    <a:pt x="22922" y="4587"/>
                  </a:lnTo>
                  <a:lnTo>
                    <a:pt x="17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6095717" y="3825696"/>
              <a:ext cx="871992" cy="215633"/>
            </a:xfrm>
            <a:custGeom>
              <a:avLst/>
              <a:gdLst/>
              <a:ahLst/>
              <a:cxnLst/>
              <a:rect l="l" t="t" r="r" b="b"/>
              <a:pathLst>
                <a:path w="16964" h="4195" extrusionOk="0">
                  <a:moveTo>
                    <a:pt x="96" y="0"/>
                  </a:moveTo>
                  <a:cubicBezTo>
                    <a:pt x="72" y="0"/>
                    <a:pt x="47" y="12"/>
                    <a:pt x="34" y="32"/>
                  </a:cubicBezTo>
                  <a:cubicBezTo>
                    <a:pt x="1" y="65"/>
                    <a:pt x="1" y="110"/>
                    <a:pt x="34" y="143"/>
                  </a:cubicBezTo>
                  <a:lnTo>
                    <a:pt x="4509" y="4172"/>
                  </a:lnTo>
                  <a:lnTo>
                    <a:pt x="4532" y="4194"/>
                  </a:lnTo>
                  <a:lnTo>
                    <a:pt x="16874" y="4194"/>
                  </a:lnTo>
                  <a:cubicBezTo>
                    <a:pt x="16919" y="4194"/>
                    <a:pt x="16963" y="4161"/>
                    <a:pt x="16963" y="4105"/>
                  </a:cubicBezTo>
                  <a:cubicBezTo>
                    <a:pt x="16963" y="4060"/>
                    <a:pt x="16930" y="4027"/>
                    <a:pt x="16885" y="4027"/>
                  </a:cubicBezTo>
                  <a:lnTo>
                    <a:pt x="4610" y="4027"/>
                  </a:lnTo>
                  <a:lnTo>
                    <a:pt x="146" y="21"/>
                  </a:lnTo>
                  <a:cubicBezTo>
                    <a:pt x="132" y="7"/>
                    <a:pt x="114" y="0"/>
                    <a:pt x="96" y="0"/>
                  </a:cubicBez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6"/>
            <p:cNvSpPr/>
            <p:nvPr/>
          </p:nvSpPr>
          <p:spPr>
            <a:xfrm>
              <a:off x="5438974" y="3800921"/>
              <a:ext cx="628755" cy="235783"/>
            </a:xfrm>
            <a:custGeom>
              <a:avLst/>
              <a:gdLst/>
              <a:ahLst/>
              <a:cxnLst/>
              <a:rect l="l" t="t" r="r" b="b"/>
              <a:pathLst>
                <a:path w="12232" h="4587" extrusionOk="0">
                  <a:moveTo>
                    <a:pt x="5111" y="0"/>
                  </a:moveTo>
                  <a:lnTo>
                    <a:pt x="0" y="4587"/>
                  </a:lnTo>
                  <a:lnTo>
                    <a:pt x="7120" y="4587"/>
                  </a:lnTo>
                  <a:lnTo>
                    <a:pt x="12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6857472" y="1523706"/>
              <a:ext cx="49963" cy="86973"/>
            </a:xfrm>
            <a:custGeom>
              <a:avLst/>
              <a:gdLst/>
              <a:ahLst/>
              <a:cxnLst/>
              <a:rect l="l" t="t" r="r" b="b"/>
              <a:pathLst>
                <a:path w="972" h="1692" extrusionOk="0">
                  <a:moveTo>
                    <a:pt x="224" y="0"/>
                  </a:moveTo>
                  <a:cubicBezTo>
                    <a:pt x="79" y="491"/>
                    <a:pt x="1" y="993"/>
                    <a:pt x="12" y="1496"/>
                  </a:cubicBezTo>
                  <a:cubicBezTo>
                    <a:pt x="12" y="1602"/>
                    <a:pt x="104" y="1692"/>
                    <a:pt x="216" y="1692"/>
                  </a:cubicBezTo>
                  <a:cubicBezTo>
                    <a:pt x="233" y="1692"/>
                    <a:pt x="251" y="1690"/>
                    <a:pt x="268" y="1685"/>
                  </a:cubicBezTo>
                  <a:cubicBezTo>
                    <a:pt x="503" y="1618"/>
                    <a:pt x="737" y="1529"/>
                    <a:pt x="972" y="1418"/>
                  </a:cubicBezTo>
                  <a:lnTo>
                    <a:pt x="224" y="0"/>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6850224" y="1984310"/>
              <a:ext cx="774224" cy="1149000"/>
            </a:xfrm>
            <a:custGeom>
              <a:avLst/>
              <a:gdLst/>
              <a:ahLst/>
              <a:cxnLst/>
              <a:rect l="l" t="t" r="r" b="b"/>
              <a:pathLst>
                <a:path w="15062" h="22353" extrusionOk="0">
                  <a:moveTo>
                    <a:pt x="9873" y="0"/>
                  </a:moveTo>
                  <a:cubicBezTo>
                    <a:pt x="9694" y="458"/>
                    <a:pt x="9493" y="982"/>
                    <a:pt x="9292" y="1552"/>
                  </a:cubicBezTo>
                  <a:cubicBezTo>
                    <a:pt x="7875" y="5457"/>
                    <a:pt x="5933" y="11662"/>
                    <a:pt x="5576" y="13157"/>
                  </a:cubicBezTo>
                  <a:cubicBezTo>
                    <a:pt x="5163" y="14876"/>
                    <a:pt x="4326" y="15456"/>
                    <a:pt x="2731" y="16327"/>
                  </a:cubicBezTo>
                  <a:cubicBezTo>
                    <a:pt x="1615" y="16940"/>
                    <a:pt x="845" y="18101"/>
                    <a:pt x="175" y="19016"/>
                  </a:cubicBezTo>
                  <a:cubicBezTo>
                    <a:pt x="1" y="19282"/>
                    <a:pt x="211" y="19601"/>
                    <a:pt x="483" y="19601"/>
                  </a:cubicBezTo>
                  <a:cubicBezTo>
                    <a:pt x="542" y="19601"/>
                    <a:pt x="604" y="19586"/>
                    <a:pt x="666" y="19552"/>
                  </a:cubicBezTo>
                  <a:cubicBezTo>
                    <a:pt x="1816" y="18916"/>
                    <a:pt x="2072" y="17978"/>
                    <a:pt x="2708" y="17521"/>
                  </a:cubicBezTo>
                  <a:lnTo>
                    <a:pt x="2708" y="17521"/>
                  </a:lnTo>
                  <a:cubicBezTo>
                    <a:pt x="2664" y="18023"/>
                    <a:pt x="2619" y="18559"/>
                    <a:pt x="2362" y="19061"/>
                  </a:cubicBezTo>
                  <a:cubicBezTo>
                    <a:pt x="1894" y="19965"/>
                    <a:pt x="1246" y="20846"/>
                    <a:pt x="1046" y="21605"/>
                  </a:cubicBezTo>
                  <a:cubicBezTo>
                    <a:pt x="947" y="22000"/>
                    <a:pt x="1260" y="22352"/>
                    <a:pt x="1631" y="22352"/>
                  </a:cubicBezTo>
                  <a:cubicBezTo>
                    <a:pt x="1720" y="22352"/>
                    <a:pt x="1813" y="22331"/>
                    <a:pt x="1905" y="22286"/>
                  </a:cubicBezTo>
                  <a:cubicBezTo>
                    <a:pt x="6570" y="19920"/>
                    <a:pt x="5308" y="17007"/>
                    <a:pt x="7775" y="13079"/>
                  </a:cubicBezTo>
                  <a:cubicBezTo>
                    <a:pt x="10196" y="9252"/>
                    <a:pt x="14247" y="1552"/>
                    <a:pt x="14961" y="201"/>
                  </a:cubicBezTo>
                  <a:cubicBezTo>
                    <a:pt x="15028" y="67"/>
                    <a:pt x="15062" y="0"/>
                    <a:pt x="15062" y="0"/>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6"/>
            <p:cNvSpPr/>
            <p:nvPr/>
          </p:nvSpPr>
          <p:spPr>
            <a:xfrm>
              <a:off x="7011776" y="2960876"/>
              <a:ext cx="78389" cy="121927"/>
            </a:xfrm>
            <a:custGeom>
              <a:avLst/>
              <a:gdLst/>
              <a:ahLst/>
              <a:cxnLst/>
              <a:rect l="l" t="t" r="r" b="b"/>
              <a:pathLst>
                <a:path w="1525" h="2372" extrusionOk="0">
                  <a:moveTo>
                    <a:pt x="1405" y="0"/>
                  </a:moveTo>
                  <a:cubicBezTo>
                    <a:pt x="1375" y="0"/>
                    <a:pt x="1348" y="15"/>
                    <a:pt x="1340" y="51"/>
                  </a:cubicBezTo>
                  <a:cubicBezTo>
                    <a:pt x="1027" y="843"/>
                    <a:pt x="34" y="2215"/>
                    <a:pt x="23" y="2238"/>
                  </a:cubicBezTo>
                  <a:cubicBezTo>
                    <a:pt x="1" y="2271"/>
                    <a:pt x="1" y="2327"/>
                    <a:pt x="45" y="2349"/>
                  </a:cubicBezTo>
                  <a:cubicBezTo>
                    <a:pt x="56" y="2361"/>
                    <a:pt x="79" y="2361"/>
                    <a:pt x="90" y="2372"/>
                  </a:cubicBezTo>
                  <a:cubicBezTo>
                    <a:pt x="112" y="2372"/>
                    <a:pt x="146" y="2361"/>
                    <a:pt x="157" y="2338"/>
                  </a:cubicBezTo>
                  <a:cubicBezTo>
                    <a:pt x="201" y="2271"/>
                    <a:pt x="1183" y="921"/>
                    <a:pt x="1496" y="106"/>
                  </a:cubicBezTo>
                  <a:cubicBezTo>
                    <a:pt x="1525" y="49"/>
                    <a:pt x="1461"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6956726" y="2966530"/>
              <a:ext cx="96431" cy="143824"/>
            </a:xfrm>
            <a:custGeom>
              <a:avLst/>
              <a:gdLst/>
              <a:ahLst/>
              <a:cxnLst/>
              <a:rect l="l" t="t" r="r" b="b"/>
              <a:pathLst>
                <a:path w="1876" h="2798" extrusionOk="0">
                  <a:moveTo>
                    <a:pt x="1779" y="0"/>
                  </a:moveTo>
                  <a:cubicBezTo>
                    <a:pt x="1745" y="0"/>
                    <a:pt x="1714" y="28"/>
                    <a:pt x="1696" y="63"/>
                  </a:cubicBezTo>
                  <a:cubicBezTo>
                    <a:pt x="1440" y="822"/>
                    <a:pt x="45" y="2641"/>
                    <a:pt x="23" y="2663"/>
                  </a:cubicBezTo>
                  <a:cubicBezTo>
                    <a:pt x="0" y="2697"/>
                    <a:pt x="0" y="2753"/>
                    <a:pt x="45" y="2775"/>
                  </a:cubicBezTo>
                  <a:cubicBezTo>
                    <a:pt x="56" y="2786"/>
                    <a:pt x="78" y="2797"/>
                    <a:pt x="90" y="2797"/>
                  </a:cubicBezTo>
                  <a:cubicBezTo>
                    <a:pt x="123" y="2797"/>
                    <a:pt x="145" y="2786"/>
                    <a:pt x="156" y="2764"/>
                  </a:cubicBezTo>
                  <a:cubicBezTo>
                    <a:pt x="223" y="2686"/>
                    <a:pt x="1585" y="900"/>
                    <a:pt x="1853" y="108"/>
                  </a:cubicBezTo>
                  <a:cubicBezTo>
                    <a:pt x="1875" y="63"/>
                    <a:pt x="1853" y="19"/>
                    <a:pt x="1808" y="7"/>
                  </a:cubicBezTo>
                  <a:cubicBezTo>
                    <a:pt x="1798" y="3"/>
                    <a:pt x="1788" y="0"/>
                    <a:pt x="1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p:nvPr/>
          </p:nvSpPr>
          <p:spPr>
            <a:xfrm>
              <a:off x="6915400" y="2966427"/>
              <a:ext cx="100440" cy="148502"/>
            </a:xfrm>
            <a:custGeom>
              <a:avLst/>
              <a:gdLst/>
              <a:ahLst/>
              <a:cxnLst/>
              <a:rect l="l" t="t" r="r" b="b"/>
              <a:pathLst>
                <a:path w="1954" h="2889" extrusionOk="0">
                  <a:moveTo>
                    <a:pt x="1849" y="1"/>
                  </a:moveTo>
                  <a:cubicBezTo>
                    <a:pt x="1815" y="1"/>
                    <a:pt x="1783" y="21"/>
                    <a:pt x="1775" y="54"/>
                  </a:cubicBezTo>
                  <a:cubicBezTo>
                    <a:pt x="1496" y="858"/>
                    <a:pt x="369" y="2398"/>
                    <a:pt x="34" y="2755"/>
                  </a:cubicBezTo>
                  <a:cubicBezTo>
                    <a:pt x="1" y="2788"/>
                    <a:pt x="1" y="2833"/>
                    <a:pt x="34" y="2866"/>
                  </a:cubicBezTo>
                  <a:cubicBezTo>
                    <a:pt x="57" y="2889"/>
                    <a:pt x="68" y="2889"/>
                    <a:pt x="90" y="2889"/>
                  </a:cubicBezTo>
                  <a:cubicBezTo>
                    <a:pt x="124" y="2889"/>
                    <a:pt x="146" y="2877"/>
                    <a:pt x="157" y="2866"/>
                  </a:cubicBezTo>
                  <a:cubicBezTo>
                    <a:pt x="469" y="2520"/>
                    <a:pt x="1630" y="969"/>
                    <a:pt x="1931" y="110"/>
                  </a:cubicBezTo>
                  <a:cubicBezTo>
                    <a:pt x="1954" y="76"/>
                    <a:pt x="1931" y="21"/>
                    <a:pt x="1887" y="9"/>
                  </a:cubicBezTo>
                  <a:cubicBezTo>
                    <a:pt x="1875" y="4"/>
                    <a:pt x="1862" y="1"/>
                    <a:pt x="18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6"/>
            <p:cNvSpPr/>
            <p:nvPr/>
          </p:nvSpPr>
          <p:spPr>
            <a:xfrm>
              <a:off x="7503935" y="2109934"/>
              <a:ext cx="388397" cy="220311"/>
            </a:xfrm>
            <a:custGeom>
              <a:avLst/>
              <a:gdLst/>
              <a:ahLst/>
              <a:cxnLst/>
              <a:rect l="l" t="t" r="r" b="b"/>
              <a:pathLst>
                <a:path w="7556" h="4286" extrusionOk="0">
                  <a:moveTo>
                    <a:pt x="6540" y="0"/>
                  </a:moveTo>
                  <a:lnTo>
                    <a:pt x="0" y="3426"/>
                  </a:lnTo>
                  <a:cubicBezTo>
                    <a:pt x="815" y="3984"/>
                    <a:pt x="1340" y="4286"/>
                    <a:pt x="1340" y="4286"/>
                  </a:cubicBezTo>
                  <a:lnTo>
                    <a:pt x="7555" y="1094"/>
                  </a:lnTo>
                  <a:cubicBezTo>
                    <a:pt x="7176" y="759"/>
                    <a:pt x="6841" y="402"/>
                    <a:pt x="6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p:nvPr/>
          </p:nvSpPr>
          <p:spPr>
            <a:xfrm>
              <a:off x="7129740" y="1903919"/>
              <a:ext cx="132721" cy="169937"/>
            </a:xfrm>
            <a:custGeom>
              <a:avLst/>
              <a:gdLst/>
              <a:ahLst/>
              <a:cxnLst/>
              <a:rect l="l" t="t" r="r" b="b"/>
              <a:pathLst>
                <a:path w="2582" h="3306" extrusionOk="0">
                  <a:moveTo>
                    <a:pt x="127" y="0"/>
                  </a:moveTo>
                  <a:cubicBezTo>
                    <a:pt x="69" y="0"/>
                    <a:pt x="1" y="68"/>
                    <a:pt x="49" y="125"/>
                  </a:cubicBezTo>
                  <a:cubicBezTo>
                    <a:pt x="752" y="1230"/>
                    <a:pt x="1544" y="2290"/>
                    <a:pt x="2415" y="3272"/>
                  </a:cubicBezTo>
                  <a:cubicBezTo>
                    <a:pt x="2425" y="3293"/>
                    <a:pt x="2445" y="3304"/>
                    <a:pt x="2475" y="3305"/>
                  </a:cubicBezTo>
                  <a:lnTo>
                    <a:pt x="2475" y="3305"/>
                  </a:lnTo>
                  <a:cubicBezTo>
                    <a:pt x="2540" y="3301"/>
                    <a:pt x="2581" y="3215"/>
                    <a:pt x="2538" y="3171"/>
                  </a:cubicBezTo>
                  <a:cubicBezTo>
                    <a:pt x="1667" y="2178"/>
                    <a:pt x="886" y="1140"/>
                    <a:pt x="183" y="36"/>
                  </a:cubicBezTo>
                  <a:cubicBezTo>
                    <a:pt x="171" y="11"/>
                    <a:pt x="149" y="0"/>
                    <a:pt x="127" y="0"/>
                  </a:cubicBezTo>
                  <a:close/>
                  <a:moveTo>
                    <a:pt x="2475" y="3305"/>
                  </a:moveTo>
                  <a:cubicBezTo>
                    <a:pt x="2474" y="3305"/>
                    <a:pt x="2472" y="3305"/>
                    <a:pt x="2471" y="3305"/>
                  </a:cubicBezTo>
                  <a:lnTo>
                    <a:pt x="2482" y="3305"/>
                  </a:lnTo>
                  <a:cubicBezTo>
                    <a:pt x="2480" y="3305"/>
                    <a:pt x="2477" y="3305"/>
                    <a:pt x="2475" y="33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6"/>
            <p:cNvSpPr/>
            <p:nvPr/>
          </p:nvSpPr>
          <p:spPr>
            <a:xfrm>
              <a:off x="7358215" y="1742366"/>
              <a:ext cx="90725" cy="232236"/>
            </a:xfrm>
            <a:custGeom>
              <a:avLst/>
              <a:gdLst/>
              <a:ahLst/>
              <a:cxnLst/>
              <a:rect l="l" t="t" r="r" b="b"/>
              <a:pathLst>
                <a:path w="1765" h="4518" extrusionOk="0">
                  <a:moveTo>
                    <a:pt x="1662" y="0"/>
                  </a:moveTo>
                  <a:cubicBezTo>
                    <a:pt x="1631" y="0"/>
                    <a:pt x="1605" y="21"/>
                    <a:pt x="1597" y="54"/>
                  </a:cubicBezTo>
                  <a:lnTo>
                    <a:pt x="12" y="4406"/>
                  </a:lnTo>
                  <a:cubicBezTo>
                    <a:pt x="1" y="4451"/>
                    <a:pt x="23" y="4495"/>
                    <a:pt x="68" y="4518"/>
                  </a:cubicBezTo>
                  <a:lnTo>
                    <a:pt x="90" y="4518"/>
                  </a:lnTo>
                  <a:cubicBezTo>
                    <a:pt x="124" y="4518"/>
                    <a:pt x="157" y="4495"/>
                    <a:pt x="168" y="4462"/>
                  </a:cubicBezTo>
                  <a:lnTo>
                    <a:pt x="1753" y="110"/>
                  </a:lnTo>
                  <a:cubicBezTo>
                    <a:pt x="1764" y="65"/>
                    <a:pt x="1742" y="20"/>
                    <a:pt x="1697" y="9"/>
                  </a:cubicBezTo>
                  <a:cubicBezTo>
                    <a:pt x="1685" y="3"/>
                    <a:pt x="1673" y="0"/>
                    <a:pt x="1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p:nvPr/>
          </p:nvSpPr>
          <p:spPr>
            <a:xfrm>
              <a:off x="6853462" y="1519851"/>
              <a:ext cx="59113" cy="95095"/>
            </a:xfrm>
            <a:custGeom>
              <a:avLst/>
              <a:gdLst/>
              <a:ahLst/>
              <a:cxnLst/>
              <a:rect l="l" t="t" r="r" b="b"/>
              <a:pathLst>
                <a:path w="1150" h="1850" extrusionOk="0">
                  <a:moveTo>
                    <a:pt x="304" y="0"/>
                  </a:moveTo>
                  <a:cubicBezTo>
                    <a:pt x="275" y="0"/>
                    <a:pt x="247" y="16"/>
                    <a:pt x="235" y="53"/>
                  </a:cubicBezTo>
                  <a:cubicBezTo>
                    <a:pt x="79" y="544"/>
                    <a:pt x="1" y="1057"/>
                    <a:pt x="12" y="1571"/>
                  </a:cubicBezTo>
                  <a:cubicBezTo>
                    <a:pt x="12" y="1727"/>
                    <a:pt x="134" y="1850"/>
                    <a:pt x="291" y="1850"/>
                  </a:cubicBezTo>
                  <a:lnTo>
                    <a:pt x="369" y="1850"/>
                  </a:lnTo>
                  <a:cubicBezTo>
                    <a:pt x="625" y="1772"/>
                    <a:pt x="860" y="1682"/>
                    <a:pt x="1094" y="1571"/>
                  </a:cubicBezTo>
                  <a:cubicBezTo>
                    <a:pt x="1139" y="1548"/>
                    <a:pt x="1150" y="1493"/>
                    <a:pt x="1128" y="1459"/>
                  </a:cubicBezTo>
                  <a:cubicBezTo>
                    <a:pt x="1119" y="1425"/>
                    <a:pt x="1085" y="1410"/>
                    <a:pt x="1049" y="1410"/>
                  </a:cubicBezTo>
                  <a:cubicBezTo>
                    <a:pt x="1038" y="1410"/>
                    <a:pt x="1027" y="1412"/>
                    <a:pt x="1016" y="1414"/>
                  </a:cubicBezTo>
                  <a:cubicBezTo>
                    <a:pt x="793" y="1526"/>
                    <a:pt x="558" y="1615"/>
                    <a:pt x="324" y="1682"/>
                  </a:cubicBezTo>
                  <a:cubicBezTo>
                    <a:pt x="315" y="1685"/>
                    <a:pt x="305" y="1687"/>
                    <a:pt x="295" y="1687"/>
                  </a:cubicBezTo>
                  <a:cubicBezTo>
                    <a:pt x="268" y="1687"/>
                    <a:pt x="240" y="1676"/>
                    <a:pt x="224" y="1660"/>
                  </a:cubicBezTo>
                  <a:cubicBezTo>
                    <a:pt x="190" y="1638"/>
                    <a:pt x="179" y="1604"/>
                    <a:pt x="179" y="1571"/>
                  </a:cubicBezTo>
                  <a:cubicBezTo>
                    <a:pt x="168" y="1080"/>
                    <a:pt x="246" y="589"/>
                    <a:pt x="391" y="109"/>
                  </a:cubicBezTo>
                  <a:cubicBezTo>
                    <a:pt x="405" y="46"/>
                    <a:pt x="353"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6"/>
            <p:cNvSpPr/>
            <p:nvPr/>
          </p:nvSpPr>
          <p:spPr>
            <a:xfrm>
              <a:off x="7863583" y="2334196"/>
              <a:ext cx="158937" cy="98127"/>
            </a:xfrm>
            <a:custGeom>
              <a:avLst/>
              <a:gdLst/>
              <a:ahLst/>
              <a:cxnLst/>
              <a:rect l="l" t="t" r="r" b="b"/>
              <a:pathLst>
                <a:path w="3092" h="1909" extrusionOk="0">
                  <a:moveTo>
                    <a:pt x="99" y="0"/>
                  </a:moveTo>
                  <a:cubicBezTo>
                    <a:pt x="72" y="0"/>
                    <a:pt x="48" y="12"/>
                    <a:pt x="34" y="34"/>
                  </a:cubicBezTo>
                  <a:cubicBezTo>
                    <a:pt x="0" y="79"/>
                    <a:pt x="12" y="123"/>
                    <a:pt x="56" y="157"/>
                  </a:cubicBezTo>
                  <a:lnTo>
                    <a:pt x="2947" y="1898"/>
                  </a:lnTo>
                  <a:cubicBezTo>
                    <a:pt x="2958" y="1898"/>
                    <a:pt x="2980" y="1909"/>
                    <a:pt x="2991" y="1909"/>
                  </a:cubicBezTo>
                  <a:cubicBezTo>
                    <a:pt x="3025" y="1909"/>
                    <a:pt x="3047" y="1898"/>
                    <a:pt x="3069" y="1864"/>
                  </a:cubicBezTo>
                  <a:cubicBezTo>
                    <a:pt x="3092" y="1831"/>
                    <a:pt x="3080" y="1775"/>
                    <a:pt x="3036" y="1753"/>
                  </a:cubicBezTo>
                  <a:lnTo>
                    <a:pt x="145" y="12"/>
                  </a:lnTo>
                  <a:cubicBezTo>
                    <a:pt x="130" y="4"/>
                    <a:pt x="114"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7507379" y="2554860"/>
              <a:ext cx="217587" cy="673527"/>
            </a:xfrm>
            <a:custGeom>
              <a:avLst/>
              <a:gdLst/>
              <a:ahLst/>
              <a:cxnLst/>
              <a:rect l="l" t="t" r="r" b="b"/>
              <a:pathLst>
                <a:path w="4233" h="13103" extrusionOk="0">
                  <a:moveTo>
                    <a:pt x="4137" y="1"/>
                  </a:moveTo>
                  <a:cubicBezTo>
                    <a:pt x="4108" y="1"/>
                    <a:pt x="4079" y="15"/>
                    <a:pt x="4062" y="49"/>
                  </a:cubicBezTo>
                  <a:lnTo>
                    <a:pt x="23" y="12994"/>
                  </a:lnTo>
                  <a:cubicBezTo>
                    <a:pt x="0" y="13038"/>
                    <a:pt x="34" y="13083"/>
                    <a:pt x="78" y="13094"/>
                  </a:cubicBezTo>
                  <a:cubicBezTo>
                    <a:pt x="78" y="13100"/>
                    <a:pt x="81" y="13102"/>
                    <a:pt x="85" y="13102"/>
                  </a:cubicBezTo>
                  <a:cubicBezTo>
                    <a:pt x="90" y="13102"/>
                    <a:pt x="95" y="13100"/>
                    <a:pt x="101" y="13094"/>
                  </a:cubicBezTo>
                  <a:cubicBezTo>
                    <a:pt x="134" y="13094"/>
                    <a:pt x="168" y="13083"/>
                    <a:pt x="179" y="13049"/>
                  </a:cubicBezTo>
                  <a:lnTo>
                    <a:pt x="4219" y="104"/>
                  </a:lnTo>
                  <a:cubicBezTo>
                    <a:pt x="4233" y="42"/>
                    <a:pt x="4185" y="1"/>
                    <a:pt x="4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7763507" y="2164162"/>
              <a:ext cx="41019" cy="62814"/>
            </a:xfrm>
            <a:custGeom>
              <a:avLst/>
              <a:gdLst/>
              <a:ahLst/>
              <a:cxnLst/>
              <a:rect l="l" t="t" r="r" b="b"/>
              <a:pathLst>
                <a:path w="798" h="1222" extrusionOk="0">
                  <a:moveTo>
                    <a:pt x="100" y="1"/>
                  </a:moveTo>
                  <a:cubicBezTo>
                    <a:pt x="48" y="1"/>
                    <a:pt x="1" y="53"/>
                    <a:pt x="17" y="117"/>
                  </a:cubicBezTo>
                  <a:lnTo>
                    <a:pt x="631" y="1177"/>
                  </a:lnTo>
                  <a:cubicBezTo>
                    <a:pt x="653" y="1199"/>
                    <a:pt x="675" y="1222"/>
                    <a:pt x="709" y="1222"/>
                  </a:cubicBezTo>
                  <a:cubicBezTo>
                    <a:pt x="720" y="1211"/>
                    <a:pt x="731" y="1211"/>
                    <a:pt x="742" y="1211"/>
                  </a:cubicBezTo>
                  <a:cubicBezTo>
                    <a:pt x="787" y="1177"/>
                    <a:pt x="798" y="1133"/>
                    <a:pt x="776" y="1088"/>
                  </a:cubicBezTo>
                  <a:lnTo>
                    <a:pt x="162" y="28"/>
                  </a:lnTo>
                  <a:cubicBezTo>
                    <a:pt x="143" y="9"/>
                    <a:pt x="121" y="1"/>
                    <a:pt x="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7613469" y="2242137"/>
              <a:ext cx="41379" cy="63431"/>
            </a:xfrm>
            <a:custGeom>
              <a:avLst/>
              <a:gdLst/>
              <a:ahLst/>
              <a:cxnLst/>
              <a:rect l="l" t="t" r="r" b="b"/>
              <a:pathLst>
                <a:path w="805" h="1234" extrusionOk="0">
                  <a:moveTo>
                    <a:pt x="97" y="1"/>
                  </a:moveTo>
                  <a:cubicBezTo>
                    <a:pt x="83" y="1"/>
                    <a:pt x="68" y="6"/>
                    <a:pt x="57" y="17"/>
                  </a:cubicBezTo>
                  <a:cubicBezTo>
                    <a:pt x="12" y="40"/>
                    <a:pt x="1" y="84"/>
                    <a:pt x="23" y="129"/>
                  </a:cubicBezTo>
                  <a:lnTo>
                    <a:pt x="637" y="1189"/>
                  </a:lnTo>
                  <a:cubicBezTo>
                    <a:pt x="659" y="1211"/>
                    <a:pt x="682" y="1234"/>
                    <a:pt x="715" y="1234"/>
                  </a:cubicBezTo>
                  <a:cubicBezTo>
                    <a:pt x="726" y="1234"/>
                    <a:pt x="737" y="1222"/>
                    <a:pt x="760" y="1222"/>
                  </a:cubicBezTo>
                  <a:cubicBezTo>
                    <a:pt x="793" y="1200"/>
                    <a:pt x="804" y="1144"/>
                    <a:pt x="782" y="1111"/>
                  </a:cubicBezTo>
                  <a:lnTo>
                    <a:pt x="168" y="40"/>
                  </a:lnTo>
                  <a:cubicBezTo>
                    <a:pt x="154" y="18"/>
                    <a:pt x="125" y="1"/>
                    <a:pt x="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8051144" y="3766328"/>
              <a:ext cx="410192" cy="134469"/>
            </a:xfrm>
            <a:custGeom>
              <a:avLst/>
              <a:gdLst/>
              <a:ahLst/>
              <a:cxnLst/>
              <a:rect l="l" t="t" r="r" b="b"/>
              <a:pathLst>
                <a:path w="7980" h="2616" extrusionOk="0">
                  <a:moveTo>
                    <a:pt x="104" y="1"/>
                  </a:moveTo>
                  <a:cubicBezTo>
                    <a:pt x="71" y="1"/>
                    <a:pt x="32" y="21"/>
                    <a:pt x="23" y="48"/>
                  </a:cubicBezTo>
                  <a:cubicBezTo>
                    <a:pt x="1" y="93"/>
                    <a:pt x="12" y="138"/>
                    <a:pt x="56" y="160"/>
                  </a:cubicBezTo>
                  <a:cubicBezTo>
                    <a:pt x="3694" y="1823"/>
                    <a:pt x="7835" y="2604"/>
                    <a:pt x="7879" y="2615"/>
                  </a:cubicBezTo>
                  <a:lnTo>
                    <a:pt x="7890" y="2615"/>
                  </a:lnTo>
                  <a:cubicBezTo>
                    <a:pt x="7935" y="2615"/>
                    <a:pt x="7968" y="2582"/>
                    <a:pt x="7980" y="2537"/>
                  </a:cubicBezTo>
                  <a:cubicBezTo>
                    <a:pt x="7980" y="2492"/>
                    <a:pt x="7957" y="2459"/>
                    <a:pt x="7913" y="2448"/>
                  </a:cubicBezTo>
                  <a:cubicBezTo>
                    <a:pt x="7868" y="2437"/>
                    <a:pt x="3739" y="1667"/>
                    <a:pt x="123" y="4"/>
                  </a:cubicBezTo>
                  <a:cubicBezTo>
                    <a:pt x="117" y="2"/>
                    <a:pt x="111" y="1"/>
                    <a:pt x="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7471244" y="3816187"/>
              <a:ext cx="141151" cy="281326"/>
            </a:xfrm>
            <a:custGeom>
              <a:avLst/>
              <a:gdLst/>
              <a:ahLst/>
              <a:cxnLst/>
              <a:rect l="l" t="t" r="r" b="b"/>
              <a:pathLst>
                <a:path w="2746" h="5473" extrusionOk="0">
                  <a:moveTo>
                    <a:pt x="94" y="1"/>
                  </a:moveTo>
                  <a:cubicBezTo>
                    <a:pt x="84" y="1"/>
                    <a:pt x="75" y="2"/>
                    <a:pt x="67" y="5"/>
                  </a:cubicBezTo>
                  <a:cubicBezTo>
                    <a:pt x="23" y="27"/>
                    <a:pt x="0" y="83"/>
                    <a:pt x="23" y="116"/>
                  </a:cubicBezTo>
                  <a:lnTo>
                    <a:pt x="2578" y="5417"/>
                  </a:lnTo>
                  <a:cubicBezTo>
                    <a:pt x="2589" y="5450"/>
                    <a:pt x="2623" y="5473"/>
                    <a:pt x="2645" y="5473"/>
                  </a:cubicBezTo>
                  <a:cubicBezTo>
                    <a:pt x="2667" y="5473"/>
                    <a:pt x="2679" y="5462"/>
                    <a:pt x="2690" y="5462"/>
                  </a:cubicBezTo>
                  <a:cubicBezTo>
                    <a:pt x="2723" y="5439"/>
                    <a:pt x="2746" y="5395"/>
                    <a:pt x="2723" y="5350"/>
                  </a:cubicBezTo>
                  <a:lnTo>
                    <a:pt x="168" y="49"/>
                  </a:lnTo>
                  <a:cubicBezTo>
                    <a:pt x="159" y="15"/>
                    <a:pt x="125"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7678285" y="4184680"/>
              <a:ext cx="183044" cy="8636"/>
            </a:xfrm>
            <a:custGeom>
              <a:avLst/>
              <a:gdLst/>
              <a:ahLst/>
              <a:cxnLst/>
              <a:rect l="l" t="t" r="r" b="b"/>
              <a:pathLst>
                <a:path w="3561" h="168" extrusionOk="0">
                  <a:moveTo>
                    <a:pt x="112" y="0"/>
                  </a:moveTo>
                  <a:cubicBezTo>
                    <a:pt x="1" y="0"/>
                    <a:pt x="1" y="167"/>
                    <a:pt x="112" y="167"/>
                  </a:cubicBezTo>
                  <a:lnTo>
                    <a:pt x="3460" y="167"/>
                  </a:lnTo>
                  <a:cubicBezTo>
                    <a:pt x="3561" y="167"/>
                    <a:pt x="3561" y="0"/>
                    <a:pt x="3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6921722" y="2732399"/>
              <a:ext cx="290321" cy="403767"/>
            </a:xfrm>
            <a:custGeom>
              <a:avLst/>
              <a:gdLst/>
              <a:ahLst/>
              <a:cxnLst/>
              <a:rect l="l" t="t" r="r" b="b"/>
              <a:pathLst>
                <a:path w="5648" h="7855" extrusionOk="0">
                  <a:moveTo>
                    <a:pt x="5564" y="0"/>
                  </a:moveTo>
                  <a:cubicBezTo>
                    <a:pt x="5529" y="0"/>
                    <a:pt x="5496" y="19"/>
                    <a:pt x="5480" y="43"/>
                  </a:cubicBezTo>
                  <a:cubicBezTo>
                    <a:pt x="5179" y="612"/>
                    <a:pt x="4966" y="1360"/>
                    <a:pt x="4754" y="2074"/>
                  </a:cubicBezTo>
                  <a:cubicBezTo>
                    <a:pt x="4632" y="2565"/>
                    <a:pt x="4475" y="3045"/>
                    <a:pt x="4275" y="3514"/>
                  </a:cubicBezTo>
                  <a:lnTo>
                    <a:pt x="4196" y="3703"/>
                  </a:lnTo>
                  <a:cubicBezTo>
                    <a:pt x="3784" y="4629"/>
                    <a:pt x="3159" y="6024"/>
                    <a:pt x="1864" y="6817"/>
                  </a:cubicBezTo>
                  <a:lnTo>
                    <a:pt x="1741" y="6906"/>
                  </a:lnTo>
                  <a:cubicBezTo>
                    <a:pt x="1139" y="7352"/>
                    <a:pt x="771" y="7631"/>
                    <a:pt x="79" y="7687"/>
                  </a:cubicBezTo>
                  <a:cubicBezTo>
                    <a:pt x="34" y="7698"/>
                    <a:pt x="1" y="7732"/>
                    <a:pt x="12" y="7776"/>
                  </a:cubicBezTo>
                  <a:cubicBezTo>
                    <a:pt x="12" y="7821"/>
                    <a:pt x="45" y="7855"/>
                    <a:pt x="90" y="7855"/>
                  </a:cubicBezTo>
                  <a:lnTo>
                    <a:pt x="101" y="7855"/>
                  </a:lnTo>
                  <a:cubicBezTo>
                    <a:pt x="837" y="7799"/>
                    <a:pt x="1239" y="7486"/>
                    <a:pt x="1842" y="7029"/>
                  </a:cubicBezTo>
                  <a:lnTo>
                    <a:pt x="1953" y="6951"/>
                  </a:lnTo>
                  <a:cubicBezTo>
                    <a:pt x="3281" y="6136"/>
                    <a:pt x="3929" y="4719"/>
                    <a:pt x="4353" y="3770"/>
                  </a:cubicBezTo>
                  <a:lnTo>
                    <a:pt x="4431" y="3592"/>
                  </a:lnTo>
                  <a:cubicBezTo>
                    <a:pt x="4632" y="3112"/>
                    <a:pt x="4788" y="2621"/>
                    <a:pt x="4922" y="2119"/>
                  </a:cubicBezTo>
                  <a:cubicBezTo>
                    <a:pt x="5123" y="1404"/>
                    <a:pt x="5324" y="679"/>
                    <a:pt x="5625" y="121"/>
                  </a:cubicBezTo>
                  <a:cubicBezTo>
                    <a:pt x="5647" y="88"/>
                    <a:pt x="5636" y="32"/>
                    <a:pt x="5603" y="9"/>
                  </a:cubicBezTo>
                  <a:cubicBezTo>
                    <a:pt x="5590" y="3"/>
                    <a:pt x="5577" y="0"/>
                    <a:pt x="5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6872378" y="2894466"/>
              <a:ext cx="107328" cy="101160"/>
            </a:xfrm>
            <a:custGeom>
              <a:avLst/>
              <a:gdLst/>
              <a:ahLst/>
              <a:cxnLst/>
              <a:rect l="l" t="t" r="r" b="b"/>
              <a:pathLst>
                <a:path w="2088" h="1968" extrusionOk="0">
                  <a:moveTo>
                    <a:pt x="1964" y="1"/>
                  </a:moveTo>
                  <a:cubicBezTo>
                    <a:pt x="1941" y="1"/>
                    <a:pt x="1918" y="11"/>
                    <a:pt x="1898" y="37"/>
                  </a:cubicBezTo>
                  <a:cubicBezTo>
                    <a:pt x="1786" y="171"/>
                    <a:pt x="1675" y="305"/>
                    <a:pt x="1574" y="450"/>
                  </a:cubicBezTo>
                  <a:cubicBezTo>
                    <a:pt x="1206" y="930"/>
                    <a:pt x="659" y="1655"/>
                    <a:pt x="79" y="1811"/>
                  </a:cubicBezTo>
                  <a:cubicBezTo>
                    <a:pt x="34" y="1822"/>
                    <a:pt x="1" y="1867"/>
                    <a:pt x="12" y="1912"/>
                  </a:cubicBezTo>
                  <a:cubicBezTo>
                    <a:pt x="23" y="1945"/>
                    <a:pt x="57" y="1967"/>
                    <a:pt x="90" y="1967"/>
                  </a:cubicBezTo>
                  <a:lnTo>
                    <a:pt x="112" y="1967"/>
                  </a:lnTo>
                  <a:cubicBezTo>
                    <a:pt x="760" y="1800"/>
                    <a:pt x="1306" y="1075"/>
                    <a:pt x="1708" y="550"/>
                  </a:cubicBezTo>
                  <a:cubicBezTo>
                    <a:pt x="1809" y="405"/>
                    <a:pt x="1909" y="271"/>
                    <a:pt x="2021" y="148"/>
                  </a:cubicBezTo>
                  <a:cubicBezTo>
                    <a:pt x="2087" y="90"/>
                    <a:pt x="2030" y="1"/>
                    <a:pt x="1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6"/>
          <p:cNvGrpSpPr/>
          <p:nvPr/>
        </p:nvGrpSpPr>
        <p:grpSpPr>
          <a:xfrm rot="395862" flipH="1">
            <a:off x="3123427" y="3940883"/>
            <a:ext cx="1136426" cy="297582"/>
            <a:chOff x="2300425" y="4885000"/>
            <a:chExt cx="1136400" cy="297575"/>
          </a:xfrm>
        </p:grpSpPr>
        <p:sp>
          <p:nvSpPr>
            <p:cNvPr id="322" name="Google Shape;322;p36"/>
            <p:cNvSpPr/>
            <p:nvPr/>
          </p:nvSpPr>
          <p:spPr>
            <a:xfrm>
              <a:off x="2300425" y="4937025"/>
              <a:ext cx="1093825" cy="245550"/>
            </a:xfrm>
            <a:custGeom>
              <a:avLst/>
              <a:gdLst/>
              <a:ahLst/>
              <a:cxnLst/>
              <a:rect l="l" t="t" r="r" b="b"/>
              <a:pathLst>
                <a:path w="43753" h="9822" extrusionOk="0">
                  <a:moveTo>
                    <a:pt x="43696" y="0"/>
                  </a:moveTo>
                  <a:cubicBezTo>
                    <a:pt x="43599" y="0"/>
                    <a:pt x="43258" y="149"/>
                    <a:pt x="42875" y="410"/>
                  </a:cubicBezTo>
                  <a:cubicBezTo>
                    <a:pt x="42673" y="545"/>
                    <a:pt x="42487" y="831"/>
                    <a:pt x="42200" y="1034"/>
                  </a:cubicBezTo>
                  <a:cubicBezTo>
                    <a:pt x="41998" y="1185"/>
                    <a:pt x="41745" y="1320"/>
                    <a:pt x="41492" y="1523"/>
                  </a:cubicBezTo>
                  <a:cubicBezTo>
                    <a:pt x="41256" y="1675"/>
                    <a:pt x="40969" y="1759"/>
                    <a:pt x="40716" y="1928"/>
                  </a:cubicBezTo>
                  <a:cubicBezTo>
                    <a:pt x="40480" y="2079"/>
                    <a:pt x="40244" y="2248"/>
                    <a:pt x="39991" y="2434"/>
                  </a:cubicBezTo>
                  <a:cubicBezTo>
                    <a:pt x="39755" y="2585"/>
                    <a:pt x="39552" y="2822"/>
                    <a:pt x="39299" y="2973"/>
                  </a:cubicBezTo>
                  <a:cubicBezTo>
                    <a:pt x="39046" y="3125"/>
                    <a:pt x="38827" y="3311"/>
                    <a:pt x="38557" y="3479"/>
                  </a:cubicBezTo>
                  <a:cubicBezTo>
                    <a:pt x="38321" y="3614"/>
                    <a:pt x="38068" y="3783"/>
                    <a:pt x="37815" y="3935"/>
                  </a:cubicBezTo>
                  <a:cubicBezTo>
                    <a:pt x="37562" y="4087"/>
                    <a:pt x="37275" y="4120"/>
                    <a:pt x="37006" y="4255"/>
                  </a:cubicBezTo>
                  <a:cubicBezTo>
                    <a:pt x="36753" y="4390"/>
                    <a:pt x="36516" y="4576"/>
                    <a:pt x="36247" y="4711"/>
                  </a:cubicBezTo>
                  <a:cubicBezTo>
                    <a:pt x="35994" y="4846"/>
                    <a:pt x="35774" y="5048"/>
                    <a:pt x="35504" y="5183"/>
                  </a:cubicBezTo>
                  <a:cubicBezTo>
                    <a:pt x="35251" y="5335"/>
                    <a:pt x="34948" y="5335"/>
                    <a:pt x="34678" y="5470"/>
                  </a:cubicBezTo>
                  <a:cubicBezTo>
                    <a:pt x="34408" y="5588"/>
                    <a:pt x="34172" y="5773"/>
                    <a:pt x="33902" y="5891"/>
                  </a:cubicBezTo>
                  <a:cubicBezTo>
                    <a:pt x="33632" y="6009"/>
                    <a:pt x="33362" y="6111"/>
                    <a:pt x="33092" y="6212"/>
                  </a:cubicBezTo>
                  <a:cubicBezTo>
                    <a:pt x="32823" y="6313"/>
                    <a:pt x="32519" y="6364"/>
                    <a:pt x="32249" y="6465"/>
                  </a:cubicBezTo>
                  <a:cubicBezTo>
                    <a:pt x="31979" y="6566"/>
                    <a:pt x="31743" y="6768"/>
                    <a:pt x="31473" y="6870"/>
                  </a:cubicBezTo>
                  <a:cubicBezTo>
                    <a:pt x="31187" y="6971"/>
                    <a:pt x="30900" y="7021"/>
                    <a:pt x="30630" y="7106"/>
                  </a:cubicBezTo>
                  <a:cubicBezTo>
                    <a:pt x="30343" y="7190"/>
                    <a:pt x="30057" y="7224"/>
                    <a:pt x="29787" y="7308"/>
                  </a:cubicBezTo>
                  <a:cubicBezTo>
                    <a:pt x="29635" y="7359"/>
                    <a:pt x="29500" y="7392"/>
                    <a:pt x="29365" y="7426"/>
                  </a:cubicBezTo>
                  <a:cubicBezTo>
                    <a:pt x="29213" y="7443"/>
                    <a:pt x="29078" y="7477"/>
                    <a:pt x="28926" y="7510"/>
                  </a:cubicBezTo>
                  <a:cubicBezTo>
                    <a:pt x="28657" y="7578"/>
                    <a:pt x="28370" y="7662"/>
                    <a:pt x="28083" y="7730"/>
                  </a:cubicBezTo>
                  <a:cubicBezTo>
                    <a:pt x="27813" y="7780"/>
                    <a:pt x="27527" y="7814"/>
                    <a:pt x="27223" y="7848"/>
                  </a:cubicBezTo>
                  <a:cubicBezTo>
                    <a:pt x="26953" y="7898"/>
                    <a:pt x="26666" y="7932"/>
                    <a:pt x="26380" y="7983"/>
                  </a:cubicBezTo>
                  <a:cubicBezTo>
                    <a:pt x="26093" y="8033"/>
                    <a:pt x="25806" y="8151"/>
                    <a:pt x="25519" y="8185"/>
                  </a:cubicBezTo>
                  <a:cubicBezTo>
                    <a:pt x="25233" y="8219"/>
                    <a:pt x="24946" y="8219"/>
                    <a:pt x="24659" y="8236"/>
                  </a:cubicBezTo>
                  <a:cubicBezTo>
                    <a:pt x="24373" y="8269"/>
                    <a:pt x="24086" y="8337"/>
                    <a:pt x="23782" y="8371"/>
                  </a:cubicBezTo>
                  <a:cubicBezTo>
                    <a:pt x="23536" y="8371"/>
                    <a:pt x="23291" y="8333"/>
                    <a:pt x="23045" y="8333"/>
                  </a:cubicBezTo>
                  <a:cubicBezTo>
                    <a:pt x="23004" y="8333"/>
                    <a:pt x="22963" y="8334"/>
                    <a:pt x="22922" y="8337"/>
                  </a:cubicBezTo>
                  <a:cubicBezTo>
                    <a:pt x="22618" y="8337"/>
                    <a:pt x="22332" y="8421"/>
                    <a:pt x="22045" y="8438"/>
                  </a:cubicBezTo>
                  <a:cubicBezTo>
                    <a:pt x="21758" y="8421"/>
                    <a:pt x="21455" y="8388"/>
                    <a:pt x="21168" y="8371"/>
                  </a:cubicBezTo>
                  <a:lnTo>
                    <a:pt x="20308" y="8371"/>
                  </a:lnTo>
                  <a:cubicBezTo>
                    <a:pt x="20004" y="8337"/>
                    <a:pt x="19717" y="8236"/>
                    <a:pt x="19431" y="8219"/>
                  </a:cubicBezTo>
                  <a:cubicBezTo>
                    <a:pt x="19287" y="8202"/>
                    <a:pt x="19144" y="8202"/>
                    <a:pt x="19001" y="8202"/>
                  </a:cubicBezTo>
                  <a:cubicBezTo>
                    <a:pt x="18857" y="8202"/>
                    <a:pt x="18714" y="8202"/>
                    <a:pt x="18570" y="8185"/>
                  </a:cubicBezTo>
                  <a:cubicBezTo>
                    <a:pt x="18284" y="8151"/>
                    <a:pt x="17980" y="8151"/>
                    <a:pt x="17693" y="8101"/>
                  </a:cubicBezTo>
                  <a:cubicBezTo>
                    <a:pt x="17407" y="8067"/>
                    <a:pt x="17137" y="7915"/>
                    <a:pt x="16850" y="7865"/>
                  </a:cubicBezTo>
                  <a:cubicBezTo>
                    <a:pt x="16563" y="7814"/>
                    <a:pt x="16277" y="7780"/>
                    <a:pt x="15990" y="7730"/>
                  </a:cubicBezTo>
                  <a:cubicBezTo>
                    <a:pt x="15703" y="7679"/>
                    <a:pt x="15400" y="7696"/>
                    <a:pt x="15130" y="7629"/>
                  </a:cubicBezTo>
                  <a:cubicBezTo>
                    <a:pt x="14843" y="7561"/>
                    <a:pt x="14573" y="7409"/>
                    <a:pt x="14286" y="7359"/>
                  </a:cubicBezTo>
                  <a:cubicBezTo>
                    <a:pt x="14151" y="7308"/>
                    <a:pt x="14000" y="7308"/>
                    <a:pt x="13848" y="7308"/>
                  </a:cubicBezTo>
                  <a:cubicBezTo>
                    <a:pt x="13696" y="7291"/>
                    <a:pt x="13561" y="7274"/>
                    <a:pt x="13409" y="7241"/>
                  </a:cubicBezTo>
                  <a:cubicBezTo>
                    <a:pt x="13139" y="7156"/>
                    <a:pt x="12870" y="7021"/>
                    <a:pt x="12583" y="6937"/>
                  </a:cubicBezTo>
                  <a:cubicBezTo>
                    <a:pt x="12296" y="6870"/>
                    <a:pt x="12043" y="6718"/>
                    <a:pt x="11773" y="6633"/>
                  </a:cubicBezTo>
                  <a:cubicBezTo>
                    <a:pt x="11486" y="6549"/>
                    <a:pt x="11217" y="6448"/>
                    <a:pt x="10930" y="6364"/>
                  </a:cubicBezTo>
                  <a:cubicBezTo>
                    <a:pt x="10660" y="6262"/>
                    <a:pt x="10356" y="6245"/>
                    <a:pt x="10087" y="6144"/>
                  </a:cubicBezTo>
                  <a:cubicBezTo>
                    <a:pt x="9817" y="6043"/>
                    <a:pt x="9547" y="5891"/>
                    <a:pt x="9294" y="5773"/>
                  </a:cubicBezTo>
                  <a:cubicBezTo>
                    <a:pt x="9007" y="5655"/>
                    <a:pt x="8737" y="5588"/>
                    <a:pt x="8467" y="5486"/>
                  </a:cubicBezTo>
                  <a:cubicBezTo>
                    <a:pt x="8181" y="5368"/>
                    <a:pt x="7961" y="5166"/>
                    <a:pt x="7692" y="5048"/>
                  </a:cubicBezTo>
                  <a:cubicBezTo>
                    <a:pt x="7422" y="4913"/>
                    <a:pt x="7118" y="4896"/>
                    <a:pt x="6865" y="4761"/>
                  </a:cubicBezTo>
                  <a:cubicBezTo>
                    <a:pt x="6595" y="4626"/>
                    <a:pt x="6359" y="4407"/>
                    <a:pt x="6106" y="4289"/>
                  </a:cubicBezTo>
                  <a:cubicBezTo>
                    <a:pt x="5836" y="4154"/>
                    <a:pt x="5549" y="4087"/>
                    <a:pt x="5296" y="3952"/>
                  </a:cubicBezTo>
                  <a:cubicBezTo>
                    <a:pt x="5027" y="3817"/>
                    <a:pt x="4757" y="3715"/>
                    <a:pt x="4504" y="3564"/>
                  </a:cubicBezTo>
                  <a:cubicBezTo>
                    <a:pt x="4234" y="3429"/>
                    <a:pt x="4015" y="3193"/>
                    <a:pt x="3779" y="3058"/>
                  </a:cubicBezTo>
                  <a:cubicBezTo>
                    <a:pt x="3509" y="2889"/>
                    <a:pt x="3239" y="2805"/>
                    <a:pt x="3003" y="2653"/>
                  </a:cubicBezTo>
                  <a:cubicBezTo>
                    <a:pt x="2733" y="2501"/>
                    <a:pt x="2497" y="2282"/>
                    <a:pt x="2277" y="2130"/>
                  </a:cubicBezTo>
                  <a:cubicBezTo>
                    <a:pt x="2008" y="1961"/>
                    <a:pt x="1755" y="1810"/>
                    <a:pt x="1518" y="1675"/>
                  </a:cubicBezTo>
                  <a:cubicBezTo>
                    <a:pt x="1232" y="1506"/>
                    <a:pt x="945" y="1455"/>
                    <a:pt x="743" y="1337"/>
                  </a:cubicBezTo>
                  <a:cubicBezTo>
                    <a:pt x="356" y="1100"/>
                    <a:pt x="140" y="940"/>
                    <a:pt x="71" y="940"/>
                  </a:cubicBezTo>
                  <a:cubicBezTo>
                    <a:pt x="62" y="940"/>
                    <a:pt x="55" y="943"/>
                    <a:pt x="51" y="949"/>
                  </a:cubicBezTo>
                  <a:cubicBezTo>
                    <a:pt x="0" y="1000"/>
                    <a:pt x="169" y="1202"/>
                    <a:pt x="540" y="1573"/>
                  </a:cubicBezTo>
                  <a:cubicBezTo>
                    <a:pt x="709" y="1742"/>
                    <a:pt x="945" y="1928"/>
                    <a:pt x="1198" y="2147"/>
                  </a:cubicBezTo>
                  <a:cubicBezTo>
                    <a:pt x="1400" y="2332"/>
                    <a:pt x="1636" y="2518"/>
                    <a:pt x="1889" y="2720"/>
                  </a:cubicBezTo>
                  <a:cubicBezTo>
                    <a:pt x="2092" y="2906"/>
                    <a:pt x="2294" y="3125"/>
                    <a:pt x="2547" y="3328"/>
                  </a:cubicBezTo>
                  <a:cubicBezTo>
                    <a:pt x="2767" y="3496"/>
                    <a:pt x="3053" y="3614"/>
                    <a:pt x="3306" y="3800"/>
                  </a:cubicBezTo>
                  <a:cubicBezTo>
                    <a:pt x="3542" y="3968"/>
                    <a:pt x="3846" y="4053"/>
                    <a:pt x="4116" y="4221"/>
                  </a:cubicBezTo>
                  <a:cubicBezTo>
                    <a:pt x="4352" y="4390"/>
                    <a:pt x="4537" y="4643"/>
                    <a:pt x="4807" y="4795"/>
                  </a:cubicBezTo>
                  <a:cubicBezTo>
                    <a:pt x="5060" y="4947"/>
                    <a:pt x="5347" y="5065"/>
                    <a:pt x="5617" y="5217"/>
                  </a:cubicBezTo>
                  <a:cubicBezTo>
                    <a:pt x="5870" y="5352"/>
                    <a:pt x="6140" y="5503"/>
                    <a:pt x="6410" y="5638"/>
                  </a:cubicBezTo>
                  <a:cubicBezTo>
                    <a:pt x="6663" y="5790"/>
                    <a:pt x="6949" y="5874"/>
                    <a:pt x="7236" y="6009"/>
                  </a:cubicBezTo>
                  <a:cubicBezTo>
                    <a:pt x="7489" y="6144"/>
                    <a:pt x="7742" y="6330"/>
                    <a:pt x="8012" y="6448"/>
                  </a:cubicBezTo>
                  <a:cubicBezTo>
                    <a:pt x="8282" y="6583"/>
                    <a:pt x="8518" y="6768"/>
                    <a:pt x="8805" y="6903"/>
                  </a:cubicBezTo>
                  <a:cubicBezTo>
                    <a:pt x="9075" y="7038"/>
                    <a:pt x="9378" y="7072"/>
                    <a:pt x="9665" y="7190"/>
                  </a:cubicBezTo>
                  <a:cubicBezTo>
                    <a:pt x="9952" y="7308"/>
                    <a:pt x="10222" y="7409"/>
                    <a:pt x="10508" y="7527"/>
                  </a:cubicBezTo>
                  <a:cubicBezTo>
                    <a:pt x="10795" y="7629"/>
                    <a:pt x="11048" y="7780"/>
                    <a:pt x="11335" y="7898"/>
                  </a:cubicBezTo>
                  <a:cubicBezTo>
                    <a:pt x="11621" y="7983"/>
                    <a:pt x="11925" y="8050"/>
                    <a:pt x="12212" y="8135"/>
                  </a:cubicBezTo>
                  <a:cubicBezTo>
                    <a:pt x="12498" y="8219"/>
                    <a:pt x="12802" y="8286"/>
                    <a:pt x="13089" y="8371"/>
                  </a:cubicBezTo>
                  <a:cubicBezTo>
                    <a:pt x="13241" y="8421"/>
                    <a:pt x="13376" y="8472"/>
                    <a:pt x="13527" y="8506"/>
                  </a:cubicBezTo>
                  <a:cubicBezTo>
                    <a:pt x="13662" y="8556"/>
                    <a:pt x="13814" y="8590"/>
                    <a:pt x="13966" y="8624"/>
                  </a:cubicBezTo>
                  <a:cubicBezTo>
                    <a:pt x="14253" y="8708"/>
                    <a:pt x="14506" y="8893"/>
                    <a:pt x="14809" y="8961"/>
                  </a:cubicBezTo>
                  <a:cubicBezTo>
                    <a:pt x="15096" y="9045"/>
                    <a:pt x="15400" y="9130"/>
                    <a:pt x="15686" y="9180"/>
                  </a:cubicBezTo>
                  <a:cubicBezTo>
                    <a:pt x="15990" y="9248"/>
                    <a:pt x="16293" y="9298"/>
                    <a:pt x="16580" y="9366"/>
                  </a:cubicBezTo>
                  <a:cubicBezTo>
                    <a:pt x="16884" y="9416"/>
                    <a:pt x="17187" y="9450"/>
                    <a:pt x="17491" y="9501"/>
                  </a:cubicBezTo>
                  <a:cubicBezTo>
                    <a:pt x="17643" y="9526"/>
                    <a:pt x="17795" y="9526"/>
                    <a:pt x="17946" y="9526"/>
                  </a:cubicBezTo>
                  <a:cubicBezTo>
                    <a:pt x="18098" y="9526"/>
                    <a:pt x="18250" y="9526"/>
                    <a:pt x="18402" y="9551"/>
                  </a:cubicBezTo>
                  <a:cubicBezTo>
                    <a:pt x="18705" y="9585"/>
                    <a:pt x="19009" y="9585"/>
                    <a:pt x="19313" y="9602"/>
                  </a:cubicBezTo>
                  <a:cubicBezTo>
                    <a:pt x="19616" y="9636"/>
                    <a:pt x="19920" y="9703"/>
                    <a:pt x="20223" y="9737"/>
                  </a:cubicBezTo>
                  <a:cubicBezTo>
                    <a:pt x="20527" y="9737"/>
                    <a:pt x="20831" y="9804"/>
                    <a:pt x="21134" y="9821"/>
                  </a:cubicBezTo>
                  <a:cubicBezTo>
                    <a:pt x="21438" y="9821"/>
                    <a:pt x="21741" y="9804"/>
                    <a:pt x="22045" y="9804"/>
                  </a:cubicBezTo>
                  <a:cubicBezTo>
                    <a:pt x="22247" y="9804"/>
                    <a:pt x="22450" y="9812"/>
                    <a:pt x="22652" y="9812"/>
                  </a:cubicBezTo>
                  <a:cubicBezTo>
                    <a:pt x="22753" y="9812"/>
                    <a:pt x="22855" y="9810"/>
                    <a:pt x="22956" y="9804"/>
                  </a:cubicBezTo>
                  <a:cubicBezTo>
                    <a:pt x="23276" y="9787"/>
                    <a:pt x="23563" y="9703"/>
                    <a:pt x="23867" y="9686"/>
                  </a:cubicBezTo>
                  <a:cubicBezTo>
                    <a:pt x="23935" y="9682"/>
                    <a:pt x="24005" y="9681"/>
                    <a:pt x="24075" y="9681"/>
                  </a:cubicBezTo>
                  <a:cubicBezTo>
                    <a:pt x="24200" y="9681"/>
                    <a:pt x="24327" y="9685"/>
                    <a:pt x="24453" y="9685"/>
                  </a:cubicBezTo>
                  <a:cubicBezTo>
                    <a:pt x="24568" y="9685"/>
                    <a:pt x="24682" y="9682"/>
                    <a:pt x="24794" y="9669"/>
                  </a:cubicBezTo>
                  <a:cubicBezTo>
                    <a:pt x="25098" y="9636"/>
                    <a:pt x="25384" y="9568"/>
                    <a:pt x="25688" y="9534"/>
                  </a:cubicBezTo>
                  <a:cubicBezTo>
                    <a:pt x="25992" y="9501"/>
                    <a:pt x="26295" y="9416"/>
                    <a:pt x="26582" y="9366"/>
                  </a:cubicBezTo>
                  <a:cubicBezTo>
                    <a:pt x="26886" y="9315"/>
                    <a:pt x="27206" y="9332"/>
                    <a:pt x="27493" y="9281"/>
                  </a:cubicBezTo>
                  <a:cubicBezTo>
                    <a:pt x="27796" y="9231"/>
                    <a:pt x="28083" y="9079"/>
                    <a:pt x="28370" y="9012"/>
                  </a:cubicBezTo>
                  <a:cubicBezTo>
                    <a:pt x="28673" y="8944"/>
                    <a:pt x="28977" y="8910"/>
                    <a:pt x="29264" y="8843"/>
                  </a:cubicBezTo>
                  <a:cubicBezTo>
                    <a:pt x="29416" y="8792"/>
                    <a:pt x="29567" y="8775"/>
                    <a:pt x="29719" y="8742"/>
                  </a:cubicBezTo>
                  <a:cubicBezTo>
                    <a:pt x="29871" y="8708"/>
                    <a:pt x="30006" y="8674"/>
                    <a:pt x="30158" y="8624"/>
                  </a:cubicBezTo>
                  <a:cubicBezTo>
                    <a:pt x="30444" y="8522"/>
                    <a:pt x="30714" y="8371"/>
                    <a:pt x="31001" y="8286"/>
                  </a:cubicBezTo>
                  <a:cubicBezTo>
                    <a:pt x="31288" y="8185"/>
                    <a:pt x="31608" y="8151"/>
                    <a:pt x="31878" y="8050"/>
                  </a:cubicBezTo>
                  <a:cubicBezTo>
                    <a:pt x="32165" y="7932"/>
                    <a:pt x="32468" y="7882"/>
                    <a:pt x="32755" y="7763"/>
                  </a:cubicBezTo>
                  <a:cubicBezTo>
                    <a:pt x="33042" y="7645"/>
                    <a:pt x="33278" y="7426"/>
                    <a:pt x="33548" y="7325"/>
                  </a:cubicBezTo>
                  <a:cubicBezTo>
                    <a:pt x="33835" y="7207"/>
                    <a:pt x="34138" y="7139"/>
                    <a:pt x="34408" y="7021"/>
                  </a:cubicBezTo>
                  <a:cubicBezTo>
                    <a:pt x="34695" y="6886"/>
                    <a:pt x="34931" y="6701"/>
                    <a:pt x="35201" y="6566"/>
                  </a:cubicBezTo>
                  <a:cubicBezTo>
                    <a:pt x="35471" y="6431"/>
                    <a:pt x="35724" y="6262"/>
                    <a:pt x="35977" y="6111"/>
                  </a:cubicBezTo>
                  <a:cubicBezTo>
                    <a:pt x="36247" y="5959"/>
                    <a:pt x="36567" y="5891"/>
                    <a:pt x="36820" y="5739"/>
                  </a:cubicBezTo>
                  <a:cubicBezTo>
                    <a:pt x="37090" y="5588"/>
                    <a:pt x="37343" y="5436"/>
                    <a:pt x="37596" y="5267"/>
                  </a:cubicBezTo>
                  <a:cubicBezTo>
                    <a:pt x="37866" y="5132"/>
                    <a:pt x="38119" y="4964"/>
                    <a:pt x="38355" y="4795"/>
                  </a:cubicBezTo>
                  <a:cubicBezTo>
                    <a:pt x="38608" y="4609"/>
                    <a:pt x="38793" y="4356"/>
                    <a:pt x="39030" y="4188"/>
                  </a:cubicBezTo>
                  <a:cubicBezTo>
                    <a:pt x="39283" y="4002"/>
                    <a:pt x="39569" y="3884"/>
                    <a:pt x="39805" y="3715"/>
                  </a:cubicBezTo>
                  <a:cubicBezTo>
                    <a:pt x="40058" y="3530"/>
                    <a:pt x="40278" y="3328"/>
                    <a:pt x="40497" y="3142"/>
                  </a:cubicBezTo>
                  <a:cubicBezTo>
                    <a:pt x="40750" y="2956"/>
                    <a:pt x="40952" y="2737"/>
                    <a:pt x="41172" y="2569"/>
                  </a:cubicBezTo>
                  <a:cubicBezTo>
                    <a:pt x="41425" y="2366"/>
                    <a:pt x="41694" y="2214"/>
                    <a:pt x="41914" y="2029"/>
                  </a:cubicBezTo>
                  <a:cubicBezTo>
                    <a:pt x="42150" y="1810"/>
                    <a:pt x="42352" y="1590"/>
                    <a:pt x="42555" y="1405"/>
                  </a:cubicBezTo>
                  <a:cubicBezTo>
                    <a:pt x="42791" y="1152"/>
                    <a:pt x="42976" y="932"/>
                    <a:pt x="43145" y="747"/>
                  </a:cubicBezTo>
                  <a:cubicBezTo>
                    <a:pt x="43499" y="376"/>
                    <a:pt x="43752" y="55"/>
                    <a:pt x="43718" y="5"/>
                  </a:cubicBezTo>
                  <a:cubicBezTo>
                    <a:pt x="43714" y="2"/>
                    <a:pt x="43706" y="0"/>
                    <a:pt x="43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3256750" y="4885000"/>
              <a:ext cx="180075" cy="152925"/>
            </a:xfrm>
            <a:custGeom>
              <a:avLst/>
              <a:gdLst/>
              <a:ahLst/>
              <a:cxnLst/>
              <a:rect l="l" t="t" r="r" b="b"/>
              <a:pathLst>
                <a:path w="7203" h="6117" extrusionOk="0">
                  <a:moveTo>
                    <a:pt x="5678" y="1764"/>
                  </a:moveTo>
                  <a:cubicBezTo>
                    <a:pt x="5672" y="1771"/>
                    <a:pt x="5668" y="1777"/>
                    <a:pt x="5668" y="1782"/>
                  </a:cubicBezTo>
                  <a:cubicBezTo>
                    <a:pt x="5668" y="1782"/>
                    <a:pt x="5672" y="1774"/>
                    <a:pt x="5678" y="1764"/>
                  </a:cubicBezTo>
                  <a:close/>
                  <a:moveTo>
                    <a:pt x="7154" y="0"/>
                  </a:moveTo>
                  <a:cubicBezTo>
                    <a:pt x="7145" y="0"/>
                    <a:pt x="7134" y="4"/>
                    <a:pt x="7118" y="11"/>
                  </a:cubicBezTo>
                  <a:cubicBezTo>
                    <a:pt x="6967" y="45"/>
                    <a:pt x="6798" y="112"/>
                    <a:pt x="6663" y="146"/>
                  </a:cubicBezTo>
                  <a:cubicBezTo>
                    <a:pt x="6632" y="150"/>
                    <a:pt x="6604" y="151"/>
                    <a:pt x="6576" y="151"/>
                  </a:cubicBezTo>
                  <a:cubicBezTo>
                    <a:pt x="6526" y="151"/>
                    <a:pt x="6479" y="147"/>
                    <a:pt x="6431" y="147"/>
                  </a:cubicBezTo>
                  <a:cubicBezTo>
                    <a:pt x="6387" y="147"/>
                    <a:pt x="6342" y="151"/>
                    <a:pt x="6292" y="163"/>
                  </a:cubicBezTo>
                  <a:cubicBezTo>
                    <a:pt x="6140" y="197"/>
                    <a:pt x="5988" y="298"/>
                    <a:pt x="5853" y="332"/>
                  </a:cubicBezTo>
                  <a:cubicBezTo>
                    <a:pt x="5718" y="365"/>
                    <a:pt x="5583" y="349"/>
                    <a:pt x="5465" y="382"/>
                  </a:cubicBezTo>
                  <a:cubicBezTo>
                    <a:pt x="5398" y="382"/>
                    <a:pt x="5314" y="416"/>
                    <a:pt x="5280" y="433"/>
                  </a:cubicBezTo>
                  <a:cubicBezTo>
                    <a:pt x="5246" y="433"/>
                    <a:pt x="5212" y="450"/>
                    <a:pt x="5179" y="450"/>
                  </a:cubicBezTo>
                  <a:cubicBezTo>
                    <a:pt x="5169" y="452"/>
                    <a:pt x="5159" y="453"/>
                    <a:pt x="5148" y="453"/>
                  </a:cubicBezTo>
                  <a:cubicBezTo>
                    <a:pt x="5083" y="453"/>
                    <a:pt x="5000" y="416"/>
                    <a:pt x="4943" y="416"/>
                  </a:cubicBezTo>
                  <a:cubicBezTo>
                    <a:pt x="4875" y="433"/>
                    <a:pt x="4808" y="517"/>
                    <a:pt x="4740" y="534"/>
                  </a:cubicBezTo>
                  <a:cubicBezTo>
                    <a:pt x="4673" y="551"/>
                    <a:pt x="4605" y="602"/>
                    <a:pt x="4538" y="618"/>
                  </a:cubicBezTo>
                  <a:cubicBezTo>
                    <a:pt x="4531" y="620"/>
                    <a:pt x="4525" y="620"/>
                    <a:pt x="4518" y="620"/>
                  </a:cubicBezTo>
                  <a:cubicBezTo>
                    <a:pt x="4447" y="620"/>
                    <a:pt x="4377" y="549"/>
                    <a:pt x="4318" y="549"/>
                  </a:cubicBezTo>
                  <a:cubicBezTo>
                    <a:pt x="4312" y="549"/>
                    <a:pt x="4307" y="550"/>
                    <a:pt x="4302" y="551"/>
                  </a:cubicBezTo>
                  <a:cubicBezTo>
                    <a:pt x="4217" y="585"/>
                    <a:pt x="4150" y="618"/>
                    <a:pt x="4082" y="635"/>
                  </a:cubicBezTo>
                  <a:cubicBezTo>
                    <a:pt x="4015" y="652"/>
                    <a:pt x="3947" y="737"/>
                    <a:pt x="3880" y="753"/>
                  </a:cubicBezTo>
                  <a:cubicBezTo>
                    <a:pt x="3870" y="756"/>
                    <a:pt x="3859" y="757"/>
                    <a:pt x="3848" y="757"/>
                  </a:cubicBezTo>
                  <a:cubicBezTo>
                    <a:pt x="3806" y="757"/>
                    <a:pt x="3760" y="741"/>
                    <a:pt x="3716" y="741"/>
                  </a:cubicBezTo>
                  <a:cubicBezTo>
                    <a:pt x="3697" y="741"/>
                    <a:pt x="3678" y="745"/>
                    <a:pt x="3661" y="753"/>
                  </a:cubicBezTo>
                  <a:cubicBezTo>
                    <a:pt x="3576" y="770"/>
                    <a:pt x="3543" y="888"/>
                    <a:pt x="3458" y="905"/>
                  </a:cubicBezTo>
                  <a:cubicBezTo>
                    <a:pt x="3425" y="914"/>
                    <a:pt x="3387" y="914"/>
                    <a:pt x="3349" y="914"/>
                  </a:cubicBezTo>
                  <a:cubicBezTo>
                    <a:pt x="3311" y="914"/>
                    <a:pt x="3273" y="914"/>
                    <a:pt x="3239" y="922"/>
                  </a:cubicBezTo>
                  <a:cubicBezTo>
                    <a:pt x="3225" y="926"/>
                    <a:pt x="3210" y="927"/>
                    <a:pt x="3194" y="927"/>
                  </a:cubicBezTo>
                  <a:cubicBezTo>
                    <a:pt x="3152" y="927"/>
                    <a:pt x="3107" y="917"/>
                    <a:pt x="3064" y="917"/>
                  </a:cubicBezTo>
                  <a:cubicBezTo>
                    <a:pt x="3049" y="917"/>
                    <a:pt x="3034" y="918"/>
                    <a:pt x="3020" y="922"/>
                  </a:cubicBezTo>
                  <a:cubicBezTo>
                    <a:pt x="2935" y="956"/>
                    <a:pt x="2868" y="989"/>
                    <a:pt x="2800" y="1006"/>
                  </a:cubicBezTo>
                  <a:cubicBezTo>
                    <a:pt x="2733" y="1023"/>
                    <a:pt x="2682" y="1124"/>
                    <a:pt x="2615" y="1158"/>
                  </a:cubicBezTo>
                  <a:cubicBezTo>
                    <a:pt x="2600" y="1162"/>
                    <a:pt x="2584" y="1163"/>
                    <a:pt x="2567" y="1163"/>
                  </a:cubicBezTo>
                  <a:cubicBezTo>
                    <a:pt x="2537" y="1163"/>
                    <a:pt x="2506" y="1159"/>
                    <a:pt x="2476" y="1159"/>
                  </a:cubicBezTo>
                  <a:cubicBezTo>
                    <a:pt x="2448" y="1159"/>
                    <a:pt x="2421" y="1163"/>
                    <a:pt x="2396" y="1175"/>
                  </a:cubicBezTo>
                  <a:cubicBezTo>
                    <a:pt x="2311" y="1192"/>
                    <a:pt x="2261" y="1259"/>
                    <a:pt x="2193" y="1276"/>
                  </a:cubicBezTo>
                  <a:cubicBezTo>
                    <a:pt x="2176" y="1283"/>
                    <a:pt x="2159" y="1286"/>
                    <a:pt x="2141" y="1286"/>
                  </a:cubicBezTo>
                  <a:cubicBezTo>
                    <a:pt x="2085" y="1286"/>
                    <a:pt x="2029" y="1257"/>
                    <a:pt x="1981" y="1257"/>
                  </a:cubicBezTo>
                  <a:cubicBezTo>
                    <a:pt x="1973" y="1257"/>
                    <a:pt x="1965" y="1257"/>
                    <a:pt x="1957" y="1259"/>
                  </a:cubicBezTo>
                  <a:cubicBezTo>
                    <a:pt x="1890" y="1293"/>
                    <a:pt x="1839" y="1394"/>
                    <a:pt x="1772" y="1428"/>
                  </a:cubicBezTo>
                  <a:cubicBezTo>
                    <a:pt x="1762" y="1430"/>
                    <a:pt x="1752" y="1431"/>
                    <a:pt x="1743" y="1431"/>
                  </a:cubicBezTo>
                  <a:cubicBezTo>
                    <a:pt x="1685" y="1431"/>
                    <a:pt x="1629" y="1402"/>
                    <a:pt x="1579" y="1402"/>
                  </a:cubicBezTo>
                  <a:cubicBezTo>
                    <a:pt x="1564" y="1402"/>
                    <a:pt x="1549" y="1404"/>
                    <a:pt x="1536" y="1411"/>
                  </a:cubicBezTo>
                  <a:cubicBezTo>
                    <a:pt x="1468" y="1445"/>
                    <a:pt x="1417" y="1529"/>
                    <a:pt x="1350" y="1563"/>
                  </a:cubicBezTo>
                  <a:cubicBezTo>
                    <a:pt x="1266" y="1597"/>
                    <a:pt x="1215" y="1647"/>
                    <a:pt x="1148" y="1681"/>
                  </a:cubicBezTo>
                  <a:cubicBezTo>
                    <a:pt x="1130" y="1688"/>
                    <a:pt x="1113" y="1691"/>
                    <a:pt x="1096" y="1691"/>
                  </a:cubicBezTo>
                  <a:cubicBezTo>
                    <a:pt x="1039" y="1691"/>
                    <a:pt x="984" y="1661"/>
                    <a:pt x="935" y="1661"/>
                  </a:cubicBezTo>
                  <a:cubicBezTo>
                    <a:pt x="927" y="1661"/>
                    <a:pt x="919" y="1662"/>
                    <a:pt x="911" y="1664"/>
                  </a:cubicBezTo>
                  <a:cubicBezTo>
                    <a:pt x="827" y="1698"/>
                    <a:pt x="777" y="1782"/>
                    <a:pt x="726" y="1816"/>
                  </a:cubicBezTo>
                  <a:cubicBezTo>
                    <a:pt x="684" y="1833"/>
                    <a:pt x="642" y="1833"/>
                    <a:pt x="602" y="1833"/>
                  </a:cubicBezTo>
                  <a:cubicBezTo>
                    <a:pt x="561" y="1833"/>
                    <a:pt x="524" y="1833"/>
                    <a:pt x="490" y="1850"/>
                  </a:cubicBezTo>
                  <a:cubicBezTo>
                    <a:pt x="422" y="1900"/>
                    <a:pt x="355" y="1934"/>
                    <a:pt x="287" y="1985"/>
                  </a:cubicBezTo>
                  <a:cubicBezTo>
                    <a:pt x="203" y="2035"/>
                    <a:pt x="203" y="2204"/>
                    <a:pt x="152" y="2254"/>
                  </a:cubicBezTo>
                  <a:cubicBezTo>
                    <a:pt x="102" y="2305"/>
                    <a:pt x="51" y="2339"/>
                    <a:pt x="34" y="2373"/>
                  </a:cubicBezTo>
                  <a:cubicBezTo>
                    <a:pt x="1" y="2423"/>
                    <a:pt x="1" y="2474"/>
                    <a:pt x="34" y="2474"/>
                  </a:cubicBezTo>
                  <a:cubicBezTo>
                    <a:pt x="68" y="2474"/>
                    <a:pt x="102" y="2491"/>
                    <a:pt x="119" y="2507"/>
                  </a:cubicBezTo>
                  <a:cubicBezTo>
                    <a:pt x="152" y="2524"/>
                    <a:pt x="186" y="2524"/>
                    <a:pt x="254" y="2524"/>
                  </a:cubicBezTo>
                  <a:cubicBezTo>
                    <a:pt x="276" y="2530"/>
                    <a:pt x="299" y="2532"/>
                    <a:pt x="322" y="2532"/>
                  </a:cubicBezTo>
                  <a:cubicBezTo>
                    <a:pt x="368" y="2532"/>
                    <a:pt x="417" y="2524"/>
                    <a:pt x="473" y="2524"/>
                  </a:cubicBezTo>
                  <a:cubicBezTo>
                    <a:pt x="518" y="2524"/>
                    <a:pt x="563" y="2532"/>
                    <a:pt x="613" y="2532"/>
                  </a:cubicBezTo>
                  <a:cubicBezTo>
                    <a:pt x="638" y="2532"/>
                    <a:pt x="664" y="2530"/>
                    <a:pt x="692" y="2524"/>
                  </a:cubicBezTo>
                  <a:cubicBezTo>
                    <a:pt x="760" y="2524"/>
                    <a:pt x="861" y="2592"/>
                    <a:pt x="928" y="2592"/>
                  </a:cubicBezTo>
                  <a:cubicBezTo>
                    <a:pt x="996" y="2592"/>
                    <a:pt x="1063" y="2541"/>
                    <a:pt x="1131" y="2524"/>
                  </a:cubicBezTo>
                  <a:cubicBezTo>
                    <a:pt x="1215" y="2524"/>
                    <a:pt x="1266" y="2423"/>
                    <a:pt x="1333" y="2423"/>
                  </a:cubicBezTo>
                  <a:cubicBezTo>
                    <a:pt x="1338" y="2422"/>
                    <a:pt x="1342" y="2422"/>
                    <a:pt x="1347" y="2422"/>
                  </a:cubicBezTo>
                  <a:cubicBezTo>
                    <a:pt x="1409" y="2422"/>
                    <a:pt x="1494" y="2509"/>
                    <a:pt x="1569" y="2509"/>
                  </a:cubicBezTo>
                  <a:cubicBezTo>
                    <a:pt x="1575" y="2509"/>
                    <a:pt x="1580" y="2509"/>
                    <a:pt x="1586" y="2507"/>
                  </a:cubicBezTo>
                  <a:cubicBezTo>
                    <a:pt x="1654" y="2507"/>
                    <a:pt x="1704" y="2440"/>
                    <a:pt x="1788" y="2423"/>
                  </a:cubicBezTo>
                  <a:cubicBezTo>
                    <a:pt x="1856" y="2423"/>
                    <a:pt x="1923" y="2406"/>
                    <a:pt x="2008" y="2389"/>
                  </a:cubicBezTo>
                  <a:cubicBezTo>
                    <a:pt x="2075" y="2389"/>
                    <a:pt x="2126" y="2322"/>
                    <a:pt x="2210" y="2305"/>
                  </a:cubicBezTo>
                  <a:cubicBezTo>
                    <a:pt x="2264" y="2305"/>
                    <a:pt x="2329" y="2327"/>
                    <a:pt x="2387" y="2327"/>
                  </a:cubicBezTo>
                  <a:cubicBezTo>
                    <a:pt x="2402" y="2327"/>
                    <a:pt x="2416" y="2325"/>
                    <a:pt x="2429" y="2322"/>
                  </a:cubicBezTo>
                  <a:cubicBezTo>
                    <a:pt x="2439" y="2320"/>
                    <a:pt x="2448" y="2319"/>
                    <a:pt x="2458" y="2319"/>
                  </a:cubicBezTo>
                  <a:cubicBezTo>
                    <a:pt x="2523" y="2319"/>
                    <a:pt x="2587" y="2358"/>
                    <a:pt x="2642" y="2358"/>
                  </a:cubicBezTo>
                  <a:cubicBezTo>
                    <a:pt x="2650" y="2358"/>
                    <a:pt x="2658" y="2358"/>
                    <a:pt x="2666" y="2356"/>
                  </a:cubicBezTo>
                  <a:cubicBezTo>
                    <a:pt x="2733" y="2356"/>
                    <a:pt x="2800" y="2271"/>
                    <a:pt x="2868" y="2254"/>
                  </a:cubicBezTo>
                  <a:cubicBezTo>
                    <a:pt x="2935" y="2238"/>
                    <a:pt x="3003" y="2221"/>
                    <a:pt x="3087" y="2204"/>
                  </a:cubicBezTo>
                  <a:cubicBezTo>
                    <a:pt x="3097" y="2201"/>
                    <a:pt x="3107" y="2200"/>
                    <a:pt x="3117" y="2200"/>
                  </a:cubicBezTo>
                  <a:cubicBezTo>
                    <a:pt x="3178" y="2200"/>
                    <a:pt x="3249" y="2238"/>
                    <a:pt x="3306" y="2238"/>
                  </a:cubicBezTo>
                  <a:cubicBezTo>
                    <a:pt x="3391" y="2221"/>
                    <a:pt x="3441" y="2136"/>
                    <a:pt x="3509" y="2136"/>
                  </a:cubicBezTo>
                  <a:cubicBezTo>
                    <a:pt x="3593" y="2120"/>
                    <a:pt x="3661" y="2086"/>
                    <a:pt x="3728" y="2069"/>
                  </a:cubicBezTo>
                  <a:cubicBezTo>
                    <a:pt x="3796" y="2052"/>
                    <a:pt x="3863" y="2052"/>
                    <a:pt x="3947" y="2035"/>
                  </a:cubicBezTo>
                  <a:cubicBezTo>
                    <a:pt x="3953" y="2034"/>
                    <a:pt x="3958" y="2033"/>
                    <a:pt x="3964" y="2033"/>
                  </a:cubicBezTo>
                  <a:cubicBezTo>
                    <a:pt x="4025" y="2033"/>
                    <a:pt x="4106" y="2105"/>
                    <a:pt x="4167" y="2105"/>
                  </a:cubicBezTo>
                  <a:cubicBezTo>
                    <a:pt x="4173" y="2105"/>
                    <a:pt x="4178" y="2104"/>
                    <a:pt x="4184" y="2103"/>
                  </a:cubicBezTo>
                  <a:cubicBezTo>
                    <a:pt x="4217" y="2094"/>
                    <a:pt x="4255" y="2094"/>
                    <a:pt x="4293" y="2094"/>
                  </a:cubicBezTo>
                  <a:cubicBezTo>
                    <a:pt x="4331" y="2094"/>
                    <a:pt x="4369" y="2094"/>
                    <a:pt x="4403" y="2086"/>
                  </a:cubicBezTo>
                  <a:cubicBezTo>
                    <a:pt x="4470" y="2069"/>
                    <a:pt x="4538" y="2052"/>
                    <a:pt x="4622" y="2035"/>
                  </a:cubicBezTo>
                  <a:cubicBezTo>
                    <a:pt x="4690" y="2018"/>
                    <a:pt x="4757" y="2001"/>
                    <a:pt x="4841" y="1985"/>
                  </a:cubicBezTo>
                  <a:cubicBezTo>
                    <a:pt x="4909" y="1985"/>
                    <a:pt x="4959" y="1883"/>
                    <a:pt x="5027" y="1867"/>
                  </a:cubicBezTo>
                  <a:cubicBezTo>
                    <a:pt x="5111" y="1850"/>
                    <a:pt x="5162" y="1816"/>
                    <a:pt x="5246" y="1799"/>
                  </a:cubicBezTo>
                  <a:cubicBezTo>
                    <a:pt x="5280" y="1791"/>
                    <a:pt x="5318" y="1791"/>
                    <a:pt x="5356" y="1791"/>
                  </a:cubicBezTo>
                  <a:cubicBezTo>
                    <a:pt x="5394" y="1791"/>
                    <a:pt x="5432" y="1791"/>
                    <a:pt x="5465" y="1782"/>
                  </a:cubicBezTo>
                  <a:cubicBezTo>
                    <a:pt x="5499" y="1782"/>
                    <a:pt x="5533" y="1782"/>
                    <a:pt x="5583" y="1799"/>
                  </a:cubicBezTo>
                  <a:cubicBezTo>
                    <a:pt x="5617" y="1799"/>
                    <a:pt x="5600" y="1816"/>
                    <a:pt x="5617" y="1816"/>
                  </a:cubicBezTo>
                  <a:cubicBezTo>
                    <a:pt x="5634" y="1816"/>
                    <a:pt x="5634" y="1782"/>
                    <a:pt x="5634" y="1765"/>
                  </a:cubicBezTo>
                  <a:cubicBezTo>
                    <a:pt x="5651" y="1765"/>
                    <a:pt x="5634" y="1799"/>
                    <a:pt x="5634" y="1799"/>
                  </a:cubicBezTo>
                  <a:cubicBezTo>
                    <a:pt x="5634" y="1799"/>
                    <a:pt x="5685" y="1715"/>
                    <a:pt x="5702" y="1715"/>
                  </a:cubicBezTo>
                  <a:cubicBezTo>
                    <a:pt x="5703" y="1713"/>
                    <a:pt x="5704" y="1713"/>
                    <a:pt x="5705" y="1713"/>
                  </a:cubicBezTo>
                  <a:lnTo>
                    <a:pt x="5705" y="1713"/>
                  </a:lnTo>
                  <a:cubicBezTo>
                    <a:pt x="5708" y="1713"/>
                    <a:pt x="5690" y="1743"/>
                    <a:pt x="5678" y="1764"/>
                  </a:cubicBezTo>
                  <a:lnTo>
                    <a:pt x="5678" y="1764"/>
                  </a:lnTo>
                  <a:cubicBezTo>
                    <a:pt x="5693" y="1748"/>
                    <a:pt x="5718" y="1732"/>
                    <a:pt x="5718" y="1732"/>
                  </a:cubicBezTo>
                  <a:cubicBezTo>
                    <a:pt x="5718" y="1740"/>
                    <a:pt x="5723" y="1740"/>
                    <a:pt x="5727" y="1740"/>
                  </a:cubicBezTo>
                  <a:cubicBezTo>
                    <a:pt x="5731" y="1740"/>
                    <a:pt x="5735" y="1740"/>
                    <a:pt x="5735" y="1748"/>
                  </a:cubicBezTo>
                  <a:cubicBezTo>
                    <a:pt x="5752" y="1765"/>
                    <a:pt x="5685" y="1799"/>
                    <a:pt x="5685" y="1799"/>
                  </a:cubicBezTo>
                  <a:cubicBezTo>
                    <a:pt x="5685" y="1799"/>
                    <a:pt x="5722" y="1792"/>
                    <a:pt x="5747" y="1792"/>
                  </a:cubicBezTo>
                  <a:cubicBezTo>
                    <a:pt x="5760" y="1792"/>
                    <a:pt x="5769" y="1793"/>
                    <a:pt x="5769" y="1799"/>
                  </a:cubicBezTo>
                  <a:cubicBezTo>
                    <a:pt x="5769" y="1816"/>
                    <a:pt x="5752" y="1816"/>
                    <a:pt x="5752" y="1816"/>
                  </a:cubicBezTo>
                  <a:cubicBezTo>
                    <a:pt x="5735" y="1816"/>
                    <a:pt x="5718" y="1883"/>
                    <a:pt x="5718" y="1917"/>
                  </a:cubicBezTo>
                  <a:cubicBezTo>
                    <a:pt x="5718" y="1985"/>
                    <a:pt x="5685" y="2069"/>
                    <a:pt x="5685" y="2136"/>
                  </a:cubicBezTo>
                  <a:cubicBezTo>
                    <a:pt x="5685" y="2204"/>
                    <a:pt x="5752" y="2288"/>
                    <a:pt x="5752" y="2356"/>
                  </a:cubicBezTo>
                  <a:cubicBezTo>
                    <a:pt x="5752" y="2423"/>
                    <a:pt x="5702" y="2507"/>
                    <a:pt x="5702" y="2575"/>
                  </a:cubicBezTo>
                  <a:cubicBezTo>
                    <a:pt x="5702" y="2642"/>
                    <a:pt x="5651" y="2727"/>
                    <a:pt x="5651" y="2794"/>
                  </a:cubicBezTo>
                  <a:cubicBezTo>
                    <a:pt x="5651" y="2862"/>
                    <a:pt x="5752" y="2946"/>
                    <a:pt x="5752" y="3013"/>
                  </a:cubicBezTo>
                  <a:cubicBezTo>
                    <a:pt x="5769" y="3098"/>
                    <a:pt x="5668" y="3165"/>
                    <a:pt x="5668" y="3233"/>
                  </a:cubicBezTo>
                  <a:cubicBezTo>
                    <a:pt x="5668" y="3317"/>
                    <a:pt x="5735" y="3385"/>
                    <a:pt x="5735" y="3452"/>
                  </a:cubicBezTo>
                  <a:cubicBezTo>
                    <a:pt x="5735" y="3536"/>
                    <a:pt x="5786" y="3604"/>
                    <a:pt x="5786" y="3688"/>
                  </a:cubicBezTo>
                  <a:cubicBezTo>
                    <a:pt x="5803" y="3756"/>
                    <a:pt x="5685" y="3823"/>
                    <a:pt x="5685" y="3891"/>
                  </a:cubicBezTo>
                  <a:cubicBezTo>
                    <a:pt x="5702" y="3975"/>
                    <a:pt x="5702" y="4042"/>
                    <a:pt x="5718" y="4127"/>
                  </a:cubicBezTo>
                  <a:cubicBezTo>
                    <a:pt x="5718" y="4194"/>
                    <a:pt x="5702" y="4262"/>
                    <a:pt x="5718" y="4346"/>
                  </a:cubicBezTo>
                  <a:cubicBezTo>
                    <a:pt x="5718" y="4413"/>
                    <a:pt x="5836" y="4498"/>
                    <a:pt x="5853" y="4565"/>
                  </a:cubicBezTo>
                  <a:cubicBezTo>
                    <a:pt x="5853" y="4633"/>
                    <a:pt x="5803" y="4717"/>
                    <a:pt x="5820" y="4784"/>
                  </a:cubicBezTo>
                  <a:cubicBezTo>
                    <a:pt x="5820" y="4852"/>
                    <a:pt x="5836" y="4936"/>
                    <a:pt x="5836" y="5004"/>
                  </a:cubicBezTo>
                  <a:cubicBezTo>
                    <a:pt x="5853" y="5088"/>
                    <a:pt x="5887" y="5156"/>
                    <a:pt x="5887" y="5223"/>
                  </a:cubicBezTo>
                  <a:cubicBezTo>
                    <a:pt x="5904" y="5307"/>
                    <a:pt x="5853" y="5375"/>
                    <a:pt x="5870" y="5442"/>
                  </a:cubicBezTo>
                  <a:cubicBezTo>
                    <a:pt x="5887" y="5527"/>
                    <a:pt x="5904" y="5594"/>
                    <a:pt x="5921" y="5662"/>
                  </a:cubicBezTo>
                  <a:cubicBezTo>
                    <a:pt x="5938" y="5763"/>
                    <a:pt x="6005" y="5830"/>
                    <a:pt x="6022" y="5881"/>
                  </a:cubicBezTo>
                  <a:cubicBezTo>
                    <a:pt x="6073" y="6016"/>
                    <a:pt x="6157" y="6117"/>
                    <a:pt x="6208" y="6117"/>
                  </a:cubicBezTo>
                  <a:cubicBezTo>
                    <a:pt x="6275" y="6117"/>
                    <a:pt x="6393" y="6033"/>
                    <a:pt x="6461" y="5915"/>
                  </a:cubicBezTo>
                  <a:cubicBezTo>
                    <a:pt x="6494" y="5847"/>
                    <a:pt x="6410" y="5763"/>
                    <a:pt x="6444" y="5678"/>
                  </a:cubicBezTo>
                  <a:cubicBezTo>
                    <a:pt x="6461" y="5628"/>
                    <a:pt x="6511" y="5543"/>
                    <a:pt x="6545" y="5476"/>
                  </a:cubicBezTo>
                  <a:cubicBezTo>
                    <a:pt x="6562" y="5409"/>
                    <a:pt x="6663" y="5341"/>
                    <a:pt x="6680" y="5257"/>
                  </a:cubicBezTo>
                  <a:cubicBezTo>
                    <a:pt x="6697" y="5189"/>
                    <a:pt x="6714" y="5122"/>
                    <a:pt x="6730" y="5037"/>
                  </a:cubicBezTo>
                  <a:cubicBezTo>
                    <a:pt x="6747" y="4970"/>
                    <a:pt x="6697" y="4903"/>
                    <a:pt x="6697" y="4818"/>
                  </a:cubicBezTo>
                  <a:cubicBezTo>
                    <a:pt x="6714" y="4751"/>
                    <a:pt x="6680" y="4683"/>
                    <a:pt x="6697" y="4599"/>
                  </a:cubicBezTo>
                  <a:cubicBezTo>
                    <a:pt x="6714" y="4531"/>
                    <a:pt x="6714" y="4464"/>
                    <a:pt x="6730" y="4380"/>
                  </a:cubicBezTo>
                  <a:cubicBezTo>
                    <a:pt x="6747" y="4312"/>
                    <a:pt x="6882" y="4245"/>
                    <a:pt x="6882" y="4177"/>
                  </a:cubicBezTo>
                  <a:cubicBezTo>
                    <a:pt x="6899" y="4093"/>
                    <a:pt x="6865" y="4025"/>
                    <a:pt x="6865" y="3941"/>
                  </a:cubicBezTo>
                  <a:cubicBezTo>
                    <a:pt x="6882" y="3874"/>
                    <a:pt x="6815" y="3806"/>
                    <a:pt x="6832" y="3722"/>
                  </a:cubicBezTo>
                  <a:cubicBezTo>
                    <a:pt x="6832" y="3654"/>
                    <a:pt x="6950" y="3587"/>
                    <a:pt x="6950" y="3519"/>
                  </a:cubicBezTo>
                  <a:cubicBezTo>
                    <a:pt x="6967" y="3435"/>
                    <a:pt x="6899" y="3368"/>
                    <a:pt x="6916" y="3283"/>
                  </a:cubicBezTo>
                  <a:cubicBezTo>
                    <a:pt x="6916" y="3216"/>
                    <a:pt x="6950" y="3148"/>
                    <a:pt x="6967" y="3064"/>
                  </a:cubicBezTo>
                  <a:cubicBezTo>
                    <a:pt x="6967" y="2997"/>
                    <a:pt x="7034" y="2929"/>
                    <a:pt x="7034" y="2862"/>
                  </a:cubicBezTo>
                  <a:cubicBezTo>
                    <a:pt x="7051" y="2777"/>
                    <a:pt x="6950" y="2693"/>
                    <a:pt x="6950" y="2626"/>
                  </a:cubicBezTo>
                  <a:cubicBezTo>
                    <a:pt x="6950" y="2558"/>
                    <a:pt x="6983" y="2491"/>
                    <a:pt x="6983" y="2406"/>
                  </a:cubicBezTo>
                  <a:cubicBezTo>
                    <a:pt x="7000" y="2339"/>
                    <a:pt x="7051" y="2271"/>
                    <a:pt x="7051" y="2187"/>
                  </a:cubicBezTo>
                  <a:cubicBezTo>
                    <a:pt x="7068" y="2120"/>
                    <a:pt x="7085" y="2052"/>
                    <a:pt x="7101" y="1968"/>
                  </a:cubicBezTo>
                  <a:cubicBezTo>
                    <a:pt x="7101" y="1951"/>
                    <a:pt x="7101" y="1934"/>
                    <a:pt x="7101" y="1917"/>
                  </a:cubicBezTo>
                  <a:lnTo>
                    <a:pt x="7085" y="1850"/>
                  </a:lnTo>
                  <a:cubicBezTo>
                    <a:pt x="7085" y="1765"/>
                    <a:pt x="7085" y="1698"/>
                    <a:pt x="7085" y="1630"/>
                  </a:cubicBezTo>
                  <a:cubicBezTo>
                    <a:pt x="7101" y="1495"/>
                    <a:pt x="7169" y="1344"/>
                    <a:pt x="7169" y="1192"/>
                  </a:cubicBezTo>
                  <a:cubicBezTo>
                    <a:pt x="7186" y="1040"/>
                    <a:pt x="7186" y="905"/>
                    <a:pt x="7186" y="753"/>
                  </a:cubicBezTo>
                  <a:cubicBezTo>
                    <a:pt x="7203" y="602"/>
                    <a:pt x="7135" y="517"/>
                    <a:pt x="7135" y="382"/>
                  </a:cubicBezTo>
                  <a:cubicBezTo>
                    <a:pt x="7135" y="315"/>
                    <a:pt x="7152" y="231"/>
                    <a:pt x="7152" y="163"/>
                  </a:cubicBezTo>
                  <a:cubicBezTo>
                    <a:pt x="7152" y="106"/>
                    <a:pt x="7201" y="0"/>
                    <a:pt x="7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36"/>
          <p:cNvSpPr/>
          <p:nvPr/>
        </p:nvSpPr>
        <p:spPr>
          <a:xfrm>
            <a:off x="-103575" y="-400900"/>
            <a:ext cx="5296225" cy="1722150"/>
          </a:xfrm>
          <a:custGeom>
            <a:avLst/>
            <a:gdLst/>
            <a:ahLst/>
            <a:cxnLst/>
            <a:rect l="l" t="t" r="r" b="b"/>
            <a:pathLst>
              <a:path w="211849" h="68886" fill="none" extrusionOk="0">
                <a:moveTo>
                  <a:pt x="211849" y="1"/>
                </a:moveTo>
                <a:cubicBezTo>
                  <a:pt x="206085" y="1246"/>
                  <a:pt x="201530" y="5587"/>
                  <a:pt x="197723" y="10106"/>
                </a:cubicBezTo>
                <a:cubicBezTo>
                  <a:pt x="191746" y="17222"/>
                  <a:pt x="186871" y="25192"/>
                  <a:pt x="181107" y="32521"/>
                </a:cubicBezTo>
                <a:cubicBezTo>
                  <a:pt x="152607" y="68885"/>
                  <a:pt x="101370" y="45473"/>
                  <a:pt x="94752" y="42306"/>
                </a:cubicBezTo>
                <a:cubicBezTo>
                  <a:pt x="79808" y="35083"/>
                  <a:pt x="63476" y="30280"/>
                  <a:pt x="46896" y="30031"/>
                </a:cubicBezTo>
                <a:cubicBezTo>
                  <a:pt x="30280" y="29782"/>
                  <a:pt x="13379" y="34229"/>
                  <a:pt x="0" y="44085"/>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1720925" y="-57850"/>
            <a:ext cx="2320775" cy="386075"/>
          </a:xfrm>
          <a:custGeom>
            <a:avLst/>
            <a:gdLst/>
            <a:ahLst/>
            <a:cxnLst/>
            <a:rect l="l" t="t" r="r" b="b"/>
            <a:pathLst>
              <a:path w="92831" h="15443" fill="none" extrusionOk="0">
                <a:moveTo>
                  <a:pt x="92831" y="0"/>
                </a:moveTo>
                <a:cubicBezTo>
                  <a:pt x="90589" y="6511"/>
                  <a:pt x="84540" y="11208"/>
                  <a:pt x="77993" y="13307"/>
                </a:cubicBezTo>
                <a:cubicBezTo>
                  <a:pt x="71446" y="15442"/>
                  <a:pt x="64401" y="15335"/>
                  <a:pt x="57534" y="14695"/>
                </a:cubicBezTo>
                <a:cubicBezTo>
                  <a:pt x="37894" y="12916"/>
                  <a:pt x="18858" y="7081"/>
                  <a:pt x="0" y="128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rot="4188002">
            <a:off x="6909117" y="-605490"/>
            <a:ext cx="3554575" cy="2131315"/>
          </a:xfrm>
          <a:custGeom>
            <a:avLst/>
            <a:gdLst/>
            <a:ahLst/>
            <a:cxnLst/>
            <a:rect l="l" t="t" r="r" b="b"/>
            <a:pathLst>
              <a:path w="142182" h="85252" fill="none" extrusionOk="0">
                <a:moveTo>
                  <a:pt x="142182" y="18609"/>
                </a:moveTo>
                <a:cubicBezTo>
                  <a:pt x="137450" y="8611"/>
                  <a:pt x="127060" y="1530"/>
                  <a:pt x="116065" y="747"/>
                </a:cubicBezTo>
                <a:cubicBezTo>
                  <a:pt x="105035" y="0"/>
                  <a:pt x="93756" y="5586"/>
                  <a:pt x="87707" y="14837"/>
                </a:cubicBezTo>
                <a:cubicBezTo>
                  <a:pt x="82975" y="22060"/>
                  <a:pt x="81410" y="30884"/>
                  <a:pt x="77780" y="38748"/>
                </a:cubicBezTo>
                <a:cubicBezTo>
                  <a:pt x="76642" y="41274"/>
                  <a:pt x="75219" y="43729"/>
                  <a:pt x="73226" y="45650"/>
                </a:cubicBezTo>
                <a:cubicBezTo>
                  <a:pt x="69739" y="49066"/>
                  <a:pt x="64793" y="50596"/>
                  <a:pt x="59954" y="51023"/>
                </a:cubicBezTo>
                <a:cubicBezTo>
                  <a:pt x="55115" y="51486"/>
                  <a:pt x="50205" y="51023"/>
                  <a:pt x="45331" y="51023"/>
                </a:cubicBezTo>
                <a:cubicBezTo>
                  <a:pt x="34941" y="51094"/>
                  <a:pt x="24373" y="53620"/>
                  <a:pt x="15799" y="59527"/>
                </a:cubicBezTo>
                <a:cubicBezTo>
                  <a:pt x="7188" y="65398"/>
                  <a:pt x="855" y="74862"/>
                  <a:pt x="1" y="85252"/>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rot="2311006">
            <a:off x="-667776" y="3480013"/>
            <a:ext cx="2637225" cy="1695875"/>
          </a:xfrm>
          <a:custGeom>
            <a:avLst/>
            <a:gdLst/>
            <a:ahLst/>
            <a:cxnLst/>
            <a:rect l="l" t="t" r="r" b="b"/>
            <a:pathLst>
              <a:path w="181321" h="116599" fill="none" extrusionOk="0">
                <a:moveTo>
                  <a:pt x="113895" y="116599"/>
                </a:moveTo>
                <a:cubicBezTo>
                  <a:pt x="114215" y="103541"/>
                  <a:pt x="114820" y="89664"/>
                  <a:pt x="122007" y="78741"/>
                </a:cubicBezTo>
                <a:cubicBezTo>
                  <a:pt x="132005" y="63441"/>
                  <a:pt x="151397" y="57250"/>
                  <a:pt x="163850" y="43872"/>
                </a:cubicBezTo>
                <a:cubicBezTo>
                  <a:pt x="181320" y="25156"/>
                  <a:pt x="179897" y="14482"/>
                  <a:pt x="176161" y="10426"/>
                </a:cubicBezTo>
                <a:cubicBezTo>
                  <a:pt x="173493" y="7544"/>
                  <a:pt x="162142" y="0"/>
                  <a:pt x="145135" y="15549"/>
                </a:cubicBezTo>
                <a:cubicBezTo>
                  <a:pt x="140723" y="19570"/>
                  <a:pt x="136880" y="24124"/>
                  <a:pt x="133215" y="28785"/>
                </a:cubicBezTo>
                <a:cubicBezTo>
                  <a:pt x="121758" y="43302"/>
                  <a:pt x="107917" y="56111"/>
                  <a:pt x="91763" y="65042"/>
                </a:cubicBezTo>
                <a:cubicBezTo>
                  <a:pt x="75610" y="74009"/>
                  <a:pt x="57036" y="78990"/>
                  <a:pt x="38605" y="77922"/>
                </a:cubicBezTo>
                <a:cubicBezTo>
                  <a:pt x="25440" y="77104"/>
                  <a:pt x="12631" y="73297"/>
                  <a:pt x="0" y="69490"/>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rot="2246570">
            <a:off x="8438035" y="4605298"/>
            <a:ext cx="1166233" cy="1121756"/>
          </a:xfrm>
          <a:custGeom>
            <a:avLst/>
            <a:gdLst/>
            <a:ahLst/>
            <a:cxnLst/>
            <a:rect l="l" t="t" r="r" b="b"/>
            <a:pathLst>
              <a:path w="46647" h="44868" fill="none" extrusionOk="0">
                <a:moveTo>
                  <a:pt x="46647" y="10461"/>
                </a:moveTo>
                <a:cubicBezTo>
                  <a:pt x="46647" y="10461"/>
                  <a:pt x="3203" y="0"/>
                  <a:pt x="0" y="44868"/>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rot="6654636">
            <a:off x="3849327" y="4028308"/>
            <a:ext cx="1275794" cy="1929542"/>
          </a:xfrm>
          <a:custGeom>
            <a:avLst/>
            <a:gdLst/>
            <a:ahLst/>
            <a:cxnLst/>
            <a:rect l="l" t="t" r="r" b="b"/>
            <a:pathLst>
              <a:path w="67284" h="101762" fill="none" extrusionOk="0">
                <a:moveTo>
                  <a:pt x="26010" y="0"/>
                </a:moveTo>
                <a:cubicBezTo>
                  <a:pt x="19250" y="5302"/>
                  <a:pt x="12596" y="10959"/>
                  <a:pt x="7757" y="18075"/>
                </a:cubicBezTo>
                <a:cubicBezTo>
                  <a:pt x="2918" y="25156"/>
                  <a:pt x="0" y="33909"/>
                  <a:pt x="1388" y="42377"/>
                </a:cubicBezTo>
                <a:cubicBezTo>
                  <a:pt x="2740" y="50987"/>
                  <a:pt x="8433" y="58424"/>
                  <a:pt x="15407" y="63654"/>
                </a:cubicBezTo>
                <a:cubicBezTo>
                  <a:pt x="22381" y="68885"/>
                  <a:pt x="30600" y="72158"/>
                  <a:pt x="38819" y="75076"/>
                </a:cubicBezTo>
                <a:cubicBezTo>
                  <a:pt x="44263" y="76997"/>
                  <a:pt x="61342" y="84078"/>
                  <a:pt x="67284" y="101761"/>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rot="4188002">
            <a:off x="6530617" y="-11390"/>
            <a:ext cx="3554575" cy="2131315"/>
          </a:xfrm>
          <a:custGeom>
            <a:avLst/>
            <a:gdLst/>
            <a:ahLst/>
            <a:cxnLst/>
            <a:rect l="l" t="t" r="r" b="b"/>
            <a:pathLst>
              <a:path w="142182" h="85252" fill="none" extrusionOk="0">
                <a:moveTo>
                  <a:pt x="142182" y="18609"/>
                </a:moveTo>
                <a:cubicBezTo>
                  <a:pt x="137450" y="8611"/>
                  <a:pt x="127060" y="1530"/>
                  <a:pt x="116065" y="747"/>
                </a:cubicBezTo>
                <a:cubicBezTo>
                  <a:pt x="105035" y="0"/>
                  <a:pt x="93756" y="5586"/>
                  <a:pt x="87707" y="14837"/>
                </a:cubicBezTo>
                <a:cubicBezTo>
                  <a:pt x="82975" y="22060"/>
                  <a:pt x="81410" y="30884"/>
                  <a:pt x="77780" y="38748"/>
                </a:cubicBezTo>
                <a:cubicBezTo>
                  <a:pt x="76642" y="41274"/>
                  <a:pt x="75219" y="43729"/>
                  <a:pt x="73226" y="45650"/>
                </a:cubicBezTo>
                <a:cubicBezTo>
                  <a:pt x="69739" y="49066"/>
                  <a:pt x="64793" y="50596"/>
                  <a:pt x="59954" y="51023"/>
                </a:cubicBezTo>
                <a:cubicBezTo>
                  <a:pt x="55115" y="51486"/>
                  <a:pt x="50205" y="51023"/>
                  <a:pt x="45331" y="51023"/>
                </a:cubicBezTo>
                <a:cubicBezTo>
                  <a:pt x="34941" y="51094"/>
                  <a:pt x="24373" y="53620"/>
                  <a:pt x="15799" y="59527"/>
                </a:cubicBezTo>
                <a:cubicBezTo>
                  <a:pt x="7188" y="65398"/>
                  <a:pt x="855" y="74862"/>
                  <a:pt x="1" y="85252"/>
                </a:cubicBezTo>
              </a:path>
            </a:pathLst>
          </a:custGeom>
          <a:noFill/>
          <a:ln w="11575" cap="flat" cmpd="sng">
            <a:solidFill>
              <a:schemeClr val="accent2"/>
            </a:solidFill>
            <a:prstDash val="solid"/>
            <a:miter lim="35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74FA73DF-359B-4C35-6AF5-DD78EC9D1CC2}"/>
              </a:ext>
            </a:extLst>
          </p:cNvPr>
          <p:cNvSpPr>
            <a:spLocks noGrp="1"/>
          </p:cNvSpPr>
          <p:nvPr>
            <p:ph type="subTitle" idx="1"/>
          </p:nvPr>
        </p:nvSpPr>
        <p:spPr/>
        <p:txBody>
          <a:bodyPr/>
          <a:lstStyle/>
          <a:p>
            <a:r>
              <a:rPr lang="en-US" dirty="0"/>
              <a:t>Inggriani </a:t>
            </a:r>
            <a:r>
              <a:rPr lang="en-US" dirty="0" err="1"/>
              <a:t>Prisiclia</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997B07-6871-C902-9C95-823679833F5D}"/>
              </a:ext>
            </a:extLst>
          </p:cNvPr>
          <p:cNvSpPr txBox="1"/>
          <p:nvPr/>
        </p:nvSpPr>
        <p:spPr>
          <a:xfrm>
            <a:off x="118242" y="210895"/>
            <a:ext cx="8068790" cy="2031325"/>
          </a:xfrm>
          <a:prstGeom prst="rect">
            <a:avLst/>
          </a:prstGeom>
          <a:noFill/>
        </p:spPr>
        <p:txBody>
          <a:bodyPr wrap="square">
            <a:spAutoFit/>
          </a:bodyPr>
          <a:lstStyle/>
          <a:p>
            <a:r>
              <a:rPr lang="en-ID" dirty="0"/>
              <a:t>SELECT</a:t>
            </a:r>
          </a:p>
          <a:p>
            <a:r>
              <a:rPr lang="en-ID" dirty="0"/>
              <a:t>	count(</a:t>
            </a:r>
            <a:r>
              <a:rPr lang="en-ID" dirty="0" err="1"/>
              <a:t>c.Total_trans_amt</a:t>
            </a:r>
            <a:r>
              <a:rPr lang="en-ID" dirty="0"/>
              <a:t>),</a:t>
            </a:r>
          </a:p>
          <a:p>
            <a:r>
              <a:rPr lang="en-ID" dirty="0"/>
              <a:t>	</a:t>
            </a:r>
            <a:r>
              <a:rPr lang="en-ID" dirty="0" err="1"/>
              <a:t>s.status</a:t>
            </a:r>
            <a:r>
              <a:rPr lang="en-ID" dirty="0"/>
              <a:t>,</a:t>
            </a:r>
          </a:p>
          <a:p>
            <a:r>
              <a:rPr lang="en-ID" dirty="0"/>
              <a:t>	</a:t>
            </a:r>
            <a:r>
              <a:rPr lang="en-ID" dirty="0" err="1"/>
              <a:t>cc.Card_Category</a:t>
            </a:r>
            <a:endParaRPr lang="en-ID" dirty="0"/>
          </a:p>
          <a:p>
            <a:r>
              <a:rPr lang="en-ID" dirty="0"/>
              <a:t>FROM </a:t>
            </a:r>
            <a:r>
              <a:rPr lang="en-ID" dirty="0" err="1"/>
              <a:t>customer_data_history</a:t>
            </a:r>
            <a:r>
              <a:rPr lang="en-ID" dirty="0"/>
              <a:t> as c</a:t>
            </a:r>
          </a:p>
          <a:p>
            <a:r>
              <a:rPr lang="en-ID" dirty="0"/>
              <a:t>JOIN </a:t>
            </a:r>
            <a:r>
              <a:rPr lang="en-ID" dirty="0" err="1"/>
              <a:t>status_db</a:t>
            </a:r>
            <a:r>
              <a:rPr lang="en-ID" dirty="0"/>
              <a:t> as s on </a:t>
            </a:r>
            <a:r>
              <a:rPr lang="en-ID" dirty="0" err="1"/>
              <a:t>c.idstatus</a:t>
            </a:r>
            <a:r>
              <a:rPr lang="en-ID" dirty="0"/>
              <a:t> = </a:t>
            </a:r>
            <a:r>
              <a:rPr lang="en-ID" dirty="0" err="1"/>
              <a:t>s.idstatus</a:t>
            </a:r>
            <a:endParaRPr lang="en-ID" dirty="0"/>
          </a:p>
          <a:p>
            <a:r>
              <a:rPr lang="en-ID" dirty="0"/>
              <a:t>JOIN </a:t>
            </a:r>
            <a:r>
              <a:rPr lang="en-ID" dirty="0" err="1"/>
              <a:t>category_db</a:t>
            </a:r>
            <a:r>
              <a:rPr lang="en-ID" dirty="0"/>
              <a:t> as cc on </a:t>
            </a:r>
            <a:r>
              <a:rPr lang="en-ID" dirty="0" err="1"/>
              <a:t>c.card_categoryid</a:t>
            </a:r>
            <a:r>
              <a:rPr lang="en-ID" dirty="0"/>
              <a:t> = </a:t>
            </a:r>
            <a:r>
              <a:rPr lang="en-ID" dirty="0" err="1"/>
              <a:t>cc.card_categoryid</a:t>
            </a:r>
            <a:endParaRPr lang="en-ID" dirty="0"/>
          </a:p>
          <a:p>
            <a:r>
              <a:rPr lang="en-ID" dirty="0"/>
              <a:t>GROUP BY 2,3</a:t>
            </a:r>
          </a:p>
          <a:p>
            <a:r>
              <a:rPr lang="en-ID" dirty="0"/>
              <a:t>ORDER BY 2,3;</a:t>
            </a:r>
          </a:p>
        </p:txBody>
      </p:sp>
      <p:pic>
        <p:nvPicPr>
          <p:cNvPr id="5" name="Picture 4">
            <a:extLst>
              <a:ext uri="{FF2B5EF4-FFF2-40B4-BE49-F238E27FC236}">
                <a16:creationId xmlns:a16="http://schemas.microsoft.com/office/drawing/2014/main" id="{EB0975EC-2429-6418-70AA-943EBE1B4C2F}"/>
              </a:ext>
            </a:extLst>
          </p:cNvPr>
          <p:cNvPicPr>
            <a:picLocks noChangeAspect="1"/>
          </p:cNvPicPr>
          <p:nvPr/>
        </p:nvPicPr>
        <p:blipFill>
          <a:blip r:embed="rId2"/>
          <a:stretch>
            <a:fillRect/>
          </a:stretch>
        </p:blipFill>
        <p:spPr>
          <a:xfrm>
            <a:off x="5681892" y="145940"/>
            <a:ext cx="3228778" cy="2161233"/>
          </a:xfrm>
          <a:prstGeom prst="rect">
            <a:avLst/>
          </a:prstGeom>
        </p:spPr>
      </p:pic>
    </p:spTree>
    <p:extLst>
      <p:ext uri="{BB962C8B-B14F-4D97-AF65-F5344CB8AC3E}">
        <p14:creationId xmlns:p14="http://schemas.microsoft.com/office/powerpoint/2010/main" val="242150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AE94E6-37B1-D2BE-EF06-2635D86C678C}"/>
              </a:ext>
            </a:extLst>
          </p:cNvPr>
          <p:cNvSpPr txBox="1"/>
          <p:nvPr/>
        </p:nvSpPr>
        <p:spPr>
          <a:xfrm>
            <a:off x="227022" y="47982"/>
            <a:ext cx="7474431" cy="5047536"/>
          </a:xfrm>
          <a:prstGeom prst="rect">
            <a:avLst/>
          </a:prstGeom>
          <a:noFill/>
        </p:spPr>
        <p:txBody>
          <a:bodyPr wrap="square">
            <a:spAutoFit/>
          </a:bodyPr>
          <a:lstStyle/>
          <a:p>
            <a:r>
              <a:rPr lang="en-ID" dirty="0"/>
              <a:t>SELECT</a:t>
            </a:r>
          </a:p>
          <a:p>
            <a:r>
              <a:rPr lang="en-ID" dirty="0"/>
              <a:t>	count(</a:t>
            </a:r>
            <a:r>
              <a:rPr lang="en-ID" dirty="0" err="1"/>
              <a:t>pa.Total_Revolving_Bal</a:t>
            </a:r>
            <a:r>
              <a:rPr lang="en-ID" dirty="0"/>
              <a:t>),</a:t>
            </a:r>
          </a:p>
          <a:p>
            <a:r>
              <a:rPr lang="en-ID" dirty="0"/>
              <a:t>	</a:t>
            </a:r>
            <a:r>
              <a:rPr lang="en-ID" dirty="0" err="1"/>
              <a:t>pa.status</a:t>
            </a:r>
            <a:r>
              <a:rPr lang="en-ID" dirty="0"/>
              <a:t>,</a:t>
            </a:r>
          </a:p>
          <a:p>
            <a:r>
              <a:rPr lang="en-ID" dirty="0"/>
              <a:t>	</a:t>
            </a:r>
            <a:r>
              <a:rPr lang="en-ID" dirty="0" err="1"/>
              <a:t>pa.Card_Category</a:t>
            </a:r>
            <a:r>
              <a:rPr lang="en-ID" dirty="0"/>
              <a:t>,</a:t>
            </a:r>
          </a:p>
          <a:p>
            <a:r>
              <a:rPr lang="en-ID" dirty="0"/>
              <a:t>	</a:t>
            </a:r>
            <a:r>
              <a:rPr lang="en-ID" dirty="0" err="1"/>
              <a:t>pa.Category_Age</a:t>
            </a:r>
            <a:endParaRPr lang="en-ID" dirty="0"/>
          </a:p>
          <a:p>
            <a:r>
              <a:rPr lang="en-ID" dirty="0"/>
              <a:t>FROM( </a:t>
            </a:r>
          </a:p>
          <a:p>
            <a:r>
              <a:rPr lang="en-ID" dirty="0"/>
              <a:t>	SELECT</a:t>
            </a:r>
          </a:p>
          <a:p>
            <a:r>
              <a:rPr lang="en-ID" dirty="0"/>
              <a:t>		</a:t>
            </a:r>
            <a:r>
              <a:rPr lang="en-ID" dirty="0" err="1"/>
              <a:t>c.Total_Revolving_Bal</a:t>
            </a:r>
            <a:r>
              <a:rPr lang="en-ID" dirty="0"/>
              <a:t>,</a:t>
            </a:r>
          </a:p>
          <a:p>
            <a:r>
              <a:rPr lang="en-ID" dirty="0"/>
              <a:t>		</a:t>
            </a:r>
            <a:r>
              <a:rPr lang="en-ID" dirty="0" err="1"/>
              <a:t>c.Income_Category</a:t>
            </a:r>
            <a:r>
              <a:rPr lang="en-ID" dirty="0"/>
              <a:t>,</a:t>
            </a:r>
          </a:p>
          <a:p>
            <a:r>
              <a:rPr lang="en-ID" dirty="0"/>
              <a:t>		</a:t>
            </a:r>
            <a:r>
              <a:rPr lang="en-ID" dirty="0" err="1"/>
              <a:t>c.Customer_age</a:t>
            </a:r>
            <a:r>
              <a:rPr lang="en-ID" dirty="0"/>
              <a:t>,</a:t>
            </a:r>
          </a:p>
          <a:p>
            <a:r>
              <a:rPr lang="en-ID" dirty="0"/>
              <a:t>		</a:t>
            </a:r>
            <a:r>
              <a:rPr lang="en-ID" dirty="0" err="1"/>
              <a:t>s.status</a:t>
            </a:r>
            <a:r>
              <a:rPr lang="en-ID" dirty="0"/>
              <a:t>,</a:t>
            </a:r>
          </a:p>
          <a:p>
            <a:r>
              <a:rPr lang="en-ID" dirty="0"/>
              <a:t>		</a:t>
            </a:r>
            <a:r>
              <a:rPr lang="en-ID" dirty="0" err="1"/>
              <a:t>cc.Card_Category</a:t>
            </a:r>
            <a:r>
              <a:rPr lang="en-ID" dirty="0"/>
              <a:t>,</a:t>
            </a:r>
          </a:p>
          <a:p>
            <a:r>
              <a:rPr lang="en-ID" dirty="0"/>
              <a:t>	CASE WHEN </a:t>
            </a:r>
            <a:r>
              <a:rPr lang="en-ID" dirty="0" err="1"/>
              <a:t>Customer_Age</a:t>
            </a:r>
            <a:r>
              <a:rPr lang="en-ID" dirty="0"/>
              <a:t> &lt;=39 then 'Adults'</a:t>
            </a:r>
          </a:p>
          <a:p>
            <a:r>
              <a:rPr lang="en-ID" dirty="0"/>
              <a:t>		 WHEN </a:t>
            </a:r>
            <a:r>
              <a:rPr lang="en-ID" dirty="0" err="1"/>
              <a:t>Customer_Age</a:t>
            </a:r>
            <a:r>
              <a:rPr lang="en-ID" dirty="0"/>
              <a:t> &lt;=60 then 'Middle Age'</a:t>
            </a:r>
          </a:p>
          <a:p>
            <a:r>
              <a:rPr lang="en-ID" dirty="0"/>
              <a:t>		 WHEN </a:t>
            </a:r>
            <a:r>
              <a:rPr lang="en-ID" dirty="0" err="1"/>
              <a:t>Customer_age</a:t>
            </a:r>
            <a:r>
              <a:rPr lang="en-ID" dirty="0"/>
              <a:t> &gt;60 then 'Senior'</a:t>
            </a:r>
          </a:p>
          <a:p>
            <a:r>
              <a:rPr lang="en-ID" dirty="0"/>
              <a:t>	end as </a:t>
            </a:r>
            <a:r>
              <a:rPr lang="en-ID" dirty="0" err="1"/>
              <a:t>Category_Age</a:t>
            </a:r>
            <a:endParaRPr lang="en-ID" dirty="0"/>
          </a:p>
          <a:p>
            <a:r>
              <a:rPr lang="en-ID" dirty="0"/>
              <a:t>FROM </a:t>
            </a:r>
            <a:r>
              <a:rPr lang="en-ID" dirty="0" err="1"/>
              <a:t>customer_data_history</a:t>
            </a:r>
            <a:r>
              <a:rPr lang="en-ID" dirty="0"/>
              <a:t> as c</a:t>
            </a:r>
          </a:p>
          <a:p>
            <a:r>
              <a:rPr lang="en-ID" dirty="0"/>
              <a:t>JOIN </a:t>
            </a:r>
            <a:r>
              <a:rPr lang="en-ID" dirty="0" err="1"/>
              <a:t>status_db</a:t>
            </a:r>
            <a:r>
              <a:rPr lang="en-ID" dirty="0"/>
              <a:t> as s on </a:t>
            </a:r>
            <a:r>
              <a:rPr lang="en-ID" dirty="0" err="1"/>
              <a:t>c.idstatus</a:t>
            </a:r>
            <a:r>
              <a:rPr lang="en-ID" dirty="0"/>
              <a:t> = </a:t>
            </a:r>
            <a:r>
              <a:rPr lang="en-ID" dirty="0" err="1"/>
              <a:t>s.idstatus</a:t>
            </a:r>
            <a:endParaRPr lang="en-ID" dirty="0"/>
          </a:p>
          <a:p>
            <a:r>
              <a:rPr lang="en-ID" dirty="0"/>
              <a:t>JOIN </a:t>
            </a:r>
            <a:r>
              <a:rPr lang="en-ID" dirty="0" err="1"/>
              <a:t>category_db</a:t>
            </a:r>
            <a:r>
              <a:rPr lang="en-ID" dirty="0"/>
              <a:t> as cc on </a:t>
            </a:r>
            <a:r>
              <a:rPr lang="en-ID" dirty="0" err="1"/>
              <a:t>c.card_categoryid</a:t>
            </a:r>
            <a:r>
              <a:rPr lang="en-ID" dirty="0"/>
              <a:t> = </a:t>
            </a:r>
            <a:r>
              <a:rPr lang="en-ID" dirty="0" err="1"/>
              <a:t>cc.card_categoryid</a:t>
            </a:r>
            <a:endParaRPr lang="en-ID" dirty="0"/>
          </a:p>
          <a:p>
            <a:r>
              <a:rPr lang="en-ID" dirty="0"/>
              <a:t>GROUP BY 1,2,3,4,5</a:t>
            </a:r>
          </a:p>
          <a:p>
            <a:r>
              <a:rPr lang="en-ID" dirty="0"/>
              <a:t>)as pa</a:t>
            </a:r>
          </a:p>
          <a:p>
            <a:r>
              <a:rPr lang="en-ID" dirty="0"/>
              <a:t>GROUP BY 2,3,4</a:t>
            </a:r>
          </a:p>
          <a:p>
            <a:r>
              <a:rPr lang="en-ID" dirty="0"/>
              <a:t>ORDER BY 2,3,4;</a:t>
            </a:r>
          </a:p>
        </p:txBody>
      </p:sp>
      <p:pic>
        <p:nvPicPr>
          <p:cNvPr id="5" name="Picture 4">
            <a:extLst>
              <a:ext uri="{FF2B5EF4-FFF2-40B4-BE49-F238E27FC236}">
                <a16:creationId xmlns:a16="http://schemas.microsoft.com/office/drawing/2014/main" id="{CBA48192-8575-3DF0-721C-A09593451874}"/>
              </a:ext>
            </a:extLst>
          </p:cNvPr>
          <p:cNvPicPr>
            <a:picLocks noChangeAspect="1"/>
          </p:cNvPicPr>
          <p:nvPr/>
        </p:nvPicPr>
        <p:blipFill>
          <a:blip r:embed="rId2"/>
          <a:stretch>
            <a:fillRect/>
          </a:stretch>
        </p:blipFill>
        <p:spPr>
          <a:xfrm>
            <a:off x="4824249" y="122413"/>
            <a:ext cx="4210936" cy="2399970"/>
          </a:xfrm>
          <a:prstGeom prst="rect">
            <a:avLst/>
          </a:prstGeom>
        </p:spPr>
      </p:pic>
    </p:spTree>
    <p:extLst>
      <p:ext uri="{BB962C8B-B14F-4D97-AF65-F5344CB8AC3E}">
        <p14:creationId xmlns:p14="http://schemas.microsoft.com/office/powerpoint/2010/main" val="426818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C12A8-34A0-DACD-559C-32B7164D9AB4}"/>
              </a:ext>
            </a:extLst>
          </p:cNvPr>
          <p:cNvSpPr txBox="1"/>
          <p:nvPr/>
        </p:nvSpPr>
        <p:spPr>
          <a:xfrm>
            <a:off x="206529" y="95964"/>
            <a:ext cx="7703030" cy="5047536"/>
          </a:xfrm>
          <a:prstGeom prst="rect">
            <a:avLst/>
          </a:prstGeom>
          <a:noFill/>
        </p:spPr>
        <p:txBody>
          <a:bodyPr wrap="square">
            <a:spAutoFit/>
          </a:bodyPr>
          <a:lstStyle/>
          <a:p>
            <a:r>
              <a:rPr lang="en-ID" dirty="0"/>
              <a:t>SELECT</a:t>
            </a:r>
          </a:p>
          <a:p>
            <a:r>
              <a:rPr lang="en-ID" dirty="0"/>
              <a:t>	sum(</a:t>
            </a:r>
            <a:r>
              <a:rPr lang="en-ID" dirty="0" err="1"/>
              <a:t>pa.Total_Relationship_Count</a:t>
            </a:r>
            <a:r>
              <a:rPr lang="en-ID" dirty="0"/>
              <a:t>),</a:t>
            </a:r>
          </a:p>
          <a:p>
            <a:r>
              <a:rPr lang="en-ID" dirty="0"/>
              <a:t>	</a:t>
            </a:r>
            <a:r>
              <a:rPr lang="en-ID" dirty="0" err="1"/>
              <a:t>pa.status</a:t>
            </a:r>
            <a:r>
              <a:rPr lang="en-ID" dirty="0"/>
              <a:t>,</a:t>
            </a:r>
          </a:p>
          <a:p>
            <a:r>
              <a:rPr lang="en-ID" dirty="0"/>
              <a:t>	</a:t>
            </a:r>
            <a:r>
              <a:rPr lang="en-ID" dirty="0" err="1"/>
              <a:t>pa.Card_Category</a:t>
            </a:r>
            <a:r>
              <a:rPr lang="en-ID" dirty="0"/>
              <a:t>,</a:t>
            </a:r>
          </a:p>
          <a:p>
            <a:r>
              <a:rPr lang="en-ID" dirty="0"/>
              <a:t>	</a:t>
            </a:r>
            <a:r>
              <a:rPr lang="en-ID" dirty="0" err="1"/>
              <a:t>pa.Category_Age</a:t>
            </a:r>
            <a:endParaRPr lang="en-ID" dirty="0"/>
          </a:p>
          <a:p>
            <a:r>
              <a:rPr lang="en-ID" dirty="0"/>
              <a:t>FROM( </a:t>
            </a:r>
          </a:p>
          <a:p>
            <a:r>
              <a:rPr lang="en-ID" dirty="0"/>
              <a:t>	SELECT</a:t>
            </a:r>
          </a:p>
          <a:p>
            <a:r>
              <a:rPr lang="en-ID" dirty="0"/>
              <a:t>		</a:t>
            </a:r>
            <a:r>
              <a:rPr lang="en-ID" dirty="0" err="1"/>
              <a:t>c.Total_Relationship_Count</a:t>
            </a:r>
            <a:r>
              <a:rPr lang="en-ID" dirty="0"/>
              <a:t>,</a:t>
            </a:r>
          </a:p>
          <a:p>
            <a:r>
              <a:rPr lang="en-ID" dirty="0"/>
              <a:t>		</a:t>
            </a:r>
            <a:r>
              <a:rPr lang="en-ID" dirty="0" err="1"/>
              <a:t>c.Income_Category</a:t>
            </a:r>
            <a:r>
              <a:rPr lang="en-ID" dirty="0"/>
              <a:t>,</a:t>
            </a:r>
          </a:p>
          <a:p>
            <a:r>
              <a:rPr lang="en-ID" dirty="0"/>
              <a:t>		</a:t>
            </a:r>
            <a:r>
              <a:rPr lang="en-ID" dirty="0" err="1"/>
              <a:t>c.Customer_age</a:t>
            </a:r>
            <a:r>
              <a:rPr lang="en-ID" dirty="0"/>
              <a:t>,</a:t>
            </a:r>
          </a:p>
          <a:p>
            <a:r>
              <a:rPr lang="en-ID" dirty="0"/>
              <a:t>		</a:t>
            </a:r>
            <a:r>
              <a:rPr lang="en-ID" dirty="0" err="1"/>
              <a:t>s.status</a:t>
            </a:r>
            <a:r>
              <a:rPr lang="en-ID" dirty="0"/>
              <a:t>,</a:t>
            </a:r>
          </a:p>
          <a:p>
            <a:r>
              <a:rPr lang="en-ID" dirty="0"/>
              <a:t>		</a:t>
            </a:r>
            <a:r>
              <a:rPr lang="en-ID" dirty="0" err="1"/>
              <a:t>cc.Card_Category</a:t>
            </a:r>
            <a:r>
              <a:rPr lang="en-ID" dirty="0"/>
              <a:t>,</a:t>
            </a:r>
          </a:p>
          <a:p>
            <a:r>
              <a:rPr lang="en-ID" dirty="0"/>
              <a:t>	CASE WHEN </a:t>
            </a:r>
            <a:r>
              <a:rPr lang="en-ID" dirty="0" err="1"/>
              <a:t>Customer_Age</a:t>
            </a:r>
            <a:r>
              <a:rPr lang="en-ID" dirty="0"/>
              <a:t> &lt;=39 then 'Adults'</a:t>
            </a:r>
          </a:p>
          <a:p>
            <a:r>
              <a:rPr lang="en-ID" dirty="0"/>
              <a:t>		 WHEN </a:t>
            </a:r>
            <a:r>
              <a:rPr lang="en-ID" dirty="0" err="1"/>
              <a:t>Customer_Age</a:t>
            </a:r>
            <a:r>
              <a:rPr lang="en-ID" dirty="0"/>
              <a:t> &lt;=60 then 'Middle Age'</a:t>
            </a:r>
          </a:p>
          <a:p>
            <a:r>
              <a:rPr lang="en-ID" dirty="0"/>
              <a:t>		 WHEN </a:t>
            </a:r>
            <a:r>
              <a:rPr lang="en-ID" dirty="0" err="1"/>
              <a:t>Customer_age</a:t>
            </a:r>
            <a:r>
              <a:rPr lang="en-ID" dirty="0"/>
              <a:t> &gt;60 then 'Senior'</a:t>
            </a:r>
          </a:p>
          <a:p>
            <a:r>
              <a:rPr lang="en-ID" dirty="0"/>
              <a:t>	end as </a:t>
            </a:r>
            <a:r>
              <a:rPr lang="en-ID" dirty="0" err="1"/>
              <a:t>Category_Age</a:t>
            </a:r>
            <a:endParaRPr lang="en-ID" dirty="0"/>
          </a:p>
          <a:p>
            <a:r>
              <a:rPr lang="en-ID" dirty="0"/>
              <a:t>FROM </a:t>
            </a:r>
            <a:r>
              <a:rPr lang="en-ID" dirty="0" err="1"/>
              <a:t>customer_data_history</a:t>
            </a:r>
            <a:r>
              <a:rPr lang="en-ID" dirty="0"/>
              <a:t> as c</a:t>
            </a:r>
          </a:p>
          <a:p>
            <a:r>
              <a:rPr lang="en-ID" dirty="0"/>
              <a:t>JOIN </a:t>
            </a:r>
            <a:r>
              <a:rPr lang="en-ID" dirty="0" err="1"/>
              <a:t>status_db</a:t>
            </a:r>
            <a:r>
              <a:rPr lang="en-ID" dirty="0"/>
              <a:t> as s on </a:t>
            </a:r>
            <a:r>
              <a:rPr lang="en-ID" dirty="0" err="1"/>
              <a:t>c.idstatus</a:t>
            </a:r>
            <a:r>
              <a:rPr lang="en-ID" dirty="0"/>
              <a:t> = </a:t>
            </a:r>
            <a:r>
              <a:rPr lang="en-ID" dirty="0" err="1"/>
              <a:t>s.idstatus</a:t>
            </a:r>
            <a:endParaRPr lang="en-ID" dirty="0"/>
          </a:p>
          <a:p>
            <a:r>
              <a:rPr lang="en-ID" dirty="0"/>
              <a:t>JOIN </a:t>
            </a:r>
            <a:r>
              <a:rPr lang="en-ID" dirty="0" err="1"/>
              <a:t>category_db</a:t>
            </a:r>
            <a:r>
              <a:rPr lang="en-ID" dirty="0"/>
              <a:t> as cc on </a:t>
            </a:r>
            <a:r>
              <a:rPr lang="en-ID" dirty="0" err="1"/>
              <a:t>c.card_categoryid</a:t>
            </a:r>
            <a:r>
              <a:rPr lang="en-ID" dirty="0"/>
              <a:t> = </a:t>
            </a:r>
            <a:r>
              <a:rPr lang="en-ID" dirty="0" err="1"/>
              <a:t>cc.card_categoryid</a:t>
            </a:r>
            <a:endParaRPr lang="en-ID" dirty="0"/>
          </a:p>
          <a:p>
            <a:r>
              <a:rPr lang="en-ID" dirty="0"/>
              <a:t>GROUP BY 1,2,3,4,5</a:t>
            </a:r>
          </a:p>
          <a:p>
            <a:r>
              <a:rPr lang="en-ID" dirty="0"/>
              <a:t>)as pa</a:t>
            </a:r>
          </a:p>
          <a:p>
            <a:r>
              <a:rPr lang="en-ID" dirty="0"/>
              <a:t>GROUP BY 2,3,4</a:t>
            </a:r>
          </a:p>
          <a:p>
            <a:r>
              <a:rPr lang="en-ID" dirty="0"/>
              <a:t>ORDER BY 2,3,4;</a:t>
            </a:r>
          </a:p>
        </p:txBody>
      </p:sp>
      <p:pic>
        <p:nvPicPr>
          <p:cNvPr id="5" name="Picture 4">
            <a:extLst>
              <a:ext uri="{FF2B5EF4-FFF2-40B4-BE49-F238E27FC236}">
                <a16:creationId xmlns:a16="http://schemas.microsoft.com/office/drawing/2014/main" id="{1830F212-4B0D-2FF2-69C6-E197E54A7F48}"/>
              </a:ext>
            </a:extLst>
          </p:cNvPr>
          <p:cNvPicPr>
            <a:picLocks noChangeAspect="1"/>
          </p:cNvPicPr>
          <p:nvPr/>
        </p:nvPicPr>
        <p:blipFill>
          <a:blip r:embed="rId2"/>
          <a:stretch>
            <a:fillRect/>
          </a:stretch>
        </p:blipFill>
        <p:spPr>
          <a:xfrm>
            <a:off x="4876497" y="283780"/>
            <a:ext cx="3903796" cy="2202886"/>
          </a:xfrm>
          <a:prstGeom prst="rect">
            <a:avLst/>
          </a:prstGeom>
        </p:spPr>
      </p:pic>
    </p:spTree>
    <p:extLst>
      <p:ext uri="{BB962C8B-B14F-4D97-AF65-F5344CB8AC3E}">
        <p14:creationId xmlns:p14="http://schemas.microsoft.com/office/powerpoint/2010/main" val="290343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022F8D-56E3-ACD5-6486-30B6562F79A3}"/>
              </a:ext>
            </a:extLst>
          </p:cNvPr>
          <p:cNvSpPr txBox="1"/>
          <p:nvPr/>
        </p:nvSpPr>
        <p:spPr>
          <a:xfrm>
            <a:off x="156079" y="95964"/>
            <a:ext cx="7703030" cy="5047536"/>
          </a:xfrm>
          <a:prstGeom prst="rect">
            <a:avLst/>
          </a:prstGeom>
          <a:noFill/>
        </p:spPr>
        <p:txBody>
          <a:bodyPr wrap="square">
            <a:spAutoFit/>
          </a:bodyPr>
          <a:lstStyle/>
          <a:p>
            <a:r>
              <a:rPr lang="en-ID" dirty="0"/>
              <a:t>SELECT</a:t>
            </a:r>
          </a:p>
          <a:p>
            <a:r>
              <a:rPr lang="en-ID" dirty="0"/>
              <a:t>	sum(</a:t>
            </a:r>
            <a:r>
              <a:rPr lang="en-ID" dirty="0" err="1"/>
              <a:t>pa.Total_Relationship_Count</a:t>
            </a:r>
            <a:r>
              <a:rPr lang="en-ID" dirty="0"/>
              <a:t>),</a:t>
            </a:r>
          </a:p>
          <a:p>
            <a:r>
              <a:rPr lang="en-ID" dirty="0"/>
              <a:t>	</a:t>
            </a:r>
            <a:r>
              <a:rPr lang="en-ID" dirty="0" err="1"/>
              <a:t>pa.status</a:t>
            </a:r>
            <a:r>
              <a:rPr lang="en-ID" dirty="0"/>
              <a:t>,</a:t>
            </a:r>
          </a:p>
          <a:p>
            <a:r>
              <a:rPr lang="en-ID" dirty="0"/>
              <a:t>	</a:t>
            </a:r>
            <a:r>
              <a:rPr lang="en-ID" dirty="0" err="1"/>
              <a:t>pa.Card_Category</a:t>
            </a:r>
            <a:r>
              <a:rPr lang="en-ID" dirty="0"/>
              <a:t>,</a:t>
            </a:r>
          </a:p>
          <a:p>
            <a:r>
              <a:rPr lang="en-ID" dirty="0"/>
              <a:t>	</a:t>
            </a:r>
            <a:r>
              <a:rPr lang="en-ID" dirty="0" err="1"/>
              <a:t>pa.Category_Age</a:t>
            </a:r>
            <a:endParaRPr lang="en-ID" dirty="0"/>
          </a:p>
          <a:p>
            <a:r>
              <a:rPr lang="en-ID" dirty="0"/>
              <a:t>FROM( </a:t>
            </a:r>
          </a:p>
          <a:p>
            <a:r>
              <a:rPr lang="en-ID" dirty="0"/>
              <a:t>	SELECT</a:t>
            </a:r>
          </a:p>
          <a:p>
            <a:r>
              <a:rPr lang="en-ID" dirty="0"/>
              <a:t>		</a:t>
            </a:r>
            <a:r>
              <a:rPr lang="en-ID" dirty="0" err="1"/>
              <a:t>c.Total_Relationship_Count</a:t>
            </a:r>
            <a:r>
              <a:rPr lang="en-ID" dirty="0"/>
              <a:t>,</a:t>
            </a:r>
          </a:p>
          <a:p>
            <a:r>
              <a:rPr lang="en-ID" dirty="0"/>
              <a:t>		</a:t>
            </a:r>
            <a:r>
              <a:rPr lang="en-ID" dirty="0" err="1"/>
              <a:t>c.Income_Category</a:t>
            </a:r>
            <a:r>
              <a:rPr lang="en-ID" dirty="0"/>
              <a:t>,</a:t>
            </a:r>
          </a:p>
          <a:p>
            <a:r>
              <a:rPr lang="en-ID" dirty="0"/>
              <a:t>		</a:t>
            </a:r>
            <a:r>
              <a:rPr lang="en-ID" dirty="0" err="1"/>
              <a:t>c.Customer_age</a:t>
            </a:r>
            <a:r>
              <a:rPr lang="en-ID" dirty="0"/>
              <a:t>,</a:t>
            </a:r>
          </a:p>
          <a:p>
            <a:r>
              <a:rPr lang="en-ID" dirty="0"/>
              <a:t>		</a:t>
            </a:r>
            <a:r>
              <a:rPr lang="en-ID" dirty="0" err="1"/>
              <a:t>s.status</a:t>
            </a:r>
            <a:r>
              <a:rPr lang="en-ID" dirty="0"/>
              <a:t>,</a:t>
            </a:r>
          </a:p>
          <a:p>
            <a:r>
              <a:rPr lang="en-ID" dirty="0"/>
              <a:t>		</a:t>
            </a:r>
            <a:r>
              <a:rPr lang="en-ID" dirty="0" err="1"/>
              <a:t>cc.Card_Category</a:t>
            </a:r>
            <a:r>
              <a:rPr lang="en-ID" dirty="0"/>
              <a:t>,</a:t>
            </a:r>
          </a:p>
          <a:p>
            <a:r>
              <a:rPr lang="en-ID" dirty="0"/>
              <a:t>	CASE WHEN </a:t>
            </a:r>
            <a:r>
              <a:rPr lang="en-ID" dirty="0" err="1"/>
              <a:t>Customer_Age</a:t>
            </a:r>
            <a:r>
              <a:rPr lang="en-ID" dirty="0"/>
              <a:t> &lt;=39 then 'Adults'</a:t>
            </a:r>
          </a:p>
          <a:p>
            <a:r>
              <a:rPr lang="en-ID" dirty="0"/>
              <a:t>		 WHEN </a:t>
            </a:r>
            <a:r>
              <a:rPr lang="en-ID" dirty="0" err="1"/>
              <a:t>Customer_Age</a:t>
            </a:r>
            <a:r>
              <a:rPr lang="en-ID" dirty="0"/>
              <a:t> &lt;=60 then 'Middle Age'</a:t>
            </a:r>
          </a:p>
          <a:p>
            <a:r>
              <a:rPr lang="en-ID" dirty="0"/>
              <a:t>		 WHEN </a:t>
            </a:r>
            <a:r>
              <a:rPr lang="en-ID" dirty="0" err="1"/>
              <a:t>Customer_age</a:t>
            </a:r>
            <a:r>
              <a:rPr lang="en-ID" dirty="0"/>
              <a:t> &gt;60 then 'Senior'</a:t>
            </a:r>
          </a:p>
          <a:p>
            <a:r>
              <a:rPr lang="en-ID" dirty="0"/>
              <a:t>	end as </a:t>
            </a:r>
            <a:r>
              <a:rPr lang="en-ID" dirty="0" err="1"/>
              <a:t>Category_Age</a:t>
            </a:r>
            <a:endParaRPr lang="en-ID" dirty="0"/>
          </a:p>
          <a:p>
            <a:r>
              <a:rPr lang="en-ID" dirty="0"/>
              <a:t>FROM </a:t>
            </a:r>
            <a:r>
              <a:rPr lang="en-ID" dirty="0" err="1"/>
              <a:t>customer_data_history</a:t>
            </a:r>
            <a:r>
              <a:rPr lang="en-ID" dirty="0"/>
              <a:t> as c</a:t>
            </a:r>
          </a:p>
          <a:p>
            <a:r>
              <a:rPr lang="en-ID" dirty="0"/>
              <a:t>JOIN </a:t>
            </a:r>
            <a:r>
              <a:rPr lang="en-ID" dirty="0" err="1"/>
              <a:t>status_db</a:t>
            </a:r>
            <a:r>
              <a:rPr lang="en-ID" dirty="0"/>
              <a:t> as s on </a:t>
            </a:r>
            <a:r>
              <a:rPr lang="en-ID" dirty="0" err="1"/>
              <a:t>c.idstatus</a:t>
            </a:r>
            <a:r>
              <a:rPr lang="en-ID" dirty="0"/>
              <a:t> = </a:t>
            </a:r>
            <a:r>
              <a:rPr lang="en-ID" dirty="0" err="1"/>
              <a:t>s.idstatus</a:t>
            </a:r>
            <a:endParaRPr lang="en-ID" dirty="0"/>
          </a:p>
          <a:p>
            <a:r>
              <a:rPr lang="en-ID" dirty="0"/>
              <a:t>JOIN </a:t>
            </a:r>
            <a:r>
              <a:rPr lang="en-ID" dirty="0" err="1"/>
              <a:t>category_db</a:t>
            </a:r>
            <a:r>
              <a:rPr lang="en-ID" dirty="0"/>
              <a:t> as cc on </a:t>
            </a:r>
            <a:r>
              <a:rPr lang="en-ID" dirty="0" err="1"/>
              <a:t>c.card_categoryid</a:t>
            </a:r>
            <a:r>
              <a:rPr lang="en-ID" dirty="0"/>
              <a:t> = </a:t>
            </a:r>
            <a:r>
              <a:rPr lang="en-ID" dirty="0" err="1"/>
              <a:t>cc.card_categoryid</a:t>
            </a:r>
            <a:endParaRPr lang="en-ID" dirty="0"/>
          </a:p>
          <a:p>
            <a:r>
              <a:rPr lang="en-ID" dirty="0"/>
              <a:t>GROUP BY 1,2,3,4,5</a:t>
            </a:r>
          </a:p>
          <a:p>
            <a:r>
              <a:rPr lang="en-ID" dirty="0"/>
              <a:t>)as pa</a:t>
            </a:r>
          </a:p>
          <a:p>
            <a:r>
              <a:rPr lang="en-ID" dirty="0"/>
              <a:t>GROUP BY 2,3,4</a:t>
            </a:r>
          </a:p>
          <a:p>
            <a:r>
              <a:rPr lang="en-ID" dirty="0"/>
              <a:t>ORDER BY 2,3,4;</a:t>
            </a:r>
          </a:p>
        </p:txBody>
      </p:sp>
      <p:pic>
        <p:nvPicPr>
          <p:cNvPr id="5" name="Picture 4">
            <a:extLst>
              <a:ext uri="{FF2B5EF4-FFF2-40B4-BE49-F238E27FC236}">
                <a16:creationId xmlns:a16="http://schemas.microsoft.com/office/drawing/2014/main" id="{8833128B-7C41-2F24-A054-8899B051B9B7}"/>
              </a:ext>
            </a:extLst>
          </p:cNvPr>
          <p:cNvPicPr>
            <a:picLocks noChangeAspect="1"/>
          </p:cNvPicPr>
          <p:nvPr/>
        </p:nvPicPr>
        <p:blipFill>
          <a:blip r:embed="rId2"/>
          <a:stretch>
            <a:fillRect/>
          </a:stretch>
        </p:blipFill>
        <p:spPr>
          <a:xfrm>
            <a:off x="5040778" y="335328"/>
            <a:ext cx="3729038" cy="1395413"/>
          </a:xfrm>
          <a:prstGeom prst="rect">
            <a:avLst/>
          </a:prstGeom>
        </p:spPr>
      </p:pic>
    </p:spTree>
    <p:extLst>
      <p:ext uri="{BB962C8B-B14F-4D97-AF65-F5344CB8AC3E}">
        <p14:creationId xmlns:p14="http://schemas.microsoft.com/office/powerpoint/2010/main" val="274568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grpSp>
        <p:nvGrpSpPr>
          <p:cNvPr id="796" name="Google Shape;796;p44"/>
          <p:cNvGrpSpPr/>
          <p:nvPr/>
        </p:nvGrpSpPr>
        <p:grpSpPr>
          <a:xfrm flipH="1">
            <a:off x="399068" y="3596579"/>
            <a:ext cx="1721839" cy="1119994"/>
            <a:chOff x="3592801" y="1007817"/>
            <a:chExt cx="1169966" cy="761021"/>
          </a:xfrm>
        </p:grpSpPr>
        <p:sp>
          <p:nvSpPr>
            <p:cNvPr id="797" name="Google Shape;797;p44"/>
            <p:cNvSpPr/>
            <p:nvPr/>
          </p:nvSpPr>
          <p:spPr>
            <a:xfrm>
              <a:off x="3592801" y="1335208"/>
              <a:ext cx="105756" cy="174748"/>
            </a:xfrm>
            <a:custGeom>
              <a:avLst/>
              <a:gdLst/>
              <a:ahLst/>
              <a:cxnLst/>
              <a:rect l="l" t="t" r="r" b="b"/>
              <a:pathLst>
                <a:path w="2635" h="4354" extrusionOk="0">
                  <a:moveTo>
                    <a:pt x="1" y="1"/>
                  </a:moveTo>
                  <a:lnTo>
                    <a:pt x="1" y="4353"/>
                  </a:lnTo>
                  <a:lnTo>
                    <a:pt x="2634" y="4353"/>
                  </a:lnTo>
                  <a:lnTo>
                    <a:pt x="26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3639399" y="1510363"/>
              <a:ext cx="69915" cy="55105"/>
            </a:xfrm>
            <a:custGeom>
              <a:avLst/>
              <a:gdLst/>
              <a:ahLst/>
              <a:cxnLst/>
              <a:rect l="l" t="t" r="r" b="b"/>
              <a:pathLst>
                <a:path w="1742" h="1373" extrusionOk="0">
                  <a:moveTo>
                    <a:pt x="0" y="0"/>
                  </a:moveTo>
                  <a:lnTo>
                    <a:pt x="0" y="1373"/>
                  </a:lnTo>
                  <a:lnTo>
                    <a:pt x="1741" y="1373"/>
                  </a:lnTo>
                  <a:lnTo>
                    <a:pt x="1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3728542" y="1051244"/>
              <a:ext cx="141115" cy="198909"/>
            </a:xfrm>
            <a:custGeom>
              <a:avLst/>
              <a:gdLst/>
              <a:ahLst/>
              <a:cxnLst/>
              <a:rect l="l" t="t" r="r" b="b"/>
              <a:pathLst>
                <a:path w="3516" h="4956" extrusionOk="0">
                  <a:moveTo>
                    <a:pt x="0" y="1"/>
                  </a:moveTo>
                  <a:lnTo>
                    <a:pt x="0" y="4956"/>
                  </a:lnTo>
                  <a:lnTo>
                    <a:pt x="3515" y="4956"/>
                  </a:lnTo>
                  <a:cubicBezTo>
                    <a:pt x="3515" y="91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4227035" y="1665771"/>
              <a:ext cx="156366" cy="103067"/>
            </a:xfrm>
            <a:custGeom>
              <a:avLst/>
              <a:gdLst/>
              <a:ahLst/>
              <a:cxnLst/>
              <a:rect l="l" t="t" r="r" b="b"/>
              <a:pathLst>
                <a:path w="3896" h="2568" extrusionOk="0">
                  <a:moveTo>
                    <a:pt x="1" y="1"/>
                  </a:moveTo>
                  <a:lnTo>
                    <a:pt x="1" y="2567"/>
                  </a:lnTo>
                  <a:lnTo>
                    <a:pt x="3895" y="2567"/>
                  </a:lnTo>
                  <a:lnTo>
                    <a:pt x="3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3871387" y="1665771"/>
              <a:ext cx="156366" cy="103067"/>
            </a:xfrm>
            <a:custGeom>
              <a:avLst/>
              <a:gdLst/>
              <a:ahLst/>
              <a:cxnLst/>
              <a:rect l="l" t="t" r="r" b="b"/>
              <a:pathLst>
                <a:path w="3896" h="2568" extrusionOk="0">
                  <a:moveTo>
                    <a:pt x="1" y="1"/>
                  </a:moveTo>
                  <a:lnTo>
                    <a:pt x="1" y="2567"/>
                  </a:lnTo>
                  <a:lnTo>
                    <a:pt x="3896" y="2567"/>
                  </a:lnTo>
                  <a:lnTo>
                    <a:pt x="38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3634904" y="1148896"/>
              <a:ext cx="964364" cy="547803"/>
            </a:xfrm>
            <a:custGeom>
              <a:avLst/>
              <a:gdLst/>
              <a:ahLst/>
              <a:cxnLst/>
              <a:rect l="l" t="t" r="r" b="b"/>
              <a:pathLst>
                <a:path w="24028" h="13649" extrusionOk="0">
                  <a:moveTo>
                    <a:pt x="7344" y="1"/>
                  </a:moveTo>
                  <a:cubicBezTo>
                    <a:pt x="5536" y="1"/>
                    <a:pt x="3795" y="726"/>
                    <a:pt x="2523" y="2009"/>
                  </a:cubicBezTo>
                  <a:cubicBezTo>
                    <a:pt x="603" y="3906"/>
                    <a:pt x="1" y="6763"/>
                    <a:pt x="983" y="9285"/>
                  </a:cubicBezTo>
                  <a:cubicBezTo>
                    <a:pt x="1998" y="11908"/>
                    <a:pt x="4520" y="13637"/>
                    <a:pt x="7344" y="13649"/>
                  </a:cubicBezTo>
                  <a:lnTo>
                    <a:pt x="17209" y="13649"/>
                  </a:lnTo>
                  <a:cubicBezTo>
                    <a:pt x="20969" y="13626"/>
                    <a:pt x="24016" y="10580"/>
                    <a:pt x="24027" y="6819"/>
                  </a:cubicBezTo>
                  <a:cubicBezTo>
                    <a:pt x="24016" y="3739"/>
                    <a:pt x="21940" y="1038"/>
                    <a:pt x="18961" y="235"/>
                  </a:cubicBezTo>
                  <a:cubicBezTo>
                    <a:pt x="18392" y="79"/>
                    <a:pt x="17800"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3741506" y="1335208"/>
              <a:ext cx="34998" cy="87856"/>
            </a:xfrm>
            <a:custGeom>
              <a:avLst/>
              <a:gdLst/>
              <a:ahLst/>
              <a:cxnLst/>
              <a:rect l="l" t="t" r="r" b="b"/>
              <a:pathLst>
                <a:path w="872" h="2189" extrusionOk="0">
                  <a:moveTo>
                    <a:pt x="436" y="1"/>
                  </a:moveTo>
                  <a:cubicBezTo>
                    <a:pt x="190" y="1"/>
                    <a:pt x="1" y="492"/>
                    <a:pt x="1" y="1095"/>
                  </a:cubicBezTo>
                  <a:cubicBezTo>
                    <a:pt x="1" y="1697"/>
                    <a:pt x="190" y="2188"/>
                    <a:pt x="436" y="2188"/>
                  </a:cubicBezTo>
                  <a:cubicBezTo>
                    <a:pt x="670" y="2188"/>
                    <a:pt x="871" y="1697"/>
                    <a:pt x="871" y="1095"/>
                  </a:cubicBezTo>
                  <a:cubicBezTo>
                    <a:pt x="871" y="492"/>
                    <a:pt x="670"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4013389" y="1189193"/>
              <a:ext cx="305066" cy="34998"/>
            </a:xfrm>
            <a:custGeom>
              <a:avLst/>
              <a:gdLst/>
              <a:ahLst/>
              <a:cxnLst/>
              <a:rect l="l" t="t" r="r" b="b"/>
              <a:pathLst>
                <a:path w="7601" h="872" extrusionOk="0">
                  <a:moveTo>
                    <a:pt x="0" y="1"/>
                  </a:moveTo>
                  <a:lnTo>
                    <a:pt x="0" y="871"/>
                  </a:lnTo>
                  <a:lnTo>
                    <a:pt x="7600" y="871"/>
                  </a:lnTo>
                  <a:lnTo>
                    <a:pt x="76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4546399" y="1353069"/>
              <a:ext cx="216368" cy="120164"/>
            </a:xfrm>
            <a:custGeom>
              <a:avLst/>
              <a:gdLst/>
              <a:ahLst/>
              <a:cxnLst/>
              <a:rect l="l" t="t" r="r" b="b"/>
              <a:pathLst>
                <a:path w="5391" h="2994" extrusionOk="0">
                  <a:moveTo>
                    <a:pt x="2623" y="527"/>
                  </a:moveTo>
                  <a:cubicBezTo>
                    <a:pt x="2913" y="527"/>
                    <a:pt x="3203" y="594"/>
                    <a:pt x="3471" y="728"/>
                  </a:cubicBezTo>
                  <a:cubicBezTo>
                    <a:pt x="3861" y="940"/>
                    <a:pt x="4096" y="1341"/>
                    <a:pt x="4096" y="1788"/>
                  </a:cubicBezTo>
                  <a:cubicBezTo>
                    <a:pt x="4085" y="2190"/>
                    <a:pt x="3839" y="2547"/>
                    <a:pt x="3471" y="2714"/>
                  </a:cubicBezTo>
                  <a:cubicBezTo>
                    <a:pt x="3346" y="2781"/>
                    <a:pt x="3210" y="2813"/>
                    <a:pt x="3076" y="2813"/>
                  </a:cubicBezTo>
                  <a:cubicBezTo>
                    <a:pt x="2850" y="2813"/>
                    <a:pt x="2627" y="2722"/>
                    <a:pt x="2467" y="2547"/>
                  </a:cubicBezTo>
                  <a:cubicBezTo>
                    <a:pt x="2076" y="2134"/>
                    <a:pt x="1976" y="1520"/>
                    <a:pt x="2221" y="996"/>
                  </a:cubicBezTo>
                  <a:cubicBezTo>
                    <a:pt x="2321" y="806"/>
                    <a:pt x="2455" y="650"/>
                    <a:pt x="2623" y="527"/>
                  </a:cubicBezTo>
                  <a:close/>
                  <a:moveTo>
                    <a:pt x="3766" y="1"/>
                  </a:moveTo>
                  <a:cubicBezTo>
                    <a:pt x="3609" y="1"/>
                    <a:pt x="3450" y="16"/>
                    <a:pt x="3292" y="47"/>
                  </a:cubicBezTo>
                  <a:cubicBezTo>
                    <a:pt x="3036" y="92"/>
                    <a:pt x="2779" y="203"/>
                    <a:pt x="2556" y="348"/>
                  </a:cubicBezTo>
                  <a:cubicBezTo>
                    <a:pt x="2221" y="348"/>
                    <a:pt x="1897" y="404"/>
                    <a:pt x="1585" y="527"/>
                  </a:cubicBezTo>
                  <a:cubicBezTo>
                    <a:pt x="1072" y="728"/>
                    <a:pt x="391" y="1219"/>
                    <a:pt x="23" y="2335"/>
                  </a:cubicBezTo>
                  <a:cubicBezTo>
                    <a:pt x="0" y="2379"/>
                    <a:pt x="34" y="2424"/>
                    <a:pt x="78" y="2446"/>
                  </a:cubicBezTo>
                  <a:cubicBezTo>
                    <a:pt x="86" y="2448"/>
                    <a:pt x="94" y="2449"/>
                    <a:pt x="101" y="2449"/>
                  </a:cubicBezTo>
                  <a:cubicBezTo>
                    <a:pt x="138" y="2449"/>
                    <a:pt x="171" y="2427"/>
                    <a:pt x="190" y="2390"/>
                  </a:cubicBezTo>
                  <a:cubicBezTo>
                    <a:pt x="458" y="1553"/>
                    <a:pt x="960" y="973"/>
                    <a:pt x="1652" y="694"/>
                  </a:cubicBezTo>
                  <a:cubicBezTo>
                    <a:pt x="1864" y="605"/>
                    <a:pt x="2109" y="549"/>
                    <a:pt x="2344" y="527"/>
                  </a:cubicBezTo>
                  <a:lnTo>
                    <a:pt x="2344" y="527"/>
                  </a:lnTo>
                  <a:cubicBezTo>
                    <a:pt x="2232" y="638"/>
                    <a:pt x="2132" y="772"/>
                    <a:pt x="2065" y="917"/>
                  </a:cubicBezTo>
                  <a:cubicBezTo>
                    <a:pt x="1786" y="1509"/>
                    <a:pt x="1897" y="2201"/>
                    <a:pt x="2344" y="2681"/>
                  </a:cubicBezTo>
                  <a:cubicBezTo>
                    <a:pt x="2533" y="2870"/>
                    <a:pt x="2801" y="2982"/>
                    <a:pt x="3069" y="2993"/>
                  </a:cubicBezTo>
                  <a:cubicBezTo>
                    <a:pt x="3225" y="2982"/>
                    <a:pt x="3382" y="2937"/>
                    <a:pt x="3527" y="2859"/>
                  </a:cubicBezTo>
                  <a:cubicBezTo>
                    <a:pt x="3951" y="2669"/>
                    <a:pt x="4230" y="2245"/>
                    <a:pt x="4241" y="1777"/>
                  </a:cubicBezTo>
                  <a:cubicBezTo>
                    <a:pt x="4241" y="1275"/>
                    <a:pt x="3973" y="817"/>
                    <a:pt x="3527" y="560"/>
                  </a:cubicBezTo>
                  <a:cubicBezTo>
                    <a:pt x="3326" y="460"/>
                    <a:pt x="3091" y="393"/>
                    <a:pt x="2857" y="359"/>
                  </a:cubicBezTo>
                  <a:cubicBezTo>
                    <a:pt x="3002" y="292"/>
                    <a:pt x="3158" y="248"/>
                    <a:pt x="3326" y="214"/>
                  </a:cubicBezTo>
                  <a:cubicBezTo>
                    <a:pt x="3472" y="185"/>
                    <a:pt x="3619" y="171"/>
                    <a:pt x="3766" y="171"/>
                  </a:cubicBezTo>
                  <a:cubicBezTo>
                    <a:pt x="4294" y="171"/>
                    <a:pt x="4815" y="356"/>
                    <a:pt x="5234" y="705"/>
                  </a:cubicBezTo>
                  <a:cubicBezTo>
                    <a:pt x="5251" y="722"/>
                    <a:pt x="5273" y="730"/>
                    <a:pt x="5295" y="730"/>
                  </a:cubicBezTo>
                  <a:cubicBezTo>
                    <a:pt x="5318" y="730"/>
                    <a:pt x="5340" y="722"/>
                    <a:pt x="5357" y="705"/>
                  </a:cubicBezTo>
                  <a:cubicBezTo>
                    <a:pt x="5390" y="672"/>
                    <a:pt x="5390" y="616"/>
                    <a:pt x="5357" y="583"/>
                  </a:cubicBezTo>
                  <a:cubicBezTo>
                    <a:pt x="4910" y="206"/>
                    <a:pt x="4345" y="1"/>
                    <a:pt x="3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3776465" y="1007817"/>
              <a:ext cx="140673" cy="198909"/>
            </a:xfrm>
            <a:custGeom>
              <a:avLst/>
              <a:gdLst/>
              <a:ahLst/>
              <a:cxnLst/>
              <a:rect l="l" t="t" r="r" b="b"/>
              <a:pathLst>
                <a:path w="3505" h="4956" extrusionOk="0">
                  <a:moveTo>
                    <a:pt x="0" y="0"/>
                  </a:moveTo>
                  <a:lnTo>
                    <a:pt x="0" y="4955"/>
                  </a:lnTo>
                  <a:lnTo>
                    <a:pt x="3504" y="4955"/>
                  </a:lnTo>
                  <a:cubicBezTo>
                    <a:pt x="3504" y="915"/>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3674318" y="1158288"/>
              <a:ext cx="949554" cy="538411"/>
            </a:xfrm>
            <a:custGeom>
              <a:avLst/>
              <a:gdLst/>
              <a:ahLst/>
              <a:cxnLst/>
              <a:rect l="l" t="t" r="r" b="b"/>
              <a:pathLst>
                <a:path w="23659" h="13415" extrusionOk="0">
                  <a:moveTo>
                    <a:pt x="17979" y="1"/>
                  </a:moveTo>
                  <a:cubicBezTo>
                    <a:pt x="23659" y="3706"/>
                    <a:pt x="20478" y="9241"/>
                    <a:pt x="15992" y="10982"/>
                  </a:cubicBezTo>
                  <a:cubicBezTo>
                    <a:pt x="13934" y="11781"/>
                    <a:pt x="11441" y="12179"/>
                    <a:pt x="9023" y="12179"/>
                  </a:cubicBezTo>
                  <a:cubicBezTo>
                    <a:pt x="5095" y="12179"/>
                    <a:pt x="1361" y="11130"/>
                    <a:pt x="1" y="9051"/>
                  </a:cubicBezTo>
                  <a:lnTo>
                    <a:pt x="1" y="9051"/>
                  </a:lnTo>
                  <a:cubicBezTo>
                    <a:pt x="1016" y="11674"/>
                    <a:pt x="3538" y="13403"/>
                    <a:pt x="6362" y="13415"/>
                  </a:cubicBezTo>
                  <a:lnTo>
                    <a:pt x="16227" y="13415"/>
                  </a:lnTo>
                  <a:cubicBezTo>
                    <a:pt x="19987" y="13392"/>
                    <a:pt x="23034" y="10346"/>
                    <a:pt x="23045" y="6585"/>
                  </a:cubicBezTo>
                  <a:cubicBezTo>
                    <a:pt x="23034" y="3505"/>
                    <a:pt x="20958" y="804"/>
                    <a:pt x="17979" y="1"/>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214954" y="1430933"/>
              <a:ext cx="334605" cy="237118"/>
            </a:xfrm>
            <a:custGeom>
              <a:avLst/>
              <a:gdLst/>
              <a:ahLst/>
              <a:cxnLst/>
              <a:rect l="l" t="t" r="r" b="b"/>
              <a:pathLst>
                <a:path w="8337" h="5908" extrusionOk="0">
                  <a:moveTo>
                    <a:pt x="4652" y="1"/>
                  </a:moveTo>
                  <a:cubicBezTo>
                    <a:pt x="4048" y="1"/>
                    <a:pt x="3434" y="135"/>
                    <a:pt x="2857" y="417"/>
                  </a:cubicBezTo>
                  <a:cubicBezTo>
                    <a:pt x="837" y="1410"/>
                    <a:pt x="0" y="3832"/>
                    <a:pt x="960" y="5863"/>
                  </a:cubicBezTo>
                  <a:cubicBezTo>
                    <a:pt x="982" y="5885"/>
                    <a:pt x="1005" y="5907"/>
                    <a:pt x="1038" y="5907"/>
                  </a:cubicBezTo>
                  <a:cubicBezTo>
                    <a:pt x="1049" y="5907"/>
                    <a:pt x="1060" y="5907"/>
                    <a:pt x="1072" y="5896"/>
                  </a:cubicBezTo>
                  <a:cubicBezTo>
                    <a:pt x="1116" y="5874"/>
                    <a:pt x="1139" y="5829"/>
                    <a:pt x="1116" y="5785"/>
                  </a:cubicBezTo>
                  <a:cubicBezTo>
                    <a:pt x="156" y="3843"/>
                    <a:pt x="971" y="1488"/>
                    <a:pt x="2913" y="529"/>
                  </a:cubicBezTo>
                  <a:cubicBezTo>
                    <a:pt x="3466" y="258"/>
                    <a:pt x="4053" y="130"/>
                    <a:pt x="4631" y="130"/>
                  </a:cubicBezTo>
                  <a:cubicBezTo>
                    <a:pt x="6082" y="130"/>
                    <a:pt x="7480" y="937"/>
                    <a:pt x="8158" y="2325"/>
                  </a:cubicBezTo>
                  <a:cubicBezTo>
                    <a:pt x="8174" y="2358"/>
                    <a:pt x="8208" y="2379"/>
                    <a:pt x="8243" y="2379"/>
                  </a:cubicBezTo>
                  <a:cubicBezTo>
                    <a:pt x="8256" y="2379"/>
                    <a:pt x="8269" y="2376"/>
                    <a:pt x="8281" y="2370"/>
                  </a:cubicBezTo>
                  <a:cubicBezTo>
                    <a:pt x="8325" y="2348"/>
                    <a:pt x="8336" y="2292"/>
                    <a:pt x="8314" y="2247"/>
                  </a:cubicBezTo>
                  <a:cubicBezTo>
                    <a:pt x="7598" y="824"/>
                    <a:pt x="6152" y="1"/>
                    <a:pt x="4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3733639" y="1461798"/>
              <a:ext cx="291862" cy="211632"/>
            </a:xfrm>
            <a:custGeom>
              <a:avLst/>
              <a:gdLst/>
              <a:ahLst/>
              <a:cxnLst/>
              <a:rect l="l" t="t" r="r" b="b"/>
              <a:pathLst>
                <a:path w="7272" h="5273" extrusionOk="0">
                  <a:moveTo>
                    <a:pt x="3348" y="0"/>
                  </a:moveTo>
                  <a:cubicBezTo>
                    <a:pt x="1550" y="0"/>
                    <a:pt x="0" y="1539"/>
                    <a:pt x="152" y="3465"/>
                  </a:cubicBezTo>
                  <a:cubicBezTo>
                    <a:pt x="152" y="3509"/>
                    <a:pt x="197" y="3543"/>
                    <a:pt x="241" y="3543"/>
                  </a:cubicBezTo>
                  <a:cubicBezTo>
                    <a:pt x="297" y="3531"/>
                    <a:pt x="331" y="3498"/>
                    <a:pt x="331" y="3442"/>
                  </a:cubicBezTo>
                  <a:cubicBezTo>
                    <a:pt x="179" y="1620"/>
                    <a:pt x="1641" y="153"/>
                    <a:pt x="3345" y="153"/>
                  </a:cubicBezTo>
                  <a:cubicBezTo>
                    <a:pt x="3644" y="153"/>
                    <a:pt x="3952" y="198"/>
                    <a:pt x="4259" y="295"/>
                  </a:cubicBezTo>
                  <a:cubicBezTo>
                    <a:pt x="6323" y="942"/>
                    <a:pt x="7071" y="3465"/>
                    <a:pt x="5698" y="5127"/>
                  </a:cubicBezTo>
                  <a:cubicBezTo>
                    <a:pt x="5676" y="5172"/>
                    <a:pt x="5676" y="5228"/>
                    <a:pt x="5721" y="5250"/>
                  </a:cubicBezTo>
                  <a:cubicBezTo>
                    <a:pt x="5732" y="5261"/>
                    <a:pt x="5754" y="5272"/>
                    <a:pt x="5776" y="5272"/>
                  </a:cubicBezTo>
                  <a:cubicBezTo>
                    <a:pt x="5799" y="5272"/>
                    <a:pt x="5821" y="5261"/>
                    <a:pt x="5843" y="5239"/>
                  </a:cubicBezTo>
                  <a:cubicBezTo>
                    <a:pt x="7272" y="3487"/>
                    <a:pt x="6479" y="831"/>
                    <a:pt x="4315" y="150"/>
                  </a:cubicBezTo>
                  <a:cubicBezTo>
                    <a:pt x="3990" y="48"/>
                    <a:pt x="3665" y="0"/>
                    <a:pt x="3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3903215" y="1166275"/>
              <a:ext cx="487319" cy="272436"/>
            </a:xfrm>
            <a:custGeom>
              <a:avLst/>
              <a:gdLst/>
              <a:ahLst/>
              <a:cxnLst/>
              <a:rect l="l" t="t" r="r" b="b"/>
              <a:pathLst>
                <a:path w="12142" h="6788" extrusionOk="0">
                  <a:moveTo>
                    <a:pt x="883" y="1"/>
                  </a:moveTo>
                  <a:cubicBezTo>
                    <a:pt x="837" y="1"/>
                    <a:pt x="802" y="31"/>
                    <a:pt x="793" y="70"/>
                  </a:cubicBezTo>
                  <a:cubicBezTo>
                    <a:pt x="0" y="3496"/>
                    <a:pt x="2600" y="6788"/>
                    <a:pt x="6127" y="6788"/>
                  </a:cubicBezTo>
                  <a:cubicBezTo>
                    <a:pt x="9564" y="6788"/>
                    <a:pt x="12142" y="3652"/>
                    <a:pt x="11495" y="271"/>
                  </a:cubicBezTo>
                  <a:cubicBezTo>
                    <a:pt x="11485" y="232"/>
                    <a:pt x="11450" y="202"/>
                    <a:pt x="11412" y="202"/>
                  </a:cubicBezTo>
                  <a:cubicBezTo>
                    <a:pt x="11406" y="202"/>
                    <a:pt x="11400" y="202"/>
                    <a:pt x="11394" y="204"/>
                  </a:cubicBezTo>
                  <a:cubicBezTo>
                    <a:pt x="11349" y="215"/>
                    <a:pt x="11316" y="260"/>
                    <a:pt x="11327" y="304"/>
                  </a:cubicBezTo>
                  <a:cubicBezTo>
                    <a:pt x="11969" y="3589"/>
                    <a:pt x="9442" y="6632"/>
                    <a:pt x="6106" y="6632"/>
                  </a:cubicBezTo>
                  <a:cubicBezTo>
                    <a:pt x="6076" y="6632"/>
                    <a:pt x="6046" y="6632"/>
                    <a:pt x="6015" y="6632"/>
                  </a:cubicBezTo>
                  <a:cubicBezTo>
                    <a:pt x="2645" y="6565"/>
                    <a:pt x="190" y="3395"/>
                    <a:pt x="960" y="103"/>
                  </a:cubicBezTo>
                  <a:cubicBezTo>
                    <a:pt x="971" y="59"/>
                    <a:pt x="949" y="14"/>
                    <a:pt x="904" y="3"/>
                  </a:cubicBezTo>
                  <a:cubicBezTo>
                    <a:pt x="897" y="1"/>
                    <a:pt x="890"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546841" y="1392884"/>
              <a:ext cx="39011" cy="58396"/>
            </a:xfrm>
            <a:custGeom>
              <a:avLst/>
              <a:gdLst/>
              <a:ahLst/>
              <a:cxnLst/>
              <a:rect l="l" t="t" r="r" b="b"/>
              <a:pathLst>
                <a:path w="972" h="1455" extrusionOk="0">
                  <a:moveTo>
                    <a:pt x="876" y="1"/>
                  </a:moveTo>
                  <a:cubicBezTo>
                    <a:pt x="854" y="1"/>
                    <a:pt x="832" y="9"/>
                    <a:pt x="815" y="26"/>
                  </a:cubicBezTo>
                  <a:cubicBezTo>
                    <a:pt x="447" y="394"/>
                    <a:pt x="168" y="852"/>
                    <a:pt x="23" y="1343"/>
                  </a:cubicBezTo>
                  <a:cubicBezTo>
                    <a:pt x="0" y="1387"/>
                    <a:pt x="23" y="1443"/>
                    <a:pt x="67" y="1454"/>
                  </a:cubicBezTo>
                  <a:lnTo>
                    <a:pt x="101" y="1454"/>
                  </a:lnTo>
                  <a:cubicBezTo>
                    <a:pt x="134" y="1454"/>
                    <a:pt x="179" y="1432"/>
                    <a:pt x="190" y="1398"/>
                  </a:cubicBezTo>
                  <a:cubicBezTo>
                    <a:pt x="324" y="919"/>
                    <a:pt x="581" y="495"/>
                    <a:pt x="938" y="149"/>
                  </a:cubicBezTo>
                  <a:cubicBezTo>
                    <a:pt x="971" y="115"/>
                    <a:pt x="971" y="59"/>
                    <a:pt x="938" y="26"/>
                  </a:cubicBezTo>
                  <a:cubicBezTo>
                    <a:pt x="921" y="9"/>
                    <a:pt x="899" y="1"/>
                    <a:pt x="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4"/>
          <p:cNvGrpSpPr/>
          <p:nvPr/>
        </p:nvGrpSpPr>
        <p:grpSpPr>
          <a:xfrm rot="-1331092">
            <a:off x="916400" y="3008480"/>
            <a:ext cx="1422367" cy="744857"/>
            <a:chOff x="1505930" y="2349473"/>
            <a:chExt cx="1241231" cy="650000"/>
          </a:xfrm>
        </p:grpSpPr>
        <p:sp>
          <p:nvSpPr>
            <p:cNvPr id="813" name="Google Shape;813;p44"/>
            <p:cNvSpPr/>
            <p:nvPr/>
          </p:nvSpPr>
          <p:spPr>
            <a:xfrm>
              <a:off x="2209203" y="2554043"/>
              <a:ext cx="520362" cy="445430"/>
            </a:xfrm>
            <a:custGeom>
              <a:avLst/>
              <a:gdLst/>
              <a:ahLst/>
              <a:cxnLst/>
              <a:rect l="l" t="t" r="r" b="b"/>
              <a:pathLst>
                <a:path w="5619" h="4810" extrusionOk="0">
                  <a:moveTo>
                    <a:pt x="3203" y="1"/>
                  </a:moveTo>
                  <a:cubicBezTo>
                    <a:pt x="1079" y="1"/>
                    <a:pt x="1" y="2563"/>
                    <a:pt x="1490" y="4085"/>
                  </a:cubicBezTo>
                  <a:cubicBezTo>
                    <a:pt x="1983" y="4586"/>
                    <a:pt x="2592" y="4810"/>
                    <a:pt x="3190" y="4810"/>
                  </a:cubicBezTo>
                  <a:cubicBezTo>
                    <a:pt x="4417" y="4810"/>
                    <a:pt x="5593" y="3864"/>
                    <a:pt x="5608" y="2422"/>
                  </a:cubicBezTo>
                  <a:cubicBezTo>
                    <a:pt x="5619" y="1094"/>
                    <a:pt x="4559" y="12"/>
                    <a:pt x="3231" y="1"/>
                  </a:cubicBezTo>
                  <a:cubicBezTo>
                    <a:pt x="3222" y="1"/>
                    <a:pt x="3212"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2226799" y="2554043"/>
              <a:ext cx="520362" cy="445430"/>
            </a:xfrm>
            <a:custGeom>
              <a:avLst/>
              <a:gdLst/>
              <a:ahLst/>
              <a:cxnLst/>
              <a:rect l="l" t="t" r="r" b="b"/>
              <a:pathLst>
                <a:path w="5619" h="4810" extrusionOk="0">
                  <a:moveTo>
                    <a:pt x="3203" y="1"/>
                  </a:moveTo>
                  <a:cubicBezTo>
                    <a:pt x="1079" y="1"/>
                    <a:pt x="1" y="2563"/>
                    <a:pt x="1501" y="4085"/>
                  </a:cubicBezTo>
                  <a:cubicBezTo>
                    <a:pt x="1990" y="4586"/>
                    <a:pt x="2598" y="4810"/>
                    <a:pt x="3195" y="4810"/>
                  </a:cubicBezTo>
                  <a:cubicBezTo>
                    <a:pt x="4421" y="4810"/>
                    <a:pt x="5600" y="3864"/>
                    <a:pt x="5607" y="2422"/>
                  </a:cubicBezTo>
                  <a:cubicBezTo>
                    <a:pt x="5619" y="1094"/>
                    <a:pt x="4558" y="12"/>
                    <a:pt x="3231" y="1"/>
                  </a:cubicBezTo>
                  <a:cubicBezTo>
                    <a:pt x="3221" y="1"/>
                    <a:pt x="3212" y="1"/>
                    <a:pt x="3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2398774" y="2614053"/>
              <a:ext cx="255411" cy="324581"/>
            </a:xfrm>
            <a:custGeom>
              <a:avLst/>
              <a:gdLst/>
              <a:ahLst/>
              <a:cxnLst/>
              <a:rect l="l" t="t" r="r" b="b"/>
              <a:pathLst>
                <a:path w="2758" h="3505" extrusionOk="0">
                  <a:moveTo>
                    <a:pt x="1016" y="0"/>
                  </a:moveTo>
                  <a:lnTo>
                    <a:pt x="559" y="156"/>
                  </a:lnTo>
                  <a:lnTo>
                    <a:pt x="771" y="714"/>
                  </a:lnTo>
                  <a:cubicBezTo>
                    <a:pt x="325" y="904"/>
                    <a:pt x="1" y="1216"/>
                    <a:pt x="168" y="1707"/>
                  </a:cubicBezTo>
                  <a:cubicBezTo>
                    <a:pt x="278" y="2041"/>
                    <a:pt x="543" y="2126"/>
                    <a:pt x="831" y="2126"/>
                  </a:cubicBezTo>
                  <a:cubicBezTo>
                    <a:pt x="1130" y="2126"/>
                    <a:pt x="1454" y="2035"/>
                    <a:pt x="1654" y="2035"/>
                  </a:cubicBezTo>
                  <a:cubicBezTo>
                    <a:pt x="1752" y="2035"/>
                    <a:pt x="1820" y="2056"/>
                    <a:pt x="1842" y="2120"/>
                  </a:cubicBezTo>
                  <a:cubicBezTo>
                    <a:pt x="1898" y="2277"/>
                    <a:pt x="1675" y="2355"/>
                    <a:pt x="1563" y="2388"/>
                  </a:cubicBezTo>
                  <a:cubicBezTo>
                    <a:pt x="1514" y="2406"/>
                    <a:pt x="1445" y="2422"/>
                    <a:pt x="1376" y="2422"/>
                  </a:cubicBezTo>
                  <a:cubicBezTo>
                    <a:pt x="1273" y="2422"/>
                    <a:pt x="1168" y="2386"/>
                    <a:pt x="1128" y="2265"/>
                  </a:cubicBezTo>
                  <a:lnTo>
                    <a:pt x="1128" y="2243"/>
                  </a:lnTo>
                  <a:lnTo>
                    <a:pt x="369" y="2489"/>
                  </a:lnTo>
                  <a:cubicBezTo>
                    <a:pt x="485" y="2845"/>
                    <a:pt x="798" y="2980"/>
                    <a:pt x="1148" y="2980"/>
                  </a:cubicBezTo>
                  <a:cubicBezTo>
                    <a:pt x="1270" y="2980"/>
                    <a:pt x="1395" y="2964"/>
                    <a:pt x="1519" y="2935"/>
                  </a:cubicBezTo>
                  <a:lnTo>
                    <a:pt x="1675" y="3504"/>
                  </a:lnTo>
                  <a:lnTo>
                    <a:pt x="2132" y="3359"/>
                  </a:lnTo>
                  <a:lnTo>
                    <a:pt x="1920" y="2812"/>
                  </a:lnTo>
                  <a:cubicBezTo>
                    <a:pt x="2411" y="2600"/>
                    <a:pt x="2757" y="2277"/>
                    <a:pt x="2579" y="1752"/>
                  </a:cubicBezTo>
                  <a:cubicBezTo>
                    <a:pt x="2465" y="1407"/>
                    <a:pt x="2201" y="1317"/>
                    <a:pt x="1914" y="1317"/>
                  </a:cubicBezTo>
                  <a:cubicBezTo>
                    <a:pt x="1602" y="1317"/>
                    <a:pt x="1263" y="1424"/>
                    <a:pt x="1066" y="1424"/>
                  </a:cubicBezTo>
                  <a:cubicBezTo>
                    <a:pt x="983" y="1424"/>
                    <a:pt x="925" y="1405"/>
                    <a:pt x="905" y="1350"/>
                  </a:cubicBezTo>
                  <a:cubicBezTo>
                    <a:pt x="860" y="1205"/>
                    <a:pt x="1083" y="1138"/>
                    <a:pt x="1161" y="1116"/>
                  </a:cubicBezTo>
                  <a:cubicBezTo>
                    <a:pt x="1199" y="1100"/>
                    <a:pt x="1248" y="1088"/>
                    <a:pt x="1299" y="1088"/>
                  </a:cubicBezTo>
                  <a:cubicBezTo>
                    <a:pt x="1386" y="1088"/>
                    <a:pt x="1476" y="1122"/>
                    <a:pt x="1519" y="1228"/>
                  </a:cubicBezTo>
                  <a:lnTo>
                    <a:pt x="2266" y="971"/>
                  </a:lnTo>
                  <a:cubicBezTo>
                    <a:pt x="2160" y="644"/>
                    <a:pt x="1874" y="527"/>
                    <a:pt x="1545" y="527"/>
                  </a:cubicBezTo>
                  <a:cubicBezTo>
                    <a:pt x="1424" y="527"/>
                    <a:pt x="1298" y="542"/>
                    <a:pt x="1173" y="569"/>
                  </a:cubicBezTo>
                  <a:lnTo>
                    <a:pt x="10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1505930" y="2349473"/>
              <a:ext cx="841247" cy="211880"/>
            </a:xfrm>
            <a:custGeom>
              <a:avLst/>
              <a:gdLst/>
              <a:ahLst/>
              <a:cxnLst/>
              <a:rect l="l" t="t" r="r" b="b"/>
              <a:pathLst>
                <a:path w="9084" h="2288" extrusionOk="0">
                  <a:moveTo>
                    <a:pt x="4587" y="1"/>
                  </a:moveTo>
                  <a:cubicBezTo>
                    <a:pt x="4317" y="1"/>
                    <a:pt x="4050" y="18"/>
                    <a:pt x="3783" y="56"/>
                  </a:cubicBezTo>
                  <a:cubicBezTo>
                    <a:pt x="3739" y="56"/>
                    <a:pt x="3716" y="90"/>
                    <a:pt x="3716" y="134"/>
                  </a:cubicBezTo>
                  <a:cubicBezTo>
                    <a:pt x="3716" y="168"/>
                    <a:pt x="3750" y="201"/>
                    <a:pt x="3794" y="201"/>
                  </a:cubicBezTo>
                  <a:cubicBezTo>
                    <a:pt x="4038" y="166"/>
                    <a:pt x="4278" y="149"/>
                    <a:pt x="4519" y="149"/>
                  </a:cubicBezTo>
                  <a:cubicBezTo>
                    <a:pt x="4664" y="149"/>
                    <a:pt x="4808" y="155"/>
                    <a:pt x="4955" y="168"/>
                  </a:cubicBezTo>
                  <a:cubicBezTo>
                    <a:pt x="5000" y="168"/>
                    <a:pt x="5033" y="134"/>
                    <a:pt x="5033" y="90"/>
                  </a:cubicBezTo>
                  <a:cubicBezTo>
                    <a:pt x="5033" y="56"/>
                    <a:pt x="5000" y="23"/>
                    <a:pt x="4966" y="11"/>
                  </a:cubicBezTo>
                  <a:cubicBezTo>
                    <a:pt x="4839" y="4"/>
                    <a:pt x="4713" y="1"/>
                    <a:pt x="4587" y="1"/>
                  </a:cubicBezTo>
                  <a:close/>
                  <a:moveTo>
                    <a:pt x="6115" y="221"/>
                  </a:moveTo>
                  <a:cubicBezTo>
                    <a:pt x="6079" y="221"/>
                    <a:pt x="6049" y="242"/>
                    <a:pt x="6049" y="279"/>
                  </a:cubicBezTo>
                  <a:cubicBezTo>
                    <a:pt x="6026" y="313"/>
                    <a:pt x="6049" y="357"/>
                    <a:pt x="6093" y="369"/>
                  </a:cubicBezTo>
                  <a:cubicBezTo>
                    <a:pt x="6461" y="469"/>
                    <a:pt x="6819" y="614"/>
                    <a:pt x="7164" y="793"/>
                  </a:cubicBezTo>
                  <a:cubicBezTo>
                    <a:pt x="7176" y="804"/>
                    <a:pt x="7187" y="804"/>
                    <a:pt x="7198" y="804"/>
                  </a:cubicBezTo>
                  <a:cubicBezTo>
                    <a:pt x="7231" y="804"/>
                    <a:pt x="7254" y="793"/>
                    <a:pt x="7265" y="759"/>
                  </a:cubicBezTo>
                  <a:cubicBezTo>
                    <a:pt x="7287" y="726"/>
                    <a:pt x="7265" y="681"/>
                    <a:pt x="7231" y="670"/>
                  </a:cubicBezTo>
                  <a:cubicBezTo>
                    <a:pt x="6886" y="480"/>
                    <a:pt x="6517" y="335"/>
                    <a:pt x="6138" y="223"/>
                  </a:cubicBezTo>
                  <a:cubicBezTo>
                    <a:pt x="6130" y="222"/>
                    <a:pt x="6123" y="221"/>
                    <a:pt x="6115" y="221"/>
                  </a:cubicBezTo>
                  <a:close/>
                  <a:moveTo>
                    <a:pt x="2645" y="321"/>
                  </a:moveTo>
                  <a:cubicBezTo>
                    <a:pt x="2638" y="321"/>
                    <a:pt x="2630" y="322"/>
                    <a:pt x="2623" y="324"/>
                  </a:cubicBezTo>
                  <a:cubicBezTo>
                    <a:pt x="2254" y="458"/>
                    <a:pt x="1897" y="625"/>
                    <a:pt x="1551" y="837"/>
                  </a:cubicBezTo>
                  <a:cubicBezTo>
                    <a:pt x="1518" y="860"/>
                    <a:pt x="1507" y="904"/>
                    <a:pt x="1529" y="938"/>
                  </a:cubicBezTo>
                  <a:cubicBezTo>
                    <a:pt x="1540" y="960"/>
                    <a:pt x="1562" y="971"/>
                    <a:pt x="1596" y="971"/>
                  </a:cubicBezTo>
                  <a:cubicBezTo>
                    <a:pt x="1607" y="971"/>
                    <a:pt x="1618" y="960"/>
                    <a:pt x="1629" y="960"/>
                  </a:cubicBezTo>
                  <a:cubicBezTo>
                    <a:pt x="1964" y="759"/>
                    <a:pt x="2310" y="592"/>
                    <a:pt x="2678" y="469"/>
                  </a:cubicBezTo>
                  <a:cubicBezTo>
                    <a:pt x="2712" y="447"/>
                    <a:pt x="2734" y="413"/>
                    <a:pt x="2723" y="369"/>
                  </a:cubicBezTo>
                  <a:cubicBezTo>
                    <a:pt x="2705" y="341"/>
                    <a:pt x="2679" y="321"/>
                    <a:pt x="2645" y="321"/>
                  </a:cubicBezTo>
                  <a:close/>
                  <a:moveTo>
                    <a:pt x="659" y="1526"/>
                  </a:moveTo>
                  <a:cubicBezTo>
                    <a:pt x="639" y="1526"/>
                    <a:pt x="619" y="1535"/>
                    <a:pt x="603" y="1551"/>
                  </a:cubicBezTo>
                  <a:cubicBezTo>
                    <a:pt x="402" y="1741"/>
                    <a:pt x="201" y="1942"/>
                    <a:pt x="34" y="2165"/>
                  </a:cubicBezTo>
                  <a:cubicBezTo>
                    <a:pt x="0" y="2199"/>
                    <a:pt x="11" y="2243"/>
                    <a:pt x="45" y="2266"/>
                  </a:cubicBezTo>
                  <a:cubicBezTo>
                    <a:pt x="56" y="2277"/>
                    <a:pt x="67" y="2288"/>
                    <a:pt x="89" y="2288"/>
                  </a:cubicBezTo>
                  <a:cubicBezTo>
                    <a:pt x="112" y="2288"/>
                    <a:pt x="134" y="2277"/>
                    <a:pt x="156" y="2254"/>
                  </a:cubicBezTo>
                  <a:cubicBezTo>
                    <a:pt x="324" y="2042"/>
                    <a:pt x="513" y="1842"/>
                    <a:pt x="714" y="1652"/>
                  </a:cubicBezTo>
                  <a:cubicBezTo>
                    <a:pt x="737" y="1618"/>
                    <a:pt x="737" y="1574"/>
                    <a:pt x="714" y="1551"/>
                  </a:cubicBezTo>
                  <a:cubicBezTo>
                    <a:pt x="698" y="1535"/>
                    <a:pt x="678" y="1526"/>
                    <a:pt x="659" y="1526"/>
                  </a:cubicBezTo>
                  <a:close/>
                  <a:moveTo>
                    <a:pt x="8191" y="1303"/>
                  </a:moveTo>
                  <a:cubicBezTo>
                    <a:pt x="8135" y="1303"/>
                    <a:pt x="8069" y="1394"/>
                    <a:pt x="8124" y="1440"/>
                  </a:cubicBezTo>
                  <a:cubicBezTo>
                    <a:pt x="8426" y="1685"/>
                    <a:pt x="8693" y="1953"/>
                    <a:pt x="8939" y="2254"/>
                  </a:cubicBezTo>
                  <a:cubicBezTo>
                    <a:pt x="8950" y="2277"/>
                    <a:pt x="8972" y="2288"/>
                    <a:pt x="8995" y="2288"/>
                  </a:cubicBezTo>
                  <a:cubicBezTo>
                    <a:pt x="9017" y="2288"/>
                    <a:pt x="9028" y="2277"/>
                    <a:pt x="9050" y="2266"/>
                  </a:cubicBezTo>
                  <a:cubicBezTo>
                    <a:pt x="9084" y="2243"/>
                    <a:pt x="9084" y="2199"/>
                    <a:pt x="9062" y="2165"/>
                  </a:cubicBezTo>
                  <a:cubicBezTo>
                    <a:pt x="8805" y="1853"/>
                    <a:pt x="8526" y="1574"/>
                    <a:pt x="8225" y="1317"/>
                  </a:cubicBezTo>
                  <a:cubicBezTo>
                    <a:pt x="8215" y="1307"/>
                    <a:pt x="8203" y="1303"/>
                    <a:pt x="8191" y="13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620;p40">
            <a:extLst>
              <a:ext uri="{FF2B5EF4-FFF2-40B4-BE49-F238E27FC236}">
                <a16:creationId xmlns:a16="http://schemas.microsoft.com/office/drawing/2014/main" id="{4EA5FF6D-C98A-1C19-D097-C9037339837D}"/>
              </a:ext>
            </a:extLst>
          </p:cNvPr>
          <p:cNvGrpSpPr/>
          <p:nvPr/>
        </p:nvGrpSpPr>
        <p:grpSpPr>
          <a:xfrm>
            <a:off x="5776416" y="1051251"/>
            <a:ext cx="1224415" cy="1224415"/>
            <a:chOff x="1050275" y="1793925"/>
            <a:chExt cx="1264500" cy="1264500"/>
          </a:xfrm>
        </p:grpSpPr>
        <p:sp>
          <p:nvSpPr>
            <p:cNvPr id="5" name="Google Shape;621;p40">
              <a:extLst>
                <a:ext uri="{FF2B5EF4-FFF2-40B4-BE49-F238E27FC236}">
                  <a16:creationId xmlns:a16="http://schemas.microsoft.com/office/drawing/2014/main" id="{CA87682E-16A5-32B4-9266-25119E2909B0}"/>
                </a:ext>
              </a:extLst>
            </p:cNvPr>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2;p40">
              <a:extLst>
                <a:ext uri="{FF2B5EF4-FFF2-40B4-BE49-F238E27FC236}">
                  <a16:creationId xmlns:a16="http://schemas.microsoft.com/office/drawing/2014/main" id="{A379B6B5-823A-E9D8-AA59-A2A201B9D99F}"/>
                </a:ext>
              </a:extLst>
            </p:cNvPr>
            <p:cNvSpPr/>
            <p:nvPr/>
          </p:nvSpPr>
          <p:spPr>
            <a:xfrm>
              <a:off x="1172425" y="1916075"/>
              <a:ext cx="1020300" cy="10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623;p40">
            <a:extLst>
              <a:ext uri="{FF2B5EF4-FFF2-40B4-BE49-F238E27FC236}">
                <a16:creationId xmlns:a16="http://schemas.microsoft.com/office/drawing/2014/main" id="{30CC0889-AF29-03A4-A720-DA7951F77DA4}"/>
              </a:ext>
            </a:extLst>
          </p:cNvPr>
          <p:cNvSpPr txBox="1">
            <a:spLocks/>
          </p:cNvSpPr>
          <p:nvPr/>
        </p:nvSpPr>
        <p:spPr>
          <a:xfrm>
            <a:off x="3925260" y="2157419"/>
            <a:ext cx="4926725" cy="13706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9600"/>
              <a:buFont typeface="Prosto One"/>
              <a:buNone/>
              <a:defRPr sz="7800" b="1" i="0" u="none" strike="noStrike" cap="none">
                <a:solidFill>
                  <a:schemeClr val="dk2"/>
                </a:solidFill>
                <a:latin typeface="Prosto One"/>
                <a:ea typeface="Prosto One"/>
                <a:cs typeface="Prosto One"/>
                <a:sym typeface="Prosto One"/>
              </a:defRPr>
            </a:lvl1pPr>
            <a:lvl2pPr marR="0" lvl="1"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2pPr>
            <a:lvl3pPr marR="0" lvl="2"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3pPr>
            <a:lvl4pPr marR="0" lvl="3"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4pPr>
            <a:lvl5pPr marR="0" lvl="4"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5pPr>
            <a:lvl6pPr marR="0" lvl="5"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6pPr>
            <a:lvl7pPr marR="0" lvl="6"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7pPr>
            <a:lvl8pPr marR="0" lvl="7"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8pPr>
            <a:lvl9pPr marR="0" lvl="8"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9pPr>
          </a:lstStyle>
          <a:p>
            <a:pPr algn="ctr"/>
            <a:r>
              <a:rPr lang="en-US" sz="2800" dirty="0"/>
              <a:t>Insight</a:t>
            </a:r>
          </a:p>
        </p:txBody>
      </p:sp>
      <p:sp>
        <p:nvSpPr>
          <p:cNvPr id="8" name="Google Shape;625;p40">
            <a:extLst>
              <a:ext uri="{FF2B5EF4-FFF2-40B4-BE49-F238E27FC236}">
                <a16:creationId xmlns:a16="http://schemas.microsoft.com/office/drawing/2014/main" id="{7B12A37C-9931-CFFB-2009-C3C0DC1E19C7}"/>
              </a:ext>
            </a:extLst>
          </p:cNvPr>
          <p:cNvSpPr txBox="1">
            <a:spLocks/>
          </p:cNvSpPr>
          <p:nvPr/>
        </p:nvSpPr>
        <p:spPr>
          <a:xfrm>
            <a:off x="5665350" y="1242574"/>
            <a:ext cx="14466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dirty="0">
                <a:latin typeface="Prosto One" panose="020B0604020202020204" charset="0"/>
              </a:rPr>
              <a:t>03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grpSp>
        <p:nvGrpSpPr>
          <p:cNvPr id="1561" name="Google Shape;1561;p59"/>
          <p:cNvGrpSpPr/>
          <p:nvPr/>
        </p:nvGrpSpPr>
        <p:grpSpPr>
          <a:xfrm>
            <a:off x="356640" y="3899255"/>
            <a:ext cx="1063778" cy="863746"/>
            <a:chOff x="1681214" y="3422551"/>
            <a:chExt cx="1247687" cy="1012954"/>
          </a:xfrm>
        </p:grpSpPr>
        <p:sp>
          <p:nvSpPr>
            <p:cNvPr id="1562" name="Google Shape;1562;p59"/>
            <p:cNvSpPr/>
            <p:nvPr/>
          </p:nvSpPr>
          <p:spPr>
            <a:xfrm>
              <a:off x="2115467" y="3650154"/>
              <a:ext cx="718458" cy="632632"/>
            </a:xfrm>
            <a:custGeom>
              <a:avLst/>
              <a:gdLst/>
              <a:ahLst/>
              <a:cxnLst/>
              <a:rect l="l" t="t" r="r" b="b"/>
              <a:pathLst>
                <a:path w="23690" h="20860" extrusionOk="0">
                  <a:moveTo>
                    <a:pt x="11847" y="1"/>
                  </a:moveTo>
                  <a:cubicBezTo>
                    <a:pt x="10487" y="1"/>
                    <a:pt x="9106" y="269"/>
                    <a:pt x="7775" y="835"/>
                  </a:cubicBezTo>
                  <a:cubicBezTo>
                    <a:pt x="2474" y="3077"/>
                    <a:pt x="0" y="9194"/>
                    <a:pt x="2243" y="14495"/>
                  </a:cubicBezTo>
                  <a:cubicBezTo>
                    <a:pt x="3923" y="18468"/>
                    <a:pt x="7787" y="20860"/>
                    <a:pt x="11849" y="20860"/>
                  </a:cubicBezTo>
                  <a:cubicBezTo>
                    <a:pt x="13207" y="20860"/>
                    <a:pt x="14587" y="20592"/>
                    <a:pt x="15915" y="20028"/>
                  </a:cubicBezTo>
                  <a:cubicBezTo>
                    <a:pt x="21216" y="17785"/>
                    <a:pt x="23690" y="11668"/>
                    <a:pt x="21448" y="6367"/>
                  </a:cubicBezTo>
                  <a:cubicBezTo>
                    <a:pt x="19759" y="2388"/>
                    <a:pt x="15903" y="1"/>
                    <a:pt x="11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9"/>
            <p:cNvSpPr/>
            <p:nvPr/>
          </p:nvSpPr>
          <p:spPr>
            <a:xfrm>
              <a:off x="2201929" y="3725880"/>
              <a:ext cx="544803" cy="479447"/>
            </a:xfrm>
            <a:custGeom>
              <a:avLst/>
              <a:gdLst/>
              <a:ahLst/>
              <a:cxnLst/>
              <a:rect l="l" t="t" r="r" b="b"/>
              <a:pathLst>
                <a:path w="17964" h="15809" extrusionOk="0">
                  <a:moveTo>
                    <a:pt x="8977" y="0"/>
                  </a:moveTo>
                  <a:cubicBezTo>
                    <a:pt x="7949" y="0"/>
                    <a:pt x="6905" y="202"/>
                    <a:pt x="5899" y="629"/>
                  </a:cubicBezTo>
                  <a:cubicBezTo>
                    <a:pt x="1890" y="2335"/>
                    <a:pt x="1" y="6965"/>
                    <a:pt x="1707" y="10987"/>
                  </a:cubicBezTo>
                  <a:cubicBezTo>
                    <a:pt x="2985" y="14000"/>
                    <a:pt x="5906" y="15809"/>
                    <a:pt x="8981" y="15809"/>
                  </a:cubicBezTo>
                  <a:cubicBezTo>
                    <a:pt x="10010" y="15809"/>
                    <a:pt x="11057" y="15606"/>
                    <a:pt x="12065" y="15179"/>
                  </a:cubicBezTo>
                  <a:cubicBezTo>
                    <a:pt x="16086" y="13485"/>
                    <a:pt x="17963" y="8842"/>
                    <a:pt x="16257" y="4821"/>
                  </a:cubicBezTo>
                  <a:cubicBezTo>
                    <a:pt x="14987" y="1814"/>
                    <a:pt x="12058" y="0"/>
                    <a:pt x="89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9"/>
            <p:cNvSpPr/>
            <p:nvPr/>
          </p:nvSpPr>
          <p:spPr>
            <a:xfrm>
              <a:off x="2289908" y="3794540"/>
              <a:ext cx="368115" cy="342549"/>
            </a:xfrm>
            <a:custGeom>
              <a:avLst/>
              <a:gdLst/>
              <a:ahLst/>
              <a:cxnLst/>
              <a:rect l="l" t="t" r="r" b="b"/>
              <a:pathLst>
                <a:path w="12138" h="11295" extrusionOk="0">
                  <a:moveTo>
                    <a:pt x="6069" y="0"/>
                  </a:moveTo>
                  <a:cubicBezTo>
                    <a:pt x="3346" y="0"/>
                    <a:pt x="939" y="1978"/>
                    <a:pt x="488" y="4750"/>
                  </a:cubicBezTo>
                  <a:cubicBezTo>
                    <a:pt x="0" y="7833"/>
                    <a:pt x="2096" y="10733"/>
                    <a:pt x="5167" y="11221"/>
                  </a:cubicBezTo>
                  <a:cubicBezTo>
                    <a:pt x="5473" y="11270"/>
                    <a:pt x="5778" y="11294"/>
                    <a:pt x="6078" y="11294"/>
                  </a:cubicBezTo>
                  <a:cubicBezTo>
                    <a:pt x="8802" y="11294"/>
                    <a:pt x="11199" y="9318"/>
                    <a:pt x="11638" y="6541"/>
                  </a:cubicBezTo>
                  <a:cubicBezTo>
                    <a:pt x="12137" y="3471"/>
                    <a:pt x="10041" y="570"/>
                    <a:pt x="6958" y="71"/>
                  </a:cubicBezTo>
                  <a:cubicBezTo>
                    <a:pt x="6660" y="23"/>
                    <a:pt x="6363" y="0"/>
                    <a:pt x="6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9"/>
            <p:cNvSpPr/>
            <p:nvPr/>
          </p:nvSpPr>
          <p:spPr>
            <a:xfrm>
              <a:off x="2316990" y="3848401"/>
              <a:ext cx="275252" cy="235796"/>
            </a:xfrm>
            <a:custGeom>
              <a:avLst/>
              <a:gdLst/>
              <a:ahLst/>
              <a:cxnLst/>
              <a:rect l="l" t="t" r="r" b="b"/>
              <a:pathLst>
                <a:path w="9076" h="7775" extrusionOk="0">
                  <a:moveTo>
                    <a:pt x="5185" y="1"/>
                  </a:moveTo>
                  <a:cubicBezTo>
                    <a:pt x="1722" y="1"/>
                    <a:pt x="0" y="4184"/>
                    <a:pt x="2446" y="6630"/>
                  </a:cubicBezTo>
                  <a:cubicBezTo>
                    <a:pt x="3237" y="7421"/>
                    <a:pt x="4209" y="7775"/>
                    <a:pt x="5161" y="7775"/>
                  </a:cubicBezTo>
                  <a:cubicBezTo>
                    <a:pt x="7159" y="7775"/>
                    <a:pt x="9075" y="6219"/>
                    <a:pt x="9075" y="3876"/>
                  </a:cubicBezTo>
                  <a:cubicBezTo>
                    <a:pt x="9075" y="1731"/>
                    <a:pt x="7345" y="1"/>
                    <a:pt x="5200" y="1"/>
                  </a:cubicBezTo>
                  <a:cubicBezTo>
                    <a:pt x="5195" y="1"/>
                    <a:pt x="5190" y="1"/>
                    <a:pt x="518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9"/>
            <p:cNvSpPr/>
            <p:nvPr/>
          </p:nvSpPr>
          <p:spPr>
            <a:xfrm>
              <a:off x="2401511" y="3911602"/>
              <a:ext cx="127527" cy="108967"/>
            </a:xfrm>
            <a:custGeom>
              <a:avLst/>
              <a:gdLst/>
              <a:ahLst/>
              <a:cxnLst/>
              <a:rect l="l" t="t" r="r" b="b"/>
              <a:pathLst>
                <a:path w="4205" h="3593" extrusionOk="0">
                  <a:moveTo>
                    <a:pt x="2413" y="1"/>
                  </a:moveTo>
                  <a:cubicBezTo>
                    <a:pt x="805" y="1"/>
                    <a:pt x="0" y="1938"/>
                    <a:pt x="1134" y="3059"/>
                  </a:cubicBezTo>
                  <a:cubicBezTo>
                    <a:pt x="1502" y="3427"/>
                    <a:pt x="1954" y="3592"/>
                    <a:pt x="2398" y="3592"/>
                  </a:cubicBezTo>
                  <a:cubicBezTo>
                    <a:pt x="3321" y="3592"/>
                    <a:pt x="4205" y="2878"/>
                    <a:pt x="4205" y="1792"/>
                  </a:cubicBezTo>
                  <a:cubicBezTo>
                    <a:pt x="4205" y="805"/>
                    <a:pt x="3400" y="1"/>
                    <a:pt x="2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9"/>
            <p:cNvSpPr/>
            <p:nvPr/>
          </p:nvSpPr>
          <p:spPr>
            <a:xfrm>
              <a:off x="2758521" y="3746017"/>
              <a:ext cx="134897" cy="84310"/>
            </a:xfrm>
            <a:custGeom>
              <a:avLst/>
              <a:gdLst/>
              <a:ahLst/>
              <a:cxnLst/>
              <a:rect l="l" t="t" r="r" b="b"/>
              <a:pathLst>
                <a:path w="4448" h="2780" extrusionOk="0">
                  <a:moveTo>
                    <a:pt x="3323" y="1"/>
                  </a:moveTo>
                  <a:cubicBezTo>
                    <a:pt x="3060" y="1"/>
                    <a:pt x="2714" y="128"/>
                    <a:pt x="2267" y="525"/>
                  </a:cubicBezTo>
                  <a:cubicBezTo>
                    <a:pt x="1243" y="1464"/>
                    <a:pt x="0" y="2780"/>
                    <a:pt x="0" y="2780"/>
                  </a:cubicBezTo>
                  <a:cubicBezTo>
                    <a:pt x="0" y="2780"/>
                    <a:pt x="1767" y="2329"/>
                    <a:pt x="3071" y="1866"/>
                  </a:cubicBezTo>
                  <a:cubicBezTo>
                    <a:pt x="4448" y="1390"/>
                    <a:pt x="4131" y="574"/>
                    <a:pt x="3997" y="367"/>
                  </a:cubicBezTo>
                  <a:cubicBezTo>
                    <a:pt x="3904" y="259"/>
                    <a:pt x="3697" y="1"/>
                    <a:pt x="3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9"/>
            <p:cNvSpPr/>
            <p:nvPr/>
          </p:nvSpPr>
          <p:spPr>
            <a:xfrm>
              <a:off x="2474690" y="3769703"/>
              <a:ext cx="367387" cy="199585"/>
            </a:xfrm>
            <a:custGeom>
              <a:avLst/>
              <a:gdLst/>
              <a:ahLst/>
              <a:cxnLst/>
              <a:rect l="l" t="t" r="r" b="b"/>
              <a:pathLst>
                <a:path w="12114" h="6581" extrusionOk="0">
                  <a:moveTo>
                    <a:pt x="11833" y="0"/>
                  </a:moveTo>
                  <a:lnTo>
                    <a:pt x="10017" y="695"/>
                  </a:lnTo>
                  <a:cubicBezTo>
                    <a:pt x="9481" y="902"/>
                    <a:pt x="8957" y="1158"/>
                    <a:pt x="8457" y="1450"/>
                  </a:cubicBezTo>
                  <a:lnTo>
                    <a:pt x="0" y="6581"/>
                  </a:lnTo>
                  <a:lnTo>
                    <a:pt x="8506" y="3071"/>
                  </a:lnTo>
                  <a:cubicBezTo>
                    <a:pt x="9469" y="2681"/>
                    <a:pt x="10358" y="2133"/>
                    <a:pt x="11138" y="1462"/>
                  </a:cubicBezTo>
                  <a:lnTo>
                    <a:pt x="12113" y="634"/>
                  </a:lnTo>
                  <a:cubicBezTo>
                    <a:pt x="11979" y="439"/>
                    <a:pt x="11882" y="232"/>
                    <a:pt x="11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9"/>
            <p:cNvSpPr/>
            <p:nvPr/>
          </p:nvSpPr>
          <p:spPr>
            <a:xfrm>
              <a:off x="2751121" y="3707805"/>
              <a:ext cx="93227" cy="122523"/>
            </a:xfrm>
            <a:custGeom>
              <a:avLst/>
              <a:gdLst/>
              <a:ahLst/>
              <a:cxnLst/>
              <a:rect l="l" t="t" r="r" b="b"/>
              <a:pathLst>
                <a:path w="3074" h="4040" extrusionOk="0">
                  <a:moveTo>
                    <a:pt x="2229" y="1"/>
                  </a:moveTo>
                  <a:cubicBezTo>
                    <a:pt x="2085" y="1"/>
                    <a:pt x="1908" y="72"/>
                    <a:pt x="1694" y="238"/>
                  </a:cubicBezTo>
                  <a:cubicBezTo>
                    <a:pt x="244" y="1371"/>
                    <a:pt x="0" y="4040"/>
                    <a:pt x="0" y="4040"/>
                  </a:cubicBezTo>
                  <a:lnTo>
                    <a:pt x="2852" y="2407"/>
                  </a:lnTo>
                  <a:cubicBezTo>
                    <a:pt x="2852" y="2407"/>
                    <a:pt x="3074" y="1"/>
                    <a:pt x="2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9"/>
            <p:cNvSpPr/>
            <p:nvPr/>
          </p:nvSpPr>
          <p:spPr>
            <a:xfrm>
              <a:off x="2751121" y="3779680"/>
              <a:ext cx="177780" cy="70238"/>
            </a:xfrm>
            <a:custGeom>
              <a:avLst/>
              <a:gdLst/>
              <a:ahLst/>
              <a:cxnLst/>
              <a:rect l="l" t="t" r="r" b="b"/>
              <a:pathLst>
                <a:path w="5862" h="2316" extrusionOk="0">
                  <a:moveTo>
                    <a:pt x="2840" y="0"/>
                  </a:moveTo>
                  <a:lnTo>
                    <a:pt x="0" y="1657"/>
                  </a:lnTo>
                  <a:cubicBezTo>
                    <a:pt x="0" y="1657"/>
                    <a:pt x="1417" y="2316"/>
                    <a:pt x="2846" y="2316"/>
                  </a:cubicBezTo>
                  <a:cubicBezTo>
                    <a:pt x="3291" y="2316"/>
                    <a:pt x="3738" y="2252"/>
                    <a:pt x="4144" y="2084"/>
                  </a:cubicBezTo>
                  <a:cubicBezTo>
                    <a:pt x="5862" y="1389"/>
                    <a:pt x="2840" y="0"/>
                    <a:pt x="2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9"/>
            <p:cNvSpPr/>
            <p:nvPr/>
          </p:nvSpPr>
          <p:spPr>
            <a:xfrm>
              <a:off x="1681214" y="3599630"/>
              <a:ext cx="718125" cy="769348"/>
            </a:xfrm>
            <a:custGeom>
              <a:avLst/>
              <a:gdLst/>
              <a:ahLst/>
              <a:cxnLst/>
              <a:rect l="l" t="t" r="r" b="b"/>
              <a:pathLst>
                <a:path w="23679" h="25368" extrusionOk="0">
                  <a:moveTo>
                    <a:pt x="12534" y="0"/>
                  </a:moveTo>
                  <a:cubicBezTo>
                    <a:pt x="12487" y="0"/>
                    <a:pt x="12441" y="1"/>
                    <a:pt x="12394" y="3"/>
                  </a:cubicBezTo>
                  <a:cubicBezTo>
                    <a:pt x="12394" y="3"/>
                    <a:pt x="9201" y="795"/>
                    <a:pt x="6813" y="2562"/>
                  </a:cubicBezTo>
                  <a:cubicBezTo>
                    <a:pt x="4424" y="4341"/>
                    <a:pt x="1939" y="9824"/>
                    <a:pt x="1463" y="13675"/>
                  </a:cubicBezTo>
                  <a:cubicBezTo>
                    <a:pt x="976" y="17526"/>
                    <a:pt x="1" y="20536"/>
                    <a:pt x="1463" y="22510"/>
                  </a:cubicBezTo>
                  <a:cubicBezTo>
                    <a:pt x="2913" y="24484"/>
                    <a:pt x="7654" y="24886"/>
                    <a:pt x="11736" y="25276"/>
                  </a:cubicBezTo>
                  <a:cubicBezTo>
                    <a:pt x="12363" y="25338"/>
                    <a:pt x="13027" y="25368"/>
                    <a:pt x="13706" y="25368"/>
                  </a:cubicBezTo>
                  <a:cubicBezTo>
                    <a:pt x="17431" y="25368"/>
                    <a:pt x="21599" y="24486"/>
                    <a:pt x="22557" y="23290"/>
                  </a:cubicBezTo>
                  <a:cubicBezTo>
                    <a:pt x="23678" y="21876"/>
                    <a:pt x="23593" y="11153"/>
                    <a:pt x="21473" y="7107"/>
                  </a:cubicBezTo>
                  <a:cubicBezTo>
                    <a:pt x="19372" y="3122"/>
                    <a:pt x="15605" y="0"/>
                    <a:pt x="12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9"/>
            <p:cNvSpPr/>
            <p:nvPr/>
          </p:nvSpPr>
          <p:spPr>
            <a:xfrm>
              <a:off x="1914217" y="3422551"/>
              <a:ext cx="307672" cy="201284"/>
            </a:xfrm>
            <a:custGeom>
              <a:avLst/>
              <a:gdLst/>
              <a:ahLst/>
              <a:cxnLst/>
              <a:rect l="l" t="t" r="r" b="b"/>
              <a:pathLst>
                <a:path w="10145" h="6637" extrusionOk="0">
                  <a:moveTo>
                    <a:pt x="4763" y="0"/>
                  </a:moveTo>
                  <a:cubicBezTo>
                    <a:pt x="4586" y="0"/>
                    <a:pt x="4416" y="43"/>
                    <a:pt x="4260" y="139"/>
                  </a:cubicBezTo>
                  <a:cubicBezTo>
                    <a:pt x="3821" y="414"/>
                    <a:pt x="3586" y="640"/>
                    <a:pt x="3231" y="640"/>
                  </a:cubicBezTo>
                  <a:cubicBezTo>
                    <a:pt x="3005" y="640"/>
                    <a:pt x="2730" y="549"/>
                    <a:pt x="2323" y="321"/>
                  </a:cubicBezTo>
                  <a:cubicBezTo>
                    <a:pt x="2116" y="204"/>
                    <a:pt x="1898" y="144"/>
                    <a:pt x="1683" y="144"/>
                  </a:cubicBezTo>
                  <a:cubicBezTo>
                    <a:pt x="808" y="144"/>
                    <a:pt x="1" y="1134"/>
                    <a:pt x="373" y="3209"/>
                  </a:cubicBezTo>
                  <a:cubicBezTo>
                    <a:pt x="848" y="5805"/>
                    <a:pt x="4260" y="6634"/>
                    <a:pt x="4260" y="6634"/>
                  </a:cubicBezTo>
                  <a:cubicBezTo>
                    <a:pt x="4345" y="6635"/>
                    <a:pt x="4429" y="6636"/>
                    <a:pt x="4511" y="6636"/>
                  </a:cubicBezTo>
                  <a:cubicBezTo>
                    <a:pt x="8247" y="6636"/>
                    <a:pt x="8857" y="5029"/>
                    <a:pt x="9512" y="3538"/>
                  </a:cubicBezTo>
                  <a:cubicBezTo>
                    <a:pt x="10144" y="2075"/>
                    <a:pt x="9776" y="949"/>
                    <a:pt x="8622" y="949"/>
                  </a:cubicBezTo>
                  <a:cubicBezTo>
                    <a:pt x="8575" y="949"/>
                    <a:pt x="8526" y="951"/>
                    <a:pt x="8477" y="955"/>
                  </a:cubicBezTo>
                  <a:cubicBezTo>
                    <a:pt x="7590" y="1024"/>
                    <a:pt x="7281" y="1488"/>
                    <a:pt x="6987" y="1488"/>
                  </a:cubicBezTo>
                  <a:cubicBezTo>
                    <a:pt x="6865" y="1488"/>
                    <a:pt x="6745" y="1408"/>
                    <a:pt x="6588" y="1187"/>
                  </a:cubicBezTo>
                  <a:cubicBezTo>
                    <a:pt x="6166" y="582"/>
                    <a:pt x="5419" y="0"/>
                    <a:pt x="47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9"/>
            <p:cNvSpPr/>
            <p:nvPr/>
          </p:nvSpPr>
          <p:spPr>
            <a:xfrm>
              <a:off x="1918129" y="3435986"/>
              <a:ext cx="273857" cy="187758"/>
            </a:xfrm>
            <a:custGeom>
              <a:avLst/>
              <a:gdLst/>
              <a:ahLst/>
              <a:cxnLst/>
              <a:rect l="l" t="t" r="r" b="b"/>
              <a:pathLst>
                <a:path w="9030" h="6191" extrusionOk="0">
                  <a:moveTo>
                    <a:pt x="792" y="0"/>
                  </a:moveTo>
                  <a:lnTo>
                    <a:pt x="792" y="0"/>
                  </a:lnTo>
                  <a:cubicBezTo>
                    <a:pt x="305" y="439"/>
                    <a:pt x="0" y="1341"/>
                    <a:pt x="256" y="2766"/>
                  </a:cubicBezTo>
                  <a:cubicBezTo>
                    <a:pt x="658" y="4972"/>
                    <a:pt x="3193" y="5898"/>
                    <a:pt x="3936" y="6130"/>
                  </a:cubicBezTo>
                  <a:cubicBezTo>
                    <a:pt x="4070" y="6166"/>
                    <a:pt x="4204" y="6191"/>
                    <a:pt x="4338" y="6191"/>
                  </a:cubicBezTo>
                  <a:cubicBezTo>
                    <a:pt x="4356" y="6191"/>
                    <a:pt x="4373" y="6191"/>
                    <a:pt x="4390" y="6191"/>
                  </a:cubicBezTo>
                  <a:cubicBezTo>
                    <a:pt x="7469" y="6191"/>
                    <a:pt x="8424" y="5111"/>
                    <a:pt x="9030" y="3888"/>
                  </a:cubicBezTo>
                  <a:lnTo>
                    <a:pt x="9030" y="3888"/>
                  </a:lnTo>
                  <a:cubicBezTo>
                    <a:pt x="9030" y="3888"/>
                    <a:pt x="8153" y="4655"/>
                    <a:pt x="7836" y="4741"/>
                  </a:cubicBezTo>
                  <a:cubicBezTo>
                    <a:pt x="7759" y="4760"/>
                    <a:pt x="7694" y="4768"/>
                    <a:pt x="7637" y="4768"/>
                  </a:cubicBezTo>
                  <a:cubicBezTo>
                    <a:pt x="7044" y="4768"/>
                    <a:pt x="7470" y="3792"/>
                    <a:pt x="7336" y="3424"/>
                  </a:cubicBezTo>
                  <a:lnTo>
                    <a:pt x="7336" y="3424"/>
                  </a:lnTo>
                  <a:cubicBezTo>
                    <a:pt x="7105" y="3437"/>
                    <a:pt x="7019" y="3814"/>
                    <a:pt x="6946" y="3985"/>
                  </a:cubicBezTo>
                  <a:cubicBezTo>
                    <a:pt x="6763" y="4351"/>
                    <a:pt x="6398" y="4582"/>
                    <a:pt x="5996" y="4582"/>
                  </a:cubicBezTo>
                  <a:cubicBezTo>
                    <a:pt x="5447" y="4582"/>
                    <a:pt x="5374" y="3973"/>
                    <a:pt x="5130" y="3607"/>
                  </a:cubicBezTo>
                  <a:cubicBezTo>
                    <a:pt x="5084" y="3532"/>
                    <a:pt x="5049" y="3493"/>
                    <a:pt x="5018" y="3493"/>
                  </a:cubicBezTo>
                  <a:cubicBezTo>
                    <a:pt x="4984" y="3493"/>
                    <a:pt x="4955" y="3541"/>
                    <a:pt x="4923" y="3644"/>
                  </a:cubicBezTo>
                  <a:cubicBezTo>
                    <a:pt x="4862" y="3827"/>
                    <a:pt x="4923" y="4082"/>
                    <a:pt x="4728" y="4253"/>
                  </a:cubicBezTo>
                  <a:cubicBezTo>
                    <a:pt x="4630" y="4337"/>
                    <a:pt x="4515" y="4371"/>
                    <a:pt x="4393" y="4371"/>
                  </a:cubicBezTo>
                  <a:cubicBezTo>
                    <a:pt x="4074" y="4371"/>
                    <a:pt x="3712" y="4140"/>
                    <a:pt x="3510" y="3973"/>
                  </a:cubicBezTo>
                  <a:cubicBezTo>
                    <a:pt x="3205" y="3705"/>
                    <a:pt x="3095" y="3278"/>
                    <a:pt x="2766" y="3034"/>
                  </a:cubicBezTo>
                  <a:cubicBezTo>
                    <a:pt x="2718" y="3095"/>
                    <a:pt x="2681" y="3169"/>
                    <a:pt x="2669" y="3254"/>
                  </a:cubicBezTo>
                  <a:cubicBezTo>
                    <a:pt x="2602" y="3589"/>
                    <a:pt x="2617" y="4221"/>
                    <a:pt x="2151" y="4221"/>
                  </a:cubicBezTo>
                  <a:cubicBezTo>
                    <a:pt x="2108" y="4221"/>
                    <a:pt x="2062" y="4216"/>
                    <a:pt x="2011" y="4204"/>
                  </a:cubicBezTo>
                  <a:cubicBezTo>
                    <a:pt x="1499" y="4095"/>
                    <a:pt x="1146" y="3254"/>
                    <a:pt x="987" y="2827"/>
                  </a:cubicBezTo>
                  <a:cubicBezTo>
                    <a:pt x="768" y="2303"/>
                    <a:pt x="646" y="1767"/>
                    <a:pt x="622" y="1207"/>
                  </a:cubicBezTo>
                  <a:cubicBezTo>
                    <a:pt x="622" y="975"/>
                    <a:pt x="634" y="756"/>
                    <a:pt x="670" y="524"/>
                  </a:cubicBezTo>
                  <a:cubicBezTo>
                    <a:pt x="683" y="341"/>
                    <a:pt x="731" y="171"/>
                    <a:pt x="792"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9"/>
            <p:cNvSpPr/>
            <p:nvPr/>
          </p:nvSpPr>
          <p:spPr>
            <a:xfrm>
              <a:off x="1936234" y="3792963"/>
              <a:ext cx="252810" cy="378851"/>
            </a:xfrm>
            <a:custGeom>
              <a:avLst/>
              <a:gdLst/>
              <a:ahLst/>
              <a:cxnLst/>
              <a:rect l="l" t="t" r="r" b="b"/>
              <a:pathLst>
                <a:path w="8336" h="12492" extrusionOk="0">
                  <a:moveTo>
                    <a:pt x="3425" y="1"/>
                  </a:moveTo>
                  <a:lnTo>
                    <a:pt x="3498" y="2097"/>
                  </a:lnTo>
                  <a:cubicBezTo>
                    <a:pt x="1743" y="2219"/>
                    <a:pt x="329" y="2889"/>
                    <a:pt x="293" y="4705"/>
                  </a:cubicBezTo>
                  <a:cubicBezTo>
                    <a:pt x="244" y="7861"/>
                    <a:pt x="5423" y="6862"/>
                    <a:pt x="5399" y="8056"/>
                  </a:cubicBezTo>
                  <a:cubicBezTo>
                    <a:pt x="5388" y="8553"/>
                    <a:pt x="4744" y="8619"/>
                    <a:pt x="4293" y="8619"/>
                  </a:cubicBezTo>
                  <a:cubicBezTo>
                    <a:pt x="4235" y="8619"/>
                    <a:pt x="4181" y="8618"/>
                    <a:pt x="4131" y="8616"/>
                  </a:cubicBezTo>
                  <a:cubicBezTo>
                    <a:pt x="3693" y="8616"/>
                    <a:pt x="2827" y="8446"/>
                    <a:pt x="2827" y="7678"/>
                  </a:cubicBezTo>
                  <a:lnTo>
                    <a:pt x="2827" y="7617"/>
                  </a:lnTo>
                  <a:lnTo>
                    <a:pt x="37" y="7568"/>
                  </a:lnTo>
                  <a:lnTo>
                    <a:pt x="37" y="7568"/>
                  </a:lnTo>
                  <a:cubicBezTo>
                    <a:pt x="0" y="9323"/>
                    <a:pt x="1609" y="10164"/>
                    <a:pt x="3339" y="10371"/>
                  </a:cubicBezTo>
                  <a:lnTo>
                    <a:pt x="3205" y="12467"/>
                  </a:lnTo>
                  <a:lnTo>
                    <a:pt x="4911" y="12491"/>
                  </a:lnTo>
                  <a:lnTo>
                    <a:pt x="4911" y="12491"/>
                  </a:lnTo>
                  <a:lnTo>
                    <a:pt x="4826" y="10420"/>
                  </a:lnTo>
                  <a:cubicBezTo>
                    <a:pt x="6703" y="10310"/>
                    <a:pt x="8250" y="9616"/>
                    <a:pt x="8275" y="7666"/>
                  </a:cubicBezTo>
                  <a:cubicBezTo>
                    <a:pt x="8335" y="4412"/>
                    <a:pt x="3156" y="5521"/>
                    <a:pt x="3181" y="4363"/>
                  </a:cubicBezTo>
                  <a:cubicBezTo>
                    <a:pt x="3181" y="3896"/>
                    <a:pt x="3882" y="3876"/>
                    <a:pt x="4198" y="3876"/>
                  </a:cubicBezTo>
                  <a:cubicBezTo>
                    <a:pt x="4229" y="3876"/>
                    <a:pt x="4255" y="3876"/>
                    <a:pt x="4278" y="3876"/>
                  </a:cubicBezTo>
                  <a:cubicBezTo>
                    <a:pt x="4692" y="3876"/>
                    <a:pt x="5338" y="4022"/>
                    <a:pt x="5338" y="4656"/>
                  </a:cubicBezTo>
                  <a:lnTo>
                    <a:pt x="8140" y="4705"/>
                  </a:lnTo>
                  <a:cubicBezTo>
                    <a:pt x="8177" y="3023"/>
                    <a:pt x="6654" y="2280"/>
                    <a:pt x="4972" y="2109"/>
                  </a:cubicBezTo>
                  <a:lnTo>
                    <a:pt x="5131" y="37"/>
                  </a:lnTo>
                  <a:lnTo>
                    <a:pt x="3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9"/>
            <p:cNvSpPr/>
            <p:nvPr/>
          </p:nvSpPr>
          <p:spPr>
            <a:xfrm>
              <a:off x="2199715" y="4128894"/>
              <a:ext cx="318621" cy="306611"/>
            </a:xfrm>
            <a:custGeom>
              <a:avLst/>
              <a:gdLst/>
              <a:ahLst/>
              <a:cxnLst/>
              <a:rect l="l" t="t" r="r" b="b"/>
              <a:pathLst>
                <a:path w="10506" h="10110" extrusionOk="0">
                  <a:moveTo>
                    <a:pt x="5448" y="1"/>
                  </a:moveTo>
                  <a:cubicBezTo>
                    <a:pt x="3401" y="1"/>
                    <a:pt x="1561" y="1232"/>
                    <a:pt x="781" y="3121"/>
                  </a:cubicBezTo>
                  <a:cubicBezTo>
                    <a:pt x="1" y="5009"/>
                    <a:pt x="427" y="7191"/>
                    <a:pt x="1877" y="8629"/>
                  </a:cubicBezTo>
                  <a:cubicBezTo>
                    <a:pt x="2847" y="9598"/>
                    <a:pt x="4137" y="10110"/>
                    <a:pt x="5451" y="10110"/>
                  </a:cubicBezTo>
                  <a:cubicBezTo>
                    <a:pt x="6102" y="10110"/>
                    <a:pt x="6759" y="9984"/>
                    <a:pt x="7386" y="9725"/>
                  </a:cubicBezTo>
                  <a:cubicBezTo>
                    <a:pt x="9274" y="8945"/>
                    <a:pt x="10505" y="7105"/>
                    <a:pt x="10505" y="5058"/>
                  </a:cubicBezTo>
                  <a:cubicBezTo>
                    <a:pt x="10505" y="2267"/>
                    <a:pt x="8239" y="1"/>
                    <a:pt x="5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9"/>
            <p:cNvSpPr/>
            <p:nvPr/>
          </p:nvSpPr>
          <p:spPr>
            <a:xfrm>
              <a:off x="2197865" y="4157007"/>
              <a:ext cx="292357" cy="250384"/>
            </a:xfrm>
            <a:custGeom>
              <a:avLst/>
              <a:gdLst/>
              <a:ahLst/>
              <a:cxnLst/>
              <a:rect l="l" t="t" r="r" b="b"/>
              <a:pathLst>
                <a:path w="9640" h="8256" extrusionOk="0">
                  <a:moveTo>
                    <a:pt x="5509" y="0"/>
                  </a:moveTo>
                  <a:cubicBezTo>
                    <a:pt x="1841" y="0"/>
                    <a:pt x="1" y="4448"/>
                    <a:pt x="2597" y="7044"/>
                  </a:cubicBezTo>
                  <a:cubicBezTo>
                    <a:pt x="3389" y="7836"/>
                    <a:pt x="4444" y="8256"/>
                    <a:pt x="5520" y="8256"/>
                  </a:cubicBezTo>
                  <a:cubicBezTo>
                    <a:pt x="6049" y="8256"/>
                    <a:pt x="6583" y="8154"/>
                    <a:pt x="7093" y="7945"/>
                  </a:cubicBezTo>
                  <a:cubicBezTo>
                    <a:pt x="8629" y="7299"/>
                    <a:pt x="9640" y="5801"/>
                    <a:pt x="9640" y="4131"/>
                  </a:cubicBezTo>
                  <a:cubicBezTo>
                    <a:pt x="9640" y="1852"/>
                    <a:pt x="7788" y="0"/>
                    <a:pt x="5509"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9"/>
            <p:cNvSpPr/>
            <p:nvPr/>
          </p:nvSpPr>
          <p:spPr>
            <a:xfrm>
              <a:off x="2288058" y="4187303"/>
              <a:ext cx="154488" cy="190366"/>
            </a:xfrm>
            <a:custGeom>
              <a:avLst/>
              <a:gdLst/>
              <a:ahLst/>
              <a:cxnLst/>
              <a:rect l="l" t="t" r="r" b="b"/>
              <a:pathLst>
                <a:path w="5094" h="6277" extrusionOk="0">
                  <a:moveTo>
                    <a:pt x="1706" y="0"/>
                  </a:moveTo>
                  <a:lnTo>
                    <a:pt x="890" y="317"/>
                  </a:lnTo>
                  <a:lnTo>
                    <a:pt x="1341" y="1304"/>
                  </a:lnTo>
                  <a:cubicBezTo>
                    <a:pt x="536" y="1706"/>
                    <a:pt x="0" y="2303"/>
                    <a:pt x="354" y="3169"/>
                  </a:cubicBezTo>
                  <a:cubicBezTo>
                    <a:pt x="568" y="3711"/>
                    <a:pt x="995" y="3864"/>
                    <a:pt x="1466" y="3864"/>
                  </a:cubicBezTo>
                  <a:cubicBezTo>
                    <a:pt x="2078" y="3864"/>
                    <a:pt x="2764" y="3605"/>
                    <a:pt x="3149" y="3605"/>
                  </a:cubicBezTo>
                  <a:cubicBezTo>
                    <a:pt x="3294" y="3605"/>
                    <a:pt x="3396" y="3641"/>
                    <a:pt x="3437" y="3741"/>
                  </a:cubicBezTo>
                  <a:cubicBezTo>
                    <a:pt x="3546" y="4009"/>
                    <a:pt x="3156" y="4180"/>
                    <a:pt x="2949" y="4265"/>
                  </a:cubicBezTo>
                  <a:cubicBezTo>
                    <a:pt x="2859" y="4302"/>
                    <a:pt x="2723" y="4340"/>
                    <a:pt x="2586" y="4340"/>
                  </a:cubicBezTo>
                  <a:cubicBezTo>
                    <a:pt x="2408" y="4340"/>
                    <a:pt x="2228" y="4277"/>
                    <a:pt x="2145" y="4070"/>
                  </a:cubicBezTo>
                  <a:lnTo>
                    <a:pt x="2133" y="4046"/>
                  </a:lnTo>
                  <a:lnTo>
                    <a:pt x="792" y="4582"/>
                  </a:lnTo>
                  <a:cubicBezTo>
                    <a:pt x="1026" y="5159"/>
                    <a:pt x="1535" y="5374"/>
                    <a:pt x="2111" y="5374"/>
                  </a:cubicBezTo>
                  <a:cubicBezTo>
                    <a:pt x="2375" y="5374"/>
                    <a:pt x="2653" y="5329"/>
                    <a:pt x="2925" y="5252"/>
                  </a:cubicBezTo>
                  <a:lnTo>
                    <a:pt x="3278" y="6276"/>
                  </a:lnTo>
                  <a:lnTo>
                    <a:pt x="4095" y="5947"/>
                  </a:lnTo>
                  <a:lnTo>
                    <a:pt x="3632" y="4972"/>
                  </a:lnTo>
                  <a:cubicBezTo>
                    <a:pt x="4509" y="4558"/>
                    <a:pt x="5094" y="3912"/>
                    <a:pt x="4728" y="2986"/>
                  </a:cubicBezTo>
                  <a:cubicBezTo>
                    <a:pt x="4507" y="2430"/>
                    <a:pt x="4079" y="2270"/>
                    <a:pt x="3611" y="2270"/>
                  </a:cubicBezTo>
                  <a:cubicBezTo>
                    <a:pt x="2980" y="2270"/>
                    <a:pt x="2274" y="2560"/>
                    <a:pt x="1898" y="2560"/>
                  </a:cubicBezTo>
                  <a:cubicBezTo>
                    <a:pt x="1771" y="2560"/>
                    <a:pt x="1681" y="2527"/>
                    <a:pt x="1645" y="2437"/>
                  </a:cubicBezTo>
                  <a:cubicBezTo>
                    <a:pt x="1548" y="2194"/>
                    <a:pt x="1950" y="2035"/>
                    <a:pt x="2072" y="1974"/>
                  </a:cubicBezTo>
                  <a:cubicBezTo>
                    <a:pt x="2154" y="1944"/>
                    <a:pt x="2260" y="1915"/>
                    <a:pt x="2365" y="1915"/>
                  </a:cubicBezTo>
                  <a:cubicBezTo>
                    <a:pt x="2510" y="1915"/>
                    <a:pt x="2652" y="1969"/>
                    <a:pt x="2730" y="2145"/>
                  </a:cubicBezTo>
                  <a:lnTo>
                    <a:pt x="4070" y="1609"/>
                  </a:lnTo>
                  <a:cubicBezTo>
                    <a:pt x="3852" y="1075"/>
                    <a:pt x="3397" y="874"/>
                    <a:pt x="2874" y="874"/>
                  </a:cubicBezTo>
                  <a:cubicBezTo>
                    <a:pt x="2609" y="874"/>
                    <a:pt x="2326" y="926"/>
                    <a:pt x="2048" y="1012"/>
                  </a:cubicBezTo>
                  <a:lnTo>
                    <a:pt x="17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9"/>
            <p:cNvSpPr/>
            <p:nvPr/>
          </p:nvSpPr>
          <p:spPr>
            <a:xfrm>
              <a:off x="1958767" y="3586377"/>
              <a:ext cx="209593" cy="75061"/>
            </a:xfrm>
            <a:custGeom>
              <a:avLst/>
              <a:gdLst/>
              <a:ahLst/>
              <a:cxnLst/>
              <a:rect l="l" t="t" r="r" b="b"/>
              <a:pathLst>
                <a:path w="6911" h="2475" extrusionOk="0">
                  <a:moveTo>
                    <a:pt x="305" y="1"/>
                  </a:moveTo>
                  <a:lnTo>
                    <a:pt x="1" y="1634"/>
                  </a:lnTo>
                  <a:cubicBezTo>
                    <a:pt x="1" y="1634"/>
                    <a:pt x="878" y="2475"/>
                    <a:pt x="3254" y="2475"/>
                  </a:cubicBezTo>
                  <a:cubicBezTo>
                    <a:pt x="5631" y="2475"/>
                    <a:pt x="6910" y="1634"/>
                    <a:pt x="6910" y="1634"/>
                  </a:cubicBezTo>
                  <a:lnTo>
                    <a:pt x="6752" y="159"/>
                  </a:lnTo>
                  <a:cubicBezTo>
                    <a:pt x="6752" y="159"/>
                    <a:pt x="5474" y="485"/>
                    <a:pt x="3734" y="485"/>
                  </a:cubicBezTo>
                  <a:cubicBezTo>
                    <a:pt x="2697" y="485"/>
                    <a:pt x="1497" y="369"/>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612FFF7-B7AC-A55D-9DBC-3A671B0044DF}"/>
              </a:ext>
            </a:extLst>
          </p:cNvPr>
          <p:cNvPicPr>
            <a:picLocks noChangeAspect="1"/>
          </p:cNvPicPr>
          <p:nvPr/>
        </p:nvPicPr>
        <p:blipFill>
          <a:blip r:embed="rId3"/>
          <a:stretch>
            <a:fillRect/>
          </a:stretch>
        </p:blipFill>
        <p:spPr>
          <a:xfrm>
            <a:off x="1847247" y="55762"/>
            <a:ext cx="1255407" cy="5042550"/>
          </a:xfrm>
          <a:prstGeom prst="rect">
            <a:avLst/>
          </a:prstGeom>
        </p:spPr>
      </p:pic>
      <p:pic>
        <p:nvPicPr>
          <p:cNvPr id="9" name="Picture 8">
            <a:extLst>
              <a:ext uri="{FF2B5EF4-FFF2-40B4-BE49-F238E27FC236}">
                <a16:creationId xmlns:a16="http://schemas.microsoft.com/office/drawing/2014/main" id="{D807E077-3852-A58D-3FD1-57033C98E395}"/>
              </a:ext>
            </a:extLst>
          </p:cNvPr>
          <p:cNvPicPr>
            <a:picLocks noChangeAspect="1"/>
          </p:cNvPicPr>
          <p:nvPr/>
        </p:nvPicPr>
        <p:blipFill>
          <a:blip r:embed="rId4"/>
          <a:stretch>
            <a:fillRect/>
          </a:stretch>
        </p:blipFill>
        <p:spPr>
          <a:xfrm>
            <a:off x="5588488" y="0"/>
            <a:ext cx="3352526" cy="5143500"/>
          </a:xfrm>
          <a:prstGeom prst="rect">
            <a:avLst/>
          </a:prstGeom>
        </p:spPr>
      </p:pic>
      <p:sp>
        <p:nvSpPr>
          <p:cNvPr id="10" name="TextBox 9">
            <a:extLst>
              <a:ext uri="{FF2B5EF4-FFF2-40B4-BE49-F238E27FC236}">
                <a16:creationId xmlns:a16="http://schemas.microsoft.com/office/drawing/2014/main" id="{7AE7F59C-0991-D2AE-7724-66CB6A25D9CE}"/>
              </a:ext>
            </a:extLst>
          </p:cNvPr>
          <p:cNvSpPr txBox="1"/>
          <p:nvPr/>
        </p:nvSpPr>
        <p:spPr>
          <a:xfrm>
            <a:off x="75096" y="1325217"/>
            <a:ext cx="1488661" cy="2246769"/>
          </a:xfrm>
          <a:prstGeom prst="rect">
            <a:avLst/>
          </a:prstGeom>
          <a:noFill/>
        </p:spPr>
        <p:txBody>
          <a:bodyPr wrap="square" rtlCol="0">
            <a:spAutoFit/>
          </a:bodyPr>
          <a:lstStyle/>
          <a:p>
            <a:r>
              <a:rPr lang="en-US" dirty="0"/>
              <a:t>Average Credit Limit for each Category of Customer is different. </a:t>
            </a:r>
            <a:r>
              <a:rPr lang="en-US" dirty="0" err="1"/>
              <a:t>Attrited</a:t>
            </a:r>
            <a:r>
              <a:rPr lang="en-US" dirty="0"/>
              <a:t> Customers has a low credit limit rather than Existing Customer</a:t>
            </a:r>
            <a:endParaRPr lang="en-ID" dirty="0"/>
          </a:p>
        </p:txBody>
      </p:sp>
      <p:sp>
        <p:nvSpPr>
          <p:cNvPr id="11" name="TextBox 10">
            <a:extLst>
              <a:ext uri="{FF2B5EF4-FFF2-40B4-BE49-F238E27FC236}">
                <a16:creationId xmlns:a16="http://schemas.microsoft.com/office/drawing/2014/main" id="{79E149E7-135B-458B-CC9B-04215083DEB8}"/>
              </a:ext>
            </a:extLst>
          </p:cNvPr>
          <p:cNvSpPr txBox="1"/>
          <p:nvPr/>
        </p:nvSpPr>
        <p:spPr>
          <a:xfrm>
            <a:off x="3410226" y="795130"/>
            <a:ext cx="1939235" cy="738664"/>
          </a:xfrm>
          <a:prstGeom prst="rect">
            <a:avLst/>
          </a:prstGeom>
          <a:noFill/>
        </p:spPr>
        <p:txBody>
          <a:bodyPr wrap="square" rtlCol="0">
            <a:spAutoFit/>
          </a:bodyPr>
          <a:lstStyle/>
          <a:p>
            <a:r>
              <a:rPr lang="en-US" dirty="0"/>
              <a:t>Existing Customers always get a call from bank.</a:t>
            </a:r>
            <a:endParaRPr lang="en-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grpSp>
        <p:nvGrpSpPr>
          <p:cNvPr id="1599" name="Google Shape;1599;p60"/>
          <p:cNvGrpSpPr/>
          <p:nvPr/>
        </p:nvGrpSpPr>
        <p:grpSpPr>
          <a:xfrm>
            <a:off x="7780251" y="4016829"/>
            <a:ext cx="1169966" cy="761021"/>
            <a:chOff x="3592801" y="1007817"/>
            <a:chExt cx="1169966" cy="761021"/>
          </a:xfrm>
        </p:grpSpPr>
        <p:sp>
          <p:nvSpPr>
            <p:cNvPr id="1600" name="Google Shape;1600;p60"/>
            <p:cNvSpPr/>
            <p:nvPr/>
          </p:nvSpPr>
          <p:spPr>
            <a:xfrm>
              <a:off x="3592801" y="1335208"/>
              <a:ext cx="105756" cy="174748"/>
            </a:xfrm>
            <a:custGeom>
              <a:avLst/>
              <a:gdLst/>
              <a:ahLst/>
              <a:cxnLst/>
              <a:rect l="l" t="t" r="r" b="b"/>
              <a:pathLst>
                <a:path w="2635" h="4354" extrusionOk="0">
                  <a:moveTo>
                    <a:pt x="1" y="1"/>
                  </a:moveTo>
                  <a:lnTo>
                    <a:pt x="1" y="4353"/>
                  </a:lnTo>
                  <a:lnTo>
                    <a:pt x="2634" y="4353"/>
                  </a:lnTo>
                  <a:lnTo>
                    <a:pt x="26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0"/>
            <p:cNvSpPr/>
            <p:nvPr/>
          </p:nvSpPr>
          <p:spPr>
            <a:xfrm>
              <a:off x="3639399" y="1510363"/>
              <a:ext cx="69915" cy="55105"/>
            </a:xfrm>
            <a:custGeom>
              <a:avLst/>
              <a:gdLst/>
              <a:ahLst/>
              <a:cxnLst/>
              <a:rect l="l" t="t" r="r" b="b"/>
              <a:pathLst>
                <a:path w="1742" h="1373" extrusionOk="0">
                  <a:moveTo>
                    <a:pt x="0" y="0"/>
                  </a:moveTo>
                  <a:lnTo>
                    <a:pt x="0" y="1373"/>
                  </a:lnTo>
                  <a:lnTo>
                    <a:pt x="1741" y="1373"/>
                  </a:lnTo>
                  <a:lnTo>
                    <a:pt x="1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0"/>
            <p:cNvSpPr/>
            <p:nvPr/>
          </p:nvSpPr>
          <p:spPr>
            <a:xfrm>
              <a:off x="3728542" y="1051244"/>
              <a:ext cx="141115" cy="198909"/>
            </a:xfrm>
            <a:custGeom>
              <a:avLst/>
              <a:gdLst/>
              <a:ahLst/>
              <a:cxnLst/>
              <a:rect l="l" t="t" r="r" b="b"/>
              <a:pathLst>
                <a:path w="3516" h="4956" extrusionOk="0">
                  <a:moveTo>
                    <a:pt x="0" y="1"/>
                  </a:moveTo>
                  <a:lnTo>
                    <a:pt x="0" y="4956"/>
                  </a:lnTo>
                  <a:lnTo>
                    <a:pt x="3515" y="4956"/>
                  </a:lnTo>
                  <a:cubicBezTo>
                    <a:pt x="3515" y="91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0"/>
            <p:cNvSpPr/>
            <p:nvPr/>
          </p:nvSpPr>
          <p:spPr>
            <a:xfrm>
              <a:off x="4227035" y="1665771"/>
              <a:ext cx="156366" cy="103067"/>
            </a:xfrm>
            <a:custGeom>
              <a:avLst/>
              <a:gdLst/>
              <a:ahLst/>
              <a:cxnLst/>
              <a:rect l="l" t="t" r="r" b="b"/>
              <a:pathLst>
                <a:path w="3896" h="2568" extrusionOk="0">
                  <a:moveTo>
                    <a:pt x="1" y="1"/>
                  </a:moveTo>
                  <a:lnTo>
                    <a:pt x="1" y="2567"/>
                  </a:lnTo>
                  <a:lnTo>
                    <a:pt x="3895" y="2567"/>
                  </a:lnTo>
                  <a:lnTo>
                    <a:pt x="3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0"/>
            <p:cNvSpPr/>
            <p:nvPr/>
          </p:nvSpPr>
          <p:spPr>
            <a:xfrm>
              <a:off x="3871387" y="1665771"/>
              <a:ext cx="156366" cy="103067"/>
            </a:xfrm>
            <a:custGeom>
              <a:avLst/>
              <a:gdLst/>
              <a:ahLst/>
              <a:cxnLst/>
              <a:rect l="l" t="t" r="r" b="b"/>
              <a:pathLst>
                <a:path w="3896" h="2568" extrusionOk="0">
                  <a:moveTo>
                    <a:pt x="1" y="1"/>
                  </a:moveTo>
                  <a:lnTo>
                    <a:pt x="1" y="2567"/>
                  </a:lnTo>
                  <a:lnTo>
                    <a:pt x="3896" y="2567"/>
                  </a:lnTo>
                  <a:lnTo>
                    <a:pt x="38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0"/>
            <p:cNvSpPr/>
            <p:nvPr/>
          </p:nvSpPr>
          <p:spPr>
            <a:xfrm>
              <a:off x="3634904" y="1148896"/>
              <a:ext cx="964364" cy="547803"/>
            </a:xfrm>
            <a:custGeom>
              <a:avLst/>
              <a:gdLst/>
              <a:ahLst/>
              <a:cxnLst/>
              <a:rect l="l" t="t" r="r" b="b"/>
              <a:pathLst>
                <a:path w="24028" h="13649" extrusionOk="0">
                  <a:moveTo>
                    <a:pt x="7344" y="1"/>
                  </a:moveTo>
                  <a:cubicBezTo>
                    <a:pt x="5536" y="1"/>
                    <a:pt x="3795" y="726"/>
                    <a:pt x="2523" y="2009"/>
                  </a:cubicBezTo>
                  <a:cubicBezTo>
                    <a:pt x="603" y="3906"/>
                    <a:pt x="1" y="6763"/>
                    <a:pt x="983" y="9285"/>
                  </a:cubicBezTo>
                  <a:cubicBezTo>
                    <a:pt x="1998" y="11908"/>
                    <a:pt x="4520" y="13637"/>
                    <a:pt x="7344" y="13649"/>
                  </a:cubicBezTo>
                  <a:lnTo>
                    <a:pt x="17209" y="13649"/>
                  </a:lnTo>
                  <a:cubicBezTo>
                    <a:pt x="20969" y="13626"/>
                    <a:pt x="24016" y="10580"/>
                    <a:pt x="24027" y="6819"/>
                  </a:cubicBezTo>
                  <a:cubicBezTo>
                    <a:pt x="24016" y="3739"/>
                    <a:pt x="21940" y="1038"/>
                    <a:pt x="18961" y="235"/>
                  </a:cubicBezTo>
                  <a:cubicBezTo>
                    <a:pt x="18392" y="79"/>
                    <a:pt x="17800"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0"/>
            <p:cNvSpPr/>
            <p:nvPr/>
          </p:nvSpPr>
          <p:spPr>
            <a:xfrm>
              <a:off x="3741506" y="1335208"/>
              <a:ext cx="34998" cy="87856"/>
            </a:xfrm>
            <a:custGeom>
              <a:avLst/>
              <a:gdLst/>
              <a:ahLst/>
              <a:cxnLst/>
              <a:rect l="l" t="t" r="r" b="b"/>
              <a:pathLst>
                <a:path w="872" h="2189" extrusionOk="0">
                  <a:moveTo>
                    <a:pt x="436" y="1"/>
                  </a:moveTo>
                  <a:cubicBezTo>
                    <a:pt x="190" y="1"/>
                    <a:pt x="1" y="492"/>
                    <a:pt x="1" y="1095"/>
                  </a:cubicBezTo>
                  <a:cubicBezTo>
                    <a:pt x="1" y="1697"/>
                    <a:pt x="190" y="2188"/>
                    <a:pt x="436" y="2188"/>
                  </a:cubicBezTo>
                  <a:cubicBezTo>
                    <a:pt x="670" y="2188"/>
                    <a:pt x="871" y="1697"/>
                    <a:pt x="871" y="1095"/>
                  </a:cubicBezTo>
                  <a:cubicBezTo>
                    <a:pt x="871" y="492"/>
                    <a:pt x="670"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0"/>
            <p:cNvSpPr/>
            <p:nvPr/>
          </p:nvSpPr>
          <p:spPr>
            <a:xfrm>
              <a:off x="4013389" y="1189193"/>
              <a:ext cx="305066" cy="34998"/>
            </a:xfrm>
            <a:custGeom>
              <a:avLst/>
              <a:gdLst/>
              <a:ahLst/>
              <a:cxnLst/>
              <a:rect l="l" t="t" r="r" b="b"/>
              <a:pathLst>
                <a:path w="7601" h="872" extrusionOk="0">
                  <a:moveTo>
                    <a:pt x="0" y="1"/>
                  </a:moveTo>
                  <a:lnTo>
                    <a:pt x="0" y="871"/>
                  </a:lnTo>
                  <a:lnTo>
                    <a:pt x="7600" y="871"/>
                  </a:lnTo>
                  <a:lnTo>
                    <a:pt x="76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0"/>
            <p:cNvSpPr/>
            <p:nvPr/>
          </p:nvSpPr>
          <p:spPr>
            <a:xfrm>
              <a:off x="4546399" y="1353069"/>
              <a:ext cx="216368" cy="120164"/>
            </a:xfrm>
            <a:custGeom>
              <a:avLst/>
              <a:gdLst/>
              <a:ahLst/>
              <a:cxnLst/>
              <a:rect l="l" t="t" r="r" b="b"/>
              <a:pathLst>
                <a:path w="5391" h="2994" extrusionOk="0">
                  <a:moveTo>
                    <a:pt x="2623" y="527"/>
                  </a:moveTo>
                  <a:cubicBezTo>
                    <a:pt x="2913" y="527"/>
                    <a:pt x="3203" y="594"/>
                    <a:pt x="3471" y="728"/>
                  </a:cubicBezTo>
                  <a:cubicBezTo>
                    <a:pt x="3861" y="940"/>
                    <a:pt x="4096" y="1341"/>
                    <a:pt x="4096" y="1788"/>
                  </a:cubicBezTo>
                  <a:cubicBezTo>
                    <a:pt x="4085" y="2190"/>
                    <a:pt x="3839" y="2547"/>
                    <a:pt x="3471" y="2714"/>
                  </a:cubicBezTo>
                  <a:cubicBezTo>
                    <a:pt x="3346" y="2781"/>
                    <a:pt x="3210" y="2813"/>
                    <a:pt x="3076" y="2813"/>
                  </a:cubicBezTo>
                  <a:cubicBezTo>
                    <a:pt x="2850" y="2813"/>
                    <a:pt x="2627" y="2722"/>
                    <a:pt x="2467" y="2547"/>
                  </a:cubicBezTo>
                  <a:cubicBezTo>
                    <a:pt x="2076" y="2134"/>
                    <a:pt x="1976" y="1520"/>
                    <a:pt x="2221" y="996"/>
                  </a:cubicBezTo>
                  <a:cubicBezTo>
                    <a:pt x="2321" y="806"/>
                    <a:pt x="2455" y="650"/>
                    <a:pt x="2623" y="527"/>
                  </a:cubicBezTo>
                  <a:close/>
                  <a:moveTo>
                    <a:pt x="3766" y="1"/>
                  </a:moveTo>
                  <a:cubicBezTo>
                    <a:pt x="3609" y="1"/>
                    <a:pt x="3450" y="16"/>
                    <a:pt x="3292" y="47"/>
                  </a:cubicBezTo>
                  <a:cubicBezTo>
                    <a:pt x="3036" y="92"/>
                    <a:pt x="2779" y="203"/>
                    <a:pt x="2556" y="348"/>
                  </a:cubicBezTo>
                  <a:cubicBezTo>
                    <a:pt x="2221" y="348"/>
                    <a:pt x="1897" y="404"/>
                    <a:pt x="1585" y="527"/>
                  </a:cubicBezTo>
                  <a:cubicBezTo>
                    <a:pt x="1072" y="728"/>
                    <a:pt x="391" y="1219"/>
                    <a:pt x="23" y="2335"/>
                  </a:cubicBezTo>
                  <a:cubicBezTo>
                    <a:pt x="0" y="2379"/>
                    <a:pt x="34" y="2424"/>
                    <a:pt x="78" y="2446"/>
                  </a:cubicBezTo>
                  <a:cubicBezTo>
                    <a:pt x="86" y="2448"/>
                    <a:pt x="94" y="2449"/>
                    <a:pt x="101" y="2449"/>
                  </a:cubicBezTo>
                  <a:cubicBezTo>
                    <a:pt x="138" y="2449"/>
                    <a:pt x="171" y="2427"/>
                    <a:pt x="190" y="2390"/>
                  </a:cubicBezTo>
                  <a:cubicBezTo>
                    <a:pt x="458" y="1553"/>
                    <a:pt x="960" y="973"/>
                    <a:pt x="1652" y="694"/>
                  </a:cubicBezTo>
                  <a:cubicBezTo>
                    <a:pt x="1864" y="605"/>
                    <a:pt x="2109" y="549"/>
                    <a:pt x="2344" y="527"/>
                  </a:cubicBezTo>
                  <a:lnTo>
                    <a:pt x="2344" y="527"/>
                  </a:lnTo>
                  <a:cubicBezTo>
                    <a:pt x="2232" y="638"/>
                    <a:pt x="2132" y="772"/>
                    <a:pt x="2065" y="917"/>
                  </a:cubicBezTo>
                  <a:cubicBezTo>
                    <a:pt x="1786" y="1509"/>
                    <a:pt x="1897" y="2201"/>
                    <a:pt x="2344" y="2681"/>
                  </a:cubicBezTo>
                  <a:cubicBezTo>
                    <a:pt x="2533" y="2870"/>
                    <a:pt x="2801" y="2982"/>
                    <a:pt x="3069" y="2993"/>
                  </a:cubicBezTo>
                  <a:cubicBezTo>
                    <a:pt x="3225" y="2982"/>
                    <a:pt x="3382" y="2937"/>
                    <a:pt x="3527" y="2859"/>
                  </a:cubicBezTo>
                  <a:cubicBezTo>
                    <a:pt x="3951" y="2669"/>
                    <a:pt x="4230" y="2245"/>
                    <a:pt x="4241" y="1777"/>
                  </a:cubicBezTo>
                  <a:cubicBezTo>
                    <a:pt x="4241" y="1275"/>
                    <a:pt x="3973" y="817"/>
                    <a:pt x="3527" y="560"/>
                  </a:cubicBezTo>
                  <a:cubicBezTo>
                    <a:pt x="3326" y="460"/>
                    <a:pt x="3091" y="393"/>
                    <a:pt x="2857" y="359"/>
                  </a:cubicBezTo>
                  <a:cubicBezTo>
                    <a:pt x="3002" y="292"/>
                    <a:pt x="3158" y="248"/>
                    <a:pt x="3326" y="214"/>
                  </a:cubicBezTo>
                  <a:cubicBezTo>
                    <a:pt x="3472" y="185"/>
                    <a:pt x="3619" y="171"/>
                    <a:pt x="3766" y="171"/>
                  </a:cubicBezTo>
                  <a:cubicBezTo>
                    <a:pt x="4294" y="171"/>
                    <a:pt x="4815" y="356"/>
                    <a:pt x="5234" y="705"/>
                  </a:cubicBezTo>
                  <a:cubicBezTo>
                    <a:pt x="5251" y="722"/>
                    <a:pt x="5273" y="730"/>
                    <a:pt x="5295" y="730"/>
                  </a:cubicBezTo>
                  <a:cubicBezTo>
                    <a:pt x="5318" y="730"/>
                    <a:pt x="5340" y="722"/>
                    <a:pt x="5357" y="705"/>
                  </a:cubicBezTo>
                  <a:cubicBezTo>
                    <a:pt x="5390" y="672"/>
                    <a:pt x="5390" y="616"/>
                    <a:pt x="5357" y="583"/>
                  </a:cubicBezTo>
                  <a:cubicBezTo>
                    <a:pt x="4910" y="206"/>
                    <a:pt x="4345" y="1"/>
                    <a:pt x="3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0"/>
            <p:cNvSpPr/>
            <p:nvPr/>
          </p:nvSpPr>
          <p:spPr>
            <a:xfrm>
              <a:off x="3776465" y="1007817"/>
              <a:ext cx="140673" cy="198909"/>
            </a:xfrm>
            <a:custGeom>
              <a:avLst/>
              <a:gdLst/>
              <a:ahLst/>
              <a:cxnLst/>
              <a:rect l="l" t="t" r="r" b="b"/>
              <a:pathLst>
                <a:path w="3505" h="4956" extrusionOk="0">
                  <a:moveTo>
                    <a:pt x="0" y="0"/>
                  </a:moveTo>
                  <a:lnTo>
                    <a:pt x="0" y="4955"/>
                  </a:lnTo>
                  <a:lnTo>
                    <a:pt x="3504" y="4955"/>
                  </a:lnTo>
                  <a:cubicBezTo>
                    <a:pt x="3504" y="915"/>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0"/>
            <p:cNvSpPr/>
            <p:nvPr/>
          </p:nvSpPr>
          <p:spPr>
            <a:xfrm>
              <a:off x="3674318" y="1158288"/>
              <a:ext cx="949554" cy="538411"/>
            </a:xfrm>
            <a:custGeom>
              <a:avLst/>
              <a:gdLst/>
              <a:ahLst/>
              <a:cxnLst/>
              <a:rect l="l" t="t" r="r" b="b"/>
              <a:pathLst>
                <a:path w="23659" h="13415" extrusionOk="0">
                  <a:moveTo>
                    <a:pt x="17979" y="1"/>
                  </a:moveTo>
                  <a:cubicBezTo>
                    <a:pt x="23659" y="3706"/>
                    <a:pt x="20478" y="9241"/>
                    <a:pt x="15992" y="10982"/>
                  </a:cubicBezTo>
                  <a:cubicBezTo>
                    <a:pt x="13934" y="11781"/>
                    <a:pt x="11441" y="12179"/>
                    <a:pt x="9023" y="12179"/>
                  </a:cubicBezTo>
                  <a:cubicBezTo>
                    <a:pt x="5095" y="12179"/>
                    <a:pt x="1361" y="11130"/>
                    <a:pt x="1" y="9051"/>
                  </a:cubicBezTo>
                  <a:lnTo>
                    <a:pt x="1" y="9051"/>
                  </a:lnTo>
                  <a:cubicBezTo>
                    <a:pt x="1016" y="11674"/>
                    <a:pt x="3538" y="13403"/>
                    <a:pt x="6362" y="13415"/>
                  </a:cubicBezTo>
                  <a:lnTo>
                    <a:pt x="16227" y="13415"/>
                  </a:lnTo>
                  <a:cubicBezTo>
                    <a:pt x="19987" y="13392"/>
                    <a:pt x="23034" y="10346"/>
                    <a:pt x="23045" y="6585"/>
                  </a:cubicBezTo>
                  <a:cubicBezTo>
                    <a:pt x="23034" y="3505"/>
                    <a:pt x="20958" y="804"/>
                    <a:pt x="17979" y="1"/>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0"/>
            <p:cNvSpPr/>
            <p:nvPr/>
          </p:nvSpPr>
          <p:spPr>
            <a:xfrm>
              <a:off x="4214954" y="1430933"/>
              <a:ext cx="334605" cy="237118"/>
            </a:xfrm>
            <a:custGeom>
              <a:avLst/>
              <a:gdLst/>
              <a:ahLst/>
              <a:cxnLst/>
              <a:rect l="l" t="t" r="r" b="b"/>
              <a:pathLst>
                <a:path w="8337" h="5908" extrusionOk="0">
                  <a:moveTo>
                    <a:pt x="4652" y="1"/>
                  </a:moveTo>
                  <a:cubicBezTo>
                    <a:pt x="4048" y="1"/>
                    <a:pt x="3434" y="135"/>
                    <a:pt x="2857" y="417"/>
                  </a:cubicBezTo>
                  <a:cubicBezTo>
                    <a:pt x="837" y="1410"/>
                    <a:pt x="0" y="3832"/>
                    <a:pt x="960" y="5863"/>
                  </a:cubicBezTo>
                  <a:cubicBezTo>
                    <a:pt x="982" y="5885"/>
                    <a:pt x="1005" y="5907"/>
                    <a:pt x="1038" y="5907"/>
                  </a:cubicBezTo>
                  <a:cubicBezTo>
                    <a:pt x="1049" y="5907"/>
                    <a:pt x="1060" y="5907"/>
                    <a:pt x="1072" y="5896"/>
                  </a:cubicBezTo>
                  <a:cubicBezTo>
                    <a:pt x="1116" y="5874"/>
                    <a:pt x="1139" y="5829"/>
                    <a:pt x="1116" y="5785"/>
                  </a:cubicBezTo>
                  <a:cubicBezTo>
                    <a:pt x="156" y="3843"/>
                    <a:pt x="971" y="1488"/>
                    <a:pt x="2913" y="529"/>
                  </a:cubicBezTo>
                  <a:cubicBezTo>
                    <a:pt x="3466" y="258"/>
                    <a:pt x="4053" y="130"/>
                    <a:pt x="4631" y="130"/>
                  </a:cubicBezTo>
                  <a:cubicBezTo>
                    <a:pt x="6082" y="130"/>
                    <a:pt x="7480" y="937"/>
                    <a:pt x="8158" y="2325"/>
                  </a:cubicBezTo>
                  <a:cubicBezTo>
                    <a:pt x="8174" y="2358"/>
                    <a:pt x="8208" y="2379"/>
                    <a:pt x="8243" y="2379"/>
                  </a:cubicBezTo>
                  <a:cubicBezTo>
                    <a:pt x="8256" y="2379"/>
                    <a:pt x="8269" y="2376"/>
                    <a:pt x="8281" y="2370"/>
                  </a:cubicBezTo>
                  <a:cubicBezTo>
                    <a:pt x="8325" y="2348"/>
                    <a:pt x="8336" y="2292"/>
                    <a:pt x="8314" y="2247"/>
                  </a:cubicBezTo>
                  <a:cubicBezTo>
                    <a:pt x="7598" y="824"/>
                    <a:pt x="6152" y="1"/>
                    <a:pt x="4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0"/>
            <p:cNvSpPr/>
            <p:nvPr/>
          </p:nvSpPr>
          <p:spPr>
            <a:xfrm>
              <a:off x="3733639" y="1461798"/>
              <a:ext cx="291862" cy="211632"/>
            </a:xfrm>
            <a:custGeom>
              <a:avLst/>
              <a:gdLst/>
              <a:ahLst/>
              <a:cxnLst/>
              <a:rect l="l" t="t" r="r" b="b"/>
              <a:pathLst>
                <a:path w="7272" h="5273" extrusionOk="0">
                  <a:moveTo>
                    <a:pt x="3348" y="0"/>
                  </a:moveTo>
                  <a:cubicBezTo>
                    <a:pt x="1550" y="0"/>
                    <a:pt x="0" y="1539"/>
                    <a:pt x="152" y="3465"/>
                  </a:cubicBezTo>
                  <a:cubicBezTo>
                    <a:pt x="152" y="3509"/>
                    <a:pt x="197" y="3543"/>
                    <a:pt x="241" y="3543"/>
                  </a:cubicBezTo>
                  <a:cubicBezTo>
                    <a:pt x="297" y="3531"/>
                    <a:pt x="331" y="3498"/>
                    <a:pt x="331" y="3442"/>
                  </a:cubicBezTo>
                  <a:cubicBezTo>
                    <a:pt x="179" y="1620"/>
                    <a:pt x="1641" y="153"/>
                    <a:pt x="3345" y="153"/>
                  </a:cubicBezTo>
                  <a:cubicBezTo>
                    <a:pt x="3644" y="153"/>
                    <a:pt x="3952" y="198"/>
                    <a:pt x="4259" y="295"/>
                  </a:cubicBezTo>
                  <a:cubicBezTo>
                    <a:pt x="6323" y="942"/>
                    <a:pt x="7071" y="3465"/>
                    <a:pt x="5698" y="5127"/>
                  </a:cubicBezTo>
                  <a:cubicBezTo>
                    <a:pt x="5676" y="5172"/>
                    <a:pt x="5676" y="5228"/>
                    <a:pt x="5721" y="5250"/>
                  </a:cubicBezTo>
                  <a:cubicBezTo>
                    <a:pt x="5732" y="5261"/>
                    <a:pt x="5754" y="5272"/>
                    <a:pt x="5776" y="5272"/>
                  </a:cubicBezTo>
                  <a:cubicBezTo>
                    <a:pt x="5799" y="5272"/>
                    <a:pt x="5821" y="5261"/>
                    <a:pt x="5843" y="5239"/>
                  </a:cubicBezTo>
                  <a:cubicBezTo>
                    <a:pt x="7272" y="3487"/>
                    <a:pt x="6479" y="831"/>
                    <a:pt x="4315" y="150"/>
                  </a:cubicBezTo>
                  <a:cubicBezTo>
                    <a:pt x="3990" y="48"/>
                    <a:pt x="3665" y="0"/>
                    <a:pt x="3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0"/>
            <p:cNvSpPr/>
            <p:nvPr/>
          </p:nvSpPr>
          <p:spPr>
            <a:xfrm>
              <a:off x="3903215" y="1166275"/>
              <a:ext cx="487319" cy="272436"/>
            </a:xfrm>
            <a:custGeom>
              <a:avLst/>
              <a:gdLst/>
              <a:ahLst/>
              <a:cxnLst/>
              <a:rect l="l" t="t" r="r" b="b"/>
              <a:pathLst>
                <a:path w="12142" h="6788" extrusionOk="0">
                  <a:moveTo>
                    <a:pt x="883" y="1"/>
                  </a:moveTo>
                  <a:cubicBezTo>
                    <a:pt x="837" y="1"/>
                    <a:pt x="802" y="31"/>
                    <a:pt x="793" y="70"/>
                  </a:cubicBezTo>
                  <a:cubicBezTo>
                    <a:pt x="0" y="3496"/>
                    <a:pt x="2600" y="6788"/>
                    <a:pt x="6127" y="6788"/>
                  </a:cubicBezTo>
                  <a:cubicBezTo>
                    <a:pt x="9564" y="6788"/>
                    <a:pt x="12142" y="3652"/>
                    <a:pt x="11495" y="271"/>
                  </a:cubicBezTo>
                  <a:cubicBezTo>
                    <a:pt x="11485" y="232"/>
                    <a:pt x="11450" y="202"/>
                    <a:pt x="11412" y="202"/>
                  </a:cubicBezTo>
                  <a:cubicBezTo>
                    <a:pt x="11406" y="202"/>
                    <a:pt x="11400" y="202"/>
                    <a:pt x="11394" y="204"/>
                  </a:cubicBezTo>
                  <a:cubicBezTo>
                    <a:pt x="11349" y="215"/>
                    <a:pt x="11316" y="260"/>
                    <a:pt x="11327" y="304"/>
                  </a:cubicBezTo>
                  <a:cubicBezTo>
                    <a:pt x="11969" y="3589"/>
                    <a:pt x="9442" y="6632"/>
                    <a:pt x="6106" y="6632"/>
                  </a:cubicBezTo>
                  <a:cubicBezTo>
                    <a:pt x="6076" y="6632"/>
                    <a:pt x="6046" y="6632"/>
                    <a:pt x="6015" y="6632"/>
                  </a:cubicBezTo>
                  <a:cubicBezTo>
                    <a:pt x="2645" y="6565"/>
                    <a:pt x="190" y="3395"/>
                    <a:pt x="960" y="103"/>
                  </a:cubicBezTo>
                  <a:cubicBezTo>
                    <a:pt x="971" y="59"/>
                    <a:pt x="949" y="14"/>
                    <a:pt x="904" y="3"/>
                  </a:cubicBezTo>
                  <a:cubicBezTo>
                    <a:pt x="897" y="1"/>
                    <a:pt x="890"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0"/>
            <p:cNvSpPr/>
            <p:nvPr/>
          </p:nvSpPr>
          <p:spPr>
            <a:xfrm>
              <a:off x="4546841" y="1392884"/>
              <a:ext cx="39011" cy="58396"/>
            </a:xfrm>
            <a:custGeom>
              <a:avLst/>
              <a:gdLst/>
              <a:ahLst/>
              <a:cxnLst/>
              <a:rect l="l" t="t" r="r" b="b"/>
              <a:pathLst>
                <a:path w="972" h="1455" extrusionOk="0">
                  <a:moveTo>
                    <a:pt x="876" y="1"/>
                  </a:moveTo>
                  <a:cubicBezTo>
                    <a:pt x="854" y="1"/>
                    <a:pt x="832" y="9"/>
                    <a:pt x="815" y="26"/>
                  </a:cubicBezTo>
                  <a:cubicBezTo>
                    <a:pt x="447" y="394"/>
                    <a:pt x="168" y="852"/>
                    <a:pt x="23" y="1343"/>
                  </a:cubicBezTo>
                  <a:cubicBezTo>
                    <a:pt x="0" y="1387"/>
                    <a:pt x="23" y="1443"/>
                    <a:pt x="67" y="1454"/>
                  </a:cubicBezTo>
                  <a:lnTo>
                    <a:pt x="101" y="1454"/>
                  </a:lnTo>
                  <a:cubicBezTo>
                    <a:pt x="134" y="1454"/>
                    <a:pt x="179" y="1432"/>
                    <a:pt x="190" y="1398"/>
                  </a:cubicBezTo>
                  <a:cubicBezTo>
                    <a:pt x="324" y="919"/>
                    <a:pt x="581" y="495"/>
                    <a:pt x="938" y="149"/>
                  </a:cubicBezTo>
                  <a:cubicBezTo>
                    <a:pt x="971" y="115"/>
                    <a:pt x="971" y="59"/>
                    <a:pt x="938" y="26"/>
                  </a:cubicBezTo>
                  <a:cubicBezTo>
                    <a:pt x="921" y="9"/>
                    <a:pt x="899" y="1"/>
                    <a:pt x="876" y="1"/>
                  </a:cubicBezTo>
                  <a:close/>
                </a:path>
              </a:pathLst>
            </a:custGeom>
            <a:solidFill>
              <a:srgbClr val="FF8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1340542-8B03-4D88-77EC-472CDF64BFE2}"/>
              </a:ext>
            </a:extLst>
          </p:cNvPr>
          <p:cNvPicPr>
            <a:picLocks noChangeAspect="1"/>
          </p:cNvPicPr>
          <p:nvPr/>
        </p:nvPicPr>
        <p:blipFill>
          <a:blip r:embed="rId3"/>
          <a:stretch>
            <a:fillRect/>
          </a:stretch>
        </p:blipFill>
        <p:spPr>
          <a:xfrm>
            <a:off x="109384" y="95475"/>
            <a:ext cx="5572508" cy="4952549"/>
          </a:xfrm>
          <a:prstGeom prst="rect">
            <a:avLst/>
          </a:prstGeom>
        </p:spPr>
      </p:pic>
      <p:sp>
        <p:nvSpPr>
          <p:cNvPr id="4" name="TextBox 3">
            <a:extLst>
              <a:ext uri="{FF2B5EF4-FFF2-40B4-BE49-F238E27FC236}">
                <a16:creationId xmlns:a16="http://schemas.microsoft.com/office/drawing/2014/main" id="{3E81A8A9-D334-FEFD-DA60-23B2D6428188}"/>
              </a:ext>
            </a:extLst>
          </p:cNvPr>
          <p:cNvSpPr txBox="1"/>
          <p:nvPr/>
        </p:nvSpPr>
        <p:spPr>
          <a:xfrm>
            <a:off x="6016487" y="278296"/>
            <a:ext cx="2561497" cy="1384995"/>
          </a:xfrm>
          <a:prstGeom prst="rect">
            <a:avLst/>
          </a:prstGeom>
          <a:noFill/>
        </p:spPr>
        <p:txBody>
          <a:bodyPr wrap="square" rtlCol="0">
            <a:spAutoFit/>
          </a:bodyPr>
          <a:lstStyle/>
          <a:p>
            <a:r>
              <a:rPr lang="en-US" dirty="0"/>
              <a:t>Existing Customers with income range $40k-$60k have the highest credit limit.</a:t>
            </a:r>
          </a:p>
          <a:p>
            <a:r>
              <a:rPr lang="en-US" dirty="0" err="1"/>
              <a:t>Attrited</a:t>
            </a:r>
            <a:r>
              <a:rPr lang="en-US" dirty="0"/>
              <a:t> Customers with income less than $40k have the </a:t>
            </a:r>
            <a:r>
              <a:rPr lang="en-US" dirty="0" err="1"/>
              <a:t>highet</a:t>
            </a:r>
            <a:r>
              <a:rPr lang="en-US" dirty="0"/>
              <a:t> credit limit.</a:t>
            </a:r>
            <a:endParaRPr lang="en-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grpSp>
        <p:nvGrpSpPr>
          <p:cNvPr id="1561" name="Google Shape;1561;p59"/>
          <p:cNvGrpSpPr/>
          <p:nvPr/>
        </p:nvGrpSpPr>
        <p:grpSpPr>
          <a:xfrm>
            <a:off x="356640" y="3899255"/>
            <a:ext cx="1063778" cy="863746"/>
            <a:chOff x="1681214" y="3422551"/>
            <a:chExt cx="1247687" cy="1012954"/>
          </a:xfrm>
        </p:grpSpPr>
        <p:sp>
          <p:nvSpPr>
            <p:cNvPr id="1562" name="Google Shape;1562;p59"/>
            <p:cNvSpPr/>
            <p:nvPr/>
          </p:nvSpPr>
          <p:spPr>
            <a:xfrm>
              <a:off x="2115467" y="3650154"/>
              <a:ext cx="718458" cy="632632"/>
            </a:xfrm>
            <a:custGeom>
              <a:avLst/>
              <a:gdLst/>
              <a:ahLst/>
              <a:cxnLst/>
              <a:rect l="l" t="t" r="r" b="b"/>
              <a:pathLst>
                <a:path w="23690" h="20860" extrusionOk="0">
                  <a:moveTo>
                    <a:pt x="11847" y="1"/>
                  </a:moveTo>
                  <a:cubicBezTo>
                    <a:pt x="10487" y="1"/>
                    <a:pt x="9106" y="269"/>
                    <a:pt x="7775" y="835"/>
                  </a:cubicBezTo>
                  <a:cubicBezTo>
                    <a:pt x="2474" y="3077"/>
                    <a:pt x="0" y="9194"/>
                    <a:pt x="2243" y="14495"/>
                  </a:cubicBezTo>
                  <a:cubicBezTo>
                    <a:pt x="3923" y="18468"/>
                    <a:pt x="7787" y="20860"/>
                    <a:pt x="11849" y="20860"/>
                  </a:cubicBezTo>
                  <a:cubicBezTo>
                    <a:pt x="13207" y="20860"/>
                    <a:pt x="14587" y="20592"/>
                    <a:pt x="15915" y="20028"/>
                  </a:cubicBezTo>
                  <a:cubicBezTo>
                    <a:pt x="21216" y="17785"/>
                    <a:pt x="23690" y="11668"/>
                    <a:pt x="21448" y="6367"/>
                  </a:cubicBezTo>
                  <a:cubicBezTo>
                    <a:pt x="19759" y="2388"/>
                    <a:pt x="15903" y="1"/>
                    <a:pt x="11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9"/>
            <p:cNvSpPr/>
            <p:nvPr/>
          </p:nvSpPr>
          <p:spPr>
            <a:xfrm>
              <a:off x="2201929" y="3725880"/>
              <a:ext cx="544803" cy="479447"/>
            </a:xfrm>
            <a:custGeom>
              <a:avLst/>
              <a:gdLst/>
              <a:ahLst/>
              <a:cxnLst/>
              <a:rect l="l" t="t" r="r" b="b"/>
              <a:pathLst>
                <a:path w="17964" h="15809" extrusionOk="0">
                  <a:moveTo>
                    <a:pt x="8977" y="0"/>
                  </a:moveTo>
                  <a:cubicBezTo>
                    <a:pt x="7949" y="0"/>
                    <a:pt x="6905" y="202"/>
                    <a:pt x="5899" y="629"/>
                  </a:cubicBezTo>
                  <a:cubicBezTo>
                    <a:pt x="1890" y="2335"/>
                    <a:pt x="1" y="6965"/>
                    <a:pt x="1707" y="10987"/>
                  </a:cubicBezTo>
                  <a:cubicBezTo>
                    <a:pt x="2985" y="14000"/>
                    <a:pt x="5906" y="15809"/>
                    <a:pt x="8981" y="15809"/>
                  </a:cubicBezTo>
                  <a:cubicBezTo>
                    <a:pt x="10010" y="15809"/>
                    <a:pt x="11057" y="15606"/>
                    <a:pt x="12065" y="15179"/>
                  </a:cubicBezTo>
                  <a:cubicBezTo>
                    <a:pt x="16086" y="13485"/>
                    <a:pt x="17963" y="8842"/>
                    <a:pt x="16257" y="4821"/>
                  </a:cubicBezTo>
                  <a:cubicBezTo>
                    <a:pt x="14987" y="1814"/>
                    <a:pt x="12058" y="0"/>
                    <a:pt x="89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9"/>
            <p:cNvSpPr/>
            <p:nvPr/>
          </p:nvSpPr>
          <p:spPr>
            <a:xfrm>
              <a:off x="2289908" y="3794540"/>
              <a:ext cx="368115" cy="342549"/>
            </a:xfrm>
            <a:custGeom>
              <a:avLst/>
              <a:gdLst/>
              <a:ahLst/>
              <a:cxnLst/>
              <a:rect l="l" t="t" r="r" b="b"/>
              <a:pathLst>
                <a:path w="12138" h="11295" extrusionOk="0">
                  <a:moveTo>
                    <a:pt x="6069" y="0"/>
                  </a:moveTo>
                  <a:cubicBezTo>
                    <a:pt x="3346" y="0"/>
                    <a:pt x="939" y="1978"/>
                    <a:pt x="488" y="4750"/>
                  </a:cubicBezTo>
                  <a:cubicBezTo>
                    <a:pt x="0" y="7833"/>
                    <a:pt x="2096" y="10733"/>
                    <a:pt x="5167" y="11221"/>
                  </a:cubicBezTo>
                  <a:cubicBezTo>
                    <a:pt x="5473" y="11270"/>
                    <a:pt x="5778" y="11294"/>
                    <a:pt x="6078" y="11294"/>
                  </a:cubicBezTo>
                  <a:cubicBezTo>
                    <a:pt x="8802" y="11294"/>
                    <a:pt x="11199" y="9318"/>
                    <a:pt x="11638" y="6541"/>
                  </a:cubicBezTo>
                  <a:cubicBezTo>
                    <a:pt x="12137" y="3471"/>
                    <a:pt x="10041" y="570"/>
                    <a:pt x="6958" y="71"/>
                  </a:cubicBezTo>
                  <a:cubicBezTo>
                    <a:pt x="6660" y="23"/>
                    <a:pt x="6363" y="0"/>
                    <a:pt x="6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9"/>
            <p:cNvSpPr/>
            <p:nvPr/>
          </p:nvSpPr>
          <p:spPr>
            <a:xfrm>
              <a:off x="2316990" y="3848401"/>
              <a:ext cx="275252" cy="235796"/>
            </a:xfrm>
            <a:custGeom>
              <a:avLst/>
              <a:gdLst/>
              <a:ahLst/>
              <a:cxnLst/>
              <a:rect l="l" t="t" r="r" b="b"/>
              <a:pathLst>
                <a:path w="9076" h="7775" extrusionOk="0">
                  <a:moveTo>
                    <a:pt x="5185" y="1"/>
                  </a:moveTo>
                  <a:cubicBezTo>
                    <a:pt x="1722" y="1"/>
                    <a:pt x="0" y="4184"/>
                    <a:pt x="2446" y="6630"/>
                  </a:cubicBezTo>
                  <a:cubicBezTo>
                    <a:pt x="3237" y="7421"/>
                    <a:pt x="4209" y="7775"/>
                    <a:pt x="5161" y="7775"/>
                  </a:cubicBezTo>
                  <a:cubicBezTo>
                    <a:pt x="7159" y="7775"/>
                    <a:pt x="9075" y="6219"/>
                    <a:pt x="9075" y="3876"/>
                  </a:cubicBezTo>
                  <a:cubicBezTo>
                    <a:pt x="9075" y="1731"/>
                    <a:pt x="7345" y="1"/>
                    <a:pt x="5200" y="1"/>
                  </a:cubicBezTo>
                  <a:cubicBezTo>
                    <a:pt x="5195" y="1"/>
                    <a:pt x="5190" y="1"/>
                    <a:pt x="518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9"/>
            <p:cNvSpPr/>
            <p:nvPr/>
          </p:nvSpPr>
          <p:spPr>
            <a:xfrm>
              <a:off x="2401511" y="3911602"/>
              <a:ext cx="127527" cy="108967"/>
            </a:xfrm>
            <a:custGeom>
              <a:avLst/>
              <a:gdLst/>
              <a:ahLst/>
              <a:cxnLst/>
              <a:rect l="l" t="t" r="r" b="b"/>
              <a:pathLst>
                <a:path w="4205" h="3593" extrusionOk="0">
                  <a:moveTo>
                    <a:pt x="2413" y="1"/>
                  </a:moveTo>
                  <a:cubicBezTo>
                    <a:pt x="805" y="1"/>
                    <a:pt x="0" y="1938"/>
                    <a:pt x="1134" y="3059"/>
                  </a:cubicBezTo>
                  <a:cubicBezTo>
                    <a:pt x="1502" y="3427"/>
                    <a:pt x="1954" y="3592"/>
                    <a:pt x="2398" y="3592"/>
                  </a:cubicBezTo>
                  <a:cubicBezTo>
                    <a:pt x="3321" y="3592"/>
                    <a:pt x="4205" y="2878"/>
                    <a:pt x="4205" y="1792"/>
                  </a:cubicBezTo>
                  <a:cubicBezTo>
                    <a:pt x="4205" y="805"/>
                    <a:pt x="3400" y="1"/>
                    <a:pt x="2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9"/>
            <p:cNvSpPr/>
            <p:nvPr/>
          </p:nvSpPr>
          <p:spPr>
            <a:xfrm>
              <a:off x="2758521" y="3746017"/>
              <a:ext cx="134897" cy="84310"/>
            </a:xfrm>
            <a:custGeom>
              <a:avLst/>
              <a:gdLst/>
              <a:ahLst/>
              <a:cxnLst/>
              <a:rect l="l" t="t" r="r" b="b"/>
              <a:pathLst>
                <a:path w="4448" h="2780" extrusionOk="0">
                  <a:moveTo>
                    <a:pt x="3323" y="1"/>
                  </a:moveTo>
                  <a:cubicBezTo>
                    <a:pt x="3060" y="1"/>
                    <a:pt x="2714" y="128"/>
                    <a:pt x="2267" y="525"/>
                  </a:cubicBezTo>
                  <a:cubicBezTo>
                    <a:pt x="1243" y="1464"/>
                    <a:pt x="0" y="2780"/>
                    <a:pt x="0" y="2780"/>
                  </a:cubicBezTo>
                  <a:cubicBezTo>
                    <a:pt x="0" y="2780"/>
                    <a:pt x="1767" y="2329"/>
                    <a:pt x="3071" y="1866"/>
                  </a:cubicBezTo>
                  <a:cubicBezTo>
                    <a:pt x="4448" y="1390"/>
                    <a:pt x="4131" y="574"/>
                    <a:pt x="3997" y="367"/>
                  </a:cubicBezTo>
                  <a:cubicBezTo>
                    <a:pt x="3904" y="259"/>
                    <a:pt x="3697" y="1"/>
                    <a:pt x="3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9"/>
            <p:cNvSpPr/>
            <p:nvPr/>
          </p:nvSpPr>
          <p:spPr>
            <a:xfrm>
              <a:off x="2474690" y="3769703"/>
              <a:ext cx="367387" cy="199585"/>
            </a:xfrm>
            <a:custGeom>
              <a:avLst/>
              <a:gdLst/>
              <a:ahLst/>
              <a:cxnLst/>
              <a:rect l="l" t="t" r="r" b="b"/>
              <a:pathLst>
                <a:path w="12114" h="6581" extrusionOk="0">
                  <a:moveTo>
                    <a:pt x="11833" y="0"/>
                  </a:moveTo>
                  <a:lnTo>
                    <a:pt x="10017" y="695"/>
                  </a:lnTo>
                  <a:cubicBezTo>
                    <a:pt x="9481" y="902"/>
                    <a:pt x="8957" y="1158"/>
                    <a:pt x="8457" y="1450"/>
                  </a:cubicBezTo>
                  <a:lnTo>
                    <a:pt x="0" y="6581"/>
                  </a:lnTo>
                  <a:lnTo>
                    <a:pt x="8506" y="3071"/>
                  </a:lnTo>
                  <a:cubicBezTo>
                    <a:pt x="9469" y="2681"/>
                    <a:pt x="10358" y="2133"/>
                    <a:pt x="11138" y="1462"/>
                  </a:cubicBezTo>
                  <a:lnTo>
                    <a:pt x="12113" y="634"/>
                  </a:lnTo>
                  <a:cubicBezTo>
                    <a:pt x="11979" y="439"/>
                    <a:pt x="11882" y="232"/>
                    <a:pt x="11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9"/>
            <p:cNvSpPr/>
            <p:nvPr/>
          </p:nvSpPr>
          <p:spPr>
            <a:xfrm>
              <a:off x="2751121" y="3707805"/>
              <a:ext cx="93227" cy="122523"/>
            </a:xfrm>
            <a:custGeom>
              <a:avLst/>
              <a:gdLst/>
              <a:ahLst/>
              <a:cxnLst/>
              <a:rect l="l" t="t" r="r" b="b"/>
              <a:pathLst>
                <a:path w="3074" h="4040" extrusionOk="0">
                  <a:moveTo>
                    <a:pt x="2229" y="1"/>
                  </a:moveTo>
                  <a:cubicBezTo>
                    <a:pt x="2085" y="1"/>
                    <a:pt x="1908" y="72"/>
                    <a:pt x="1694" y="238"/>
                  </a:cubicBezTo>
                  <a:cubicBezTo>
                    <a:pt x="244" y="1371"/>
                    <a:pt x="0" y="4040"/>
                    <a:pt x="0" y="4040"/>
                  </a:cubicBezTo>
                  <a:lnTo>
                    <a:pt x="2852" y="2407"/>
                  </a:lnTo>
                  <a:cubicBezTo>
                    <a:pt x="2852" y="2407"/>
                    <a:pt x="3074" y="1"/>
                    <a:pt x="2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9"/>
            <p:cNvSpPr/>
            <p:nvPr/>
          </p:nvSpPr>
          <p:spPr>
            <a:xfrm>
              <a:off x="2751121" y="3779680"/>
              <a:ext cx="177780" cy="70238"/>
            </a:xfrm>
            <a:custGeom>
              <a:avLst/>
              <a:gdLst/>
              <a:ahLst/>
              <a:cxnLst/>
              <a:rect l="l" t="t" r="r" b="b"/>
              <a:pathLst>
                <a:path w="5862" h="2316" extrusionOk="0">
                  <a:moveTo>
                    <a:pt x="2840" y="0"/>
                  </a:moveTo>
                  <a:lnTo>
                    <a:pt x="0" y="1657"/>
                  </a:lnTo>
                  <a:cubicBezTo>
                    <a:pt x="0" y="1657"/>
                    <a:pt x="1417" y="2316"/>
                    <a:pt x="2846" y="2316"/>
                  </a:cubicBezTo>
                  <a:cubicBezTo>
                    <a:pt x="3291" y="2316"/>
                    <a:pt x="3738" y="2252"/>
                    <a:pt x="4144" y="2084"/>
                  </a:cubicBezTo>
                  <a:cubicBezTo>
                    <a:pt x="5862" y="1389"/>
                    <a:pt x="2840" y="0"/>
                    <a:pt x="2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9"/>
            <p:cNvSpPr/>
            <p:nvPr/>
          </p:nvSpPr>
          <p:spPr>
            <a:xfrm>
              <a:off x="1681214" y="3599630"/>
              <a:ext cx="718125" cy="769348"/>
            </a:xfrm>
            <a:custGeom>
              <a:avLst/>
              <a:gdLst/>
              <a:ahLst/>
              <a:cxnLst/>
              <a:rect l="l" t="t" r="r" b="b"/>
              <a:pathLst>
                <a:path w="23679" h="25368" extrusionOk="0">
                  <a:moveTo>
                    <a:pt x="12534" y="0"/>
                  </a:moveTo>
                  <a:cubicBezTo>
                    <a:pt x="12487" y="0"/>
                    <a:pt x="12441" y="1"/>
                    <a:pt x="12394" y="3"/>
                  </a:cubicBezTo>
                  <a:cubicBezTo>
                    <a:pt x="12394" y="3"/>
                    <a:pt x="9201" y="795"/>
                    <a:pt x="6813" y="2562"/>
                  </a:cubicBezTo>
                  <a:cubicBezTo>
                    <a:pt x="4424" y="4341"/>
                    <a:pt x="1939" y="9824"/>
                    <a:pt x="1463" y="13675"/>
                  </a:cubicBezTo>
                  <a:cubicBezTo>
                    <a:pt x="976" y="17526"/>
                    <a:pt x="1" y="20536"/>
                    <a:pt x="1463" y="22510"/>
                  </a:cubicBezTo>
                  <a:cubicBezTo>
                    <a:pt x="2913" y="24484"/>
                    <a:pt x="7654" y="24886"/>
                    <a:pt x="11736" y="25276"/>
                  </a:cubicBezTo>
                  <a:cubicBezTo>
                    <a:pt x="12363" y="25338"/>
                    <a:pt x="13027" y="25368"/>
                    <a:pt x="13706" y="25368"/>
                  </a:cubicBezTo>
                  <a:cubicBezTo>
                    <a:pt x="17431" y="25368"/>
                    <a:pt x="21599" y="24486"/>
                    <a:pt x="22557" y="23290"/>
                  </a:cubicBezTo>
                  <a:cubicBezTo>
                    <a:pt x="23678" y="21876"/>
                    <a:pt x="23593" y="11153"/>
                    <a:pt x="21473" y="7107"/>
                  </a:cubicBezTo>
                  <a:cubicBezTo>
                    <a:pt x="19372" y="3122"/>
                    <a:pt x="15605" y="0"/>
                    <a:pt x="12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9"/>
            <p:cNvSpPr/>
            <p:nvPr/>
          </p:nvSpPr>
          <p:spPr>
            <a:xfrm>
              <a:off x="1914217" y="3422551"/>
              <a:ext cx="307672" cy="201284"/>
            </a:xfrm>
            <a:custGeom>
              <a:avLst/>
              <a:gdLst/>
              <a:ahLst/>
              <a:cxnLst/>
              <a:rect l="l" t="t" r="r" b="b"/>
              <a:pathLst>
                <a:path w="10145" h="6637" extrusionOk="0">
                  <a:moveTo>
                    <a:pt x="4763" y="0"/>
                  </a:moveTo>
                  <a:cubicBezTo>
                    <a:pt x="4586" y="0"/>
                    <a:pt x="4416" y="43"/>
                    <a:pt x="4260" y="139"/>
                  </a:cubicBezTo>
                  <a:cubicBezTo>
                    <a:pt x="3821" y="414"/>
                    <a:pt x="3586" y="640"/>
                    <a:pt x="3231" y="640"/>
                  </a:cubicBezTo>
                  <a:cubicBezTo>
                    <a:pt x="3005" y="640"/>
                    <a:pt x="2730" y="549"/>
                    <a:pt x="2323" y="321"/>
                  </a:cubicBezTo>
                  <a:cubicBezTo>
                    <a:pt x="2116" y="204"/>
                    <a:pt x="1898" y="144"/>
                    <a:pt x="1683" y="144"/>
                  </a:cubicBezTo>
                  <a:cubicBezTo>
                    <a:pt x="808" y="144"/>
                    <a:pt x="1" y="1134"/>
                    <a:pt x="373" y="3209"/>
                  </a:cubicBezTo>
                  <a:cubicBezTo>
                    <a:pt x="848" y="5805"/>
                    <a:pt x="4260" y="6634"/>
                    <a:pt x="4260" y="6634"/>
                  </a:cubicBezTo>
                  <a:cubicBezTo>
                    <a:pt x="4345" y="6635"/>
                    <a:pt x="4429" y="6636"/>
                    <a:pt x="4511" y="6636"/>
                  </a:cubicBezTo>
                  <a:cubicBezTo>
                    <a:pt x="8247" y="6636"/>
                    <a:pt x="8857" y="5029"/>
                    <a:pt x="9512" y="3538"/>
                  </a:cubicBezTo>
                  <a:cubicBezTo>
                    <a:pt x="10144" y="2075"/>
                    <a:pt x="9776" y="949"/>
                    <a:pt x="8622" y="949"/>
                  </a:cubicBezTo>
                  <a:cubicBezTo>
                    <a:pt x="8575" y="949"/>
                    <a:pt x="8526" y="951"/>
                    <a:pt x="8477" y="955"/>
                  </a:cubicBezTo>
                  <a:cubicBezTo>
                    <a:pt x="7590" y="1024"/>
                    <a:pt x="7281" y="1488"/>
                    <a:pt x="6987" y="1488"/>
                  </a:cubicBezTo>
                  <a:cubicBezTo>
                    <a:pt x="6865" y="1488"/>
                    <a:pt x="6745" y="1408"/>
                    <a:pt x="6588" y="1187"/>
                  </a:cubicBezTo>
                  <a:cubicBezTo>
                    <a:pt x="6166" y="582"/>
                    <a:pt x="5419" y="0"/>
                    <a:pt x="47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9"/>
            <p:cNvSpPr/>
            <p:nvPr/>
          </p:nvSpPr>
          <p:spPr>
            <a:xfrm>
              <a:off x="1918129" y="3435986"/>
              <a:ext cx="273857" cy="187758"/>
            </a:xfrm>
            <a:custGeom>
              <a:avLst/>
              <a:gdLst/>
              <a:ahLst/>
              <a:cxnLst/>
              <a:rect l="l" t="t" r="r" b="b"/>
              <a:pathLst>
                <a:path w="9030" h="6191" extrusionOk="0">
                  <a:moveTo>
                    <a:pt x="792" y="0"/>
                  </a:moveTo>
                  <a:lnTo>
                    <a:pt x="792" y="0"/>
                  </a:lnTo>
                  <a:cubicBezTo>
                    <a:pt x="305" y="439"/>
                    <a:pt x="0" y="1341"/>
                    <a:pt x="256" y="2766"/>
                  </a:cubicBezTo>
                  <a:cubicBezTo>
                    <a:pt x="658" y="4972"/>
                    <a:pt x="3193" y="5898"/>
                    <a:pt x="3936" y="6130"/>
                  </a:cubicBezTo>
                  <a:cubicBezTo>
                    <a:pt x="4070" y="6166"/>
                    <a:pt x="4204" y="6191"/>
                    <a:pt x="4338" y="6191"/>
                  </a:cubicBezTo>
                  <a:cubicBezTo>
                    <a:pt x="4356" y="6191"/>
                    <a:pt x="4373" y="6191"/>
                    <a:pt x="4390" y="6191"/>
                  </a:cubicBezTo>
                  <a:cubicBezTo>
                    <a:pt x="7469" y="6191"/>
                    <a:pt x="8424" y="5111"/>
                    <a:pt x="9030" y="3888"/>
                  </a:cubicBezTo>
                  <a:lnTo>
                    <a:pt x="9030" y="3888"/>
                  </a:lnTo>
                  <a:cubicBezTo>
                    <a:pt x="9030" y="3888"/>
                    <a:pt x="8153" y="4655"/>
                    <a:pt x="7836" y="4741"/>
                  </a:cubicBezTo>
                  <a:cubicBezTo>
                    <a:pt x="7759" y="4760"/>
                    <a:pt x="7694" y="4768"/>
                    <a:pt x="7637" y="4768"/>
                  </a:cubicBezTo>
                  <a:cubicBezTo>
                    <a:pt x="7044" y="4768"/>
                    <a:pt x="7470" y="3792"/>
                    <a:pt x="7336" y="3424"/>
                  </a:cubicBezTo>
                  <a:lnTo>
                    <a:pt x="7336" y="3424"/>
                  </a:lnTo>
                  <a:cubicBezTo>
                    <a:pt x="7105" y="3437"/>
                    <a:pt x="7019" y="3814"/>
                    <a:pt x="6946" y="3985"/>
                  </a:cubicBezTo>
                  <a:cubicBezTo>
                    <a:pt x="6763" y="4351"/>
                    <a:pt x="6398" y="4582"/>
                    <a:pt x="5996" y="4582"/>
                  </a:cubicBezTo>
                  <a:cubicBezTo>
                    <a:pt x="5447" y="4582"/>
                    <a:pt x="5374" y="3973"/>
                    <a:pt x="5130" y="3607"/>
                  </a:cubicBezTo>
                  <a:cubicBezTo>
                    <a:pt x="5084" y="3532"/>
                    <a:pt x="5049" y="3493"/>
                    <a:pt x="5018" y="3493"/>
                  </a:cubicBezTo>
                  <a:cubicBezTo>
                    <a:pt x="4984" y="3493"/>
                    <a:pt x="4955" y="3541"/>
                    <a:pt x="4923" y="3644"/>
                  </a:cubicBezTo>
                  <a:cubicBezTo>
                    <a:pt x="4862" y="3827"/>
                    <a:pt x="4923" y="4082"/>
                    <a:pt x="4728" y="4253"/>
                  </a:cubicBezTo>
                  <a:cubicBezTo>
                    <a:pt x="4630" y="4337"/>
                    <a:pt x="4515" y="4371"/>
                    <a:pt x="4393" y="4371"/>
                  </a:cubicBezTo>
                  <a:cubicBezTo>
                    <a:pt x="4074" y="4371"/>
                    <a:pt x="3712" y="4140"/>
                    <a:pt x="3510" y="3973"/>
                  </a:cubicBezTo>
                  <a:cubicBezTo>
                    <a:pt x="3205" y="3705"/>
                    <a:pt x="3095" y="3278"/>
                    <a:pt x="2766" y="3034"/>
                  </a:cubicBezTo>
                  <a:cubicBezTo>
                    <a:pt x="2718" y="3095"/>
                    <a:pt x="2681" y="3169"/>
                    <a:pt x="2669" y="3254"/>
                  </a:cubicBezTo>
                  <a:cubicBezTo>
                    <a:pt x="2602" y="3589"/>
                    <a:pt x="2617" y="4221"/>
                    <a:pt x="2151" y="4221"/>
                  </a:cubicBezTo>
                  <a:cubicBezTo>
                    <a:pt x="2108" y="4221"/>
                    <a:pt x="2062" y="4216"/>
                    <a:pt x="2011" y="4204"/>
                  </a:cubicBezTo>
                  <a:cubicBezTo>
                    <a:pt x="1499" y="4095"/>
                    <a:pt x="1146" y="3254"/>
                    <a:pt x="987" y="2827"/>
                  </a:cubicBezTo>
                  <a:cubicBezTo>
                    <a:pt x="768" y="2303"/>
                    <a:pt x="646" y="1767"/>
                    <a:pt x="622" y="1207"/>
                  </a:cubicBezTo>
                  <a:cubicBezTo>
                    <a:pt x="622" y="975"/>
                    <a:pt x="634" y="756"/>
                    <a:pt x="670" y="524"/>
                  </a:cubicBezTo>
                  <a:cubicBezTo>
                    <a:pt x="683" y="341"/>
                    <a:pt x="731" y="171"/>
                    <a:pt x="792"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9"/>
            <p:cNvSpPr/>
            <p:nvPr/>
          </p:nvSpPr>
          <p:spPr>
            <a:xfrm>
              <a:off x="1936234" y="3792963"/>
              <a:ext cx="252810" cy="378851"/>
            </a:xfrm>
            <a:custGeom>
              <a:avLst/>
              <a:gdLst/>
              <a:ahLst/>
              <a:cxnLst/>
              <a:rect l="l" t="t" r="r" b="b"/>
              <a:pathLst>
                <a:path w="8336" h="12492" extrusionOk="0">
                  <a:moveTo>
                    <a:pt x="3425" y="1"/>
                  </a:moveTo>
                  <a:lnTo>
                    <a:pt x="3498" y="2097"/>
                  </a:lnTo>
                  <a:cubicBezTo>
                    <a:pt x="1743" y="2219"/>
                    <a:pt x="329" y="2889"/>
                    <a:pt x="293" y="4705"/>
                  </a:cubicBezTo>
                  <a:cubicBezTo>
                    <a:pt x="244" y="7861"/>
                    <a:pt x="5423" y="6862"/>
                    <a:pt x="5399" y="8056"/>
                  </a:cubicBezTo>
                  <a:cubicBezTo>
                    <a:pt x="5388" y="8553"/>
                    <a:pt x="4744" y="8619"/>
                    <a:pt x="4293" y="8619"/>
                  </a:cubicBezTo>
                  <a:cubicBezTo>
                    <a:pt x="4235" y="8619"/>
                    <a:pt x="4181" y="8618"/>
                    <a:pt x="4131" y="8616"/>
                  </a:cubicBezTo>
                  <a:cubicBezTo>
                    <a:pt x="3693" y="8616"/>
                    <a:pt x="2827" y="8446"/>
                    <a:pt x="2827" y="7678"/>
                  </a:cubicBezTo>
                  <a:lnTo>
                    <a:pt x="2827" y="7617"/>
                  </a:lnTo>
                  <a:lnTo>
                    <a:pt x="37" y="7568"/>
                  </a:lnTo>
                  <a:lnTo>
                    <a:pt x="37" y="7568"/>
                  </a:lnTo>
                  <a:cubicBezTo>
                    <a:pt x="0" y="9323"/>
                    <a:pt x="1609" y="10164"/>
                    <a:pt x="3339" y="10371"/>
                  </a:cubicBezTo>
                  <a:lnTo>
                    <a:pt x="3205" y="12467"/>
                  </a:lnTo>
                  <a:lnTo>
                    <a:pt x="4911" y="12491"/>
                  </a:lnTo>
                  <a:lnTo>
                    <a:pt x="4911" y="12491"/>
                  </a:lnTo>
                  <a:lnTo>
                    <a:pt x="4826" y="10420"/>
                  </a:lnTo>
                  <a:cubicBezTo>
                    <a:pt x="6703" y="10310"/>
                    <a:pt x="8250" y="9616"/>
                    <a:pt x="8275" y="7666"/>
                  </a:cubicBezTo>
                  <a:cubicBezTo>
                    <a:pt x="8335" y="4412"/>
                    <a:pt x="3156" y="5521"/>
                    <a:pt x="3181" y="4363"/>
                  </a:cubicBezTo>
                  <a:cubicBezTo>
                    <a:pt x="3181" y="3896"/>
                    <a:pt x="3882" y="3876"/>
                    <a:pt x="4198" y="3876"/>
                  </a:cubicBezTo>
                  <a:cubicBezTo>
                    <a:pt x="4229" y="3876"/>
                    <a:pt x="4255" y="3876"/>
                    <a:pt x="4278" y="3876"/>
                  </a:cubicBezTo>
                  <a:cubicBezTo>
                    <a:pt x="4692" y="3876"/>
                    <a:pt x="5338" y="4022"/>
                    <a:pt x="5338" y="4656"/>
                  </a:cubicBezTo>
                  <a:lnTo>
                    <a:pt x="8140" y="4705"/>
                  </a:lnTo>
                  <a:cubicBezTo>
                    <a:pt x="8177" y="3023"/>
                    <a:pt x="6654" y="2280"/>
                    <a:pt x="4972" y="2109"/>
                  </a:cubicBezTo>
                  <a:lnTo>
                    <a:pt x="5131" y="37"/>
                  </a:lnTo>
                  <a:lnTo>
                    <a:pt x="3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9"/>
            <p:cNvSpPr/>
            <p:nvPr/>
          </p:nvSpPr>
          <p:spPr>
            <a:xfrm>
              <a:off x="2199715" y="4128894"/>
              <a:ext cx="318621" cy="306611"/>
            </a:xfrm>
            <a:custGeom>
              <a:avLst/>
              <a:gdLst/>
              <a:ahLst/>
              <a:cxnLst/>
              <a:rect l="l" t="t" r="r" b="b"/>
              <a:pathLst>
                <a:path w="10506" h="10110" extrusionOk="0">
                  <a:moveTo>
                    <a:pt x="5448" y="1"/>
                  </a:moveTo>
                  <a:cubicBezTo>
                    <a:pt x="3401" y="1"/>
                    <a:pt x="1561" y="1232"/>
                    <a:pt x="781" y="3121"/>
                  </a:cubicBezTo>
                  <a:cubicBezTo>
                    <a:pt x="1" y="5009"/>
                    <a:pt x="427" y="7191"/>
                    <a:pt x="1877" y="8629"/>
                  </a:cubicBezTo>
                  <a:cubicBezTo>
                    <a:pt x="2847" y="9598"/>
                    <a:pt x="4137" y="10110"/>
                    <a:pt x="5451" y="10110"/>
                  </a:cubicBezTo>
                  <a:cubicBezTo>
                    <a:pt x="6102" y="10110"/>
                    <a:pt x="6759" y="9984"/>
                    <a:pt x="7386" y="9725"/>
                  </a:cubicBezTo>
                  <a:cubicBezTo>
                    <a:pt x="9274" y="8945"/>
                    <a:pt x="10505" y="7105"/>
                    <a:pt x="10505" y="5058"/>
                  </a:cubicBezTo>
                  <a:cubicBezTo>
                    <a:pt x="10505" y="2267"/>
                    <a:pt x="8239" y="1"/>
                    <a:pt x="5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9"/>
            <p:cNvSpPr/>
            <p:nvPr/>
          </p:nvSpPr>
          <p:spPr>
            <a:xfrm>
              <a:off x="2197865" y="4157007"/>
              <a:ext cx="292357" cy="250384"/>
            </a:xfrm>
            <a:custGeom>
              <a:avLst/>
              <a:gdLst/>
              <a:ahLst/>
              <a:cxnLst/>
              <a:rect l="l" t="t" r="r" b="b"/>
              <a:pathLst>
                <a:path w="9640" h="8256" extrusionOk="0">
                  <a:moveTo>
                    <a:pt x="5509" y="0"/>
                  </a:moveTo>
                  <a:cubicBezTo>
                    <a:pt x="1841" y="0"/>
                    <a:pt x="1" y="4448"/>
                    <a:pt x="2597" y="7044"/>
                  </a:cubicBezTo>
                  <a:cubicBezTo>
                    <a:pt x="3389" y="7836"/>
                    <a:pt x="4444" y="8256"/>
                    <a:pt x="5520" y="8256"/>
                  </a:cubicBezTo>
                  <a:cubicBezTo>
                    <a:pt x="6049" y="8256"/>
                    <a:pt x="6583" y="8154"/>
                    <a:pt x="7093" y="7945"/>
                  </a:cubicBezTo>
                  <a:cubicBezTo>
                    <a:pt x="8629" y="7299"/>
                    <a:pt x="9640" y="5801"/>
                    <a:pt x="9640" y="4131"/>
                  </a:cubicBezTo>
                  <a:cubicBezTo>
                    <a:pt x="9640" y="1852"/>
                    <a:pt x="7788" y="0"/>
                    <a:pt x="5509"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9"/>
            <p:cNvSpPr/>
            <p:nvPr/>
          </p:nvSpPr>
          <p:spPr>
            <a:xfrm>
              <a:off x="2288058" y="4187303"/>
              <a:ext cx="154488" cy="190366"/>
            </a:xfrm>
            <a:custGeom>
              <a:avLst/>
              <a:gdLst/>
              <a:ahLst/>
              <a:cxnLst/>
              <a:rect l="l" t="t" r="r" b="b"/>
              <a:pathLst>
                <a:path w="5094" h="6277" extrusionOk="0">
                  <a:moveTo>
                    <a:pt x="1706" y="0"/>
                  </a:moveTo>
                  <a:lnTo>
                    <a:pt x="890" y="317"/>
                  </a:lnTo>
                  <a:lnTo>
                    <a:pt x="1341" y="1304"/>
                  </a:lnTo>
                  <a:cubicBezTo>
                    <a:pt x="536" y="1706"/>
                    <a:pt x="0" y="2303"/>
                    <a:pt x="354" y="3169"/>
                  </a:cubicBezTo>
                  <a:cubicBezTo>
                    <a:pt x="568" y="3711"/>
                    <a:pt x="995" y="3864"/>
                    <a:pt x="1466" y="3864"/>
                  </a:cubicBezTo>
                  <a:cubicBezTo>
                    <a:pt x="2078" y="3864"/>
                    <a:pt x="2764" y="3605"/>
                    <a:pt x="3149" y="3605"/>
                  </a:cubicBezTo>
                  <a:cubicBezTo>
                    <a:pt x="3294" y="3605"/>
                    <a:pt x="3396" y="3641"/>
                    <a:pt x="3437" y="3741"/>
                  </a:cubicBezTo>
                  <a:cubicBezTo>
                    <a:pt x="3546" y="4009"/>
                    <a:pt x="3156" y="4180"/>
                    <a:pt x="2949" y="4265"/>
                  </a:cubicBezTo>
                  <a:cubicBezTo>
                    <a:pt x="2859" y="4302"/>
                    <a:pt x="2723" y="4340"/>
                    <a:pt x="2586" y="4340"/>
                  </a:cubicBezTo>
                  <a:cubicBezTo>
                    <a:pt x="2408" y="4340"/>
                    <a:pt x="2228" y="4277"/>
                    <a:pt x="2145" y="4070"/>
                  </a:cubicBezTo>
                  <a:lnTo>
                    <a:pt x="2133" y="4046"/>
                  </a:lnTo>
                  <a:lnTo>
                    <a:pt x="792" y="4582"/>
                  </a:lnTo>
                  <a:cubicBezTo>
                    <a:pt x="1026" y="5159"/>
                    <a:pt x="1535" y="5374"/>
                    <a:pt x="2111" y="5374"/>
                  </a:cubicBezTo>
                  <a:cubicBezTo>
                    <a:pt x="2375" y="5374"/>
                    <a:pt x="2653" y="5329"/>
                    <a:pt x="2925" y="5252"/>
                  </a:cubicBezTo>
                  <a:lnTo>
                    <a:pt x="3278" y="6276"/>
                  </a:lnTo>
                  <a:lnTo>
                    <a:pt x="4095" y="5947"/>
                  </a:lnTo>
                  <a:lnTo>
                    <a:pt x="3632" y="4972"/>
                  </a:lnTo>
                  <a:cubicBezTo>
                    <a:pt x="4509" y="4558"/>
                    <a:pt x="5094" y="3912"/>
                    <a:pt x="4728" y="2986"/>
                  </a:cubicBezTo>
                  <a:cubicBezTo>
                    <a:pt x="4507" y="2430"/>
                    <a:pt x="4079" y="2270"/>
                    <a:pt x="3611" y="2270"/>
                  </a:cubicBezTo>
                  <a:cubicBezTo>
                    <a:pt x="2980" y="2270"/>
                    <a:pt x="2274" y="2560"/>
                    <a:pt x="1898" y="2560"/>
                  </a:cubicBezTo>
                  <a:cubicBezTo>
                    <a:pt x="1771" y="2560"/>
                    <a:pt x="1681" y="2527"/>
                    <a:pt x="1645" y="2437"/>
                  </a:cubicBezTo>
                  <a:cubicBezTo>
                    <a:pt x="1548" y="2194"/>
                    <a:pt x="1950" y="2035"/>
                    <a:pt x="2072" y="1974"/>
                  </a:cubicBezTo>
                  <a:cubicBezTo>
                    <a:pt x="2154" y="1944"/>
                    <a:pt x="2260" y="1915"/>
                    <a:pt x="2365" y="1915"/>
                  </a:cubicBezTo>
                  <a:cubicBezTo>
                    <a:pt x="2510" y="1915"/>
                    <a:pt x="2652" y="1969"/>
                    <a:pt x="2730" y="2145"/>
                  </a:cubicBezTo>
                  <a:lnTo>
                    <a:pt x="4070" y="1609"/>
                  </a:lnTo>
                  <a:cubicBezTo>
                    <a:pt x="3852" y="1075"/>
                    <a:pt x="3397" y="874"/>
                    <a:pt x="2874" y="874"/>
                  </a:cubicBezTo>
                  <a:cubicBezTo>
                    <a:pt x="2609" y="874"/>
                    <a:pt x="2326" y="926"/>
                    <a:pt x="2048" y="1012"/>
                  </a:cubicBezTo>
                  <a:lnTo>
                    <a:pt x="17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9"/>
            <p:cNvSpPr/>
            <p:nvPr/>
          </p:nvSpPr>
          <p:spPr>
            <a:xfrm>
              <a:off x="1958767" y="3586377"/>
              <a:ext cx="209593" cy="75061"/>
            </a:xfrm>
            <a:custGeom>
              <a:avLst/>
              <a:gdLst/>
              <a:ahLst/>
              <a:cxnLst/>
              <a:rect l="l" t="t" r="r" b="b"/>
              <a:pathLst>
                <a:path w="6911" h="2475" extrusionOk="0">
                  <a:moveTo>
                    <a:pt x="305" y="1"/>
                  </a:moveTo>
                  <a:lnTo>
                    <a:pt x="1" y="1634"/>
                  </a:lnTo>
                  <a:cubicBezTo>
                    <a:pt x="1" y="1634"/>
                    <a:pt x="878" y="2475"/>
                    <a:pt x="3254" y="2475"/>
                  </a:cubicBezTo>
                  <a:cubicBezTo>
                    <a:pt x="5631" y="2475"/>
                    <a:pt x="6910" y="1634"/>
                    <a:pt x="6910" y="1634"/>
                  </a:cubicBezTo>
                  <a:lnTo>
                    <a:pt x="6752" y="159"/>
                  </a:lnTo>
                  <a:cubicBezTo>
                    <a:pt x="6752" y="159"/>
                    <a:pt x="5474" y="485"/>
                    <a:pt x="3734" y="485"/>
                  </a:cubicBezTo>
                  <a:cubicBezTo>
                    <a:pt x="2697" y="485"/>
                    <a:pt x="1497" y="369"/>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5CF5402-CC76-73A0-6BE0-5D2A94E38295}"/>
              </a:ext>
            </a:extLst>
          </p:cNvPr>
          <p:cNvPicPr>
            <a:picLocks noChangeAspect="1"/>
          </p:cNvPicPr>
          <p:nvPr/>
        </p:nvPicPr>
        <p:blipFill>
          <a:blip r:embed="rId3"/>
          <a:stretch>
            <a:fillRect/>
          </a:stretch>
        </p:blipFill>
        <p:spPr>
          <a:xfrm>
            <a:off x="0" y="44143"/>
            <a:ext cx="9080984" cy="3219729"/>
          </a:xfrm>
          <a:prstGeom prst="rect">
            <a:avLst/>
          </a:prstGeom>
        </p:spPr>
      </p:pic>
      <p:sp>
        <p:nvSpPr>
          <p:cNvPr id="4" name="TextBox 3">
            <a:extLst>
              <a:ext uri="{FF2B5EF4-FFF2-40B4-BE49-F238E27FC236}">
                <a16:creationId xmlns:a16="http://schemas.microsoft.com/office/drawing/2014/main" id="{84368925-170C-EDDB-0BEA-4AEFCCE0054A}"/>
              </a:ext>
            </a:extLst>
          </p:cNvPr>
          <p:cNvSpPr txBox="1"/>
          <p:nvPr/>
        </p:nvSpPr>
        <p:spPr>
          <a:xfrm>
            <a:off x="1346392" y="3706191"/>
            <a:ext cx="6039486" cy="307777"/>
          </a:xfrm>
          <a:prstGeom prst="rect">
            <a:avLst/>
          </a:prstGeom>
          <a:noFill/>
        </p:spPr>
        <p:txBody>
          <a:bodyPr wrap="square" rtlCol="0">
            <a:spAutoFit/>
          </a:bodyPr>
          <a:lstStyle/>
          <a:p>
            <a:r>
              <a:rPr lang="en-US" dirty="0"/>
              <a:t>People who get married and graduate need to have a credit card</a:t>
            </a:r>
            <a:endParaRPr lang="en-ID" dirty="0"/>
          </a:p>
        </p:txBody>
      </p:sp>
    </p:spTree>
    <p:extLst>
      <p:ext uri="{BB962C8B-B14F-4D97-AF65-F5344CB8AC3E}">
        <p14:creationId xmlns:p14="http://schemas.microsoft.com/office/powerpoint/2010/main" val="502431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grpSp>
        <p:nvGrpSpPr>
          <p:cNvPr id="1599" name="Google Shape;1599;p60"/>
          <p:cNvGrpSpPr/>
          <p:nvPr/>
        </p:nvGrpSpPr>
        <p:grpSpPr>
          <a:xfrm>
            <a:off x="7780251" y="4016829"/>
            <a:ext cx="1169966" cy="761021"/>
            <a:chOff x="3592801" y="1007817"/>
            <a:chExt cx="1169966" cy="761021"/>
          </a:xfrm>
        </p:grpSpPr>
        <p:sp>
          <p:nvSpPr>
            <p:cNvPr id="1600" name="Google Shape;1600;p60"/>
            <p:cNvSpPr/>
            <p:nvPr/>
          </p:nvSpPr>
          <p:spPr>
            <a:xfrm>
              <a:off x="3592801" y="1335208"/>
              <a:ext cx="105756" cy="174748"/>
            </a:xfrm>
            <a:custGeom>
              <a:avLst/>
              <a:gdLst/>
              <a:ahLst/>
              <a:cxnLst/>
              <a:rect l="l" t="t" r="r" b="b"/>
              <a:pathLst>
                <a:path w="2635" h="4354" extrusionOk="0">
                  <a:moveTo>
                    <a:pt x="1" y="1"/>
                  </a:moveTo>
                  <a:lnTo>
                    <a:pt x="1" y="4353"/>
                  </a:lnTo>
                  <a:lnTo>
                    <a:pt x="2634" y="4353"/>
                  </a:lnTo>
                  <a:lnTo>
                    <a:pt x="26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0"/>
            <p:cNvSpPr/>
            <p:nvPr/>
          </p:nvSpPr>
          <p:spPr>
            <a:xfrm>
              <a:off x="3639399" y="1510363"/>
              <a:ext cx="69915" cy="55105"/>
            </a:xfrm>
            <a:custGeom>
              <a:avLst/>
              <a:gdLst/>
              <a:ahLst/>
              <a:cxnLst/>
              <a:rect l="l" t="t" r="r" b="b"/>
              <a:pathLst>
                <a:path w="1742" h="1373" extrusionOk="0">
                  <a:moveTo>
                    <a:pt x="0" y="0"/>
                  </a:moveTo>
                  <a:lnTo>
                    <a:pt x="0" y="1373"/>
                  </a:lnTo>
                  <a:lnTo>
                    <a:pt x="1741" y="1373"/>
                  </a:lnTo>
                  <a:lnTo>
                    <a:pt x="1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0"/>
            <p:cNvSpPr/>
            <p:nvPr/>
          </p:nvSpPr>
          <p:spPr>
            <a:xfrm>
              <a:off x="3728542" y="1051244"/>
              <a:ext cx="141115" cy="198909"/>
            </a:xfrm>
            <a:custGeom>
              <a:avLst/>
              <a:gdLst/>
              <a:ahLst/>
              <a:cxnLst/>
              <a:rect l="l" t="t" r="r" b="b"/>
              <a:pathLst>
                <a:path w="3516" h="4956" extrusionOk="0">
                  <a:moveTo>
                    <a:pt x="0" y="1"/>
                  </a:moveTo>
                  <a:lnTo>
                    <a:pt x="0" y="4956"/>
                  </a:lnTo>
                  <a:lnTo>
                    <a:pt x="3515" y="4956"/>
                  </a:lnTo>
                  <a:cubicBezTo>
                    <a:pt x="3515" y="91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0"/>
            <p:cNvSpPr/>
            <p:nvPr/>
          </p:nvSpPr>
          <p:spPr>
            <a:xfrm>
              <a:off x="4227035" y="1665771"/>
              <a:ext cx="156366" cy="103067"/>
            </a:xfrm>
            <a:custGeom>
              <a:avLst/>
              <a:gdLst/>
              <a:ahLst/>
              <a:cxnLst/>
              <a:rect l="l" t="t" r="r" b="b"/>
              <a:pathLst>
                <a:path w="3896" h="2568" extrusionOk="0">
                  <a:moveTo>
                    <a:pt x="1" y="1"/>
                  </a:moveTo>
                  <a:lnTo>
                    <a:pt x="1" y="2567"/>
                  </a:lnTo>
                  <a:lnTo>
                    <a:pt x="3895" y="2567"/>
                  </a:lnTo>
                  <a:lnTo>
                    <a:pt x="3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0"/>
            <p:cNvSpPr/>
            <p:nvPr/>
          </p:nvSpPr>
          <p:spPr>
            <a:xfrm>
              <a:off x="3871387" y="1665771"/>
              <a:ext cx="156366" cy="103067"/>
            </a:xfrm>
            <a:custGeom>
              <a:avLst/>
              <a:gdLst/>
              <a:ahLst/>
              <a:cxnLst/>
              <a:rect l="l" t="t" r="r" b="b"/>
              <a:pathLst>
                <a:path w="3896" h="2568" extrusionOk="0">
                  <a:moveTo>
                    <a:pt x="1" y="1"/>
                  </a:moveTo>
                  <a:lnTo>
                    <a:pt x="1" y="2567"/>
                  </a:lnTo>
                  <a:lnTo>
                    <a:pt x="3896" y="2567"/>
                  </a:lnTo>
                  <a:lnTo>
                    <a:pt x="38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0"/>
            <p:cNvSpPr/>
            <p:nvPr/>
          </p:nvSpPr>
          <p:spPr>
            <a:xfrm>
              <a:off x="3634904" y="1148896"/>
              <a:ext cx="964364" cy="547803"/>
            </a:xfrm>
            <a:custGeom>
              <a:avLst/>
              <a:gdLst/>
              <a:ahLst/>
              <a:cxnLst/>
              <a:rect l="l" t="t" r="r" b="b"/>
              <a:pathLst>
                <a:path w="24028" h="13649" extrusionOk="0">
                  <a:moveTo>
                    <a:pt x="7344" y="1"/>
                  </a:moveTo>
                  <a:cubicBezTo>
                    <a:pt x="5536" y="1"/>
                    <a:pt x="3795" y="726"/>
                    <a:pt x="2523" y="2009"/>
                  </a:cubicBezTo>
                  <a:cubicBezTo>
                    <a:pt x="603" y="3906"/>
                    <a:pt x="1" y="6763"/>
                    <a:pt x="983" y="9285"/>
                  </a:cubicBezTo>
                  <a:cubicBezTo>
                    <a:pt x="1998" y="11908"/>
                    <a:pt x="4520" y="13637"/>
                    <a:pt x="7344" y="13649"/>
                  </a:cubicBezTo>
                  <a:lnTo>
                    <a:pt x="17209" y="13649"/>
                  </a:lnTo>
                  <a:cubicBezTo>
                    <a:pt x="20969" y="13626"/>
                    <a:pt x="24016" y="10580"/>
                    <a:pt x="24027" y="6819"/>
                  </a:cubicBezTo>
                  <a:cubicBezTo>
                    <a:pt x="24016" y="3739"/>
                    <a:pt x="21940" y="1038"/>
                    <a:pt x="18961" y="235"/>
                  </a:cubicBezTo>
                  <a:cubicBezTo>
                    <a:pt x="18392" y="79"/>
                    <a:pt x="17800"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0"/>
            <p:cNvSpPr/>
            <p:nvPr/>
          </p:nvSpPr>
          <p:spPr>
            <a:xfrm>
              <a:off x="3741506" y="1335208"/>
              <a:ext cx="34998" cy="87856"/>
            </a:xfrm>
            <a:custGeom>
              <a:avLst/>
              <a:gdLst/>
              <a:ahLst/>
              <a:cxnLst/>
              <a:rect l="l" t="t" r="r" b="b"/>
              <a:pathLst>
                <a:path w="872" h="2189" extrusionOk="0">
                  <a:moveTo>
                    <a:pt x="436" y="1"/>
                  </a:moveTo>
                  <a:cubicBezTo>
                    <a:pt x="190" y="1"/>
                    <a:pt x="1" y="492"/>
                    <a:pt x="1" y="1095"/>
                  </a:cubicBezTo>
                  <a:cubicBezTo>
                    <a:pt x="1" y="1697"/>
                    <a:pt x="190" y="2188"/>
                    <a:pt x="436" y="2188"/>
                  </a:cubicBezTo>
                  <a:cubicBezTo>
                    <a:pt x="670" y="2188"/>
                    <a:pt x="871" y="1697"/>
                    <a:pt x="871" y="1095"/>
                  </a:cubicBezTo>
                  <a:cubicBezTo>
                    <a:pt x="871" y="492"/>
                    <a:pt x="670"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0"/>
            <p:cNvSpPr/>
            <p:nvPr/>
          </p:nvSpPr>
          <p:spPr>
            <a:xfrm>
              <a:off x="4013389" y="1189193"/>
              <a:ext cx="305066" cy="34998"/>
            </a:xfrm>
            <a:custGeom>
              <a:avLst/>
              <a:gdLst/>
              <a:ahLst/>
              <a:cxnLst/>
              <a:rect l="l" t="t" r="r" b="b"/>
              <a:pathLst>
                <a:path w="7601" h="872" extrusionOk="0">
                  <a:moveTo>
                    <a:pt x="0" y="1"/>
                  </a:moveTo>
                  <a:lnTo>
                    <a:pt x="0" y="871"/>
                  </a:lnTo>
                  <a:lnTo>
                    <a:pt x="7600" y="871"/>
                  </a:lnTo>
                  <a:lnTo>
                    <a:pt x="76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0"/>
            <p:cNvSpPr/>
            <p:nvPr/>
          </p:nvSpPr>
          <p:spPr>
            <a:xfrm>
              <a:off x="4546399" y="1353069"/>
              <a:ext cx="216368" cy="120164"/>
            </a:xfrm>
            <a:custGeom>
              <a:avLst/>
              <a:gdLst/>
              <a:ahLst/>
              <a:cxnLst/>
              <a:rect l="l" t="t" r="r" b="b"/>
              <a:pathLst>
                <a:path w="5391" h="2994" extrusionOk="0">
                  <a:moveTo>
                    <a:pt x="2623" y="527"/>
                  </a:moveTo>
                  <a:cubicBezTo>
                    <a:pt x="2913" y="527"/>
                    <a:pt x="3203" y="594"/>
                    <a:pt x="3471" y="728"/>
                  </a:cubicBezTo>
                  <a:cubicBezTo>
                    <a:pt x="3861" y="940"/>
                    <a:pt x="4096" y="1341"/>
                    <a:pt x="4096" y="1788"/>
                  </a:cubicBezTo>
                  <a:cubicBezTo>
                    <a:pt x="4085" y="2190"/>
                    <a:pt x="3839" y="2547"/>
                    <a:pt x="3471" y="2714"/>
                  </a:cubicBezTo>
                  <a:cubicBezTo>
                    <a:pt x="3346" y="2781"/>
                    <a:pt x="3210" y="2813"/>
                    <a:pt x="3076" y="2813"/>
                  </a:cubicBezTo>
                  <a:cubicBezTo>
                    <a:pt x="2850" y="2813"/>
                    <a:pt x="2627" y="2722"/>
                    <a:pt x="2467" y="2547"/>
                  </a:cubicBezTo>
                  <a:cubicBezTo>
                    <a:pt x="2076" y="2134"/>
                    <a:pt x="1976" y="1520"/>
                    <a:pt x="2221" y="996"/>
                  </a:cubicBezTo>
                  <a:cubicBezTo>
                    <a:pt x="2321" y="806"/>
                    <a:pt x="2455" y="650"/>
                    <a:pt x="2623" y="527"/>
                  </a:cubicBezTo>
                  <a:close/>
                  <a:moveTo>
                    <a:pt x="3766" y="1"/>
                  </a:moveTo>
                  <a:cubicBezTo>
                    <a:pt x="3609" y="1"/>
                    <a:pt x="3450" y="16"/>
                    <a:pt x="3292" y="47"/>
                  </a:cubicBezTo>
                  <a:cubicBezTo>
                    <a:pt x="3036" y="92"/>
                    <a:pt x="2779" y="203"/>
                    <a:pt x="2556" y="348"/>
                  </a:cubicBezTo>
                  <a:cubicBezTo>
                    <a:pt x="2221" y="348"/>
                    <a:pt x="1897" y="404"/>
                    <a:pt x="1585" y="527"/>
                  </a:cubicBezTo>
                  <a:cubicBezTo>
                    <a:pt x="1072" y="728"/>
                    <a:pt x="391" y="1219"/>
                    <a:pt x="23" y="2335"/>
                  </a:cubicBezTo>
                  <a:cubicBezTo>
                    <a:pt x="0" y="2379"/>
                    <a:pt x="34" y="2424"/>
                    <a:pt x="78" y="2446"/>
                  </a:cubicBezTo>
                  <a:cubicBezTo>
                    <a:pt x="86" y="2448"/>
                    <a:pt x="94" y="2449"/>
                    <a:pt x="101" y="2449"/>
                  </a:cubicBezTo>
                  <a:cubicBezTo>
                    <a:pt x="138" y="2449"/>
                    <a:pt x="171" y="2427"/>
                    <a:pt x="190" y="2390"/>
                  </a:cubicBezTo>
                  <a:cubicBezTo>
                    <a:pt x="458" y="1553"/>
                    <a:pt x="960" y="973"/>
                    <a:pt x="1652" y="694"/>
                  </a:cubicBezTo>
                  <a:cubicBezTo>
                    <a:pt x="1864" y="605"/>
                    <a:pt x="2109" y="549"/>
                    <a:pt x="2344" y="527"/>
                  </a:cubicBezTo>
                  <a:lnTo>
                    <a:pt x="2344" y="527"/>
                  </a:lnTo>
                  <a:cubicBezTo>
                    <a:pt x="2232" y="638"/>
                    <a:pt x="2132" y="772"/>
                    <a:pt x="2065" y="917"/>
                  </a:cubicBezTo>
                  <a:cubicBezTo>
                    <a:pt x="1786" y="1509"/>
                    <a:pt x="1897" y="2201"/>
                    <a:pt x="2344" y="2681"/>
                  </a:cubicBezTo>
                  <a:cubicBezTo>
                    <a:pt x="2533" y="2870"/>
                    <a:pt x="2801" y="2982"/>
                    <a:pt x="3069" y="2993"/>
                  </a:cubicBezTo>
                  <a:cubicBezTo>
                    <a:pt x="3225" y="2982"/>
                    <a:pt x="3382" y="2937"/>
                    <a:pt x="3527" y="2859"/>
                  </a:cubicBezTo>
                  <a:cubicBezTo>
                    <a:pt x="3951" y="2669"/>
                    <a:pt x="4230" y="2245"/>
                    <a:pt x="4241" y="1777"/>
                  </a:cubicBezTo>
                  <a:cubicBezTo>
                    <a:pt x="4241" y="1275"/>
                    <a:pt x="3973" y="817"/>
                    <a:pt x="3527" y="560"/>
                  </a:cubicBezTo>
                  <a:cubicBezTo>
                    <a:pt x="3326" y="460"/>
                    <a:pt x="3091" y="393"/>
                    <a:pt x="2857" y="359"/>
                  </a:cubicBezTo>
                  <a:cubicBezTo>
                    <a:pt x="3002" y="292"/>
                    <a:pt x="3158" y="248"/>
                    <a:pt x="3326" y="214"/>
                  </a:cubicBezTo>
                  <a:cubicBezTo>
                    <a:pt x="3472" y="185"/>
                    <a:pt x="3619" y="171"/>
                    <a:pt x="3766" y="171"/>
                  </a:cubicBezTo>
                  <a:cubicBezTo>
                    <a:pt x="4294" y="171"/>
                    <a:pt x="4815" y="356"/>
                    <a:pt x="5234" y="705"/>
                  </a:cubicBezTo>
                  <a:cubicBezTo>
                    <a:pt x="5251" y="722"/>
                    <a:pt x="5273" y="730"/>
                    <a:pt x="5295" y="730"/>
                  </a:cubicBezTo>
                  <a:cubicBezTo>
                    <a:pt x="5318" y="730"/>
                    <a:pt x="5340" y="722"/>
                    <a:pt x="5357" y="705"/>
                  </a:cubicBezTo>
                  <a:cubicBezTo>
                    <a:pt x="5390" y="672"/>
                    <a:pt x="5390" y="616"/>
                    <a:pt x="5357" y="583"/>
                  </a:cubicBezTo>
                  <a:cubicBezTo>
                    <a:pt x="4910" y="206"/>
                    <a:pt x="4345" y="1"/>
                    <a:pt x="3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0"/>
            <p:cNvSpPr/>
            <p:nvPr/>
          </p:nvSpPr>
          <p:spPr>
            <a:xfrm>
              <a:off x="3776465" y="1007817"/>
              <a:ext cx="140673" cy="198909"/>
            </a:xfrm>
            <a:custGeom>
              <a:avLst/>
              <a:gdLst/>
              <a:ahLst/>
              <a:cxnLst/>
              <a:rect l="l" t="t" r="r" b="b"/>
              <a:pathLst>
                <a:path w="3505" h="4956" extrusionOk="0">
                  <a:moveTo>
                    <a:pt x="0" y="0"/>
                  </a:moveTo>
                  <a:lnTo>
                    <a:pt x="0" y="4955"/>
                  </a:lnTo>
                  <a:lnTo>
                    <a:pt x="3504" y="4955"/>
                  </a:lnTo>
                  <a:cubicBezTo>
                    <a:pt x="3504" y="915"/>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0"/>
            <p:cNvSpPr/>
            <p:nvPr/>
          </p:nvSpPr>
          <p:spPr>
            <a:xfrm>
              <a:off x="3674318" y="1158288"/>
              <a:ext cx="949554" cy="538411"/>
            </a:xfrm>
            <a:custGeom>
              <a:avLst/>
              <a:gdLst/>
              <a:ahLst/>
              <a:cxnLst/>
              <a:rect l="l" t="t" r="r" b="b"/>
              <a:pathLst>
                <a:path w="23659" h="13415" extrusionOk="0">
                  <a:moveTo>
                    <a:pt x="17979" y="1"/>
                  </a:moveTo>
                  <a:cubicBezTo>
                    <a:pt x="23659" y="3706"/>
                    <a:pt x="20478" y="9241"/>
                    <a:pt x="15992" y="10982"/>
                  </a:cubicBezTo>
                  <a:cubicBezTo>
                    <a:pt x="13934" y="11781"/>
                    <a:pt x="11441" y="12179"/>
                    <a:pt x="9023" y="12179"/>
                  </a:cubicBezTo>
                  <a:cubicBezTo>
                    <a:pt x="5095" y="12179"/>
                    <a:pt x="1361" y="11130"/>
                    <a:pt x="1" y="9051"/>
                  </a:cubicBezTo>
                  <a:lnTo>
                    <a:pt x="1" y="9051"/>
                  </a:lnTo>
                  <a:cubicBezTo>
                    <a:pt x="1016" y="11674"/>
                    <a:pt x="3538" y="13403"/>
                    <a:pt x="6362" y="13415"/>
                  </a:cubicBezTo>
                  <a:lnTo>
                    <a:pt x="16227" y="13415"/>
                  </a:lnTo>
                  <a:cubicBezTo>
                    <a:pt x="19987" y="13392"/>
                    <a:pt x="23034" y="10346"/>
                    <a:pt x="23045" y="6585"/>
                  </a:cubicBezTo>
                  <a:cubicBezTo>
                    <a:pt x="23034" y="3505"/>
                    <a:pt x="20958" y="804"/>
                    <a:pt x="17979" y="1"/>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0"/>
            <p:cNvSpPr/>
            <p:nvPr/>
          </p:nvSpPr>
          <p:spPr>
            <a:xfrm>
              <a:off x="4214954" y="1430933"/>
              <a:ext cx="334605" cy="237118"/>
            </a:xfrm>
            <a:custGeom>
              <a:avLst/>
              <a:gdLst/>
              <a:ahLst/>
              <a:cxnLst/>
              <a:rect l="l" t="t" r="r" b="b"/>
              <a:pathLst>
                <a:path w="8337" h="5908" extrusionOk="0">
                  <a:moveTo>
                    <a:pt x="4652" y="1"/>
                  </a:moveTo>
                  <a:cubicBezTo>
                    <a:pt x="4048" y="1"/>
                    <a:pt x="3434" y="135"/>
                    <a:pt x="2857" y="417"/>
                  </a:cubicBezTo>
                  <a:cubicBezTo>
                    <a:pt x="837" y="1410"/>
                    <a:pt x="0" y="3832"/>
                    <a:pt x="960" y="5863"/>
                  </a:cubicBezTo>
                  <a:cubicBezTo>
                    <a:pt x="982" y="5885"/>
                    <a:pt x="1005" y="5907"/>
                    <a:pt x="1038" y="5907"/>
                  </a:cubicBezTo>
                  <a:cubicBezTo>
                    <a:pt x="1049" y="5907"/>
                    <a:pt x="1060" y="5907"/>
                    <a:pt x="1072" y="5896"/>
                  </a:cubicBezTo>
                  <a:cubicBezTo>
                    <a:pt x="1116" y="5874"/>
                    <a:pt x="1139" y="5829"/>
                    <a:pt x="1116" y="5785"/>
                  </a:cubicBezTo>
                  <a:cubicBezTo>
                    <a:pt x="156" y="3843"/>
                    <a:pt x="971" y="1488"/>
                    <a:pt x="2913" y="529"/>
                  </a:cubicBezTo>
                  <a:cubicBezTo>
                    <a:pt x="3466" y="258"/>
                    <a:pt x="4053" y="130"/>
                    <a:pt x="4631" y="130"/>
                  </a:cubicBezTo>
                  <a:cubicBezTo>
                    <a:pt x="6082" y="130"/>
                    <a:pt x="7480" y="937"/>
                    <a:pt x="8158" y="2325"/>
                  </a:cubicBezTo>
                  <a:cubicBezTo>
                    <a:pt x="8174" y="2358"/>
                    <a:pt x="8208" y="2379"/>
                    <a:pt x="8243" y="2379"/>
                  </a:cubicBezTo>
                  <a:cubicBezTo>
                    <a:pt x="8256" y="2379"/>
                    <a:pt x="8269" y="2376"/>
                    <a:pt x="8281" y="2370"/>
                  </a:cubicBezTo>
                  <a:cubicBezTo>
                    <a:pt x="8325" y="2348"/>
                    <a:pt x="8336" y="2292"/>
                    <a:pt x="8314" y="2247"/>
                  </a:cubicBezTo>
                  <a:cubicBezTo>
                    <a:pt x="7598" y="824"/>
                    <a:pt x="6152" y="1"/>
                    <a:pt x="4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0"/>
            <p:cNvSpPr/>
            <p:nvPr/>
          </p:nvSpPr>
          <p:spPr>
            <a:xfrm>
              <a:off x="3733639" y="1461798"/>
              <a:ext cx="291862" cy="211632"/>
            </a:xfrm>
            <a:custGeom>
              <a:avLst/>
              <a:gdLst/>
              <a:ahLst/>
              <a:cxnLst/>
              <a:rect l="l" t="t" r="r" b="b"/>
              <a:pathLst>
                <a:path w="7272" h="5273" extrusionOk="0">
                  <a:moveTo>
                    <a:pt x="3348" y="0"/>
                  </a:moveTo>
                  <a:cubicBezTo>
                    <a:pt x="1550" y="0"/>
                    <a:pt x="0" y="1539"/>
                    <a:pt x="152" y="3465"/>
                  </a:cubicBezTo>
                  <a:cubicBezTo>
                    <a:pt x="152" y="3509"/>
                    <a:pt x="197" y="3543"/>
                    <a:pt x="241" y="3543"/>
                  </a:cubicBezTo>
                  <a:cubicBezTo>
                    <a:pt x="297" y="3531"/>
                    <a:pt x="331" y="3498"/>
                    <a:pt x="331" y="3442"/>
                  </a:cubicBezTo>
                  <a:cubicBezTo>
                    <a:pt x="179" y="1620"/>
                    <a:pt x="1641" y="153"/>
                    <a:pt x="3345" y="153"/>
                  </a:cubicBezTo>
                  <a:cubicBezTo>
                    <a:pt x="3644" y="153"/>
                    <a:pt x="3952" y="198"/>
                    <a:pt x="4259" y="295"/>
                  </a:cubicBezTo>
                  <a:cubicBezTo>
                    <a:pt x="6323" y="942"/>
                    <a:pt x="7071" y="3465"/>
                    <a:pt x="5698" y="5127"/>
                  </a:cubicBezTo>
                  <a:cubicBezTo>
                    <a:pt x="5676" y="5172"/>
                    <a:pt x="5676" y="5228"/>
                    <a:pt x="5721" y="5250"/>
                  </a:cubicBezTo>
                  <a:cubicBezTo>
                    <a:pt x="5732" y="5261"/>
                    <a:pt x="5754" y="5272"/>
                    <a:pt x="5776" y="5272"/>
                  </a:cubicBezTo>
                  <a:cubicBezTo>
                    <a:pt x="5799" y="5272"/>
                    <a:pt x="5821" y="5261"/>
                    <a:pt x="5843" y="5239"/>
                  </a:cubicBezTo>
                  <a:cubicBezTo>
                    <a:pt x="7272" y="3487"/>
                    <a:pt x="6479" y="831"/>
                    <a:pt x="4315" y="150"/>
                  </a:cubicBezTo>
                  <a:cubicBezTo>
                    <a:pt x="3990" y="48"/>
                    <a:pt x="3665" y="0"/>
                    <a:pt x="3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0"/>
            <p:cNvSpPr/>
            <p:nvPr/>
          </p:nvSpPr>
          <p:spPr>
            <a:xfrm>
              <a:off x="3903215" y="1166275"/>
              <a:ext cx="487319" cy="272436"/>
            </a:xfrm>
            <a:custGeom>
              <a:avLst/>
              <a:gdLst/>
              <a:ahLst/>
              <a:cxnLst/>
              <a:rect l="l" t="t" r="r" b="b"/>
              <a:pathLst>
                <a:path w="12142" h="6788" extrusionOk="0">
                  <a:moveTo>
                    <a:pt x="883" y="1"/>
                  </a:moveTo>
                  <a:cubicBezTo>
                    <a:pt x="837" y="1"/>
                    <a:pt x="802" y="31"/>
                    <a:pt x="793" y="70"/>
                  </a:cubicBezTo>
                  <a:cubicBezTo>
                    <a:pt x="0" y="3496"/>
                    <a:pt x="2600" y="6788"/>
                    <a:pt x="6127" y="6788"/>
                  </a:cubicBezTo>
                  <a:cubicBezTo>
                    <a:pt x="9564" y="6788"/>
                    <a:pt x="12142" y="3652"/>
                    <a:pt x="11495" y="271"/>
                  </a:cubicBezTo>
                  <a:cubicBezTo>
                    <a:pt x="11485" y="232"/>
                    <a:pt x="11450" y="202"/>
                    <a:pt x="11412" y="202"/>
                  </a:cubicBezTo>
                  <a:cubicBezTo>
                    <a:pt x="11406" y="202"/>
                    <a:pt x="11400" y="202"/>
                    <a:pt x="11394" y="204"/>
                  </a:cubicBezTo>
                  <a:cubicBezTo>
                    <a:pt x="11349" y="215"/>
                    <a:pt x="11316" y="260"/>
                    <a:pt x="11327" y="304"/>
                  </a:cubicBezTo>
                  <a:cubicBezTo>
                    <a:pt x="11969" y="3589"/>
                    <a:pt x="9442" y="6632"/>
                    <a:pt x="6106" y="6632"/>
                  </a:cubicBezTo>
                  <a:cubicBezTo>
                    <a:pt x="6076" y="6632"/>
                    <a:pt x="6046" y="6632"/>
                    <a:pt x="6015" y="6632"/>
                  </a:cubicBezTo>
                  <a:cubicBezTo>
                    <a:pt x="2645" y="6565"/>
                    <a:pt x="190" y="3395"/>
                    <a:pt x="960" y="103"/>
                  </a:cubicBezTo>
                  <a:cubicBezTo>
                    <a:pt x="971" y="59"/>
                    <a:pt x="949" y="14"/>
                    <a:pt x="904" y="3"/>
                  </a:cubicBezTo>
                  <a:cubicBezTo>
                    <a:pt x="897" y="1"/>
                    <a:pt x="890"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0"/>
            <p:cNvSpPr/>
            <p:nvPr/>
          </p:nvSpPr>
          <p:spPr>
            <a:xfrm>
              <a:off x="4546841" y="1392884"/>
              <a:ext cx="39011" cy="58396"/>
            </a:xfrm>
            <a:custGeom>
              <a:avLst/>
              <a:gdLst/>
              <a:ahLst/>
              <a:cxnLst/>
              <a:rect l="l" t="t" r="r" b="b"/>
              <a:pathLst>
                <a:path w="972" h="1455" extrusionOk="0">
                  <a:moveTo>
                    <a:pt x="876" y="1"/>
                  </a:moveTo>
                  <a:cubicBezTo>
                    <a:pt x="854" y="1"/>
                    <a:pt x="832" y="9"/>
                    <a:pt x="815" y="26"/>
                  </a:cubicBezTo>
                  <a:cubicBezTo>
                    <a:pt x="447" y="394"/>
                    <a:pt x="168" y="852"/>
                    <a:pt x="23" y="1343"/>
                  </a:cubicBezTo>
                  <a:cubicBezTo>
                    <a:pt x="0" y="1387"/>
                    <a:pt x="23" y="1443"/>
                    <a:pt x="67" y="1454"/>
                  </a:cubicBezTo>
                  <a:lnTo>
                    <a:pt x="101" y="1454"/>
                  </a:lnTo>
                  <a:cubicBezTo>
                    <a:pt x="134" y="1454"/>
                    <a:pt x="179" y="1432"/>
                    <a:pt x="190" y="1398"/>
                  </a:cubicBezTo>
                  <a:cubicBezTo>
                    <a:pt x="324" y="919"/>
                    <a:pt x="581" y="495"/>
                    <a:pt x="938" y="149"/>
                  </a:cubicBezTo>
                  <a:cubicBezTo>
                    <a:pt x="971" y="115"/>
                    <a:pt x="971" y="59"/>
                    <a:pt x="938" y="26"/>
                  </a:cubicBezTo>
                  <a:cubicBezTo>
                    <a:pt x="921" y="9"/>
                    <a:pt x="899" y="1"/>
                    <a:pt x="876" y="1"/>
                  </a:cubicBezTo>
                  <a:close/>
                </a:path>
              </a:pathLst>
            </a:custGeom>
            <a:solidFill>
              <a:srgbClr val="FF8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999B47D-9DE0-D844-A2FB-C97DAB6AF70D}"/>
              </a:ext>
            </a:extLst>
          </p:cNvPr>
          <p:cNvPicPr>
            <a:picLocks noChangeAspect="1"/>
          </p:cNvPicPr>
          <p:nvPr/>
        </p:nvPicPr>
        <p:blipFill>
          <a:blip r:embed="rId3"/>
          <a:stretch>
            <a:fillRect/>
          </a:stretch>
        </p:blipFill>
        <p:spPr>
          <a:xfrm>
            <a:off x="93063" y="585300"/>
            <a:ext cx="7237995" cy="4432076"/>
          </a:xfrm>
          <a:prstGeom prst="rect">
            <a:avLst/>
          </a:prstGeom>
        </p:spPr>
      </p:pic>
      <p:sp>
        <p:nvSpPr>
          <p:cNvPr id="4" name="TextBox 3">
            <a:extLst>
              <a:ext uri="{FF2B5EF4-FFF2-40B4-BE49-F238E27FC236}">
                <a16:creationId xmlns:a16="http://schemas.microsoft.com/office/drawing/2014/main" id="{5E99F2ED-6056-188F-A022-9658428BD61B}"/>
              </a:ext>
            </a:extLst>
          </p:cNvPr>
          <p:cNvSpPr txBox="1"/>
          <p:nvPr/>
        </p:nvSpPr>
        <p:spPr>
          <a:xfrm>
            <a:off x="7584661" y="1737979"/>
            <a:ext cx="1365556" cy="954107"/>
          </a:xfrm>
          <a:prstGeom prst="rect">
            <a:avLst/>
          </a:prstGeom>
          <a:noFill/>
        </p:spPr>
        <p:txBody>
          <a:bodyPr wrap="square" rtlCol="0">
            <a:spAutoFit/>
          </a:bodyPr>
          <a:lstStyle/>
          <a:p>
            <a:r>
              <a:rPr lang="en-US" dirty="0"/>
              <a:t>Middle age have flat result for income category.</a:t>
            </a:r>
            <a:endParaRPr lang="en-ID" dirty="0"/>
          </a:p>
        </p:txBody>
      </p:sp>
    </p:spTree>
    <p:extLst>
      <p:ext uri="{BB962C8B-B14F-4D97-AF65-F5344CB8AC3E}">
        <p14:creationId xmlns:p14="http://schemas.microsoft.com/office/powerpoint/2010/main" val="1844430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grpSp>
        <p:nvGrpSpPr>
          <p:cNvPr id="1561" name="Google Shape;1561;p59"/>
          <p:cNvGrpSpPr/>
          <p:nvPr/>
        </p:nvGrpSpPr>
        <p:grpSpPr>
          <a:xfrm>
            <a:off x="356640" y="3899255"/>
            <a:ext cx="1063778" cy="863746"/>
            <a:chOff x="1681214" y="3422551"/>
            <a:chExt cx="1247687" cy="1012954"/>
          </a:xfrm>
        </p:grpSpPr>
        <p:sp>
          <p:nvSpPr>
            <p:cNvPr id="1562" name="Google Shape;1562;p59"/>
            <p:cNvSpPr/>
            <p:nvPr/>
          </p:nvSpPr>
          <p:spPr>
            <a:xfrm>
              <a:off x="2115467" y="3650154"/>
              <a:ext cx="718458" cy="632632"/>
            </a:xfrm>
            <a:custGeom>
              <a:avLst/>
              <a:gdLst/>
              <a:ahLst/>
              <a:cxnLst/>
              <a:rect l="l" t="t" r="r" b="b"/>
              <a:pathLst>
                <a:path w="23690" h="20860" extrusionOk="0">
                  <a:moveTo>
                    <a:pt x="11847" y="1"/>
                  </a:moveTo>
                  <a:cubicBezTo>
                    <a:pt x="10487" y="1"/>
                    <a:pt x="9106" y="269"/>
                    <a:pt x="7775" y="835"/>
                  </a:cubicBezTo>
                  <a:cubicBezTo>
                    <a:pt x="2474" y="3077"/>
                    <a:pt x="0" y="9194"/>
                    <a:pt x="2243" y="14495"/>
                  </a:cubicBezTo>
                  <a:cubicBezTo>
                    <a:pt x="3923" y="18468"/>
                    <a:pt x="7787" y="20860"/>
                    <a:pt x="11849" y="20860"/>
                  </a:cubicBezTo>
                  <a:cubicBezTo>
                    <a:pt x="13207" y="20860"/>
                    <a:pt x="14587" y="20592"/>
                    <a:pt x="15915" y="20028"/>
                  </a:cubicBezTo>
                  <a:cubicBezTo>
                    <a:pt x="21216" y="17785"/>
                    <a:pt x="23690" y="11668"/>
                    <a:pt x="21448" y="6367"/>
                  </a:cubicBezTo>
                  <a:cubicBezTo>
                    <a:pt x="19759" y="2388"/>
                    <a:pt x="15903" y="1"/>
                    <a:pt x="11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9"/>
            <p:cNvSpPr/>
            <p:nvPr/>
          </p:nvSpPr>
          <p:spPr>
            <a:xfrm>
              <a:off x="2201929" y="3725880"/>
              <a:ext cx="544803" cy="479447"/>
            </a:xfrm>
            <a:custGeom>
              <a:avLst/>
              <a:gdLst/>
              <a:ahLst/>
              <a:cxnLst/>
              <a:rect l="l" t="t" r="r" b="b"/>
              <a:pathLst>
                <a:path w="17964" h="15809" extrusionOk="0">
                  <a:moveTo>
                    <a:pt x="8977" y="0"/>
                  </a:moveTo>
                  <a:cubicBezTo>
                    <a:pt x="7949" y="0"/>
                    <a:pt x="6905" y="202"/>
                    <a:pt x="5899" y="629"/>
                  </a:cubicBezTo>
                  <a:cubicBezTo>
                    <a:pt x="1890" y="2335"/>
                    <a:pt x="1" y="6965"/>
                    <a:pt x="1707" y="10987"/>
                  </a:cubicBezTo>
                  <a:cubicBezTo>
                    <a:pt x="2985" y="14000"/>
                    <a:pt x="5906" y="15809"/>
                    <a:pt x="8981" y="15809"/>
                  </a:cubicBezTo>
                  <a:cubicBezTo>
                    <a:pt x="10010" y="15809"/>
                    <a:pt x="11057" y="15606"/>
                    <a:pt x="12065" y="15179"/>
                  </a:cubicBezTo>
                  <a:cubicBezTo>
                    <a:pt x="16086" y="13485"/>
                    <a:pt x="17963" y="8842"/>
                    <a:pt x="16257" y="4821"/>
                  </a:cubicBezTo>
                  <a:cubicBezTo>
                    <a:pt x="14987" y="1814"/>
                    <a:pt x="12058" y="0"/>
                    <a:pt x="89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9"/>
            <p:cNvSpPr/>
            <p:nvPr/>
          </p:nvSpPr>
          <p:spPr>
            <a:xfrm>
              <a:off x="2289908" y="3794540"/>
              <a:ext cx="368115" cy="342549"/>
            </a:xfrm>
            <a:custGeom>
              <a:avLst/>
              <a:gdLst/>
              <a:ahLst/>
              <a:cxnLst/>
              <a:rect l="l" t="t" r="r" b="b"/>
              <a:pathLst>
                <a:path w="12138" h="11295" extrusionOk="0">
                  <a:moveTo>
                    <a:pt x="6069" y="0"/>
                  </a:moveTo>
                  <a:cubicBezTo>
                    <a:pt x="3346" y="0"/>
                    <a:pt x="939" y="1978"/>
                    <a:pt x="488" y="4750"/>
                  </a:cubicBezTo>
                  <a:cubicBezTo>
                    <a:pt x="0" y="7833"/>
                    <a:pt x="2096" y="10733"/>
                    <a:pt x="5167" y="11221"/>
                  </a:cubicBezTo>
                  <a:cubicBezTo>
                    <a:pt x="5473" y="11270"/>
                    <a:pt x="5778" y="11294"/>
                    <a:pt x="6078" y="11294"/>
                  </a:cubicBezTo>
                  <a:cubicBezTo>
                    <a:pt x="8802" y="11294"/>
                    <a:pt x="11199" y="9318"/>
                    <a:pt x="11638" y="6541"/>
                  </a:cubicBezTo>
                  <a:cubicBezTo>
                    <a:pt x="12137" y="3471"/>
                    <a:pt x="10041" y="570"/>
                    <a:pt x="6958" y="71"/>
                  </a:cubicBezTo>
                  <a:cubicBezTo>
                    <a:pt x="6660" y="23"/>
                    <a:pt x="6363" y="0"/>
                    <a:pt x="6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9"/>
            <p:cNvSpPr/>
            <p:nvPr/>
          </p:nvSpPr>
          <p:spPr>
            <a:xfrm>
              <a:off x="2316990" y="3848401"/>
              <a:ext cx="275252" cy="235796"/>
            </a:xfrm>
            <a:custGeom>
              <a:avLst/>
              <a:gdLst/>
              <a:ahLst/>
              <a:cxnLst/>
              <a:rect l="l" t="t" r="r" b="b"/>
              <a:pathLst>
                <a:path w="9076" h="7775" extrusionOk="0">
                  <a:moveTo>
                    <a:pt x="5185" y="1"/>
                  </a:moveTo>
                  <a:cubicBezTo>
                    <a:pt x="1722" y="1"/>
                    <a:pt x="0" y="4184"/>
                    <a:pt x="2446" y="6630"/>
                  </a:cubicBezTo>
                  <a:cubicBezTo>
                    <a:pt x="3237" y="7421"/>
                    <a:pt x="4209" y="7775"/>
                    <a:pt x="5161" y="7775"/>
                  </a:cubicBezTo>
                  <a:cubicBezTo>
                    <a:pt x="7159" y="7775"/>
                    <a:pt x="9075" y="6219"/>
                    <a:pt x="9075" y="3876"/>
                  </a:cubicBezTo>
                  <a:cubicBezTo>
                    <a:pt x="9075" y="1731"/>
                    <a:pt x="7345" y="1"/>
                    <a:pt x="5200" y="1"/>
                  </a:cubicBezTo>
                  <a:cubicBezTo>
                    <a:pt x="5195" y="1"/>
                    <a:pt x="5190" y="1"/>
                    <a:pt x="518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9"/>
            <p:cNvSpPr/>
            <p:nvPr/>
          </p:nvSpPr>
          <p:spPr>
            <a:xfrm>
              <a:off x="2401511" y="3911602"/>
              <a:ext cx="127527" cy="108967"/>
            </a:xfrm>
            <a:custGeom>
              <a:avLst/>
              <a:gdLst/>
              <a:ahLst/>
              <a:cxnLst/>
              <a:rect l="l" t="t" r="r" b="b"/>
              <a:pathLst>
                <a:path w="4205" h="3593" extrusionOk="0">
                  <a:moveTo>
                    <a:pt x="2413" y="1"/>
                  </a:moveTo>
                  <a:cubicBezTo>
                    <a:pt x="805" y="1"/>
                    <a:pt x="0" y="1938"/>
                    <a:pt x="1134" y="3059"/>
                  </a:cubicBezTo>
                  <a:cubicBezTo>
                    <a:pt x="1502" y="3427"/>
                    <a:pt x="1954" y="3592"/>
                    <a:pt x="2398" y="3592"/>
                  </a:cubicBezTo>
                  <a:cubicBezTo>
                    <a:pt x="3321" y="3592"/>
                    <a:pt x="4205" y="2878"/>
                    <a:pt x="4205" y="1792"/>
                  </a:cubicBezTo>
                  <a:cubicBezTo>
                    <a:pt x="4205" y="805"/>
                    <a:pt x="3400" y="1"/>
                    <a:pt x="2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9"/>
            <p:cNvSpPr/>
            <p:nvPr/>
          </p:nvSpPr>
          <p:spPr>
            <a:xfrm>
              <a:off x="2758521" y="3746017"/>
              <a:ext cx="134897" cy="84310"/>
            </a:xfrm>
            <a:custGeom>
              <a:avLst/>
              <a:gdLst/>
              <a:ahLst/>
              <a:cxnLst/>
              <a:rect l="l" t="t" r="r" b="b"/>
              <a:pathLst>
                <a:path w="4448" h="2780" extrusionOk="0">
                  <a:moveTo>
                    <a:pt x="3323" y="1"/>
                  </a:moveTo>
                  <a:cubicBezTo>
                    <a:pt x="3060" y="1"/>
                    <a:pt x="2714" y="128"/>
                    <a:pt x="2267" y="525"/>
                  </a:cubicBezTo>
                  <a:cubicBezTo>
                    <a:pt x="1243" y="1464"/>
                    <a:pt x="0" y="2780"/>
                    <a:pt x="0" y="2780"/>
                  </a:cubicBezTo>
                  <a:cubicBezTo>
                    <a:pt x="0" y="2780"/>
                    <a:pt x="1767" y="2329"/>
                    <a:pt x="3071" y="1866"/>
                  </a:cubicBezTo>
                  <a:cubicBezTo>
                    <a:pt x="4448" y="1390"/>
                    <a:pt x="4131" y="574"/>
                    <a:pt x="3997" y="367"/>
                  </a:cubicBezTo>
                  <a:cubicBezTo>
                    <a:pt x="3904" y="259"/>
                    <a:pt x="3697" y="1"/>
                    <a:pt x="3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9"/>
            <p:cNvSpPr/>
            <p:nvPr/>
          </p:nvSpPr>
          <p:spPr>
            <a:xfrm>
              <a:off x="2474690" y="3769703"/>
              <a:ext cx="367387" cy="199585"/>
            </a:xfrm>
            <a:custGeom>
              <a:avLst/>
              <a:gdLst/>
              <a:ahLst/>
              <a:cxnLst/>
              <a:rect l="l" t="t" r="r" b="b"/>
              <a:pathLst>
                <a:path w="12114" h="6581" extrusionOk="0">
                  <a:moveTo>
                    <a:pt x="11833" y="0"/>
                  </a:moveTo>
                  <a:lnTo>
                    <a:pt x="10017" y="695"/>
                  </a:lnTo>
                  <a:cubicBezTo>
                    <a:pt x="9481" y="902"/>
                    <a:pt x="8957" y="1158"/>
                    <a:pt x="8457" y="1450"/>
                  </a:cubicBezTo>
                  <a:lnTo>
                    <a:pt x="0" y="6581"/>
                  </a:lnTo>
                  <a:lnTo>
                    <a:pt x="8506" y="3071"/>
                  </a:lnTo>
                  <a:cubicBezTo>
                    <a:pt x="9469" y="2681"/>
                    <a:pt x="10358" y="2133"/>
                    <a:pt x="11138" y="1462"/>
                  </a:cubicBezTo>
                  <a:lnTo>
                    <a:pt x="12113" y="634"/>
                  </a:lnTo>
                  <a:cubicBezTo>
                    <a:pt x="11979" y="439"/>
                    <a:pt x="11882" y="232"/>
                    <a:pt x="11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9"/>
            <p:cNvSpPr/>
            <p:nvPr/>
          </p:nvSpPr>
          <p:spPr>
            <a:xfrm>
              <a:off x="2751121" y="3707805"/>
              <a:ext cx="93227" cy="122523"/>
            </a:xfrm>
            <a:custGeom>
              <a:avLst/>
              <a:gdLst/>
              <a:ahLst/>
              <a:cxnLst/>
              <a:rect l="l" t="t" r="r" b="b"/>
              <a:pathLst>
                <a:path w="3074" h="4040" extrusionOk="0">
                  <a:moveTo>
                    <a:pt x="2229" y="1"/>
                  </a:moveTo>
                  <a:cubicBezTo>
                    <a:pt x="2085" y="1"/>
                    <a:pt x="1908" y="72"/>
                    <a:pt x="1694" y="238"/>
                  </a:cubicBezTo>
                  <a:cubicBezTo>
                    <a:pt x="244" y="1371"/>
                    <a:pt x="0" y="4040"/>
                    <a:pt x="0" y="4040"/>
                  </a:cubicBezTo>
                  <a:lnTo>
                    <a:pt x="2852" y="2407"/>
                  </a:lnTo>
                  <a:cubicBezTo>
                    <a:pt x="2852" y="2407"/>
                    <a:pt x="3074" y="1"/>
                    <a:pt x="2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9"/>
            <p:cNvSpPr/>
            <p:nvPr/>
          </p:nvSpPr>
          <p:spPr>
            <a:xfrm>
              <a:off x="2751121" y="3779680"/>
              <a:ext cx="177780" cy="70238"/>
            </a:xfrm>
            <a:custGeom>
              <a:avLst/>
              <a:gdLst/>
              <a:ahLst/>
              <a:cxnLst/>
              <a:rect l="l" t="t" r="r" b="b"/>
              <a:pathLst>
                <a:path w="5862" h="2316" extrusionOk="0">
                  <a:moveTo>
                    <a:pt x="2840" y="0"/>
                  </a:moveTo>
                  <a:lnTo>
                    <a:pt x="0" y="1657"/>
                  </a:lnTo>
                  <a:cubicBezTo>
                    <a:pt x="0" y="1657"/>
                    <a:pt x="1417" y="2316"/>
                    <a:pt x="2846" y="2316"/>
                  </a:cubicBezTo>
                  <a:cubicBezTo>
                    <a:pt x="3291" y="2316"/>
                    <a:pt x="3738" y="2252"/>
                    <a:pt x="4144" y="2084"/>
                  </a:cubicBezTo>
                  <a:cubicBezTo>
                    <a:pt x="5862" y="1389"/>
                    <a:pt x="2840" y="0"/>
                    <a:pt x="2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9"/>
            <p:cNvSpPr/>
            <p:nvPr/>
          </p:nvSpPr>
          <p:spPr>
            <a:xfrm>
              <a:off x="1681214" y="3599630"/>
              <a:ext cx="718125" cy="769348"/>
            </a:xfrm>
            <a:custGeom>
              <a:avLst/>
              <a:gdLst/>
              <a:ahLst/>
              <a:cxnLst/>
              <a:rect l="l" t="t" r="r" b="b"/>
              <a:pathLst>
                <a:path w="23679" h="25368" extrusionOk="0">
                  <a:moveTo>
                    <a:pt x="12534" y="0"/>
                  </a:moveTo>
                  <a:cubicBezTo>
                    <a:pt x="12487" y="0"/>
                    <a:pt x="12441" y="1"/>
                    <a:pt x="12394" y="3"/>
                  </a:cubicBezTo>
                  <a:cubicBezTo>
                    <a:pt x="12394" y="3"/>
                    <a:pt x="9201" y="795"/>
                    <a:pt x="6813" y="2562"/>
                  </a:cubicBezTo>
                  <a:cubicBezTo>
                    <a:pt x="4424" y="4341"/>
                    <a:pt x="1939" y="9824"/>
                    <a:pt x="1463" y="13675"/>
                  </a:cubicBezTo>
                  <a:cubicBezTo>
                    <a:pt x="976" y="17526"/>
                    <a:pt x="1" y="20536"/>
                    <a:pt x="1463" y="22510"/>
                  </a:cubicBezTo>
                  <a:cubicBezTo>
                    <a:pt x="2913" y="24484"/>
                    <a:pt x="7654" y="24886"/>
                    <a:pt x="11736" y="25276"/>
                  </a:cubicBezTo>
                  <a:cubicBezTo>
                    <a:pt x="12363" y="25338"/>
                    <a:pt x="13027" y="25368"/>
                    <a:pt x="13706" y="25368"/>
                  </a:cubicBezTo>
                  <a:cubicBezTo>
                    <a:pt x="17431" y="25368"/>
                    <a:pt x="21599" y="24486"/>
                    <a:pt x="22557" y="23290"/>
                  </a:cubicBezTo>
                  <a:cubicBezTo>
                    <a:pt x="23678" y="21876"/>
                    <a:pt x="23593" y="11153"/>
                    <a:pt x="21473" y="7107"/>
                  </a:cubicBezTo>
                  <a:cubicBezTo>
                    <a:pt x="19372" y="3122"/>
                    <a:pt x="15605" y="0"/>
                    <a:pt x="12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9"/>
            <p:cNvSpPr/>
            <p:nvPr/>
          </p:nvSpPr>
          <p:spPr>
            <a:xfrm>
              <a:off x="1914217" y="3422551"/>
              <a:ext cx="307672" cy="201284"/>
            </a:xfrm>
            <a:custGeom>
              <a:avLst/>
              <a:gdLst/>
              <a:ahLst/>
              <a:cxnLst/>
              <a:rect l="l" t="t" r="r" b="b"/>
              <a:pathLst>
                <a:path w="10145" h="6637" extrusionOk="0">
                  <a:moveTo>
                    <a:pt x="4763" y="0"/>
                  </a:moveTo>
                  <a:cubicBezTo>
                    <a:pt x="4586" y="0"/>
                    <a:pt x="4416" y="43"/>
                    <a:pt x="4260" y="139"/>
                  </a:cubicBezTo>
                  <a:cubicBezTo>
                    <a:pt x="3821" y="414"/>
                    <a:pt x="3586" y="640"/>
                    <a:pt x="3231" y="640"/>
                  </a:cubicBezTo>
                  <a:cubicBezTo>
                    <a:pt x="3005" y="640"/>
                    <a:pt x="2730" y="549"/>
                    <a:pt x="2323" y="321"/>
                  </a:cubicBezTo>
                  <a:cubicBezTo>
                    <a:pt x="2116" y="204"/>
                    <a:pt x="1898" y="144"/>
                    <a:pt x="1683" y="144"/>
                  </a:cubicBezTo>
                  <a:cubicBezTo>
                    <a:pt x="808" y="144"/>
                    <a:pt x="1" y="1134"/>
                    <a:pt x="373" y="3209"/>
                  </a:cubicBezTo>
                  <a:cubicBezTo>
                    <a:pt x="848" y="5805"/>
                    <a:pt x="4260" y="6634"/>
                    <a:pt x="4260" y="6634"/>
                  </a:cubicBezTo>
                  <a:cubicBezTo>
                    <a:pt x="4345" y="6635"/>
                    <a:pt x="4429" y="6636"/>
                    <a:pt x="4511" y="6636"/>
                  </a:cubicBezTo>
                  <a:cubicBezTo>
                    <a:pt x="8247" y="6636"/>
                    <a:pt x="8857" y="5029"/>
                    <a:pt x="9512" y="3538"/>
                  </a:cubicBezTo>
                  <a:cubicBezTo>
                    <a:pt x="10144" y="2075"/>
                    <a:pt x="9776" y="949"/>
                    <a:pt x="8622" y="949"/>
                  </a:cubicBezTo>
                  <a:cubicBezTo>
                    <a:pt x="8575" y="949"/>
                    <a:pt x="8526" y="951"/>
                    <a:pt x="8477" y="955"/>
                  </a:cubicBezTo>
                  <a:cubicBezTo>
                    <a:pt x="7590" y="1024"/>
                    <a:pt x="7281" y="1488"/>
                    <a:pt x="6987" y="1488"/>
                  </a:cubicBezTo>
                  <a:cubicBezTo>
                    <a:pt x="6865" y="1488"/>
                    <a:pt x="6745" y="1408"/>
                    <a:pt x="6588" y="1187"/>
                  </a:cubicBezTo>
                  <a:cubicBezTo>
                    <a:pt x="6166" y="582"/>
                    <a:pt x="5419" y="0"/>
                    <a:pt x="47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9"/>
            <p:cNvSpPr/>
            <p:nvPr/>
          </p:nvSpPr>
          <p:spPr>
            <a:xfrm>
              <a:off x="1918129" y="3435986"/>
              <a:ext cx="273857" cy="187758"/>
            </a:xfrm>
            <a:custGeom>
              <a:avLst/>
              <a:gdLst/>
              <a:ahLst/>
              <a:cxnLst/>
              <a:rect l="l" t="t" r="r" b="b"/>
              <a:pathLst>
                <a:path w="9030" h="6191" extrusionOk="0">
                  <a:moveTo>
                    <a:pt x="792" y="0"/>
                  </a:moveTo>
                  <a:lnTo>
                    <a:pt x="792" y="0"/>
                  </a:lnTo>
                  <a:cubicBezTo>
                    <a:pt x="305" y="439"/>
                    <a:pt x="0" y="1341"/>
                    <a:pt x="256" y="2766"/>
                  </a:cubicBezTo>
                  <a:cubicBezTo>
                    <a:pt x="658" y="4972"/>
                    <a:pt x="3193" y="5898"/>
                    <a:pt x="3936" y="6130"/>
                  </a:cubicBezTo>
                  <a:cubicBezTo>
                    <a:pt x="4070" y="6166"/>
                    <a:pt x="4204" y="6191"/>
                    <a:pt x="4338" y="6191"/>
                  </a:cubicBezTo>
                  <a:cubicBezTo>
                    <a:pt x="4356" y="6191"/>
                    <a:pt x="4373" y="6191"/>
                    <a:pt x="4390" y="6191"/>
                  </a:cubicBezTo>
                  <a:cubicBezTo>
                    <a:pt x="7469" y="6191"/>
                    <a:pt x="8424" y="5111"/>
                    <a:pt x="9030" y="3888"/>
                  </a:cubicBezTo>
                  <a:lnTo>
                    <a:pt x="9030" y="3888"/>
                  </a:lnTo>
                  <a:cubicBezTo>
                    <a:pt x="9030" y="3888"/>
                    <a:pt x="8153" y="4655"/>
                    <a:pt x="7836" y="4741"/>
                  </a:cubicBezTo>
                  <a:cubicBezTo>
                    <a:pt x="7759" y="4760"/>
                    <a:pt x="7694" y="4768"/>
                    <a:pt x="7637" y="4768"/>
                  </a:cubicBezTo>
                  <a:cubicBezTo>
                    <a:pt x="7044" y="4768"/>
                    <a:pt x="7470" y="3792"/>
                    <a:pt x="7336" y="3424"/>
                  </a:cubicBezTo>
                  <a:lnTo>
                    <a:pt x="7336" y="3424"/>
                  </a:lnTo>
                  <a:cubicBezTo>
                    <a:pt x="7105" y="3437"/>
                    <a:pt x="7019" y="3814"/>
                    <a:pt x="6946" y="3985"/>
                  </a:cubicBezTo>
                  <a:cubicBezTo>
                    <a:pt x="6763" y="4351"/>
                    <a:pt x="6398" y="4582"/>
                    <a:pt x="5996" y="4582"/>
                  </a:cubicBezTo>
                  <a:cubicBezTo>
                    <a:pt x="5447" y="4582"/>
                    <a:pt x="5374" y="3973"/>
                    <a:pt x="5130" y="3607"/>
                  </a:cubicBezTo>
                  <a:cubicBezTo>
                    <a:pt x="5084" y="3532"/>
                    <a:pt x="5049" y="3493"/>
                    <a:pt x="5018" y="3493"/>
                  </a:cubicBezTo>
                  <a:cubicBezTo>
                    <a:pt x="4984" y="3493"/>
                    <a:pt x="4955" y="3541"/>
                    <a:pt x="4923" y="3644"/>
                  </a:cubicBezTo>
                  <a:cubicBezTo>
                    <a:pt x="4862" y="3827"/>
                    <a:pt x="4923" y="4082"/>
                    <a:pt x="4728" y="4253"/>
                  </a:cubicBezTo>
                  <a:cubicBezTo>
                    <a:pt x="4630" y="4337"/>
                    <a:pt x="4515" y="4371"/>
                    <a:pt x="4393" y="4371"/>
                  </a:cubicBezTo>
                  <a:cubicBezTo>
                    <a:pt x="4074" y="4371"/>
                    <a:pt x="3712" y="4140"/>
                    <a:pt x="3510" y="3973"/>
                  </a:cubicBezTo>
                  <a:cubicBezTo>
                    <a:pt x="3205" y="3705"/>
                    <a:pt x="3095" y="3278"/>
                    <a:pt x="2766" y="3034"/>
                  </a:cubicBezTo>
                  <a:cubicBezTo>
                    <a:pt x="2718" y="3095"/>
                    <a:pt x="2681" y="3169"/>
                    <a:pt x="2669" y="3254"/>
                  </a:cubicBezTo>
                  <a:cubicBezTo>
                    <a:pt x="2602" y="3589"/>
                    <a:pt x="2617" y="4221"/>
                    <a:pt x="2151" y="4221"/>
                  </a:cubicBezTo>
                  <a:cubicBezTo>
                    <a:pt x="2108" y="4221"/>
                    <a:pt x="2062" y="4216"/>
                    <a:pt x="2011" y="4204"/>
                  </a:cubicBezTo>
                  <a:cubicBezTo>
                    <a:pt x="1499" y="4095"/>
                    <a:pt x="1146" y="3254"/>
                    <a:pt x="987" y="2827"/>
                  </a:cubicBezTo>
                  <a:cubicBezTo>
                    <a:pt x="768" y="2303"/>
                    <a:pt x="646" y="1767"/>
                    <a:pt x="622" y="1207"/>
                  </a:cubicBezTo>
                  <a:cubicBezTo>
                    <a:pt x="622" y="975"/>
                    <a:pt x="634" y="756"/>
                    <a:pt x="670" y="524"/>
                  </a:cubicBezTo>
                  <a:cubicBezTo>
                    <a:pt x="683" y="341"/>
                    <a:pt x="731" y="171"/>
                    <a:pt x="792"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9"/>
            <p:cNvSpPr/>
            <p:nvPr/>
          </p:nvSpPr>
          <p:spPr>
            <a:xfrm>
              <a:off x="1936234" y="3792963"/>
              <a:ext cx="252810" cy="378851"/>
            </a:xfrm>
            <a:custGeom>
              <a:avLst/>
              <a:gdLst/>
              <a:ahLst/>
              <a:cxnLst/>
              <a:rect l="l" t="t" r="r" b="b"/>
              <a:pathLst>
                <a:path w="8336" h="12492" extrusionOk="0">
                  <a:moveTo>
                    <a:pt x="3425" y="1"/>
                  </a:moveTo>
                  <a:lnTo>
                    <a:pt x="3498" y="2097"/>
                  </a:lnTo>
                  <a:cubicBezTo>
                    <a:pt x="1743" y="2219"/>
                    <a:pt x="329" y="2889"/>
                    <a:pt x="293" y="4705"/>
                  </a:cubicBezTo>
                  <a:cubicBezTo>
                    <a:pt x="244" y="7861"/>
                    <a:pt x="5423" y="6862"/>
                    <a:pt x="5399" y="8056"/>
                  </a:cubicBezTo>
                  <a:cubicBezTo>
                    <a:pt x="5388" y="8553"/>
                    <a:pt x="4744" y="8619"/>
                    <a:pt x="4293" y="8619"/>
                  </a:cubicBezTo>
                  <a:cubicBezTo>
                    <a:pt x="4235" y="8619"/>
                    <a:pt x="4181" y="8618"/>
                    <a:pt x="4131" y="8616"/>
                  </a:cubicBezTo>
                  <a:cubicBezTo>
                    <a:pt x="3693" y="8616"/>
                    <a:pt x="2827" y="8446"/>
                    <a:pt x="2827" y="7678"/>
                  </a:cubicBezTo>
                  <a:lnTo>
                    <a:pt x="2827" y="7617"/>
                  </a:lnTo>
                  <a:lnTo>
                    <a:pt x="37" y="7568"/>
                  </a:lnTo>
                  <a:lnTo>
                    <a:pt x="37" y="7568"/>
                  </a:lnTo>
                  <a:cubicBezTo>
                    <a:pt x="0" y="9323"/>
                    <a:pt x="1609" y="10164"/>
                    <a:pt x="3339" y="10371"/>
                  </a:cubicBezTo>
                  <a:lnTo>
                    <a:pt x="3205" y="12467"/>
                  </a:lnTo>
                  <a:lnTo>
                    <a:pt x="4911" y="12491"/>
                  </a:lnTo>
                  <a:lnTo>
                    <a:pt x="4911" y="12491"/>
                  </a:lnTo>
                  <a:lnTo>
                    <a:pt x="4826" y="10420"/>
                  </a:lnTo>
                  <a:cubicBezTo>
                    <a:pt x="6703" y="10310"/>
                    <a:pt x="8250" y="9616"/>
                    <a:pt x="8275" y="7666"/>
                  </a:cubicBezTo>
                  <a:cubicBezTo>
                    <a:pt x="8335" y="4412"/>
                    <a:pt x="3156" y="5521"/>
                    <a:pt x="3181" y="4363"/>
                  </a:cubicBezTo>
                  <a:cubicBezTo>
                    <a:pt x="3181" y="3896"/>
                    <a:pt x="3882" y="3876"/>
                    <a:pt x="4198" y="3876"/>
                  </a:cubicBezTo>
                  <a:cubicBezTo>
                    <a:pt x="4229" y="3876"/>
                    <a:pt x="4255" y="3876"/>
                    <a:pt x="4278" y="3876"/>
                  </a:cubicBezTo>
                  <a:cubicBezTo>
                    <a:pt x="4692" y="3876"/>
                    <a:pt x="5338" y="4022"/>
                    <a:pt x="5338" y="4656"/>
                  </a:cubicBezTo>
                  <a:lnTo>
                    <a:pt x="8140" y="4705"/>
                  </a:lnTo>
                  <a:cubicBezTo>
                    <a:pt x="8177" y="3023"/>
                    <a:pt x="6654" y="2280"/>
                    <a:pt x="4972" y="2109"/>
                  </a:cubicBezTo>
                  <a:lnTo>
                    <a:pt x="5131" y="37"/>
                  </a:lnTo>
                  <a:lnTo>
                    <a:pt x="3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9"/>
            <p:cNvSpPr/>
            <p:nvPr/>
          </p:nvSpPr>
          <p:spPr>
            <a:xfrm>
              <a:off x="2199715" y="4128894"/>
              <a:ext cx="318621" cy="306611"/>
            </a:xfrm>
            <a:custGeom>
              <a:avLst/>
              <a:gdLst/>
              <a:ahLst/>
              <a:cxnLst/>
              <a:rect l="l" t="t" r="r" b="b"/>
              <a:pathLst>
                <a:path w="10506" h="10110" extrusionOk="0">
                  <a:moveTo>
                    <a:pt x="5448" y="1"/>
                  </a:moveTo>
                  <a:cubicBezTo>
                    <a:pt x="3401" y="1"/>
                    <a:pt x="1561" y="1232"/>
                    <a:pt x="781" y="3121"/>
                  </a:cubicBezTo>
                  <a:cubicBezTo>
                    <a:pt x="1" y="5009"/>
                    <a:pt x="427" y="7191"/>
                    <a:pt x="1877" y="8629"/>
                  </a:cubicBezTo>
                  <a:cubicBezTo>
                    <a:pt x="2847" y="9598"/>
                    <a:pt x="4137" y="10110"/>
                    <a:pt x="5451" y="10110"/>
                  </a:cubicBezTo>
                  <a:cubicBezTo>
                    <a:pt x="6102" y="10110"/>
                    <a:pt x="6759" y="9984"/>
                    <a:pt x="7386" y="9725"/>
                  </a:cubicBezTo>
                  <a:cubicBezTo>
                    <a:pt x="9274" y="8945"/>
                    <a:pt x="10505" y="7105"/>
                    <a:pt x="10505" y="5058"/>
                  </a:cubicBezTo>
                  <a:cubicBezTo>
                    <a:pt x="10505" y="2267"/>
                    <a:pt x="8239" y="1"/>
                    <a:pt x="5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9"/>
            <p:cNvSpPr/>
            <p:nvPr/>
          </p:nvSpPr>
          <p:spPr>
            <a:xfrm>
              <a:off x="2197865" y="4157007"/>
              <a:ext cx="292357" cy="250384"/>
            </a:xfrm>
            <a:custGeom>
              <a:avLst/>
              <a:gdLst/>
              <a:ahLst/>
              <a:cxnLst/>
              <a:rect l="l" t="t" r="r" b="b"/>
              <a:pathLst>
                <a:path w="9640" h="8256" extrusionOk="0">
                  <a:moveTo>
                    <a:pt x="5509" y="0"/>
                  </a:moveTo>
                  <a:cubicBezTo>
                    <a:pt x="1841" y="0"/>
                    <a:pt x="1" y="4448"/>
                    <a:pt x="2597" y="7044"/>
                  </a:cubicBezTo>
                  <a:cubicBezTo>
                    <a:pt x="3389" y="7836"/>
                    <a:pt x="4444" y="8256"/>
                    <a:pt x="5520" y="8256"/>
                  </a:cubicBezTo>
                  <a:cubicBezTo>
                    <a:pt x="6049" y="8256"/>
                    <a:pt x="6583" y="8154"/>
                    <a:pt x="7093" y="7945"/>
                  </a:cubicBezTo>
                  <a:cubicBezTo>
                    <a:pt x="8629" y="7299"/>
                    <a:pt x="9640" y="5801"/>
                    <a:pt x="9640" y="4131"/>
                  </a:cubicBezTo>
                  <a:cubicBezTo>
                    <a:pt x="9640" y="1852"/>
                    <a:pt x="7788" y="0"/>
                    <a:pt x="5509"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9"/>
            <p:cNvSpPr/>
            <p:nvPr/>
          </p:nvSpPr>
          <p:spPr>
            <a:xfrm>
              <a:off x="2288058" y="4187303"/>
              <a:ext cx="154488" cy="190366"/>
            </a:xfrm>
            <a:custGeom>
              <a:avLst/>
              <a:gdLst/>
              <a:ahLst/>
              <a:cxnLst/>
              <a:rect l="l" t="t" r="r" b="b"/>
              <a:pathLst>
                <a:path w="5094" h="6277" extrusionOk="0">
                  <a:moveTo>
                    <a:pt x="1706" y="0"/>
                  </a:moveTo>
                  <a:lnTo>
                    <a:pt x="890" y="317"/>
                  </a:lnTo>
                  <a:lnTo>
                    <a:pt x="1341" y="1304"/>
                  </a:lnTo>
                  <a:cubicBezTo>
                    <a:pt x="536" y="1706"/>
                    <a:pt x="0" y="2303"/>
                    <a:pt x="354" y="3169"/>
                  </a:cubicBezTo>
                  <a:cubicBezTo>
                    <a:pt x="568" y="3711"/>
                    <a:pt x="995" y="3864"/>
                    <a:pt x="1466" y="3864"/>
                  </a:cubicBezTo>
                  <a:cubicBezTo>
                    <a:pt x="2078" y="3864"/>
                    <a:pt x="2764" y="3605"/>
                    <a:pt x="3149" y="3605"/>
                  </a:cubicBezTo>
                  <a:cubicBezTo>
                    <a:pt x="3294" y="3605"/>
                    <a:pt x="3396" y="3641"/>
                    <a:pt x="3437" y="3741"/>
                  </a:cubicBezTo>
                  <a:cubicBezTo>
                    <a:pt x="3546" y="4009"/>
                    <a:pt x="3156" y="4180"/>
                    <a:pt x="2949" y="4265"/>
                  </a:cubicBezTo>
                  <a:cubicBezTo>
                    <a:pt x="2859" y="4302"/>
                    <a:pt x="2723" y="4340"/>
                    <a:pt x="2586" y="4340"/>
                  </a:cubicBezTo>
                  <a:cubicBezTo>
                    <a:pt x="2408" y="4340"/>
                    <a:pt x="2228" y="4277"/>
                    <a:pt x="2145" y="4070"/>
                  </a:cubicBezTo>
                  <a:lnTo>
                    <a:pt x="2133" y="4046"/>
                  </a:lnTo>
                  <a:lnTo>
                    <a:pt x="792" y="4582"/>
                  </a:lnTo>
                  <a:cubicBezTo>
                    <a:pt x="1026" y="5159"/>
                    <a:pt x="1535" y="5374"/>
                    <a:pt x="2111" y="5374"/>
                  </a:cubicBezTo>
                  <a:cubicBezTo>
                    <a:pt x="2375" y="5374"/>
                    <a:pt x="2653" y="5329"/>
                    <a:pt x="2925" y="5252"/>
                  </a:cubicBezTo>
                  <a:lnTo>
                    <a:pt x="3278" y="6276"/>
                  </a:lnTo>
                  <a:lnTo>
                    <a:pt x="4095" y="5947"/>
                  </a:lnTo>
                  <a:lnTo>
                    <a:pt x="3632" y="4972"/>
                  </a:lnTo>
                  <a:cubicBezTo>
                    <a:pt x="4509" y="4558"/>
                    <a:pt x="5094" y="3912"/>
                    <a:pt x="4728" y="2986"/>
                  </a:cubicBezTo>
                  <a:cubicBezTo>
                    <a:pt x="4507" y="2430"/>
                    <a:pt x="4079" y="2270"/>
                    <a:pt x="3611" y="2270"/>
                  </a:cubicBezTo>
                  <a:cubicBezTo>
                    <a:pt x="2980" y="2270"/>
                    <a:pt x="2274" y="2560"/>
                    <a:pt x="1898" y="2560"/>
                  </a:cubicBezTo>
                  <a:cubicBezTo>
                    <a:pt x="1771" y="2560"/>
                    <a:pt x="1681" y="2527"/>
                    <a:pt x="1645" y="2437"/>
                  </a:cubicBezTo>
                  <a:cubicBezTo>
                    <a:pt x="1548" y="2194"/>
                    <a:pt x="1950" y="2035"/>
                    <a:pt x="2072" y="1974"/>
                  </a:cubicBezTo>
                  <a:cubicBezTo>
                    <a:pt x="2154" y="1944"/>
                    <a:pt x="2260" y="1915"/>
                    <a:pt x="2365" y="1915"/>
                  </a:cubicBezTo>
                  <a:cubicBezTo>
                    <a:pt x="2510" y="1915"/>
                    <a:pt x="2652" y="1969"/>
                    <a:pt x="2730" y="2145"/>
                  </a:cubicBezTo>
                  <a:lnTo>
                    <a:pt x="4070" y="1609"/>
                  </a:lnTo>
                  <a:cubicBezTo>
                    <a:pt x="3852" y="1075"/>
                    <a:pt x="3397" y="874"/>
                    <a:pt x="2874" y="874"/>
                  </a:cubicBezTo>
                  <a:cubicBezTo>
                    <a:pt x="2609" y="874"/>
                    <a:pt x="2326" y="926"/>
                    <a:pt x="2048" y="1012"/>
                  </a:cubicBezTo>
                  <a:lnTo>
                    <a:pt x="17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9"/>
            <p:cNvSpPr/>
            <p:nvPr/>
          </p:nvSpPr>
          <p:spPr>
            <a:xfrm>
              <a:off x="1958767" y="3586377"/>
              <a:ext cx="209593" cy="75061"/>
            </a:xfrm>
            <a:custGeom>
              <a:avLst/>
              <a:gdLst/>
              <a:ahLst/>
              <a:cxnLst/>
              <a:rect l="l" t="t" r="r" b="b"/>
              <a:pathLst>
                <a:path w="6911" h="2475" extrusionOk="0">
                  <a:moveTo>
                    <a:pt x="305" y="1"/>
                  </a:moveTo>
                  <a:lnTo>
                    <a:pt x="1" y="1634"/>
                  </a:lnTo>
                  <a:cubicBezTo>
                    <a:pt x="1" y="1634"/>
                    <a:pt x="878" y="2475"/>
                    <a:pt x="3254" y="2475"/>
                  </a:cubicBezTo>
                  <a:cubicBezTo>
                    <a:pt x="5631" y="2475"/>
                    <a:pt x="6910" y="1634"/>
                    <a:pt x="6910" y="1634"/>
                  </a:cubicBezTo>
                  <a:lnTo>
                    <a:pt x="6752" y="159"/>
                  </a:lnTo>
                  <a:cubicBezTo>
                    <a:pt x="6752" y="159"/>
                    <a:pt x="5474" y="485"/>
                    <a:pt x="3734" y="485"/>
                  </a:cubicBezTo>
                  <a:cubicBezTo>
                    <a:pt x="2697" y="485"/>
                    <a:pt x="1497" y="369"/>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46F43A2-A7F8-1C3B-3B8D-901C9B707AE0}"/>
              </a:ext>
            </a:extLst>
          </p:cNvPr>
          <p:cNvPicPr>
            <a:picLocks noChangeAspect="1"/>
          </p:cNvPicPr>
          <p:nvPr/>
        </p:nvPicPr>
        <p:blipFill>
          <a:blip r:embed="rId3"/>
          <a:stretch>
            <a:fillRect/>
          </a:stretch>
        </p:blipFill>
        <p:spPr>
          <a:xfrm>
            <a:off x="1604311" y="0"/>
            <a:ext cx="5935377" cy="5143500"/>
          </a:xfrm>
          <a:prstGeom prst="rect">
            <a:avLst/>
          </a:prstGeom>
        </p:spPr>
      </p:pic>
      <p:sp>
        <p:nvSpPr>
          <p:cNvPr id="4" name="TextBox 3">
            <a:extLst>
              <a:ext uri="{FF2B5EF4-FFF2-40B4-BE49-F238E27FC236}">
                <a16:creationId xmlns:a16="http://schemas.microsoft.com/office/drawing/2014/main" id="{032BC3FF-5933-F511-2DB4-9E488150A508}"/>
              </a:ext>
            </a:extLst>
          </p:cNvPr>
          <p:cNvSpPr txBox="1"/>
          <p:nvPr/>
        </p:nvSpPr>
        <p:spPr>
          <a:xfrm>
            <a:off x="7539688" y="401983"/>
            <a:ext cx="1427616" cy="1384995"/>
          </a:xfrm>
          <a:prstGeom prst="rect">
            <a:avLst/>
          </a:prstGeom>
          <a:noFill/>
        </p:spPr>
        <p:txBody>
          <a:bodyPr wrap="square" rtlCol="0">
            <a:spAutoFit/>
          </a:bodyPr>
          <a:lstStyle/>
          <a:p>
            <a:r>
              <a:rPr lang="en-US" dirty="0"/>
              <a:t>Middle age have a more use for </a:t>
            </a:r>
            <a:r>
              <a:rPr lang="en-US" dirty="0" err="1"/>
              <a:t>credot</a:t>
            </a:r>
            <a:r>
              <a:rPr lang="en-US" dirty="0"/>
              <a:t> card rather than another age category.</a:t>
            </a:r>
            <a:endParaRPr lang="en-ID" dirty="0"/>
          </a:p>
        </p:txBody>
      </p:sp>
    </p:spTree>
    <p:extLst>
      <p:ext uri="{BB962C8B-B14F-4D97-AF65-F5344CB8AC3E}">
        <p14:creationId xmlns:p14="http://schemas.microsoft.com/office/powerpoint/2010/main" val="110178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grpSp>
        <p:nvGrpSpPr>
          <p:cNvPr id="399" name="Google Shape;399;p38"/>
          <p:cNvGrpSpPr/>
          <p:nvPr/>
        </p:nvGrpSpPr>
        <p:grpSpPr>
          <a:xfrm>
            <a:off x="4655578" y="1482917"/>
            <a:ext cx="848353" cy="848353"/>
            <a:chOff x="1050275" y="1793925"/>
            <a:chExt cx="1264500" cy="1264500"/>
          </a:xfrm>
        </p:grpSpPr>
        <p:sp>
          <p:nvSpPr>
            <p:cNvPr id="400" name="Google Shape;400;p38"/>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1172425" y="1916075"/>
              <a:ext cx="1020300" cy="10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38"/>
          <p:cNvGrpSpPr/>
          <p:nvPr/>
        </p:nvGrpSpPr>
        <p:grpSpPr>
          <a:xfrm>
            <a:off x="4655565" y="3226604"/>
            <a:ext cx="848353" cy="848353"/>
            <a:chOff x="1050275" y="1793925"/>
            <a:chExt cx="1264500" cy="1264500"/>
          </a:xfrm>
        </p:grpSpPr>
        <p:sp>
          <p:nvSpPr>
            <p:cNvPr id="403" name="Google Shape;403;p38"/>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1172425" y="1916075"/>
              <a:ext cx="1020300" cy="10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8"/>
          <p:cNvGrpSpPr/>
          <p:nvPr/>
        </p:nvGrpSpPr>
        <p:grpSpPr>
          <a:xfrm>
            <a:off x="767090" y="3226604"/>
            <a:ext cx="848353" cy="848353"/>
            <a:chOff x="1050275" y="1793925"/>
            <a:chExt cx="1264500" cy="1264500"/>
          </a:xfrm>
        </p:grpSpPr>
        <p:sp>
          <p:nvSpPr>
            <p:cNvPr id="406" name="Google Shape;406;p38"/>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1172425" y="1916075"/>
              <a:ext cx="1020300" cy="10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38"/>
          <p:cNvGrpSpPr/>
          <p:nvPr/>
        </p:nvGrpSpPr>
        <p:grpSpPr>
          <a:xfrm>
            <a:off x="767103" y="1436092"/>
            <a:ext cx="848353" cy="848353"/>
            <a:chOff x="1050275" y="1793925"/>
            <a:chExt cx="1264500" cy="1264500"/>
          </a:xfrm>
        </p:grpSpPr>
        <p:sp>
          <p:nvSpPr>
            <p:cNvPr id="409" name="Google Shape;409;p38"/>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1172425" y="1916075"/>
              <a:ext cx="1020300" cy="10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38"/>
          <p:cNvSpPr txBox="1">
            <a:spLocks noGrp="1"/>
          </p:cNvSpPr>
          <p:nvPr>
            <p:ph type="title"/>
          </p:nvPr>
        </p:nvSpPr>
        <p:spPr>
          <a:xfrm>
            <a:off x="1672578" y="1550420"/>
            <a:ext cx="2848800" cy="6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Business Objective</a:t>
            </a:r>
            <a:endParaRPr dirty="0"/>
          </a:p>
        </p:txBody>
      </p:sp>
      <p:sp>
        <p:nvSpPr>
          <p:cNvPr id="412" name="Google Shape;412;p38"/>
          <p:cNvSpPr txBox="1">
            <a:spLocks noGrp="1"/>
          </p:cNvSpPr>
          <p:nvPr>
            <p:ph type="title" idx="2"/>
          </p:nvPr>
        </p:nvSpPr>
        <p:spPr>
          <a:xfrm>
            <a:off x="824225" y="1596413"/>
            <a:ext cx="734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14" name="Google Shape;414;p38"/>
          <p:cNvSpPr txBox="1">
            <a:spLocks noGrp="1"/>
          </p:cNvSpPr>
          <p:nvPr>
            <p:ph type="title" idx="3"/>
          </p:nvPr>
        </p:nvSpPr>
        <p:spPr>
          <a:xfrm>
            <a:off x="5580125" y="1596413"/>
            <a:ext cx="2848800" cy="6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Insight</a:t>
            </a:r>
            <a:endParaRPr dirty="0"/>
          </a:p>
        </p:txBody>
      </p:sp>
      <p:sp>
        <p:nvSpPr>
          <p:cNvPr id="415" name="Google Shape;415;p38"/>
          <p:cNvSpPr txBox="1">
            <a:spLocks noGrp="1"/>
          </p:cNvSpPr>
          <p:nvPr>
            <p:ph type="title" idx="4"/>
          </p:nvPr>
        </p:nvSpPr>
        <p:spPr>
          <a:xfrm>
            <a:off x="4712700" y="1643238"/>
            <a:ext cx="734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17" name="Google Shape;417;p38"/>
          <p:cNvSpPr txBox="1">
            <a:spLocks noGrp="1"/>
          </p:cNvSpPr>
          <p:nvPr>
            <p:ph type="title" idx="6"/>
          </p:nvPr>
        </p:nvSpPr>
        <p:spPr>
          <a:xfrm>
            <a:off x="1672566" y="3346444"/>
            <a:ext cx="2848800" cy="6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Exploration Data</a:t>
            </a:r>
            <a:endParaRPr dirty="0"/>
          </a:p>
        </p:txBody>
      </p:sp>
      <p:sp>
        <p:nvSpPr>
          <p:cNvPr id="418" name="Google Shape;418;p38"/>
          <p:cNvSpPr txBox="1">
            <a:spLocks noGrp="1"/>
          </p:cNvSpPr>
          <p:nvPr>
            <p:ph type="title" idx="7"/>
          </p:nvPr>
        </p:nvSpPr>
        <p:spPr>
          <a:xfrm>
            <a:off x="824213" y="3386925"/>
            <a:ext cx="734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20" name="Google Shape;420;p38"/>
          <p:cNvSpPr txBox="1">
            <a:spLocks noGrp="1"/>
          </p:cNvSpPr>
          <p:nvPr>
            <p:ph type="title" idx="9"/>
          </p:nvPr>
        </p:nvSpPr>
        <p:spPr>
          <a:xfrm>
            <a:off x="5580125" y="3346444"/>
            <a:ext cx="2848800" cy="6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 and Solution</a:t>
            </a:r>
            <a:endParaRPr dirty="0"/>
          </a:p>
        </p:txBody>
      </p:sp>
      <p:sp>
        <p:nvSpPr>
          <p:cNvPr id="421" name="Google Shape;421;p38"/>
          <p:cNvSpPr txBox="1">
            <a:spLocks noGrp="1"/>
          </p:cNvSpPr>
          <p:nvPr>
            <p:ph type="title" idx="13"/>
          </p:nvPr>
        </p:nvSpPr>
        <p:spPr>
          <a:xfrm>
            <a:off x="4712688" y="3386925"/>
            <a:ext cx="734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23" name="Google Shape;423;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AGENDA</a:t>
            </a:r>
            <a:endParaRPr/>
          </a:p>
        </p:txBody>
      </p:sp>
      <p:grpSp>
        <p:nvGrpSpPr>
          <p:cNvPr id="424" name="Google Shape;424;p38"/>
          <p:cNvGrpSpPr/>
          <p:nvPr/>
        </p:nvGrpSpPr>
        <p:grpSpPr>
          <a:xfrm>
            <a:off x="7732420" y="534994"/>
            <a:ext cx="929918" cy="816066"/>
            <a:chOff x="6439895" y="2605644"/>
            <a:chExt cx="929918" cy="816066"/>
          </a:xfrm>
        </p:grpSpPr>
        <p:sp>
          <p:nvSpPr>
            <p:cNvPr id="425" name="Google Shape;425;p38"/>
            <p:cNvSpPr/>
            <p:nvPr/>
          </p:nvSpPr>
          <p:spPr>
            <a:xfrm>
              <a:off x="6439895" y="2607238"/>
              <a:ext cx="890343" cy="811131"/>
            </a:xfrm>
            <a:custGeom>
              <a:avLst/>
              <a:gdLst/>
              <a:ahLst/>
              <a:cxnLst/>
              <a:rect l="l" t="t" r="r" b="b"/>
              <a:pathLst>
                <a:path w="17321" h="15780" extrusionOk="0">
                  <a:moveTo>
                    <a:pt x="8660" y="1"/>
                  </a:moveTo>
                  <a:cubicBezTo>
                    <a:pt x="6640" y="1"/>
                    <a:pt x="4621" y="771"/>
                    <a:pt x="3081" y="2311"/>
                  </a:cubicBezTo>
                  <a:cubicBezTo>
                    <a:pt x="1" y="5391"/>
                    <a:pt x="1" y="10390"/>
                    <a:pt x="3081" y="13470"/>
                  </a:cubicBezTo>
                  <a:cubicBezTo>
                    <a:pt x="4621" y="15010"/>
                    <a:pt x="6640" y="15780"/>
                    <a:pt x="8660" y="15780"/>
                  </a:cubicBezTo>
                  <a:cubicBezTo>
                    <a:pt x="10680" y="15780"/>
                    <a:pt x="12700" y="15010"/>
                    <a:pt x="14240" y="13470"/>
                  </a:cubicBezTo>
                  <a:cubicBezTo>
                    <a:pt x="17320" y="10390"/>
                    <a:pt x="17320" y="5391"/>
                    <a:pt x="14240" y="2311"/>
                  </a:cubicBezTo>
                  <a:cubicBezTo>
                    <a:pt x="12700" y="771"/>
                    <a:pt x="10680" y="1"/>
                    <a:pt x="8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6480038" y="2605644"/>
              <a:ext cx="859912" cy="816066"/>
            </a:xfrm>
            <a:custGeom>
              <a:avLst/>
              <a:gdLst/>
              <a:ahLst/>
              <a:cxnLst/>
              <a:rect l="l" t="t" r="r" b="b"/>
              <a:pathLst>
                <a:path w="16729" h="15876" extrusionOk="0">
                  <a:moveTo>
                    <a:pt x="8770" y="1"/>
                  </a:moveTo>
                  <a:cubicBezTo>
                    <a:pt x="7361" y="1"/>
                    <a:pt x="5942" y="375"/>
                    <a:pt x="4665" y="1147"/>
                  </a:cubicBezTo>
                  <a:cubicBezTo>
                    <a:pt x="1384" y="3134"/>
                    <a:pt x="1" y="7174"/>
                    <a:pt x="1362" y="10756"/>
                  </a:cubicBezTo>
                  <a:cubicBezTo>
                    <a:pt x="2550" y="13880"/>
                    <a:pt x="5537" y="15875"/>
                    <a:pt x="8783" y="15875"/>
                  </a:cubicBezTo>
                  <a:cubicBezTo>
                    <a:pt x="9259" y="15875"/>
                    <a:pt x="9741" y="15832"/>
                    <a:pt x="10223" y="15744"/>
                  </a:cubicBezTo>
                  <a:cubicBezTo>
                    <a:pt x="13995" y="15041"/>
                    <a:pt x="16729" y="11749"/>
                    <a:pt x="16718" y="7921"/>
                  </a:cubicBezTo>
                  <a:cubicBezTo>
                    <a:pt x="16718" y="5991"/>
                    <a:pt x="16003" y="4116"/>
                    <a:pt x="14720" y="2676"/>
                  </a:cubicBezTo>
                  <a:cubicBezTo>
                    <a:pt x="13165" y="924"/>
                    <a:pt x="10982" y="1"/>
                    <a:pt x="8770" y="1"/>
                  </a:cubicBezTo>
                  <a:close/>
                </a:path>
              </a:pathLst>
            </a:custGeom>
            <a:solidFill>
              <a:srgbClr val="FFE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6565517" y="2664601"/>
              <a:ext cx="804295" cy="697018"/>
            </a:xfrm>
            <a:custGeom>
              <a:avLst/>
              <a:gdLst/>
              <a:ahLst/>
              <a:cxnLst/>
              <a:rect l="l" t="t" r="r" b="b"/>
              <a:pathLst>
                <a:path w="15647" h="13560" extrusionOk="0">
                  <a:moveTo>
                    <a:pt x="7234" y="0"/>
                  </a:moveTo>
                  <a:cubicBezTo>
                    <a:pt x="7211" y="0"/>
                    <a:pt x="7188" y="0"/>
                    <a:pt x="7165" y="0"/>
                  </a:cubicBezTo>
                  <a:cubicBezTo>
                    <a:pt x="3449" y="45"/>
                    <a:pt x="480" y="3069"/>
                    <a:pt x="480" y="6774"/>
                  </a:cubicBezTo>
                  <a:cubicBezTo>
                    <a:pt x="480" y="10479"/>
                    <a:pt x="3449" y="13503"/>
                    <a:pt x="7165" y="13559"/>
                  </a:cubicBezTo>
                  <a:lnTo>
                    <a:pt x="7165" y="13548"/>
                  </a:lnTo>
                  <a:cubicBezTo>
                    <a:pt x="12387" y="13548"/>
                    <a:pt x="15646" y="7890"/>
                    <a:pt x="13024" y="3371"/>
                  </a:cubicBezTo>
                  <a:cubicBezTo>
                    <a:pt x="13009" y="3341"/>
                    <a:pt x="12979" y="3326"/>
                    <a:pt x="12951" y="3326"/>
                  </a:cubicBezTo>
                  <a:cubicBezTo>
                    <a:pt x="12937" y="3326"/>
                    <a:pt x="12923" y="3330"/>
                    <a:pt x="12912" y="3337"/>
                  </a:cubicBezTo>
                  <a:cubicBezTo>
                    <a:pt x="12867" y="3359"/>
                    <a:pt x="12856" y="3415"/>
                    <a:pt x="12879" y="3460"/>
                  </a:cubicBezTo>
                  <a:cubicBezTo>
                    <a:pt x="14385" y="6049"/>
                    <a:pt x="13961" y="9319"/>
                    <a:pt x="11841" y="11439"/>
                  </a:cubicBezTo>
                  <a:cubicBezTo>
                    <a:pt x="10570" y="12717"/>
                    <a:pt x="8877" y="13383"/>
                    <a:pt x="7163" y="13383"/>
                  </a:cubicBezTo>
                  <a:cubicBezTo>
                    <a:pt x="6034" y="13383"/>
                    <a:pt x="4895" y="13093"/>
                    <a:pt x="3862" y="12499"/>
                  </a:cubicBezTo>
                  <a:cubicBezTo>
                    <a:pt x="1273" y="11015"/>
                    <a:pt x="0" y="7957"/>
                    <a:pt x="770" y="5067"/>
                  </a:cubicBezTo>
                  <a:cubicBezTo>
                    <a:pt x="1540" y="2177"/>
                    <a:pt x="4163" y="168"/>
                    <a:pt x="7165" y="168"/>
                  </a:cubicBezTo>
                  <a:cubicBezTo>
                    <a:pt x="7189" y="168"/>
                    <a:pt x="7212" y="167"/>
                    <a:pt x="7236" y="167"/>
                  </a:cubicBezTo>
                  <a:cubicBezTo>
                    <a:pt x="8205" y="167"/>
                    <a:pt x="9162" y="391"/>
                    <a:pt x="10044" y="826"/>
                  </a:cubicBezTo>
                  <a:cubicBezTo>
                    <a:pt x="10057" y="832"/>
                    <a:pt x="10070" y="835"/>
                    <a:pt x="10081" y="835"/>
                  </a:cubicBezTo>
                  <a:cubicBezTo>
                    <a:pt x="10159" y="835"/>
                    <a:pt x="10198" y="719"/>
                    <a:pt x="10111" y="670"/>
                  </a:cubicBezTo>
                  <a:cubicBezTo>
                    <a:pt x="9217" y="234"/>
                    <a:pt x="8227" y="0"/>
                    <a:pt x="7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6727274" y="2725408"/>
              <a:ext cx="402739" cy="581105"/>
            </a:xfrm>
            <a:custGeom>
              <a:avLst/>
              <a:gdLst/>
              <a:ahLst/>
              <a:cxnLst/>
              <a:rect l="l" t="t" r="r" b="b"/>
              <a:pathLst>
                <a:path w="7835" h="11305" extrusionOk="0">
                  <a:moveTo>
                    <a:pt x="3929" y="179"/>
                  </a:moveTo>
                  <a:lnTo>
                    <a:pt x="5257" y="324"/>
                  </a:lnTo>
                  <a:lnTo>
                    <a:pt x="4944" y="2132"/>
                  </a:lnTo>
                  <a:lnTo>
                    <a:pt x="5033" y="2154"/>
                  </a:lnTo>
                  <a:cubicBezTo>
                    <a:pt x="5837" y="2310"/>
                    <a:pt x="7667" y="2857"/>
                    <a:pt x="7544" y="4531"/>
                  </a:cubicBezTo>
                  <a:lnTo>
                    <a:pt x="5234" y="4263"/>
                  </a:lnTo>
                  <a:cubicBezTo>
                    <a:pt x="5234" y="3761"/>
                    <a:pt x="4754" y="3516"/>
                    <a:pt x="4286" y="3471"/>
                  </a:cubicBezTo>
                  <a:cubicBezTo>
                    <a:pt x="4181" y="3453"/>
                    <a:pt x="4073" y="3444"/>
                    <a:pt x="3964" y="3444"/>
                  </a:cubicBezTo>
                  <a:cubicBezTo>
                    <a:pt x="3875" y="3444"/>
                    <a:pt x="3785" y="3450"/>
                    <a:pt x="3694" y="3460"/>
                  </a:cubicBezTo>
                  <a:cubicBezTo>
                    <a:pt x="3304" y="3516"/>
                    <a:pt x="3203" y="3716"/>
                    <a:pt x="3181" y="3884"/>
                  </a:cubicBezTo>
                  <a:cubicBezTo>
                    <a:pt x="3136" y="4330"/>
                    <a:pt x="3784" y="4498"/>
                    <a:pt x="4609" y="4721"/>
                  </a:cubicBezTo>
                  <a:cubicBezTo>
                    <a:pt x="5937" y="5067"/>
                    <a:pt x="7600" y="5502"/>
                    <a:pt x="7410" y="7232"/>
                  </a:cubicBezTo>
                  <a:cubicBezTo>
                    <a:pt x="7250" y="8618"/>
                    <a:pt x="6266" y="9301"/>
                    <a:pt x="4476" y="9301"/>
                  </a:cubicBezTo>
                  <a:cubicBezTo>
                    <a:pt x="4392" y="9301"/>
                    <a:pt x="4306" y="9299"/>
                    <a:pt x="4219" y="9296"/>
                  </a:cubicBezTo>
                  <a:lnTo>
                    <a:pt x="4129" y="9296"/>
                  </a:lnTo>
                  <a:lnTo>
                    <a:pt x="4040" y="11126"/>
                  </a:lnTo>
                  <a:lnTo>
                    <a:pt x="2701" y="10970"/>
                  </a:lnTo>
                  <a:lnTo>
                    <a:pt x="3002" y="9151"/>
                  </a:lnTo>
                  <a:lnTo>
                    <a:pt x="2935" y="9140"/>
                  </a:lnTo>
                  <a:cubicBezTo>
                    <a:pt x="1183" y="8749"/>
                    <a:pt x="212" y="7790"/>
                    <a:pt x="302" y="6551"/>
                  </a:cubicBezTo>
                  <a:lnTo>
                    <a:pt x="302" y="6551"/>
                  </a:lnTo>
                  <a:lnTo>
                    <a:pt x="2601" y="6808"/>
                  </a:lnTo>
                  <a:cubicBezTo>
                    <a:pt x="2567" y="7455"/>
                    <a:pt x="3192" y="7756"/>
                    <a:pt x="3750" y="7812"/>
                  </a:cubicBezTo>
                  <a:cubicBezTo>
                    <a:pt x="3845" y="7823"/>
                    <a:pt x="4004" y="7842"/>
                    <a:pt x="4177" y="7842"/>
                  </a:cubicBezTo>
                  <a:cubicBezTo>
                    <a:pt x="4535" y="7842"/>
                    <a:pt x="4955" y="7760"/>
                    <a:pt x="5000" y="7354"/>
                  </a:cubicBezTo>
                  <a:cubicBezTo>
                    <a:pt x="5056" y="6875"/>
                    <a:pt x="4386" y="6685"/>
                    <a:pt x="3538" y="6451"/>
                  </a:cubicBezTo>
                  <a:cubicBezTo>
                    <a:pt x="2232" y="6082"/>
                    <a:pt x="603" y="5614"/>
                    <a:pt x="782" y="3973"/>
                  </a:cubicBezTo>
                  <a:cubicBezTo>
                    <a:pt x="932" y="2686"/>
                    <a:pt x="1845" y="2017"/>
                    <a:pt x="3532" y="2017"/>
                  </a:cubicBezTo>
                  <a:cubicBezTo>
                    <a:pt x="3600" y="2017"/>
                    <a:pt x="3669" y="2018"/>
                    <a:pt x="3739" y="2020"/>
                  </a:cubicBezTo>
                  <a:lnTo>
                    <a:pt x="3817" y="2020"/>
                  </a:lnTo>
                  <a:lnTo>
                    <a:pt x="3929" y="179"/>
                  </a:lnTo>
                  <a:close/>
                  <a:moveTo>
                    <a:pt x="3772" y="0"/>
                  </a:moveTo>
                  <a:lnTo>
                    <a:pt x="3661" y="1864"/>
                  </a:lnTo>
                  <a:lnTo>
                    <a:pt x="3560" y="1864"/>
                  </a:lnTo>
                  <a:cubicBezTo>
                    <a:pt x="1797" y="1864"/>
                    <a:pt x="770" y="2589"/>
                    <a:pt x="614" y="3962"/>
                  </a:cubicBezTo>
                  <a:cubicBezTo>
                    <a:pt x="413" y="5747"/>
                    <a:pt x="2199" y="6250"/>
                    <a:pt x="3493" y="6618"/>
                  </a:cubicBezTo>
                  <a:cubicBezTo>
                    <a:pt x="4230" y="6830"/>
                    <a:pt x="4877" y="7009"/>
                    <a:pt x="4832" y="7343"/>
                  </a:cubicBezTo>
                  <a:cubicBezTo>
                    <a:pt x="4806" y="7570"/>
                    <a:pt x="4589" y="7681"/>
                    <a:pt x="4164" y="7681"/>
                  </a:cubicBezTo>
                  <a:cubicBezTo>
                    <a:pt x="4046" y="7681"/>
                    <a:pt x="3912" y="7673"/>
                    <a:pt x="3761" y="7656"/>
                  </a:cubicBezTo>
                  <a:cubicBezTo>
                    <a:pt x="3583" y="7645"/>
                    <a:pt x="2701" y="7511"/>
                    <a:pt x="2768" y="6808"/>
                  </a:cubicBezTo>
                  <a:lnTo>
                    <a:pt x="2790" y="6674"/>
                  </a:lnTo>
                  <a:lnTo>
                    <a:pt x="157" y="6361"/>
                  </a:lnTo>
                  <a:lnTo>
                    <a:pt x="146" y="6451"/>
                  </a:lnTo>
                  <a:cubicBezTo>
                    <a:pt x="0" y="7801"/>
                    <a:pt x="994" y="8861"/>
                    <a:pt x="2824" y="9285"/>
                  </a:cubicBezTo>
                  <a:lnTo>
                    <a:pt x="2522" y="11115"/>
                  </a:lnTo>
                  <a:lnTo>
                    <a:pt x="4196" y="11305"/>
                  </a:lnTo>
                  <a:lnTo>
                    <a:pt x="4286" y="9475"/>
                  </a:lnTo>
                  <a:cubicBezTo>
                    <a:pt x="4352" y="9477"/>
                    <a:pt x="4418" y="9478"/>
                    <a:pt x="4482" y="9478"/>
                  </a:cubicBezTo>
                  <a:cubicBezTo>
                    <a:pt x="6326" y="9478"/>
                    <a:pt x="7405" y="8710"/>
                    <a:pt x="7567" y="7254"/>
                  </a:cubicBezTo>
                  <a:cubicBezTo>
                    <a:pt x="7779" y="5390"/>
                    <a:pt x="5960" y="4922"/>
                    <a:pt x="4643" y="4576"/>
                  </a:cubicBezTo>
                  <a:cubicBezTo>
                    <a:pt x="3929" y="4386"/>
                    <a:pt x="3304" y="4230"/>
                    <a:pt x="3337" y="3917"/>
                  </a:cubicBezTo>
                  <a:cubicBezTo>
                    <a:pt x="3348" y="3862"/>
                    <a:pt x="3371" y="3694"/>
                    <a:pt x="3717" y="3638"/>
                  </a:cubicBezTo>
                  <a:cubicBezTo>
                    <a:pt x="3785" y="3630"/>
                    <a:pt x="3853" y="3626"/>
                    <a:pt x="3922" y="3626"/>
                  </a:cubicBezTo>
                  <a:cubicBezTo>
                    <a:pt x="4033" y="3626"/>
                    <a:pt x="4146" y="3636"/>
                    <a:pt x="4263" y="3650"/>
                  </a:cubicBezTo>
                  <a:cubicBezTo>
                    <a:pt x="4464" y="3672"/>
                    <a:pt x="5100" y="3783"/>
                    <a:pt x="5056" y="4341"/>
                  </a:cubicBezTo>
                  <a:lnTo>
                    <a:pt x="5056" y="4431"/>
                  </a:lnTo>
                  <a:lnTo>
                    <a:pt x="7678" y="4721"/>
                  </a:lnTo>
                  <a:lnTo>
                    <a:pt x="7689" y="4643"/>
                  </a:lnTo>
                  <a:cubicBezTo>
                    <a:pt x="7834" y="3337"/>
                    <a:pt x="6908" y="2377"/>
                    <a:pt x="5134" y="2009"/>
                  </a:cubicBezTo>
                  <a:lnTo>
                    <a:pt x="5446" y="190"/>
                  </a:lnTo>
                  <a:lnTo>
                    <a:pt x="3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grpSp>
        <p:nvGrpSpPr>
          <p:cNvPr id="1599" name="Google Shape;1599;p60"/>
          <p:cNvGrpSpPr/>
          <p:nvPr/>
        </p:nvGrpSpPr>
        <p:grpSpPr>
          <a:xfrm>
            <a:off x="7780251" y="4016829"/>
            <a:ext cx="1169966" cy="761021"/>
            <a:chOff x="3592801" y="1007817"/>
            <a:chExt cx="1169966" cy="761021"/>
          </a:xfrm>
        </p:grpSpPr>
        <p:sp>
          <p:nvSpPr>
            <p:cNvPr id="1600" name="Google Shape;1600;p60"/>
            <p:cNvSpPr/>
            <p:nvPr/>
          </p:nvSpPr>
          <p:spPr>
            <a:xfrm>
              <a:off x="3592801" y="1335208"/>
              <a:ext cx="105756" cy="174748"/>
            </a:xfrm>
            <a:custGeom>
              <a:avLst/>
              <a:gdLst/>
              <a:ahLst/>
              <a:cxnLst/>
              <a:rect l="l" t="t" r="r" b="b"/>
              <a:pathLst>
                <a:path w="2635" h="4354" extrusionOk="0">
                  <a:moveTo>
                    <a:pt x="1" y="1"/>
                  </a:moveTo>
                  <a:lnTo>
                    <a:pt x="1" y="4353"/>
                  </a:lnTo>
                  <a:lnTo>
                    <a:pt x="2634" y="4353"/>
                  </a:lnTo>
                  <a:lnTo>
                    <a:pt x="26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0"/>
            <p:cNvSpPr/>
            <p:nvPr/>
          </p:nvSpPr>
          <p:spPr>
            <a:xfrm>
              <a:off x="3639399" y="1510363"/>
              <a:ext cx="69915" cy="55105"/>
            </a:xfrm>
            <a:custGeom>
              <a:avLst/>
              <a:gdLst/>
              <a:ahLst/>
              <a:cxnLst/>
              <a:rect l="l" t="t" r="r" b="b"/>
              <a:pathLst>
                <a:path w="1742" h="1373" extrusionOk="0">
                  <a:moveTo>
                    <a:pt x="0" y="0"/>
                  </a:moveTo>
                  <a:lnTo>
                    <a:pt x="0" y="1373"/>
                  </a:lnTo>
                  <a:lnTo>
                    <a:pt x="1741" y="1373"/>
                  </a:lnTo>
                  <a:lnTo>
                    <a:pt x="1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0"/>
            <p:cNvSpPr/>
            <p:nvPr/>
          </p:nvSpPr>
          <p:spPr>
            <a:xfrm>
              <a:off x="3728542" y="1051244"/>
              <a:ext cx="141115" cy="198909"/>
            </a:xfrm>
            <a:custGeom>
              <a:avLst/>
              <a:gdLst/>
              <a:ahLst/>
              <a:cxnLst/>
              <a:rect l="l" t="t" r="r" b="b"/>
              <a:pathLst>
                <a:path w="3516" h="4956" extrusionOk="0">
                  <a:moveTo>
                    <a:pt x="0" y="1"/>
                  </a:moveTo>
                  <a:lnTo>
                    <a:pt x="0" y="4956"/>
                  </a:lnTo>
                  <a:lnTo>
                    <a:pt x="3515" y="4956"/>
                  </a:lnTo>
                  <a:cubicBezTo>
                    <a:pt x="3515" y="91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0"/>
            <p:cNvSpPr/>
            <p:nvPr/>
          </p:nvSpPr>
          <p:spPr>
            <a:xfrm>
              <a:off x="4227035" y="1665771"/>
              <a:ext cx="156366" cy="103067"/>
            </a:xfrm>
            <a:custGeom>
              <a:avLst/>
              <a:gdLst/>
              <a:ahLst/>
              <a:cxnLst/>
              <a:rect l="l" t="t" r="r" b="b"/>
              <a:pathLst>
                <a:path w="3896" h="2568" extrusionOk="0">
                  <a:moveTo>
                    <a:pt x="1" y="1"/>
                  </a:moveTo>
                  <a:lnTo>
                    <a:pt x="1" y="2567"/>
                  </a:lnTo>
                  <a:lnTo>
                    <a:pt x="3895" y="2567"/>
                  </a:lnTo>
                  <a:lnTo>
                    <a:pt x="3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0"/>
            <p:cNvSpPr/>
            <p:nvPr/>
          </p:nvSpPr>
          <p:spPr>
            <a:xfrm>
              <a:off x="3871387" y="1665771"/>
              <a:ext cx="156366" cy="103067"/>
            </a:xfrm>
            <a:custGeom>
              <a:avLst/>
              <a:gdLst/>
              <a:ahLst/>
              <a:cxnLst/>
              <a:rect l="l" t="t" r="r" b="b"/>
              <a:pathLst>
                <a:path w="3896" h="2568" extrusionOk="0">
                  <a:moveTo>
                    <a:pt x="1" y="1"/>
                  </a:moveTo>
                  <a:lnTo>
                    <a:pt x="1" y="2567"/>
                  </a:lnTo>
                  <a:lnTo>
                    <a:pt x="3896" y="2567"/>
                  </a:lnTo>
                  <a:lnTo>
                    <a:pt x="38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0"/>
            <p:cNvSpPr/>
            <p:nvPr/>
          </p:nvSpPr>
          <p:spPr>
            <a:xfrm>
              <a:off x="3634904" y="1148896"/>
              <a:ext cx="964364" cy="547803"/>
            </a:xfrm>
            <a:custGeom>
              <a:avLst/>
              <a:gdLst/>
              <a:ahLst/>
              <a:cxnLst/>
              <a:rect l="l" t="t" r="r" b="b"/>
              <a:pathLst>
                <a:path w="24028" h="13649" extrusionOk="0">
                  <a:moveTo>
                    <a:pt x="7344" y="1"/>
                  </a:moveTo>
                  <a:cubicBezTo>
                    <a:pt x="5536" y="1"/>
                    <a:pt x="3795" y="726"/>
                    <a:pt x="2523" y="2009"/>
                  </a:cubicBezTo>
                  <a:cubicBezTo>
                    <a:pt x="603" y="3906"/>
                    <a:pt x="1" y="6763"/>
                    <a:pt x="983" y="9285"/>
                  </a:cubicBezTo>
                  <a:cubicBezTo>
                    <a:pt x="1998" y="11908"/>
                    <a:pt x="4520" y="13637"/>
                    <a:pt x="7344" y="13649"/>
                  </a:cubicBezTo>
                  <a:lnTo>
                    <a:pt x="17209" y="13649"/>
                  </a:lnTo>
                  <a:cubicBezTo>
                    <a:pt x="20969" y="13626"/>
                    <a:pt x="24016" y="10580"/>
                    <a:pt x="24027" y="6819"/>
                  </a:cubicBezTo>
                  <a:cubicBezTo>
                    <a:pt x="24016" y="3739"/>
                    <a:pt x="21940" y="1038"/>
                    <a:pt x="18961" y="235"/>
                  </a:cubicBezTo>
                  <a:cubicBezTo>
                    <a:pt x="18392" y="79"/>
                    <a:pt x="17800"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0"/>
            <p:cNvSpPr/>
            <p:nvPr/>
          </p:nvSpPr>
          <p:spPr>
            <a:xfrm>
              <a:off x="3741506" y="1335208"/>
              <a:ext cx="34998" cy="87856"/>
            </a:xfrm>
            <a:custGeom>
              <a:avLst/>
              <a:gdLst/>
              <a:ahLst/>
              <a:cxnLst/>
              <a:rect l="l" t="t" r="r" b="b"/>
              <a:pathLst>
                <a:path w="872" h="2189" extrusionOk="0">
                  <a:moveTo>
                    <a:pt x="436" y="1"/>
                  </a:moveTo>
                  <a:cubicBezTo>
                    <a:pt x="190" y="1"/>
                    <a:pt x="1" y="492"/>
                    <a:pt x="1" y="1095"/>
                  </a:cubicBezTo>
                  <a:cubicBezTo>
                    <a:pt x="1" y="1697"/>
                    <a:pt x="190" y="2188"/>
                    <a:pt x="436" y="2188"/>
                  </a:cubicBezTo>
                  <a:cubicBezTo>
                    <a:pt x="670" y="2188"/>
                    <a:pt x="871" y="1697"/>
                    <a:pt x="871" y="1095"/>
                  </a:cubicBezTo>
                  <a:cubicBezTo>
                    <a:pt x="871" y="492"/>
                    <a:pt x="670"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0"/>
            <p:cNvSpPr/>
            <p:nvPr/>
          </p:nvSpPr>
          <p:spPr>
            <a:xfrm>
              <a:off x="4013389" y="1189193"/>
              <a:ext cx="305066" cy="34998"/>
            </a:xfrm>
            <a:custGeom>
              <a:avLst/>
              <a:gdLst/>
              <a:ahLst/>
              <a:cxnLst/>
              <a:rect l="l" t="t" r="r" b="b"/>
              <a:pathLst>
                <a:path w="7601" h="872" extrusionOk="0">
                  <a:moveTo>
                    <a:pt x="0" y="1"/>
                  </a:moveTo>
                  <a:lnTo>
                    <a:pt x="0" y="871"/>
                  </a:lnTo>
                  <a:lnTo>
                    <a:pt x="7600" y="871"/>
                  </a:lnTo>
                  <a:lnTo>
                    <a:pt x="76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0"/>
            <p:cNvSpPr/>
            <p:nvPr/>
          </p:nvSpPr>
          <p:spPr>
            <a:xfrm>
              <a:off x="4546399" y="1353069"/>
              <a:ext cx="216368" cy="120164"/>
            </a:xfrm>
            <a:custGeom>
              <a:avLst/>
              <a:gdLst/>
              <a:ahLst/>
              <a:cxnLst/>
              <a:rect l="l" t="t" r="r" b="b"/>
              <a:pathLst>
                <a:path w="5391" h="2994" extrusionOk="0">
                  <a:moveTo>
                    <a:pt x="2623" y="527"/>
                  </a:moveTo>
                  <a:cubicBezTo>
                    <a:pt x="2913" y="527"/>
                    <a:pt x="3203" y="594"/>
                    <a:pt x="3471" y="728"/>
                  </a:cubicBezTo>
                  <a:cubicBezTo>
                    <a:pt x="3861" y="940"/>
                    <a:pt x="4096" y="1341"/>
                    <a:pt x="4096" y="1788"/>
                  </a:cubicBezTo>
                  <a:cubicBezTo>
                    <a:pt x="4085" y="2190"/>
                    <a:pt x="3839" y="2547"/>
                    <a:pt x="3471" y="2714"/>
                  </a:cubicBezTo>
                  <a:cubicBezTo>
                    <a:pt x="3346" y="2781"/>
                    <a:pt x="3210" y="2813"/>
                    <a:pt x="3076" y="2813"/>
                  </a:cubicBezTo>
                  <a:cubicBezTo>
                    <a:pt x="2850" y="2813"/>
                    <a:pt x="2627" y="2722"/>
                    <a:pt x="2467" y="2547"/>
                  </a:cubicBezTo>
                  <a:cubicBezTo>
                    <a:pt x="2076" y="2134"/>
                    <a:pt x="1976" y="1520"/>
                    <a:pt x="2221" y="996"/>
                  </a:cubicBezTo>
                  <a:cubicBezTo>
                    <a:pt x="2321" y="806"/>
                    <a:pt x="2455" y="650"/>
                    <a:pt x="2623" y="527"/>
                  </a:cubicBezTo>
                  <a:close/>
                  <a:moveTo>
                    <a:pt x="3766" y="1"/>
                  </a:moveTo>
                  <a:cubicBezTo>
                    <a:pt x="3609" y="1"/>
                    <a:pt x="3450" y="16"/>
                    <a:pt x="3292" y="47"/>
                  </a:cubicBezTo>
                  <a:cubicBezTo>
                    <a:pt x="3036" y="92"/>
                    <a:pt x="2779" y="203"/>
                    <a:pt x="2556" y="348"/>
                  </a:cubicBezTo>
                  <a:cubicBezTo>
                    <a:pt x="2221" y="348"/>
                    <a:pt x="1897" y="404"/>
                    <a:pt x="1585" y="527"/>
                  </a:cubicBezTo>
                  <a:cubicBezTo>
                    <a:pt x="1072" y="728"/>
                    <a:pt x="391" y="1219"/>
                    <a:pt x="23" y="2335"/>
                  </a:cubicBezTo>
                  <a:cubicBezTo>
                    <a:pt x="0" y="2379"/>
                    <a:pt x="34" y="2424"/>
                    <a:pt x="78" y="2446"/>
                  </a:cubicBezTo>
                  <a:cubicBezTo>
                    <a:pt x="86" y="2448"/>
                    <a:pt x="94" y="2449"/>
                    <a:pt x="101" y="2449"/>
                  </a:cubicBezTo>
                  <a:cubicBezTo>
                    <a:pt x="138" y="2449"/>
                    <a:pt x="171" y="2427"/>
                    <a:pt x="190" y="2390"/>
                  </a:cubicBezTo>
                  <a:cubicBezTo>
                    <a:pt x="458" y="1553"/>
                    <a:pt x="960" y="973"/>
                    <a:pt x="1652" y="694"/>
                  </a:cubicBezTo>
                  <a:cubicBezTo>
                    <a:pt x="1864" y="605"/>
                    <a:pt x="2109" y="549"/>
                    <a:pt x="2344" y="527"/>
                  </a:cubicBezTo>
                  <a:lnTo>
                    <a:pt x="2344" y="527"/>
                  </a:lnTo>
                  <a:cubicBezTo>
                    <a:pt x="2232" y="638"/>
                    <a:pt x="2132" y="772"/>
                    <a:pt x="2065" y="917"/>
                  </a:cubicBezTo>
                  <a:cubicBezTo>
                    <a:pt x="1786" y="1509"/>
                    <a:pt x="1897" y="2201"/>
                    <a:pt x="2344" y="2681"/>
                  </a:cubicBezTo>
                  <a:cubicBezTo>
                    <a:pt x="2533" y="2870"/>
                    <a:pt x="2801" y="2982"/>
                    <a:pt x="3069" y="2993"/>
                  </a:cubicBezTo>
                  <a:cubicBezTo>
                    <a:pt x="3225" y="2982"/>
                    <a:pt x="3382" y="2937"/>
                    <a:pt x="3527" y="2859"/>
                  </a:cubicBezTo>
                  <a:cubicBezTo>
                    <a:pt x="3951" y="2669"/>
                    <a:pt x="4230" y="2245"/>
                    <a:pt x="4241" y="1777"/>
                  </a:cubicBezTo>
                  <a:cubicBezTo>
                    <a:pt x="4241" y="1275"/>
                    <a:pt x="3973" y="817"/>
                    <a:pt x="3527" y="560"/>
                  </a:cubicBezTo>
                  <a:cubicBezTo>
                    <a:pt x="3326" y="460"/>
                    <a:pt x="3091" y="393"/>
                    <a:pt x="2857" y="359"/>
                  </a:cubicBezTo>
                  <a:cubicBezTo>
                    <a:pt x="3002" y="292"/>
                    <a:pt x="3158" y="248"/>
                    <a:pt x="3326" y="214"/>
                  </a:cubicBezTo>
                  <a:cubicBezTo>
                    <a:pt x="3472" y="185"/>
                    <a:pt x="3619" y="171"/>
                    <a:pt x="3766" y="171"/>
                  </a:cubicBezTo>
                  <a:cubicBezTo>
                    <a:pt x="4294" y="171"/>
                    <a:pt x="4815" y="356"/>
                    <a:pt x="5234" y="705"/>
                  </a:cubicBezTo>
                  <a:cubicBezTo>
                    <a:pt x="5251" y="722"/>
                    <a:pt x="5273" y="730"/>
                    <a:pt x="5295" y="730"/>
                  </a:cubicBezTo>
                  <a:cubicBezTo>
                    <a:pt x="5318" y="730"/>
                    <a:pt x="5340" y="722"/>
                    <a:pt x="5357" y="705"/>
                  </a:cubicBezTo>
                  <a:cubicBezTo>
                    <a:pt x="5390" y="672"/>
                    <a:pt x="5390" y="616"/>
                    <a:pt x="5357" y="583"/>
                  </a:cubicBezTo>
                  <a:cubicBezTo>
                    <a:pt x="4910" y="206"/>
                    <a:pt x="4345" y="1"/>
                    <a:pt x="3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0"/>
            <p:cNvSpPr/>
            <p:nvPr/>
          </p:nvSpPr>
          <p:spPr>
            <a:xfrm>
              <a:off x="3776465" y="1007817"/>
              <a:ext cx="140673" cy="198909"/>
            </a:xfrm>
            <a:custGeom>
              <a:avLst/>
              <a:gdLst/>
              <a:ahLst/>
              <a:cxnLst/>
              <a:rect l="l" t="t" r="r" b="b"/>
              <a:pathLst>
                <a:path w="3505" h="4956" extrusionOk="0">
                  <a:moveTo>
                    <a:pt x="0" y="0"/>
                  </a:moveTo>
                  <a:lnTo>
                    <a:pt x="0" y="4955"/>
                  </a:lnTo>
                  <a:lnTo>
                    <a:pt x="3504" y="4955"/>
                  </a:lnTo>
                  <a:cubicBezTo>
                    <a:pt x="3504" y="915"/>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0"/>
            <p:cNvSpPr/>
            <p:nvPr/>
          </p:nvSpPr>
          <p:spPr>
            <a:xfrm>
              <a:off x="3674318" y="1158288"/>
              <a:ext cx="949554" cy="538411"/>
            </a:xfrm>
            <a:custGeom>
              <a:avLst/>
              <a:gdLst/>
              <a:ahLst/>
              <a:cxnLst/>
              <a:rect l="l" t="t" r="r" b="b"/>
              <a:pathLst>
                <a:path w="23659" h="13415" extrusionOk="0">
                  <a:moveTo>
                    <a:pt x="17979" y="1"/>
                  </a:moveTo>
                  <a:cubicBezTo>
                    <a:pt x="23659" y="3706"/>
                    <a:pt x="20478" y="9241"/>
                    <a:pt x="15992" y="10982"/>
                  </a:cubicBezTo>
                  <a:cubicBezTo>
                    <a:pt x="13934" y="11781"/>
                    <a:pt x="11441" y="12179"/>
                    <a:pt x="9023" y="12179"/>
                  </a:cubicBezTo>
                  <a:cubicBezTo>
                    <a:pt x="5095" y="12179"/>
                    <a:pt x="1361" y="11130"/>
                    <a:pt x="1" y="9051"/>
                  </a:cubicBezTo>
                  <a:lnTo>
                    <a:pt x="1" y="9051"/>
                  </a:lnTo>
                  <a:cubicBezTo>
                    <a:pt x="1016" y="11674"/>
                    <a:pt x="3538" y="13403"/>
                    <a:pt x="6362" y="13415"/>
                  </a:cubicBezTo>
                  <a:lnTo>
                    <a:pt x="16227" y="13415"/>
                  </a:lnTo>
                  <a:cubicBezTo>
                    <a:pt x="19987" y="13392"/>
                    <a:pt x="23034" y="10346"/>
                    <a:pt x="23045" y="6585"/>
                  </a:cubicBezTo>
                  <a:cubicBezTo>
                    <a:pt x="23034" y="3505"/>
                    <a:pt x="20958" y="804"/>
                    <a:pt x="17979" y="1"/>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0"/>
            <p:cNvSpPr/>
            <p:nvPr/>
          </p:nvSpPr>
          <p:spPr>
            <a:xfrm>
              <a:off x="4214954" y="1430933"/>
              <a:ext cx="334605" cy="237118"/>
            </a:xfrm>
            <a:custGeom>
              <a:avLst/>
              <a:gdLst/>
              <a:ahLst/>
              <a:cxnLst/>
              <a:rect l="l" t="t" r="r" b="b"/>
              <a:pathLst>
                <a:path w="8337" h="5908" extrusionOk="0">
                  <a:moveTo>
                    <a:pt x="4652" y="1"/>
                  </a:moveTo>
                  <a:cubicBezTo>
                    <a:pt x="4048" y="1"/>
                    <a:pt x="3434" y="135"/>
                    <a:pt x="2857" y="417"/>
                  </a:cubicBezTo>
                  <a:cubicBezTo>
                    <a:pt x="837" y="1410"/>
                    <a:pt x="0" y="3832"/>
                    <a:pt x="960" y="5863"/>
                  </a:cubicBezTo>
                  <a:cubicBezTo>
                    <a:pt x="982" y="5885"/>
                    <a:pt x="1005" y="5907"/>
                    <a:pt x="1038" y="5907"/>
                  </a:cubicBezTo>
                  <a:cubicBezTo>
                    <a:pt x="1049" y="5907"/>
                    <a:pt x="1060" y="5907"/>
                    <a:pt x="1072" y="5896"/>
                  </a:cubicBezTo>
                  <a:cubicBezTo>
                    <a:pt x="1116" y="5874"/>
                    <a:pt x="1139" y="5829"/>
                    <a:pt x="1116" y="5785"/>
                  </a:cubicBezTo>
                  <a:cubicBezTo>
                    <a:pt x="156" y="3843"/>
                    <a:pt x="971" y="1488"/>
                    <a:pt x="2913" y="529"/>
                  </a:cubicBezTo>
                  <a:cubicBezTo>
                    <a:pt x="3466" y="258"/>
                    <a:pt x="4053" y="130"/>
                    <a:pt x="4631" y="130"/>
                  </a:cubicBezTo>
                  <a:cubicBezTo>
                    <a:pt x="6082" y="130"/>
                    <a:pt x="7480" y="937"/>
                    <a:pt x="8158" y="2325"/>
                  </a:cubicBezTo>
                  <a:cubicBezTo>
                    <a:pt x="8174" y="2358"/>
                    <a:pt x="8208" y="2379"/>
                    <a:pt x="8243" y="2379"/>
                  </a:cubicBezTo>
                  <a:cubicBezTo>
                    <a:pt x="8256" y="2379"/>
                    <a:pt x="8269" y="2376"/>
                    <a:pt x="8281" y="2370"/>
                  </a:cubicBezTo>
                  <a:cubicBezTo>
                    <a:pt x="8325" y="2348"/>
                    <a:pt x="8336" y="2292"/>
                    <a:pt x="8314" y="2247"/>
                  </a:cubicBezTo>
                  <a:cubicBezTo>
                    <a:pt x="7598" y="824"/>
                    <a:pt x="6152" y="1"/>
                    <a:pt x="4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0"/>
            <p:cNvSpPr/>
            <p:nvPr/>
          </p:nvSpPr>
          <p:spPr>
            <a:xfrm>
              <a:off x="3733639" y="1461798"/>
              <a:ext cx="291862" cy="211632"/>
            </a:xfrm>
            <a:custGeom>
              <a:avLst/>
              <a:gdLst/>
              <a:ahLst/>
              <a:cxnLst/>
              <a:rect l="l" t="t" r="r" b="b"/>
              <a:pathLst>
                <a:path w="7272" h="5273" extrusionOk="0">
                  <a:moveTo>
                    <a:pt x="3348" y="0"/>
                  </a:moveTo>
                  <a:cubicBezTo>
                    <a:pt x="1550" y="0"/>
                    <a:pt x="0" y="1539"/>
                    <a:pt x="152" y="3465"/>
                  </a:cubicBezTo>
                  <a:cubicBezTo>
                    <a:pt x="152" y="3509"/>
                    <a:pt x="197" y="3543"/>
                    <a:pt x="241" y="3543"/>
                  </a:cubicBezTo>
                  <a:cubicBezTo>
                    <a:pt x="297" y="3531"/>
                    <a:pt x="331" y="3498"/>
                    <a:pt x="331" y="3442"/>
                  </a:cubicBezTo>
                  <a:cubicBezTo>
                    <a:pt x="179" y="1620"/>
                    <a:pt x="1641" y="153"/>
                    <a:pt x="3345" y="153"/>
                  </a:cubicBezTo>
                  <a:cubicBezTo>
                    <a:pt x="3644" y="153"/>
                    <a:pt x="3952" y="198"/>
                    <a:pt x="4259" y="295"/>
                  </a:cubicBezTo>
                  <a:cubicBezTo>
                    <a:pt x="6323" y="942"/>
                    <a:pt x="7071" y="3465"/>
                    <a:pt x="5698" y="5127"/>
                  </a:cubicBezTo>
                  <a:cubicBezTo>
                    <a:pt x="5676" y="5172"/>
                    <a:pt x="5676" y="5228"/>
                    <a:pt x="5721" y="5250"/>
                  </a:cubicBezTo>
                  <a:cubicBezTo>
                    <a:pt x="5732" y="5261"/>
                    <a:pt x="5754" y="5272"/>
                    <a:pt x="5776" y="5272"/>
                  </a:cubicBezTo>
                  <a:cubicBezTo>
                    <a:pt x="5799" y="5272"/>
                    <a:pt x="5821" y="5261"/>
                    <a:pt x="5843" y="5239"/>
                  </a:cubicBezTo>
                  <a:cubicBezTo>
                    <a:pt x="7272" y="3487"/>
                    <a:pt x="6479" y="831"/>
                    <a:pt x="4315" y="150"/>
                  </a:cubicBezTo>
                  <a:cubicBezTo>
                    <a:pt x="3990" y="48"/>
                    <a:pt x="3665" y="0"/>
                    <a:pt x="3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0"/>
            <p:cNvSpPr/>
            <p:nvPr/>
          </p:nvSpPr>
          <p:spPr>
            <a:xfrm>
              <a:off x="3903215" y="1166275"/>
              <a:ext cx="487319" cy="272436"/>
            </a:xfrm>
            <a:custGeom>
              <a:avLst/>
              <a:gdLst/>
              <a:ahLst/>
              <a:cxnLst/>
              <a:rect l="l" t="t" r="r" b="b"/>
              <a:pathLst>
                <a:path w="12142" h="6788" extrusionOk="0">
                  <a:moveTo>
                    <a:pt x="883" y="1"/>
                  </a:moveTo>
                  <a:cubicBezTo>
                    <a:pt x="837" y="1"/>
                    <a:pt x="802" y="31"/>
                    <a:pt x="793" y="70"/>
                  </a:cubicBezTo>
                  <a:cubicBezTo>
                    <a:pt x="0" y="3496"/>
                    <a:pt x="2600" y="6788"/>
                    <a:pt x="6127" y="6788"/>
                  </a:cubicBezTo>
                  <a:cubicBezTo>
                    <a:pt x="9564" y="6788"/>
                    <a:pt x="12142" y="3652"/>
                    <a:pt x="11495" y="271"/>
                  </a:cubicBezTo>
                  <a:cubicBezTo>
                    <a:pt x="11485" y="232"/>
                    <a:pt x="11450" y="202"/>
                    <a:pt x="11412" y="202"/>
                  </a:cubicBezTo>
                  <a:cubicBezTo>
                    <a:pt x="11406" y="202"/>
                    <a:pt x="11400" y="202"/>
                    <a:pt x="11394" y="204"/>
                  </a:cubicBezTo>
                  <a:cubicBezTo>
                    <a:pt x="11349" y="215"/>
                    <a:pt x="11316" y="260"/>
                    <a:pt x="11327" y="304"/>
                  </a:cubicBezTo>
                  <a:cubicBezTo>
                    <a:pt x="11969" y="3589"/>
                    <a:pt x="9442" y="6632"/>
                    <a:pt x="6106" y="6632"/>
                  </a:cubicBezTo>
                  <a:cubicBezTo>
                    <a:pt x="6076" y="6632"/>
                    <a:pt x="6046" y="6632"/>
                    <a:pt x="6015" y="6632"/>
                  </a:cubicBezTo>
                  <a:cubicBezTo>
                    <a:pt x="2645" y="6565"/>
                    <a:pt x="190" y="3395"/>
                    <a:pt x="960" y="103"/>
                  </a:cubicBezTo>
                  <a:cubicBezTo>
                    <a:pt x="971" y="59"/>
                    <a:pt x="949" y="14"/>
                    <a:pt x="904" y="3"/>
                  </a:cubicBezTo>
                  <a:cubicBezTo>
                    <a:pt x="897" y="1"/>
                    <a:pt x="890"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0"/>
            <p:cNvSpPr/>
            <p:nvPr/>
          </p:nvSpPr>
          <p:spPr>
            <a:xfrm>
              <a:off x="4546841" y="1392884"/>
              <a:ext cx="39011" cy="58396"/>
            </a:xfrm>
            <a:custGeom>
              <a:avLst/>
              <a:gdLst/>
              <a:ahLst/>
              <a:cxnLst/>
              <a:rect l="l" t="t" r="r" b="b"/>
              <a:pathLst>
                <a:path w="972" h="1455" extrusionOk="0">
                  <a:moveTo>
                    <a:pt x="876" y="1"/>
                  </a:moveTo>
                  <a:cubicBezTo>
                    <a:pt x="854" y="1"/>
                    <a:pt x="832" y="9"/>
                    <a:pt x="815" y="26"/>
                  </a:cubicBezTo>
                  <a:cubicBezTo>
                    <a:pt x="447" y="394"/>
                    <a:pt x="168" y="852"/>
                    <a:pt x="23" y="1343"/>
                  </a:cubicBezTo>
                  <a:cubicBezTo>
                    <a:pt x="0" y="1387"/>
                    <a:pt x="23" y="1443"/>
                    <a:pt x="67" y="1454"/>
                  </a:cubicBezTo>
                  <a:lnTo>
                    <a:pt x="101" y="1454"/>
                  </a:lnTo>
                  <a:cubicBezTo>
                    <a:pt x="134" y="1454"/>
                    <a:pt x="179" y="1432"/>
                    <a:pt x="190" y="1398"/>
                  </a:cubicBezTo>
                  <a:cubicBezTo>
                    <a:pt x="324" y="919"/>
                    <a:pt x="581" y="495"/>
                    <a:pt x="938" y="149"/>
                  </a:cubicBezTo>
                  <a:cubicBezTo>
                    <a:pt x="971" y="115"/>
                    <a:pt x="971" y="59"/>
                    <a:pt x="938" y="26"/>
                  </a:cubicBezTo>
                  <a:cubicBezTo>
                    <a:pt x="921" y="9"/>
                    <a:pt x="899" y="1"/>
                    <a:pt x="876" y="1"/>
                  </a:cubicBezTo>
                  <a:close/>
                </a:path>
              </a:pathLst>
            </a:custGeom>
            <a:solidFill>
              <a:srgbClr val="FF8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71BFE4E-CC00-590E-A286-44580EF54935}"/>
              </a:ext>
            </a:extLst>
          </p:cNvPr>
          <p:cNvPicPr>
            <a:picLocks noChangeAspect="1"/>
          </p:cNvPicPr>
          <p:nvPr/>
        </p:nvPicPr>
        <p:blipFill>
          <a:blip r:embed="rId3"/>
          <a:stretch>
            <a:fillRect/>
          </a:stretch>
        </p:blipFill>
        <p:spPr>
          <a:xfrm>
            <a:off x="506389" y="0"/>
            <a:ext cx="2934908" cy="5143500"/>
          </a:xfrm>
          <a:prstGeom prst="rect">
            <a:avLst/>
          </a:prstGeom>
        </p:spPr>
      </p:pic>
      <p:sp>
        <p:nvSpPr>
          <p:cNvPr id="4" name="TextBox 3">
            <a:extLst>
              <a:ext uri="{FF2B5EF4-FFF2-40B4-BE49-F238E27FC236}">
                <a16:creationId xmlns:a16="http://schemas.microsoft.com/office/drawing/2014/main" id="{A9940B10-7939-19EC-FBAB-C3028CAC88BC}"/>
              </a:ext>
            </a:extLst>
          </p:cNvPr>
          <p:cNvSpPr txBox="1"/>
          <p:nvPr/>
        </p:nvSpPr>
        <p:spPr>
          <a:xfrm>
            <a:off x="3542307" y="1281044"/>
            <a:ext cx="4811065" cy="523220"/>
          </a:xfrm>
          <a:prstGeom prst="rect">
            <a:avLst/>
          </a:prstGeom>
          <a:noFill/>
        </p:spPr>
        <p:txBody>
          <a:bodyPr wrap="square" rtlCol="0">
            <a:spAutoFit/>
          </a:bodyPr>
          <a:lstStyle/>
          <a:p>
            <a:r>
              <a:rPr lang="en-US" dirty="0"/>
              <a:t>For both of status customers, who has a blue card have a many product that they want to buy.</a:t>
            </a:r>
            <a:endParaRPr lang="en-ID" dirty="0"/>
          </a:p>
        </p:txBody>
      </p:sp>
    </p:spTree>
    <p:extLst>
      <p:ext uri="{BB962C8B-B14F-4D97-AF65-F5344CB8AC3E}">
        <p14:creationId xmlns:p14="http://schemas.microsoft.com/office/powerpoint/2010/main" val="1476573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grpSp>
        <p:nvGrpSpPr>
          <p:cNvPr id="1413" name="Google Shape;1413;p57"/>
          <p:cNvGrpSpPr/>
          <p:nvPr/>
        </p:nvGrpSpPr>
        <p:grpSpPr>
          <a:xfrm>
            <a:off x="592781" y="673832"/>
            <a:ext cx="2442807" cy="3746620"/>
            <a:chOff x="-650732" y="1227397"/>
            <a:chExt cx="2039752" cy="3128179"/>
          </a:xfrm>
        </p:grpSpPr>
        <p:sp>
          <p:nvSpPr>
            <p:cNvPr id="1414" name="Google Shape;1414;p57"/>
            <p:cNvSpPr/>
            <p:nvPr/>
          </p:nvSpPr>
          <p:spPr>
            <a:xfrm>
              <a:off x="-650732" y="3833285"/>
              <a:ext cx="623056" cy="522277"/>
            </a:xfrm>
            <a:custGeom>
              <a:avLst/>
              <a:gdLst/>
              <a:ahLst/>
              <a:cxnLst/>
              <a:rect l="l" t="t" r="r" b="b"/>
              <a:pathLst>
                <a:path w="15524" h="13013" extrusionOk="0">
                  <a:moveTo>
                    <a:pt x="6730" y="0"/>
                  </a:moveTo>
                  <a:cubicBezTo>
                    <a:pt x="6306" y="436"/>
                    <a:pt x="5915" y="849"/>
                    <a:pt x="5524" y="1273"/>
                  </a:cubicBezTo>
                  <a:cubicBezTo>
                    <a:pt x="5145" y="1685"/>
                    <a:pt x="4788" y="2110"/>
                    <a:pt x="4453" y="2522"/>
                  </a:cubicBezTo>
                  <a:cubicBezTo>
                    <a:pt x="3025" y="4263"/>
                    <a:pt x="1752" y="6138"/>
                    <a:pt x="659" y="8102"/>
                  </a:cubicBezTo>
                  <a:cubicBezTo>
                    <a:pt x="212" y="8883"/>
                    <a:pt x="0" y="9363"/>
                    <a:pt x="0" y="9363"/>
                  </a:cubicBezTo>
                  <a:lnTo>
                    <a:pt x="5167" y="13012"/>
                  </a:lnTo>
                  <a:lnTo>
                    <a:pt x="15523" y="13012"/>
                  </a:lnTo>
                  <a:cubicBezTo>
                    <a:pt x="15267" y="12477"/>
                    <a:pt x="14921" y="11986"/>
                    <a:pt x="14497" y="11562"/>
                  </a:cubicBezTo>
                  <a:cubicBezTo>
                    <a:pt x="13570" y="10591"/>
                    <a:pt x="11896" y="9508"/>
                    <a:pt x="9073" y="9508"/>
                  </a:cubicBezTo>
                  <a:cubicBezTo>
                    <a:pt x="8359" y="8537"/>
                    <a:pt x="8069" y="7310"/>
                    <a:pt x="8281" y="6116"/>
                  </a:cubicBezTo>
                  <a:cubicBezTo>
                    <a:pt x="8459" y="5256"/>
                    <a:pt x="8850" y="4453"/>
                    <a:pt x="9408" y="3783"/>
                  </a:cubicBezTo>
                  <a:cubicBezTo>
                    <a:pt x="9609" y="3527"/>
                    <a:pt x="9832" y="3292"/>
                    <a:pt x="10055" y="3069"/>
                  </a:cubicBezTo>
                  <a:lnTo>
                    <a:pt x="6730" y="0"/>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a:off x="-429019" y="3832843"/>
              <a:ext cx="181892" cy="151871"/>
            </a:xfrm>
            <a:custGeom>
              <a:avLst/>
              <a:gdLst/>
              <a:ahLst/>
              <a:cxnLst/>
              <a:rect l="l" t="t" r="r" b="b"/>
              <a:pathLst>
                <a:path w="4532" h="3784" extrusionOk="0">
                  <a:moveTo>
                    <a:pt x="1206" y="0"/>
                  </a:moveTo>
                  <a:cubicBezTo>
                    <a:pt x="782" y="435"/>
                    <a:pt x="391" y="848"/>
                    <a:pt x="0" y="1272"/>
                  </a:cubicBezTo>
                  <a:cubicBezTo>
                    <a:pt x="1674" y="1563"/>
                    <a:pt x="3259" y="3114"/>
                    <a:pt x="3884" y="3783"/>
                  </a:cubicBezTo>
                  <a:cubicBezTo>
                    <a:pt x="4085" y="3527"/>
                    <a:pt x="4308" y="3292"/>
                    <a:pt x="4531" y="3069"/>
                  </a:cubicBezTo>
                  <a:lnTo>
                    <a:pt x="1206" y="0"/>
                  </a:ln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559498" y="2717577"/>
              <a:ext cx="149182" cy="242777"/>
            </a:xfrm>
            <a:custGeom>
              <a:avLst/>
              <a:gdLst/>
              <a:ahLst/>
              <a:cxnLst/>
              <a:rect l="l" t="t" r="r" b="b"/>
              <a:pathLst>
                <a:path w="3717" h="6049" extrusionOk="0">
                  <a:moveTo>
                    <a:pt x="2322" y="0"/>
                  </a:moveTo>
                  <a:lnTo>
                    <a:pt x="0" y="1317"/>
                  </a:lnTo>
                  <a:lnTo>
                    <a:pt x="3716" y="6049"/>
                  </a:lnTo>
                  <a:cubicBezTo>
                    <a:pt x="3716" y="6049"/>
                    <a:pt x="3382" y="1875"/>
                    <a:pt x="2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380655" y="3032887"/>
              <a:ext cx="918209" cy="1087498"/>
            </a:xfrm>
            <a:custGeom>
              <a:avLst/>
              <a:gdLst/>
              <a:ahLst/>
              <a:cxnLst/>
              <a:rect l="l" t="t" r="r" b="b"/>
              <a:pathLst>
                <a:path w="22878" h="27096" extrusionOk="0">
                  <a:moveTo>
                    <a:pt x="17052" y="0"/>
                  </a:moveTo>
                  <a:lnTo>
                    <a:pt x="15456" y="5457"/>
                  </a:lnTo>
                  <a:lnTo>
                    <a:pt x="14742" y="5457"/>
                  </a:lnTo>
                  <a:lnTo>
                    <a:pt x="14575" y="7198"/>
                  </a:lnTo>
                  <a:cubicBezTo>
                    <a:pt x="14575" y="7198"/>
                    <a:pt x="7634" y="11729"/>
                    <a:pt x="1" y="19942"/>
                  </a:cubicBezTo>
                  <a:cubicBezTo>
                    <a:pt x="1" y="19942"/>
                    <a:pt x="2132" y="23993"/>
                    <a:pt x="7902" y="27096"/>
                  </a:cubicBezTo>
                  <a:cubicBezTo>
                    <a:pt x="12354" y="23893"/>
                    <a:pt x="16427" y="20188"/>
                    <a:pt x="20032" y="16037"/>
                  </a:cubicBezTo>
                  <a:cubicBezTo>
                    <a:pt x="20902" y="15010"/>
                    <a:pt x="21605" y="14106"/>
                    <a:pt x="22108" y="13392"/>
                  </a:cubicBezTo>
                  <a:cubicBezTo>
                    <a:pt x="22398" y="12979"/>
                    <a:pt x="22666" y="12533"/>
                    <a:pt x="22878" y="12075"/>
                  </a:cubicBezTo>
                  <a:lnTo>
                    <a:pt x="17052" y="0"/>
                  </a:ln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146535" y="2665159"/>
              <a:ext cx="1086615" cy="1428365"/>
            </a:xfrm>
            <a:custGeom>
              <a:avLst/>
              <a:gdLst/>
              <a:ahLst/>
              <a:cxnLst/>
              <a:rect l="l" t="t" r="r" b="b"/>
              <a:pathLst>
                <a:path w="27074" h="35589" extrusionOk="0">
                  <a:moveTo>
                    <a:pt x="1485" y="1"/>
                  </a:moveTo>
                  <a:cubicBezTo>
                    <a:pt x="324" y="1529"/>
                    <a:pt x="0" y="3516"/>
                    <a:pt x="592" y="5335"/>
                  </a:cubicBezTo>
                  <a:lnTo>
                    <a:pt x="12711" y="35588"/>
                  </a:lnTo>
                  <a:lnTo>
                    <a:pt x="27073" y="35588"/>
                  </a:lnTo>
                  <a:lnTo>
                    <a:pt x="10613" y="1"/>
                  </a:ln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27696" y="1836264"/>
              <a:ext cx="945059" cy="964163"/>
            </a:xfrm>
            <a:custGeom>
              <a:avLst/>
              <a:gdLst/>
              <a:ahLst/>
              <a:cxnLst/>
              <a:rect l="l" t="t" r="r" b="b"/>
              <a:pathLst>
                <a:path w="23547" h="24023" extrusionOk="0">
                  <a:moveTo>
                    <a:pt x="11106" y="1"/>
                  </a:moveTo>
                  <a:cubicBezTo>
                    <a:pt x="10804" y="1"/>
                    <a:pt x="10502" y="35"/>
                    <a:pt x="10200" y="97"/>
                  </a:cubicBezTo>
                  <a:cubicBezTo>
                    <a:pt x="3638" y="1548"/>
                    <a:pt x="1306" y="9683"/>
                    <a:pt x="469" y="14928"/>
                  </a:cubicBezTo>
                  <a:cubicBezTo>
                    <a:pt x="0" y="17930"/>
                    <a:pt x="1708" y="20865"/>
                    <a:pt x="4542" y="21947"/>
                  </a:cubicBezTo>
                  <a:cubicBezTo>
                    <a:pt x="9977" y="24023"/>
                    <a:pt x="16182" y="24023"/>
                    <a:pt x="16182" y="24023"/>
                  </a:cubicBezTo>
                  <a:lnTo>
                    <a:pt x="16952" y="21958"/>
                  </a:lnTo>
                  <a:cubicBezTo>
                    <a:pt x="18056" y="22494"/>
                    <a:pt x="20980" y="23587"/>
                    <a:pt x="20980" y="23587"/>
                  </a:cubicBezTo>
                  <a:lnTo>
                    <a:pt x="23547" y="15151"/>
                  </a:lnTo>
                  <a:lnTo>
                    <a:pt x="17922" y="15151"/>
                  </a:lnTo>
                  <a:cubicBezTo>
                    <a:pt x="17922" y="15151"/>
                    <a:pt x="19574" y="10509"/>
                    <a:pt x="20188" y="7975"/>
                  </a:cubicBezTo>
                  <a:cubicBezTo>
                    <a:pt x="20712" y="5877"/>
                    <a:pt x="21014" y="1570"/>
                    <a:pt x="18257" y="688"/>
                  </a:cubicBezTo>
                  <a:cubicBezTo>
                    <a:pt x="16572" y="141"/>
                    <a:pt x="12789" y="30"/>
                    <a:pt x="11338" y="8"/>
                  </a:cubicBezTo>
                  <a:cubicBezTo>
                    <a:pt x="11261" y="3"/>
                    <a:pt x="11183" y="1"/>
                    <a:pt x="11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1045909" y="2469254"/>
              <a:ext cx="221545" cy="44108"/>
            </a:xfrm>
            <a:custGeom>
              <a:avLst/>
              <a:gdLst/>
              <a:ahLst/>
              <a:cxnLst/>
              <a:rect l="l" t="t" r="r" b="b"/>
              <a:pathLst>
                <a:path w="5520" h="1099" extrusionOk="0">
                  <a:moveTo>
                    <a:pt x="3167" y="1"/>
                  </a:moveTo>
                  <a:cubicBezTo>
                    <a:pt x="2894" y="1"/>
                    <a:pt x="2587" y="12"/>
                    <a:pt x="2244" y="38"/>
                  </a:cubicBezTo>
                  <a:cubicBezTo>
                    <a:pt x="2244" y="38"/>
                    <a:pt x="626" y="596"/>
                    <a:pt x="1" y="1098"/>
                  </a:cubicBezTo>
                  <a:cubicBezTo>
                    <a:pt x="833" y="859"/>
                    <a:pt x="2045" y="757"/>
                    <a:pt x="3054" y="757"/>
                  </a:cubicBezTo>
                  <a:cubicBezTo>
                    <a:pt x="3642" y="757"/>
                    <a:pt x="4161" y="791"/>
                    <a:pt x="4498" y="853"/>
                  </a:cubicBezTo>
                  <a:cubicBezTo>
                    <a:pt x="4556" y="864"/>
                    <a:pt x="4613" y="868"/>
                    <a:pt x="4666" y="868"/>
                  </a:cubicBezTo>
                  <a:cubicBezTo>
                    <a:pt x="5371" y="868"/>
                    <a:pt x="5520" y="1"/>
                    <a:pt x="3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426927" y="1338374"/>
              <a:ext cx="382085" cy="648742"/>
            </a:xfrm>
            <a:custGeom>
              <a:avLst/>
              <a:gdLst/>
              <a:ahLst/>
              <a:cxnLst/>
              <a:rect l="l" t="t" r="r" b="b"/>
              <a:pathLst>
                <a:path w="9520" h="16164" extrusionOk="0">
                  <a:moveTo>
                    <a:pt x="4127" y="1"/>
                  </a:moveTo>
                  <a:cubicBezTo>
                    <a:pt x="3733" y="1"/>
                    <a:pt x="3401" y="47"/>
                    <a:pt x="3169" y="137"/>
                  </a:cubicBezTo>
                  <a:cubicBezTo>
                    <a:pt x="1975" y="617"/>
                    <a:pt x="3917" y="4411"/>
                    <a:pt x="4006" y="4601"/>
                  </a:cubicBezTo>
                  <a:cubicBezTo>
                    <a:pt x="3936" y="4552"/>
                    <a:pt x="3362" y="4144"/>
                    <a:pt x="2801" y="4144"/>
                  </a:cubicBezTo>
                  <a:cubicBezTo>
                    <a:pt x="2471" y="4144"/>
                    <a:pt x="2146" y="4285"/>
                    <a:pt x="1931" y="4724"/>
                  </a:cubicBezTo>
                  <a:cubicBezTo>
                    <a:pt x="1127" y="6353"/>
                    <a:pt x="3437" y="6766"/>
                    <a:pt x="3437" y="6766"/>
                  </a:cubicBezTo>
                  <a:cubicBezTo>
                    <a:pt x="2824" y="8931"/>
                    <a:pt x="0" y="12413"/>
                    <a:pt x="0" y="12413"/>
                  </a:cubicBezTo>
                  <a:cubicBezTo>
                    <a:pt x="480" y="12558"/>
                    <a:pt x="949" y="12982"/>
                    <a:pt x="1395" y="13528"/>
                  </a:cubicBezTo>
                  <a:cubicBezTo>
                    <a:pt x="2327" y="14647"/>
                    <a:pt x="3251" y="16163"/>
                    <a:pt x="4265" y="16163"/>
                  </a:cubicBezTo>
                  <a:cubicBezTo>
                    <a:pt x="4404" y="16163"/>
                    <a:pt x="4545" y="16135"/>
                    <a:pt x="4687" y="16073"/>
                  </a:cubicBezTo>
                  <a:cubicBezTo>
                    <a:pt x="5758" y="15604"/>
                    <a:pt x="5703" y="14455"/>
                    <a:pt x="5513" y="13662"/>
                  </a:cubicBezTo>
                  <a:cubicBezTo>
                    <a:pt x="5457" y="13383"/>
                    <a:pt x="5357" y="13104"/>
                    <a:pt x="5245" y="12848"/>
                  </a:cubicBezTo>
                  <a:lnTo>
                    <a:pt x="5647" y="11386"/>
                  </a:lnTo>
                  <a:lnTo>
                    <a:pt x="6026" y="10024"/>
                  </a:lnTo>
                  <a:cubicBezTo>
                    <a:pt x="6192" y="10063"/>
                    <a:pt x="6369" y="10087"/>
                    <a:pt x="6552" y="10087"/>
                  </a:cubicBezTo>
                  <a:cubicBezTo>
                    <a:pt x="7058" y="10087"/>
                    <a:pt x="7617" y="9907"/>
                    <a:pt x="8158" y="9366"/>
                  </a:cubicBezTo>
                  <a:cubicBezTo>
                    <a:pt x="9117" y="8406"/>
                    <a:pt x="9307" y="7235"/>
                    <a:pt x="9374" y="5895"/>
                  </a:cubicBezTo>
                  <a:cubicBezTo>
                    <a:pt x="9385" y="5438"/>
                    <a:pt x="9396" y="4958"/>
                    <a:pt x="9408" y="4456"/>
                  </a:cubicBezTo>
                  <a:lnTo>
                    <a:pt x="9408" y="4344"/>
                  </a:lnTo>
                  <a:cubicBezTo>
                    <a:pt x="9419" y="3820"/>
                    <a:pt x="9452" y="3262"/>
                    <a:pt x="9519" y="2704"/>
                  </a:cubicBezTo>
                  <a:cubicBezTo>
                    <a:pt x="8668" y="856"/>
                    <a:pt x="5824" y="1"/>
                    <a:pt x="4127"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459598" y="1227397"/>
              <a:ext cx="433177" cy="302819"/>
            </a:xfrm>
            <a:custGeom>
              <a:avLst/>
              <a:gdLst/>
              <a:ahLst/>
              <a:cxnLst/>
              <a:rect l="l" t="t" r="r" b="b"/>
              <a:pathLst>
                <a:path w="10793" h="7545" extrusionOk="0">
                  <a:moveTo>
                    <a:pt x="2517" y="0"/>
                  </a:moveTo>
                  <a:cubicBezTo>
                    <a:pt x="2124" y="0"/>
                    <a:pt x="1832" y="375"/>
                    <a:pt x="1920" y="760"/>
                  </a:cubicBezTo>
                  <a:lnTo>
                    <a:pt x="1920" y="782"/>
                  </a:lnTo>
                  <a:cubicBezTo>
                    <a:pt x="1981" y="1084"/>
                    <a:pt x="1750" y="1349"/>
                    <a:pt x="1467" y="1349"/>
                  </a:cubicBezTo>
                  <a:cubicBezTo>
                    <a:pt x="1436" y="1349"/>
                    <a:pt x="1405" y="1346"/>
                    <a:pt x="1373" y="1340"/>
                  </a:cubicBezTo>
                  <a:lnTo>
                    <a:pt x="1340" y="1340"/>
                  </a:lnTo>
                  <a:cubicBezTo>
                    <a:pt x="1282" y="1327"/>
                    <a:pt x="1225" y="1321"/>
                    <a:pt x="1168" y="1321"/>
                  </a:cubicBezTo>
                  <a:cubicBezTo>
                    <a:pt x="764" y="1321"/>
                    <a:pt x="404" y="1622"/>
                    <a:pt x="336" y="2043"/>
                  </a:cubicBezTo>
                  <a:cubicBezTo>
                    <a:pt x="157" y="3293"/>
                    <a:pt x="1" y="5737"/>
                    <a:pt x="1083" y="7544"/>
                  </a:cubicBezTo>
                  <a:cubicBezTo>
                    <a:pt x="1094" y="7522"/>
                    <a:pt x="1106" y="7500"/>
                    <a:pt x="1117" y="7478"/>
                  </a:cubicBezTo>
                  <a:cubicBezTo>
                    <a:pt x="1331" y="7042"/>
                    <a:pt x="1655" y="6901"/>
                    <a:pt x="1986" y="6901"/>
                  </a:cubicBezTo>
                  <a:cubicBezTo>
                    <a:pt x="2586" y="6901"/>
                    <a:pt x="3204" y="7366"/>
                    <a:pt x="3204" y="7366"/>
                  </a:cubicBezTo>
                  <a:lnTo>
                    <a:pt x="3259" y="7399"/>
                  </a:lnTo>
                  <a:cubicBezTo>
                    <a:pt x="3884" y="6306"/>
                    <a:pt x="3795" y="4431"/>
                    <a:pt x="3561" y="3962"/>
                  </a:cubicBezTo>
                  <a:lnTo>
                    <a:pt x="3561" y="3962"/>
                  </a:lnTo>
                  <a:cubicBezTo>
                    <a:pt x="3561" y="3962"/>
                    <a:pt x="5090" y="5447"/>
                    <a:pt x="6105" y="5904"/>
                  </a:cubicBezTo>
                  <a:cubicBezTo>
                    <a:pt x="6363" y="6024"/>
                    <a:pt x="6555" y="6076"/>
                    <a:pt x="6691" y="6076"/>
                  </a:cubicBezTo>
                  <a:cubicBezTo>
                    <a:pt x="7370" y="6076"/>
                    <a:pt x="6703" y="4795"/>
                    <a:pt x="6183" y="4163"/>
                  </a:cubicBezTo>
                  <a:lnTo>
                    <a:pt x="6183" y="4163"/>
                  </a:lnTo>
                  <a:cubicBezTo>
                    <a:pt x="7391" y="5242"/>
                    <a:pt x="8328" y="5639"/>
                    <a:pt x="9018" y="5639"/>
                  </a:cubicBezTo>
                  <a:cubicBezTo>
                    <a:pt x="9763" y="5639"/>
                    <a:pt x="10221" y="5177"/>
                    <a:pt x="10424" y="4610"/>
                  </a:cubicBezTo>
                  <a:cubicBezTo>
                    <a:pt x="10792" y="3605"/>
                    <a:pt x="8694" y="146"/>
                    <a:pt x="2534" y="1"/>
                  </a:cubicBezTo>
                  <a:cubicBezTo>
                    <a:pt x="2528" y="1"/>
                    <a:pt x="2522" y="0"/>
                    <a:pt x="2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641456" y="1502331"/>
              <a:ext cx="73929" cy="63734"/>
            </a:xfrm>
            <a:custGeom>
              <a:avLst/>
              <a:gdLst/>
              <a:ahLst/>
              <a:cxnLst/>
              <a:rect l="l" t="t" r="r" b="b"/>
              <a:pathLst>
                <a:path w="1842" h="1588" extrusionOk="0">
                  <a:moveTo>
                    <a:pt x="971" y="1"/>
                  </a:moveTo>
                  <a:cubicBezTo>
                    <a:pt x="956" y="1"/>
                    <a:pt x="941" y="1"/>
                    <a:pt x="927" y="3"/>
                  </a:cubicBezTo>
                  <a:cubicBezTo>
                    <a:pt x="492" y="3"/>
                    <a:pt x="123" y="337"/>
                    <a:pt x="1" y="795"/>
                  </a:cubicBezTo>
                  <a:cubicBezTo>
                    <a:pt x="68" y="1085"/>
                    <a:pt x="257" y="1331"/>
                    <a:pt x="514" y="1476"/>
                  </a:cubicBezTo>
                  <a:cubicBezTo>
                    <a:pt x="637" y="1543"/>
                    <a:pt x="782" y="1587"/>
                    <a:pt x="927" y="1587"/>
                  </a:cubicBezTo>
                  <a:cubicBezTo>
                    <a:pt x="1373" y="1565"/>
                    <a:pt x="1753" y="1241"/>
                    <a:pt x="1842" y="795"/>
                  </a:cubicBezTo>
                  <a:cubicBezTo>
                    <a:pt x="1786" y="516"/>
                    <a:pt x="1608" y="270"/>
                    <a:pt x="1351" y="125"/>
                  </a:cubicBezTo>
                  <a:cubicBezTo>
                    <a:pt x="1240" y="45"/>
                    <a:pt x="1103" y="1"/>
                    <a:pt x="9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648640" y="1506906"/>
              <a:ext cx="66745" cy="59159"/>
            </a:xfrm>
            <a:custGeom>
              <a:avLst/>
              <a:gdLst/>
              <a:ahLst/>
              <a:cxnLst/>
              <a:rect l="l" t="t" r="r" b="b"/>
              <a:pathLst>
                <a:path w="1663" h="1474" extrusionOk="0">
                  <a:moveTo>
                    <a:pt x="1138" y="0"/>
                  </a:moveTo>
                  <a:cubicBezTo>
                    <a:pt x="435" y="11"/>
                    <a:pt x="0" y="748"/>
                    <a:pt x="335" y="1362"/>
                  </a:cubicBezTo>
                  <a:cubicBezTo>
                    <a:pt x="458" y="1429"/>
                    <a:pt x="603" y="1473"/>
                    <a:pt x="748" y="1473"/>
                  </a:cubicBezTo>
                  <a:cubicBezTo>
                    <a:pt x="1194" y="1451"/>
                    <a:pt x="1574" y="1127"/>
                    <a:pt x="1663" y="681"/>
                  </a:cubicBezTo>
                  <a:cubicBezTo>
                    <a:pt x="1607" y="391"/>
                    <a:pt x="1429" y="145"/>
                    <a:pt x="1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759256" y="1511803"/>
              <a:ext cx="45272" cy="63654"/>
            </a:xfrm>
            <a:custGeom>
              <a:avLst/>
              <a:gdLst/>
              <a:ahLst/>
              <a:cxnLst/>
              <a:rect l="l" t="t" r="r" b="b"/>
              <a:pathLst>
                <a:path w="1128" h="1586" extrusionOk="0">
                  <a:moveTo>
                    <a:pt x="916" y="1"/>
                  </a:moveTo>
                  <a:cubicBezTo>
                    <a:pt x="492" y="1"/>
                    <a:pt x="123" y="336"/>
                    <a:pt x="0" y="793"/>
                  </a:cubicBezTo>
                  <a:cubicBezTo>
                    <a:pt x="67" y="1083"/>
                    <a:pt x="246" y="1329"/>
                    <a:pt x="514" y="1474"/>
                  </a:cubicBezTo>
                  <a:cubicBezTo>
                    <a:pt x="637" y="1552"/>
                    <a:pt x="770" y="1586"/>
                    <a:pt x="916" y="1586"/>
                  </a:cubicBezTo>
                  <a:cubicBezTo>
                    <a:pt x="971" y="1586"/>
                    <a:pt x="1038" y="1586"/>
                    <a:pt x="1094" y="1574"/>
                  </a:cubicBezTo>
                  <a:cubicBezTo>
                    <a:pt x="1105" y="1117"/>
                    <a:pt x="1116" y="637"/>
                    <a:pt x="1128" y="135"/>
                  </a:cubicBezTo>
                  <a:lnTo>
                    <a:pt x="1128" y="23"/>
                  </a:lnTo>
                  <a:cubicBezTo>
                    <a:pt x="1061" y="12"/>
                    <a:pt x="994" y="1"/>
                    <a:pt x="9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767765" y="1517181"/>
              <a:ext cx="36764" cy="58276"/>
            </a:xfrm>
            <a:custGeom>
              <a:avLst/>
              <a:gdLst/>
              <a:ahLst/>
              <a:cxnLst/>
              <a:rect l="l" t="t" r="r" b="b"/>
              <a:pathLst>
                <a:path w="916" h="1452" extrusionOk="0">
                  <a:moveTo>
                    <a:pt x="916" y="1"/>
                  </a:moveTo>
                  <a:cubicBezTo>
                    <a:pt x="313" y="135"/>
                    <a:pt x="1" y="804"/>
                    <a:pt x="302" y="1340"/>
                  </a:cubicBezTo>
                  <a:cubicBezTo>
                    <a:pt x="425" y="1418"/>
                    <a:pt x="558" y="1452"/>
                    <a:pt x="704" y="1452"/>
                  </a:cubicBezTo>
                  <a:cubicBezTo>
                    <a:pt x="759" y="1452"/>
                    <a:pt x="826" y="1452"/>
                    <a:pt x="882" y="1440"/>
                  </a:cubicBezTo>
                  <a:cubicBezTo>
                    <a:pt x="893" y="983"/>
                    <a:pt x="904" y="503"/>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701018" y="1504217"/>
              <a:ext cx="65420" cy="115147"/>
            </a:xfrm>
            <a:custGeom>
              <a:avLst/>
              <a:gdLst/>
              <a:ahLst/>
              <a:cxnLst/>
              <a:rect l="l" t="t" r="r" b="b"/>
              <a:pathLst>
                <a:path w="1630" h="2869" extrusionOk="0">
                  <a:moveTo>
                    <a:pt x="1186" y="1"/>
                  </a:moveTo>
                  <a:cubicBezTo>
                    <a:pt x="1160" y="1"/>
                    <a:pt x="1134" y="14"/>
                    <a:pt x="1117" y="45"/>
                  </a:cubicBezTo>
                  <a:cubicBezTo>
                    <a:pt x="927" y="357"/>
                    <a:pt x="1083" y="982"/>
                    <a:pt x="1239" y="1596"/>
                  </a:cubicBezTo>
                  <a:cubicBezTo>
                    <a:pt x="1306" y="1842"/>
                    <a:pt x="1362" y="2076"/>
                    <a:pt x="1396" y="2288"/>
                  </a:cubicBezTo>
                  <a:cubicBezTo>
                    <a:pt x="1418" y="2399"/>
                    <a:pt x="1385" y="2522"/>
                    <a:pt x="1295" y="2600"/>
                  </a:cubicBezTo>
                  <a:cubicBezTo>
                    <a:pt x="1227" y="2669"/>
                    <a:pt x="1139" y="2698"/>
                    <a:pt x="1052" y="2698"/>
                  </a:cubicBezTo>
                  <a:cubicBezTo>
                    <a:pt x="1025" y="2698"/>
                    <a:pt x="998" y="2695"/>
                    <a:pt x="972" y="2690"/>
                  </a:cubicBezTo>
                  <a:cubicBezTo>
                    <a:pt x="659" y="2589"/>
                    <a:pt x="391" y="2422"/>
                    <a:pt x="157" y="2199"/>
                  </a:cubicBezTo>
                  <a:cubicBezTo>
                    <a:pt x="140" y="2182"/>
                    <a:pt x="118" y="2174"/>
                    <a:pt x="96" y="2174"/>
                  </a:cubicBezTo>
                  <a:cubicBezTo>
                    <a:pt x="73" y="2174"/>
                    <a:pt x="51" y="2182"/>
                    <a:pt x="34" y="2199"/>
                  </a:cubicBezTo>
                  <a:cubicBezTo>
                    <a:pt x="1" y="2232"/>
                    <a:pt x="1" y="2288"/>
                    <a:pt x="34" y="2321"/>
                  </a:cubicBezTo>
                  <a:cubicBezTo>
                    <a:pt x="291" y="2567"/>
                    <a:pt x="592" y="2757"/>
                    <a:pt x="927" y="2857"/>
                  </a:cubicBezTo>
                  <a:cubicBezTo>
                    <a:pt x="969" y="2867"/>
                    <a:pt x="1010" y="2868"/>
                    <a:pt x="1052" y="2868"/>
                  </a:cubicBezTo>
                  <a:lnTo>
                    <a:pt x="1052" y="2868"/>
                  </a:lnTo>
                  <a:cubicBezTo>
                    <a:pt x="1374" y="2867"/>
                    <a:pt x="1630" y="2577"/>
                    <a:pt x="1574" y="2266"/>
                  </a:cubicBezTo>
                  <a:cubicBezTo>
                    <a:pt x="1530" y="2042"/>
                    <a:pt x="1474" y="1808"/>
                    <a:pt x="1407" y="1551"/>
                  </a:cubicBezTo>
                  <a:cubicBezTo>
                    <a:pt x="1273" y="1005"/>
                    <a:pt x="1106" y="391"/>
                    <a:pt x="1262" y="134"/>
                  </a:cubicBezTo>
                  <a:cubicBezTo>
                    <a:pt x="1300" y="65"/>
                    <a:pt x="1243" y="1"/>
                    <a:pt x="1186" y="1"/>
                  </a:cubicBezTo>
                  <a:close/>
                  <a:moveTo>
                    <a:pt x="1052" y="2868"/>
                  </a:moveTo>
                  <a:cubicBezTo>
                    <a:pt x="1051" y="2868"/>
                    <a:pt x="1050" y="2868"/>
                    <a:pt x="1050" y="2868"/>
                  </a:cubicBezTo>
                  <a:lnTo>
                    <a:pt x="1061" y="2868"/>
                  </a:lnTo>
                  <a:cubicBezTo>
                    <a:pt x="1058" y="2868"/>
                    <a:pt x="1055" y="2868"/>
                    <a:pt x="1052" y="28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666541" y="1614110"/>
              <a:ext cx="50530" cy="42904"/>
            </a:xfrm>
            <a:custGeom>
              <a:avLst/>
              <a:gdLst/>
              <a:ahLst/>
              <a:cxnLst/>
              <a:rect l="l" t="t" r="r" b="b"/>
              <a:pathLst>
                <a:path w="1259" h="1069" extrusionOk="0">
                  <a:moveTo>
                    <a:pt x="108" y="0"/>
                  </a:moveTo>
                  <a:cubicBezTo>
                    <a:pt x="98" y="0"/>
                    <a:pt x="88" y="3"/>
                    <a:pt x="79" y="7"/>
                  </a:cubicBezTo>
                  <a:cubicBezTo>
                    <a:pt x="34" y="19"/>
                    <a:pt x="0" y="63"/>
                    <a:pt x="23" y="108"/>
                  </a:cubicBezTo>
                  <a:cubicBezTo>
                    <a:pt x="179" y="610"/>
                    <a:pt x="603" y="978"/>
                    <a:pt x="1116" y="1068"/>
                  </a:cubicBezTo>
                  <a:lnTo>
                    <a:pt x="1139" y="1068"/>
                  </a:lnTo>
                  <a:cubicBezTo>
                    <a:pt x="1142" y="1068"/>
                    <a:pt x="1145" y="1068"/>
                    <a:pt x="1149" y="1068"/>
                  </a:cubicBezTo>
                  <a:cubicBezTo>
                    <a:pt x="1251" y="1068"/>
                    <a:pt x="1258" y="900"/>
                    <a:pt x="1150" y="900"/>
                  </a:cubicBezTo>
                  <a:cubicBezTo>
                    <a:pt x="692" y="822"/>
                    <a:pt x="324" y="498"/>
                    <a:pt x="190" y="63"/>
                  </a:cubicBezTo>
                  <a:cubicBezTo>
                    <a:pt x="173" y="28"/>
                    <a:pt x="142" y="0"/>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524539" y="1527616"/>
              <a:ext cx="42623" cy="27693"/>
            </a:xfrm>
            <a:custGeom>
              <a:avLst/>
              <a:gdLst/>
              <a:ahLst/>
              <a:cxnLst/>
              <a:rect l="l" t="t" r="r" b="b"/>
              <a:pathLst>
                <a:path w="1062" h="690" extrusionOk="0">
                  <a:moveTo>
                    <a:pt x="99" y="0"/>
                  </a:moveTo>
                  <a:cubicBezTo>
                    <a:pt x="74" y="0"/>
                    <a:pt x="48" y="15"/>
                    <a:pt x="34" y="42"/>
                  </a:cubicBezTo>
                  <a:cubicBezTo>
                    <a:pt x="1" y="87"/>
                    <a:pt x="12" y="143"/>
                    <a:pt x="57" y="165"/>
                  </a:cubicBezTo>
                  <a:lnTo>
                    <a:pt x="894" y="678"/>
                  </a:lnTo>
                  <a:cubicBezTo>
                    <a:pt x="905" y="689"/>
                    <a:pt x="927" y="689"/>
                    <a:pt x="938" y="689"/>
                  </a:cubicBezTo>
                  <a:cubicBezTo>
                    <a:pt x="1028" y="689"/>
                    <a:pt x="1061" y="578"/>
                    <a:pt x="983" y="533"/>
                  </a:cubicBezTo>
                  <a:lnTo>
                    <a:pt x="146" y="20"/>
                  </a:lnTo>
                  <a:cubicBezTo>
                    <a:pt x="133" y="7"/>
                    <a:pt x="116"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482918" y="1881337"/>
              <a:ext cx="175149" cy="105796"/>
            </a:xfrm>
            <a:custGeom>
              <a:avLst/>
              <a:gdLst/>
              <a:ahLst/>
              <a:cxnLst/>
              <a:rect l="l" t="t" r="r" b="b"/>
              <a:pathLst>
                <a:path w="4364" h="2636" extrusionOk="0">
                  <a:moveTo>
                    <a:pt x="0" y="0"/>
                  </a:moveTo>
                  <a:cubicBezTo>
                    <a:pt x="932" y="1119"/>
                    <a:pt x="1856" y="2635"/>
                    <a:pt x="2870" y="2635"/>
                  </a:cubicBezTo>
                  <a:cubicBezTo>
                    <a:pt x="3009" y="2635"/>
                    <a:pt x="3150" y="2607"/>
                    <a:pt x="3292" y="2545"/>
                  </a:cubicBezTo>
                  <a:cubicBezTo>
                    <a:pt x="4363" y="2076"/>
                    <a:pt x="4308" y="927"/>
                    <a:pt x="4118" y="134"/>
                  </a:cubicBezTo>
                  <a:lnTo>
                    <a:pt x="4118" y="134"/>
                  </a:lnTo>
                  <a:cubicBezTo>
                    <a:pt x="3583" y="368"/>
                    <a:pt x="2937" y="472"/>
                    <a:pt x="2289" y="472"/>
                  </a:cubicBezTo>
                  <a:cubicBezTo>
                    <a:pt x="1448" y="472"/>
                    <a:pt x="605" y="29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568890" y="2916733"/>
              <a:ext cx="509755" cy="1135580"/>
            </a:xfrm>
            <a:custGeom>
              <a:avLst/>
              <a:gdLst/>
              <a:ahLst/>
              <a:cxnLst/>
              <a:rect l="l" t="t" r="r" b="b"/>
              <a:pathLst>
                <a:path w="12701" h="28294" extrusionOk="0">
                  <a:moveTo>
                    <a:pt x="99" y="0"/>
                  </a:moveTo>
                  <a:cubicBezTo>
                    <a:pt x="89" y="0"/>
                    <a:pt x="78" y="2"/>
                    <a:pt x="68" y="4"/>
                  </a:cubicBezTo>
                  <a:cubicBezTo>
                    <a:pt x="23" y="26"/>
                    <a:pt x="1" y="82"/>
                    <a:pt x="23" y="127"/>
                  </a:cubicBezTo>
                  <a:lnTo>
                    <a:pt x="12522" y="28238"/>
                  </a:lnTo>
                  <a:cubicBezTo>
                    <a:pt x="12533" y="28271"/>
                    <a:pt x="12566" y="28293"/>
                    <a:pt x="12600" y="28293"/>
                  </a:cubicBezTo>
                  <a:cubicBezTo>
                    <a:pt x="12611" y="28293"/>
                    <a:pt x="12622" y="28282"/>
                    <a:pt x="12633" y="28282"/>
                  </a:cubicBezTo>
                  <a:cubicBezTo>
                    <a:pt x="12678" y="28260"/>
                    <a:pt x="12700" y="28215"/>
                    <a:pt x="12678" y="28171"/>
                  </a:cubicBezTo>
                  <a:lnTo>
                    <a:pt x="179" y="49"/>
                  </a:lnTo>
                  <a:cubicBezTo>
                    <a:pt x="162" y="15"/>
                    <a:pt x="132"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372262" y="2843003"/>
              <a:ext cx="122331" cy="83320"/>
            </a:xfrm>
            <a:custGeom>
              <a:avLst/>
              <a:gdLst/>
              <a:ahLst/>
              <a:cxnLst/>
              <a:rect l="l" t="t" r="r" b="b"/>
              <a:pathLst>
                <a:path w="3048" h="2076" extrusionOk="0">
                  <a:moveTo>
                    <a:pt x="2932" y="1"/>
                  </a:moveTo>
                  <a:cubicBezTo>
                    <a:pt x="2919" y="1"/>
                    <a:pt x="2905" y="4"/>
                    <a:pt x="2891" y="11"/>
                  </a:cubicBezTo>
                  <a:lnTo>
                    <a:pt x="45" y="1919"/>
                  </a:lnTo>
                  <a:cubicBezTo>
                    <a:pt x="12" y="1942"/>
                    <a:pt x="1" y="1997"/>
                    <a:pt x="23" y="2042"/>
                  </a:cubicBezTo>
                  <a:cubicBezTo>
                    <a:pt x="45" y="2064"/>
                    <a:pt x="68" y="2075"/>
                    <a:pt x="101" y="2075"/>
                  </a:cubicBezTo>
                  <a:cubicBezTo>
                    <a:pt x="112" y="2075"/>
                    <a:pt x="135" y="2075"/>
                    <a:pt x="146" y="2064"/>
                  </a:cubicBezTo>
                  <a:lnTo>
                    <a:pt x="2991" y="145"/>
                  </a:lnTo>
                  <a:cubicBezTo>
                    <a:pt x="3048" y="89"/>
                    <a:pt x="3001" y="1"/>
                    <a:pt x="29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738666" y="4093529"/>
              <a:ext cx="637825" cy="262041"/>
            </a:xfrm>
            <a:custGeom>
              <a:avLst/>
              <a:gdLst/>
              <a:ahLst/>
              <a:cxnLst/>
              <a:rect l="l" t="t" r="r" b="b"/>
              <a:pathLst>
                <a:path w="15892" h="6529" extrusionOk="0">
                  <a:moveTo>
                    <a:pt x="0" y="0"/>
                  </a:moveTo>
                  <a:lnTo>
                    <a:pt x="625" y="1562"/>
                  </a:lnTo>
                  <a:lnTo>
                    <a:pt x="2009" y="5066"/>
                  </a:lnTo>
                  <a:lnTo>
                    <a:pt x="2589" y="6528"/>
                  </a:lnTo>
                  <a:lnTo>
                    <a:pt x="15891" y="6528"/>
                  </a:lnTo>
                  <a:cubicBezTo>
                    <a:pt x="15891" y="6528"/>
                    <a:pt x="15769" y="5825"/>
                    <a:pt x="15043" y="5066"/>
                  </a:cubicBezTo>
                  <a:cubicBezTo>
                    <a:pt x="14362" y="4330"/>
                    <a:pt x="13146" y="3549"/>
                    <a:pt x="11026" y="3259"/>
                  </a:cubicBezTo>
                  <a:cubicBezTo>
                    <a:pt x="7600" y="2801"/>
                    <a:pt x="6160" y="2087"/>
                    <a:pt x="5424" y="1306"/>
                  </a:cubicBezTo>
                  <a:cubicBezTo>
                    <a:pt x="5000" y="882"/>
                    <a:pt x="4788" y="435"/>
                    <a:pt x="4587" y="0"/>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763751" y="4145906"/>
              <a:ext cx="612741" cy="209665"/>
            </a:xfrm>
            <a:custGeom>
              <a:avLst/>
              <a:gdLst/>
              <a:ahLst/>
              <a:cxnLst/>
              <a:rect l="l" t="t" r="r" b="b"/>
              <a:pathLst>
                <a:path w="15267" h="5224" extrusionOk="0">
                  <a:moveTo>
                    <a:pt x="4799" y="1"/>
                  </a:moveTo>
                  <a:cubicBezTo>
                    <a:pt x="3990" y="306"/>
                    <a:pt x="2884" y="476"/>
                    <a:pt x="1840" y="476"/>
                  </a:cubicBezTo>
                  <a:cubicBezTo>
                    <a:pt x="1169" y="476"/>
                    <a:pt x="524" y="406"/>
                    <a:pt x="0" y="257"/>
                  </a:cubicBezTo>
                  <a:lnTo>
                    <a:pt x="0" y="257"/>
                  </a:lnTo>
                  <a:lnTo>
                    <a:pt x="1384" y="3761"/>
                  </a:lnTo>
                  <a:lnTo>
                    <a:pt x="1964" y="5223"/>
                  </a:lnTo>
                  <a:lnTo>
                    <a:pt x="15266" y="5223"/>
                  </a:lnTo>
                  <a:cubicBezTo>
                    <a:pt x="15266" y="5223"/>
                    <a:pt x="15144" y="4520"/>
                    <a:pt x="14418" y="3761"/>
                  </a:cubicBezTo>
                  <a:cubicBezTo>
                    <a:pt x="13749" y="3025"/>
                    <a:pt x="12532" y="2244"/>
                    <a:pt x="10401" y="1954"/>
                  </a:cubicBezTo>
                  <a:cubicBezTo>
                    <a:pt x="6986" y="1496"/>
                    <a:pt x="5535" y="782"/>
                    <a:pt x="4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819260" y="4296859"/>
              <a:ext cx="557234" cy="58718"/>
            </a:xfrm>
            <a:custGeom>
              <a:avLst/>
              <a:gdLst/>
              <a:ahLst/>
              <a:cxnLst/>
              <a:rect l="l" t="t" r="r" b="b"/>
              <a:pathLst>
                <a:path w="13884" h="1463" extrusionOk="0">
                  <a:moveTo>
                    <a:pt x="1" y="0"/>
                  </a:moveTo>
                  <a:lnTo>
                    <a:pt x="581" y="1462"/>
                  </a:lnTo>
                  <a:lnTo>
                    <a:pt x="13883" y="1462"/>
                  </a:lnTo>
                  <a:cubicBezTo>
                    <a:pt x="13883" y="1462"/>
                    <a:pt x="13761" y="759"/>
                    <a:pt x="13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7"/>
            <p:cNvSpPr/>
            <p:nvPr/>
          </p:nvSpPr>
          <p:spPr>
            <a:xfrm>
              <a:off x="1173583" y="4237297"/>
              <a:ext cx="23399" cy="47961"/>
            </a:xfrm>
            <a:custGeom>
              <a:avLst/>
              <a:gdLst/>
              <a:ahLst/>
              <a:cxnLst/>
              <a:rect l="l" t="t" r="r" b="b"/>
              <a:pathLst>
                <a:path w="583" h="1195" extrusionOk="0">
                  <a:moveTo>
                    <a:pt x="440" y="1"/>
                  </a:moveTo>
                  <a:cubicBezTo>
                    <a:pt x="418" y="1"/>
                    <a:pt x="399" y="10"/>
                    <a:pt x="391" y="34"/>
                  </a:cubicBezTo>
                  <a:cubicBezTo>
                    <a:pt x="179" y="357"/>
                    <a:pt x="45" y="714"/>
                    <a:pt x="0" y="1094"/>
                  </a:cubicBezTo>
                  <a:cubicBezTo>
                    <a:pt x="0" y="1150"/>
                    <a:pt x="34" y="1194"/>
                    <a:pt x="78" y="1194"/>
                  </a:cubicBezTo>
                  <a:lnTo>
                    <a:pt x="89" y="1194"/>
                  </a:lnTo>
                  <a:cubicBezTo>
                    <a:pt x="134" y="1194"/>
                    <a:pt x="167" y="1161"/>
                    <a:pt x="179" y="1116"/>
                  </a:cubicBezTo>
                  <a:cubicBezTo>
                    <a:pt x="212" y="770"/>
                    <a:pt x="335" y="424"/>
                    <a:pt x="525" y="134"/>
                  </a:cubicBezTo>
                  <a:cubicBezTo>
                    <a:pt x="582" y="77"/>
                    <a:pt x="500"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913620" y="4171192"/>
              <a:ext cx="274323" cy="87173"/>
            </a:xfrm>
            <a:custGeom>
              <a:avLst/>
              <a:gdLst/>
              <a:ahLst/>
              <a:cxnLst/>
              <a:rect l="l" t="t" r="r" b="b"/>
              <a:pathLst>
                <a:path w="6835" h="2172" extrusionOk="0">
                  <a:moveTo>
                    <a:pt x="122" y="1"/>
                  </a:moveTo>
                  <a:cubicBezTo>
                    <a:pt x="57" y="1"/>
                    <a:pt x="1" y="79"/>
                    <a:pt x="49" y="152"/>
                  </a:cubicBezTo>
                  <a:cubicBezTo>
                    <a:pt x="953" y="1301"/>
                    <a:pt x="3832" y="2172"/>
                    <a:pt x="6745" y="2172"/>
                  </a:cubicBezTo>
                  <a:cubicBezTo>
                    <a:pt x="6789" y="2172"/>
                    <a:pt x="6834" y="2138"/>
                    <a:pt x="6834" y="2082"/>
                  </a:cubicBezTo>
                  <a:cubicBezTo>
                    <a:pt x="6834" y="2043"/>
                    <a:pt x="6798" y="2003"/>
                    <a:pt x="6759" y="2003"/>
                  </a:cubicBezTo>
                  <a:cubicBezTo>
                    <a:pt x="6754" y="2003"/>
                    <a:pt x="6750" y="2003"/>
                    <a:pt x="6745" y="2004"/>
                  </a:cubicBezTo>
                  <a:cubicBezTo>
                    <a:pt x="3933" y="1993"/>
                    <a:pt x="1054" y="1134"/>
                    <a:pt x="194" y="40"/>
                  </a:cubicBezTo>
                  <a:cubicBezTo>
                    <a:pt x="173" y="12"/>
                    <a:pt x="147" y="1"/>
                    <a:pt x="1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589038" y="1235986"/>
              <a:ext cx="224435" cy="203324"/>
            </a:xfrm>
            <a:custGeom>
              <a:avLst/>
              <a:gdLst/>
              <a:ahLst/>
              <a:cxnLst/>
              <a:rect l="l" t="t" r="r" b="b"/>
              <a:pathLst>
                <a:path w="5592" h="5066" extrusionOk="0">
                  <a:moveTo>
                    <a:pt x="363" y="1"/>
                  </a:moveTo>
                  <a:cubicBezTo>
                    <a:pt x="337" y="1"/>
                    <a:pt x="310" y="13"/>
                    <a:pt x="291" y="32"/>
                  </a:cubicBezTo>
                  <a:cubicBezTo>
                    <a:pt x="46" y="345"/>
                    <a:pt x="1" y="780"/>
                    <a:pt x="179" y="1137"/>
                  </a:cubicBezTo>
                  <a:cubicBezTo>
                    <a:pt x="425" y="1673"/>
                    <a:pt x="1150" y="2298"/>
                    <a:pt x="2422" y="2331"/>
                  </a:cubicBezTo>
                  <a:cubicBezTo>
                    <a:pt x="3650" y="2365"/>
                    <a:pt x="4844" y="2934"/>
                    <a:pt x="5201" y="3648"/>
                  </a:cubicBezTo>
                  <a:cubicBezTo>
                    <a:pt x="5402" y="4061"/>
                    <a:pt x="5335" y="4485"/>
                    <a:pt x="5011" y="4931"/>
                  </a:cubicBezTo>
                  <a:cubicBezTo>
                    <a:pt x="4967" y="4987"/>
                    <a:pt x="5011" y="5065"/>
                    <a:pt x="5078" y="5065"/>
                  </a:cubicBezTo>
                  <a:cubicBezTo>
                    <a:pt x="5112" y="5065"/>
                    <a:pt x="5145" y="5054"/>
                    <a:pt x="5157" y="5032"/>
                  </a:cubicBezTo>
                  <a:cubicBezTo>
                    <a:pt x="5514" y="4541"/>
                    <a:pt x="5592" y="4038"/>
                    <a:pt x="5357" y="3570"/>
                  </a:cubicBezTo>
                  <a:cubicBezTo>
                    <a:pt x="4967" y="2789"/>
                    <a:pt x="3739" y="2186"/>
                    <a:pt x="2434" y="2164"/>
                  </a:cubicBezTo>
                  <a:cubicBezTo>
                    <a:pt x="1240" y="2130"/>
                    <a:pt x="559" y="1550"/>
                    <a:pt x="336" y="1070"/>
                  </a:cubicBezTo>
                  <a:cubicBezTo>
                    <a:pt x="179" y="769"/>
                    <a:pt x="213" y="412"/>
                    <a:pt x="425" y="144"/>
                  </a:cubicBezTo>
                  <a:cubicBezTo>
                    <a:pt x="458" y="110"/>
                    <a:pt x="458" y="54"/>
                    <a:pt x="414" y="21"/>
                  </a:cubicBezTo>
                  <a:cubicBezTo>
                    <a:pt x="400" y="7"/>
                    <a:pt x="382"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7"/>
            <p:cNvSpPr/>
            <p:nvPr/>
          </p:nvSpPr>
          <p:spPr>
            <a:xfrm>
              <a:off x="545611" y="1239839"/>
              <a:ext cx="144687" cy="199471"/>
            </a:xfrm>
            <a:custGeom>
              <a:avLst/>
              <a:gdLst/>
              <a:ahLst/>
              <a:cxnLst/>
              <a:rect l="l" t="t" r="r" b="b"/>
              <a:pathLst>
                <a:path w="3605" h="4970" extrusionOk="0">
                  <a:moveTo>
                    <a:pt x="429" y="1"/>
                  </a:moveTo>
                  <a:cubicBezTo>
                    <a:pt x="388" y="1"/>
                    <a:pt x="346" y="31"/>
                    <a:pt x="346" y="70"/>
                  </a:cubicBezTo>
                  <a:cubicBezTo>
                    <a:pt x="0" y="1856"/>
                    <a:pt x="1072" y="2525"/>
                    <a:pt x="2020" y="3117"/>
                  </a:cubicBezTo>
                  <a:cubicBezTo>
                    <a:pt x="2779" y="3585"/>
                    <a:pt x="3426" y="3987"/>
                    <a:pt x="3337" y="4880"/>
                  </a:cubicBezTo>
                  <a:cubicBezTo>
                    <a:pt x="3326" y="4924"/>
                    <a:pt x="3359" y="4969"/>
                    <a:pt x="3415" y="4969"/>
                  </a:cubicBezTo>
                  <a:cubicBezTo>
                    <a:pt x="3460" y="4969"/>
                    <a:pt x="3504" y="4936"/>
                    <a:pt x="3504" y="4891"/>
                  </a:cubicBezTo>
                  <a:cubicBezTo>
                    <a:pt x="3605" y="3898"/>
                    <a:pt x="2880" y="3451"/>
                    <a:pt x="2110" y="2972"/>
                  </a:cubicBezTo>
                  <a:cubicBezTo>
                    <a:pt x="1172" y="2380"/>
                    <a:pt x="201" y="1777"/>
                    <a:pt x="514" y="104"/>
                  </a:cubicBezTo>
                  <a:cubicBezTo>
                    <a:pt x="525" y="59"/>
                    <a:pt x="491" y="3"/>
                    <a:pt x="447" y="3"/>
                  </a:cubicBezTo>
                  <a:cubicBezTo>
                    <a:pt x="441" y="2"/>
                    <a:pt x="435" y="1"/>
                    <a:pt x="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7"/>
            <p:cNvSpPr/>
            <p:nvPr/>
          </p:nvSpPr>
          <p:spPr>
            <a:xfrm>
              <a:off x="477539" y="1314292"/>
              <a:ext cx="109769" cy="162627"/>
            </a:xfrm>
            <a:custGeom>
              <a:avLst/>
              <a:gdLst/>
              <a:ahLst/>
              <a:cxnLst/>
              <a:rect l="l" t="t" r="r" b="b"/>
              <a:pathLst>
                <a:path w="2735" h="4052" extrusionOk="0">
                  <a:moveTo>
                    <a:pt x="101" y="1"/>
                  </a:moveTo>
                  <a:cubicBezTo>
                    <a:pt x="45" y="1"/>
                    <a:pt x="11" y="34"/>
                    <a:pt x="11" y="79"/>
                  </a:cubicBezTo>
                  <a:cubicBezTo>
                    <a:pt x="0" y="179"/>
                    <a:pt x="34" y="291"/>
                    <a:pt x="101" y="358"/>
                  </a:cubicBezTo>
                  <a:cubicBezTo>
                    <a:pt x="171" y="436"/>
                    <a:pt x="274" y="454"/>
                    <a:pt x="398" y="454"/>
                  </a:cubicBezTo>
                  <a:cubicBezTo>
                    <a:pt x="451" y="454"/>
                    <a:pt x="509" y="450"/>
                    <a:pt x="569" y="447"/>
                  </a:cubicBezTo>
                  <a:cubicBezTo>
                    <a:pt x="619" y="446"/>
                    <a:pt x="670" y="444"/>
                    <a:pt x="723" y="444"/>
                  </a:cubicBezTo>
                  <a:cubicBezTo>
                    <a:pt x="1123" y="444"/>
                    <a:pt x="1604" y="528"/>
                    <a:pt x="1920" y="1396"/>
                  </a:cubicBezTo>
                  <a:cubicBezTo>
                    <a:pt x="2522" y="3025"/>
                    <a:pt x="1473" y="3862"/>
                    <a:pt x="1429" y="3895"/>
                  </a:cubicBezTo>
                  <a:cubicBezTo>
                    <a:pt x="1395" y="3918"/>
                    <a:pt x="1384" y="3973"/>
                    <a:pt x="1417" y="4018"/>
                  </a:cubicBezTo>
                  <a:cubicBezTo>
                    <a:pt x="1429" y="4040"/>
                    <a:pt x="1462" y="4051"/>
                    <a:pt x="1484" y="4051"/>
                  </a:cubicBezTo>
                  <a:cubicBezTo>
                    <a:pt x="1496" y="4051"/>
                    <a:pt x="1518" y="4040"/>
                    <a:pt x="1529" y="4029"/>
                  </a:cubicBezTo>
                  <a:cubicBezTo>
                    <a:pt x="1551" y="4018"/>
                    <a:pt x="2734" y="3092"/>
                    <a:pt x="2087" y="1329"/>
                  </a:cubicBezTo>
                  <a:cubicBezTo>
                    <a:pt x="1742" y="390"/>
                    <a:pt x="1200" y="273"/>
                    <a:pt x="771" y="273"/>
                  </a:cubicBezTo>
                  <a:cubicBezTo>
                    <a:pt x="700" y="273"/>
                    <a:pt x="632" y="276"/>
                    <a:pt x="569" y="280"/>
                  </a:cubicBezTo>
                  <a:cubicBezTo>
                    <a:pt x="521" y="283"/>
                    <a:pt x="474" y="285"/>
                    <a:pt x="430" y="285"/>
                  </a:cubicBezTo>
                  <a:cubicBezTo>
                    <a:pt x="333" y="285"/>
                    <a:pt x="254" y="274"/>
                    <a:pt x="223" y="235"/>
                  </a:cubicBezTo>
                  <a:cubicBezTo>
                    <a:pt x="190" y="190"/>
                    <a:pt x="179" y="146"/>
                    <a:pt x="179" y="90"/>
                  </a:cubicBezTo>
                  <a:cubicBezTo>
                    <a:pt x="179" y="45"/>
                    <a:pt x="145"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472603" y="1353425"/>
              <a:ext cx="36764" cy="93916"/>
            </a:xfrm>
            <a:custGeom>
              <a:avLst/>
              <a:gdLst/>
              <a:ahLst/>
              <a:cxnLst/>
              <a:rect l="l" t="t" r="r" b="b"/>
              <a:pathLst>
                <a:path w="916" h="2340" extrusionOk="0">
                  <a:moveTo>
                    <a:pt x="108" y="1"/>
                  </a:moveTo>
                  <a:cubicBezTo>
                    <a:pt x="98" y="1"/>
                    <a:pt x="88" y="3"/>
                    <a:pt x="79" y="8"/>
                  </a:cubicBezTo>
                  <a:cubicBezTo>
                    <a:pt x="34" y="19"/>
                    <a:pt x="0" y="63"/>
                    <a:pt x="12" y="108"/>
                  </a:cubicBezTo>
                  <a:cubicBezTo>
                    <a:pt x="56" y="242"/>
                    <a:pt x="112" y="365"/>
                    <a:pt x="179" y="476"/>
                  </a:cubicBezTo>
                  <a:cubicBezTo>
                    <a:pt x="402" y="923"/>
                    <a:pt x="715" y="1525"/>
                    <a:pt x="157" y="2195"/>
                  </a:cubicBezTo>
                  <a:cubicBezTo>
                    <a:pt x="123" y="2228"/>
                    <a:pt x="123" y="2284"/>
                    <a:pt x="168" y="2318"/>
                  </a:cubicBezTo>
                  <a:cubicBezTo>
                    <a:pt x="179" y="2329"/>
                    <a:pt x="201" y="2340"/>
                    <a:pt x="224" y="2340"/>
                  </a:cubicBezTo>
                  <a:cubicBezTo>
                    <a:pt x="246" y="2340"/>
                    <a:pt x="268" y="2329"/>
                    <a:pt x="279" y="2306"/>
                  </a:cubicBezTo>
                  <a:cubicBezTo>
                    <a:pt x="915" y="1548"/>
                    <a:pt x="570" y="856"/>
                    <a:pt x="335" y="398"/>
                  </a:cubicBezTo>
                  <a:cubicBezTo>
                    <a:pt x="268" y="287"/>
                    <a:pt x="224" y="175"/>
                    <a:pt x="179" y="63"/>
                  </a:cubicBezTo>
                  <a:cubicBezTo>
                    <a:pt x="170" y="29"/>
                    <a:pt x="141" y="1"/>
                    <a:pt x="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198913" y="1925487"/>
              <a:ext cx="301534" cy="117676"/>
            </a:xfrm>
            <a:custGeom>
              <a:avLst/>
              <a:gdLst/>
              <a:ahLst/>
              <a:cxnLst/>
              <a:rect l="l" t="t" r="r" b="b"/>
              <a:pathLst>
                <a:path w="7513" h="2932" extrusionOk="0">
                  <a:moveTo>
                    <a:pt x="7396" y="1"/>
                  </a:moveTo>
                  <a:cubicBezTo>
                    <a:pt x="7387" y="1"/>
                    <a:pt x="7377" y="2"/>
                    <a:pt x="7366" y="5"/>
                  </a:cubicBezTo>
                  <a:cubicBezTo>
                    <a:pt x="6641" y="240"/>
                    <a:pt x="6061" y="664"/>
                    <a:pt x="5391" y="1166"/>
                  </a:cubicBezTo>
                  <a:cubicBezTo>
                    <a:pt x="4755" y="1668"/>
                    <a:pt x="4085" y="2092"/>
                    <a:pt x="3371" y="2472"/>
                  </a:cubicBezTo>
                  <a:cubicBezTo>
                    <a:pt x="2968" y="2669"/>
                    <a:pt x="2638" y="2766"/>
                    <a:pt x="2368" y="2766"/>
                  </a:cubicBezTo>
                  <a:cubicBezTo>
                    <a:pt x="2257" y="2766"/>
                    <a:pt x="2157" y="2750"/>
                    <a:pt x="2065" y="2717"/>
                  </a:cubicBezTo>
                  <a:cubicBezTo>
                    <a:pt x="1697" y="2594"/>
                    <a:pt x="1530" y="2215"/>
                    <a:pt x="1351" y="1813"/>
                  </a:cubicBezTo>
                  <a:cubicBezTo>
                    <a:pt x="1121" y="1309"/>
                    <a:pt x="859" y="730"/>
                    <a:pt x="153" y="730"/>
                  </a:cubicBezTo>
                  <a:cubicBezTo>
                    <a:pt x="139" y="730"/>
                    <a:pt x="126" y="730"/>
                    <a:pt x="113" y="731"/>
                  </a:cubicBezTo>
                  <a:cubicBezTo>
                    <a:pt x="1" y="742"/>
                    <a:pt x="1" y="887"/>
                    <a:pt x="113" y="898"/>
                  </a:cubicBezTo>
                  <a:lnTo>
                    <a:pt x="135" y="898"/>
                  </a:lnTo>
                  <a:cubicBezTo>
                    <a:pt x="749" y="898"/>
                    <a:pt x="961" y="1367"/>
                    <a:pt x="1195" y="1880"/>
                  </a:cubicBezTo>
                  <a:cubicBezTo>
                    <a:pt x="1374" y="2293"/>
                    <a:pt x="1574" y="2728"/>
                    <a:pt x="1999" y="2873"/>
                  </a:cubicBezTo>
                  <a:cubicBezTo>
                    <a:pt x="2091" y="2910"/>
                    <a:pt x="2191" y="2932"/>
                    <a:pt x="2292" y="2932"/>
                  </a:cubicBezTo>
                  <a:cubicBezTo>
                    <a:pt x="2313" y="2932"/>
                    <a:pt x="2335" y="2931"/>
                    <a:pt x="2356" y="2929"/>
                  </a:cubicBezTo>
                  <a:cubicBezTo>
                    <a:pt x="2735" y="2918"/>
                    <a:pt x="3114" y="2806"/>
                    <a:pt x="3449" y="2628"/>
                  </a:cubicBezTo>
                  <a:cubicBezTo>
                    <a:pt x="4163" y="2248"/>
                    <a:pt x="4855" y="1813"/>
                    <a:pt x="5491" y="1311"/>
                  </a:cubicBezTo>
                  <a:cubicBezTo>
                    <a:pt x="6150" y="820"/>
                    <a:pt x="6719" y="396"/>
                    <a:pt x="7422" y="173"/>
                  </a:cubicBezTo>
                  <a:cubicBezTo>
                    <a:pt x="7513" y="132"/>
                    <a:pt x="7485" y="1"/>
                    <a:pt x="7396"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7"/>
            <p:cNvSpPr/>
            <p:nvPr/>
          </p:nvSpPr>
          <p:spPr>
            <a:xfrm>
              <a:off x="-650732" y="3934509"/>
              <a:ext cx="623056" cy="421056"/>
            </a:xfrm>
            <a:custGeom>
              <a:avLst/>
              <a:gdLst/>
              <a:ahLst/>
              <a:cxnLst/>
              <a:rect l="l" t="t" r="r" b="b"/>
              <a:pathLst>
                <a:path w="15524" h="10491" extrusionOk="0">
                  <a:moveTo>
                    <a:pt x="4453" y="0"/>
                  </a:moveTo>
                  <a:cubicBezTo>
                    <a:pt x="3025" y="1741"/>
                    <a:pt x="1752" y="3616"/>
                    <a:pt x="659" y="5580"/>
                  </a:cubicBezTo>
                  <a:cubicBezTo>
                    <a:pt x="212" y="6361"/>
                    <a:pt x="0" y="6841"/>
                    <a:pt x="0" y="6841"/>
                  </a:cubicBezTo>
                  <a:lnTo>
                    <a:pt x="5167" y="10490"/>
                  </a:lnTo>
                  <a:lnTo>
                    <a:pt x="15523" y="10490"/>
                  </a:lnTo>
                  <a:cubicBezTo>
                    <a:pt x="15278" y="9943"/>
                    <a:pt x="14921" y="9452"/>
                    <a:pt x="14497" y="9028"/>
                  </a:cubicBezTo>
                  <a:cubicBezTo>
                    <a:pt x="13570" y="8058"/>
                    <a:pt x="11896" y="6975"/>
                    <a:pt x="9073" y="6975"/>
                  </a:cubicBezTo>
                  <a:cubicBezTo>
                    <a:pt x="8359" y="6004"/>
                    <a:pt x="8069" y="4777"/>
                    <a:pt x="8281" y="3583"/>
                  </a:cubicBezTo>
                  <a:cubicBezTo>
                    <a:pt x="6685" y="3025"/>
                    <a:pt x="4933" y="1462"/>
                    <a:pt x="4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7"/>
            <p:cNvSpPr/>
            <p:nvPr/>
          </p:nvSpPr>
          <p:spPr>
            <a:xfrm>
              <a:off x="635636" y="1983364"/>
              <a:ext cx="143844" cy="101341"/>
            </a:xfrm>
            <a:custGeom>
              <a:avLst/>
              <a:gdLst/>
              <a:ahLst/>
              <a:cxnLst/>
              <a:rect l="l" t="t" r="r" b="b"/>
              <a:pathLst>
                <a:path w="3584" h="2525" extrusionOk="0">
                  <a:moveTo>
                    <a:pt x="174" y="1"/>
                  </a:moveTo>
                  <a:cubicBezTo>
                    <a:pt x="168" y="1"/>
                    <a:pt x="162" y="1"/>
                    <a:pt x="157" y="3"/>
                  </a:cubicBezTo>
                  <a:cubicBezTo>
                    <a:pt x="112" y="14"/>
                    <a:pt x="79" y="70"/>
                    <a:pt x="90" y="114"/>
                  </a:cubicBezTo>
                  <a:cubicBezTo>
                    <a:pt x="168" y="516"/>
                    <a:pt x="168" y="929"/>
                    <a:pt x="90" y="1331"/>
                  </a:cubicBezTo>
                  <a:cubicBezTo>
                    <a:pt x="0" y="1889"/>
                    <a:pt x="146" y="2313"/>
                    <a:pt x="491" y="2458"/>
                  </a:cubicBezTo>
                  <a:cubicBezTo>
                    <a:pt x="592" y="2503"/>
                    <a:pt x="704" y="2525"/>
                    <a:pt x="815" y="2525"/>
                  </a:cubicBezTo>
                  <a:cubicBezTo>
                    <a:pt x="1496" y="2525"/>
                    <a:pt x="2478" y="1800"/>
                    <a:pt x="3527" y="483"/>
                  </a:cubicBezTo>
                  <a:cubicBezTo>
                    <a:pt x="3584" y="410"/>
                    <a:pt x="3522" y="337"/>
                    <a:pt x="3459" y="337"/>
                  </a:cubicBezTo>
                  <a:cubicBezTo>
                    <a:pt x="3435" y="337"/>
                    <a:pt x="3411" y="347"/>
                    <a:pt x="3393" y="371"/>
                  </a:cubicBezTo>
                  <a:cubicBezTo>
                    <a:pt x="2228" y="1837"/>
                    <a:pt x="1340" y="2353"/>
                    <a:pt x="815" y="2353"/>
                  </a:cubicBezTo>
                  <a:cubicBezTo>
                    <a:pt x="716" y="2353"/>
                    <a:pt x="631" y="2335"/>
                    <a:pt x="558" y="2302"/>
                  </a:cubicBezTo>
                  <a:cubicBezTo>
                    <a:pt x="291" y="2179"/>
                    <a:pt x="179" y="1833"/>
                    <a:pt x="257" y="1364"/>
                  </a:cubicBezTo>
                  <a:cubicBezTo>
                    <a:pt x="346" y="940"/>
                    <a:pt x="346" y="505"/>
                    <a:pt x="257" y="81"/>
                  </a:cubicBezTo>
                  <a:cubicBezTo>
                    <a:pt x="257" y="32"/>
                    <a:pt x="215" y="1"/>
                    <a:pt x="174"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20226" y="2086634"/>
              <a:ext cx="695620" cy="344318"/>
            </a:xfrm>
            <a:custGeom>
              <a:avLst/>
              <a:gdLst/>
              <a:ahLst/>
              <a:cxnLst/>
              <a:rect l="l" t="t" r="r" b="b"/>
              <a:pathLst>
                <a:path w="17332" h="8579" extrusionOk="0">
                  <a:moveTo>
                    <a:pt x="12250" y="1"/>
                  </a:moveTo>
                  <a:cubicBezTo>
                    <a:pt x="10759" y="1"/>
                    <a:pt x="9846" y="1986"/>
                    <a:pt x="8883" y="4081"/>
                  </a:cubicBezTo>
                  <a:cubicBezTo>
                    <a:pt x="7968" y="6090"/>
                    <a:pt x="7020" y="8154"/>
                    <a:pt x="5535" y="8377"/>
                  </a:cubicBezTo>
                  <a:cubicBezTo>
                    <a:pt x="5427" y="8394"/>
                    <a:pt x="5322" y="8401"/>
                    <a:pt x="5221" y="8401"/>
                  </a:cubicBezTo>
                  <a:cubicBezTo>
                    <a:pt x="4217" y="8401"/>
                    <a:pt x="3601" y="7632"/>
                    <a:pt x="3002" y="6882"/>
                  </a:cubicBezTo>
                  <a:cubicBezTo>
                    <a:pt x="2500" y="6279"/>
                    <a:pt x="2031" y="5699"/>
                    <a:pt x="1395" y="5643"/>
                  </a:cubicBezTo>
                  <a:cubicBezTo>
                    <a:pt x="1354" y="5639"/>
                    <a:pt x="1313" y="5637"/>
                    <a:pt x="1271" y="5637"/>
                  </a:cubicBezTo>
                  <a:cubicBezTo>
                    <a:pt x="893" y="5637"/>
                    <a:pt x="487" y="5819"/>
                    <a:pt x="45" y="6201"/>
                  </a:cubicBezTo>
                  <a:cubicBezTo>
                    <a:pt x="0" y="6223"/>
                    <a:pt x="0" y="6279"/>
                    <a:pt x="34" y="6324"/>
                  </a:cubicBezTo>
                  <a:cubicBezTo>
                    <a:pt x="46" y="6342"/>
                    <a:pt x="69" y="6351"/>
                    <a:pt x="94" y="6351"/>
                  </a:cubicBezTo>
                  <a:cubicBezTo>
                    <a:pt x="114" y="6351"/>
                    <a:pt x="136" y="6345"/>
                    <a:pt x="157" y="6335"/>
                  </a:cubicBezTo>
                  <a:cubicBezTo>
                    <a:pt x="568" y="5994"/>
                    <a:pt x="935" y="5815"/>
                    <a:pt x="1272" y="5815"/>
                  </a:cubicBezTo>
                  <a:cubicBezTo>
                    <a:pt x="1310" y="5815"/>
                    <a:pt x="1347" y="5817"/>
                    <a:pt x="1384" y="5822"/>
                  </a:cubicBezTo>
                  <a:cubicBezTo>
                    <a:pt x="1942" y="5878"/>
                    <a:pt x="2388" y="6424"/>
                    <a:pt x="2868" y="7005"/>
                  </a:cubicBezTo>
                  <a:cubicBezTo>
                    <a:pt x="3471" y="7741"/>
                    <a:pt x="4152" y="8578"/>
                    <a:pt x="5234" y="8578"/>
                  </a:cubicBezTo>
                  <a:cubicBezTo>
                    <a:pt x="5346" y="8578"/>
                    <a:pt x="5457" y="8567"/>
                    <a:pt x="5569" y="8545"/>
                  </a:cubicBezTo>
                  <a:cubicBezTo>
                    <a:pt x="7142" y="8321"/>
                    <a:pt x="8113" y="6201"/>
                    <a:pt x="9051" y="4148"/>
                  </a:cubicBezTo>
                  <a:cubicBezTo>
                    <a:pt x="9993" y="2103"/>
                    <a:pt x="10886" y="169"/>
                    <a:pt x="12263" y="169"/>
                  </a:cubicBezTo>
                  <a:cubicBezTo>
                    <a:pt x="12336" y="169"/>
                    <a:pt x="12411" y="175"/>
                    <a:pt x="12488" y="186"/>
                  </a:cubicBezTo>
                  <a:cubicBezTo>
                    <a:pt x="12990" y="253"/>
                    <a:pt x="13302" y="421"/>
                    <a:pt x="13414" y="666"/>
                  </a:cubicBezTo>
                  <a:cubicBezTo>
                    <a:pt x="13637" y="1168"/>
                    <a:pt x="13046" y="2028"/>
                    <a:pt x="12432" y="2943"/>
                  </a:cubicBezTo>
                  <a:cubicBezTo>
                    <a:pt x="11762" y="3936"/>
                    <a:pt x="11071" y="4974"/>
                    <a:pt x="11249" y="5777"/>
                  </a:cubicBezTo>
                  <a:cubicBezTo>
                    <a:pt x="11361" y="6268"/>
                    <a:pt x="11539" y="6536"/>
                    <a:pt x="11796" y="6603"/>
                  </a:cubicBezTo>
                  <a:cubicBezTo>
                    <a:pt x="11833" y="6612"/>
                    <a:pt x="11871" y="6616"/>
                    <a:pt x="11910" y="6616"/>
                  </a:cubicBezTo>
                  <a:cubicBezTo>
                    <a:pt x="12467" y="6616"/>
                    <a:pt x="13199" y="5746"/>
                    <a:pt x="14106" y="4661"/>
                  </a:cubicBezTo>
                  <a:cubicBezTo>
                    <a:pt x="14307" y="4438"/>
                    <a:pt x="14508" y="4204"/>
                    <a:pt x="14709" y="3969"/>
                  </a:cubicBezTo>
                  <a:cubicBezTo>
                    <a:pt x="15358" y="3224"/>
                    <a:pt x="15934" y="2806"/>
                    <a:pt x="16310" y="2806"/>
                  </a:cubicBezTo>
                  <a:cubicBezTo>
                    <a:pt x="16374" y="2806"/>
                    <a:pt x="16431" y="2818"/>
                    <a:pt x="16483" y="2842"/>
                  </a:cubicBezTo>
                  <a:cubicBezTo>
                    <a:pt x="16728" y="2954"/>
                    <a:pt x="16829" y="3344"/>
                    <a:pt x="16751" y="3902"/>
                  </a:cubicBezTo>
                  <a:cubicBezTo>
                    <a:pt x="16639" y="4672"/>
                    <a:pt x="16572" y="5320"/>
                    <a:pt x="16840" y="5576"/>
                  </a:cubicBezTo>
                  <a:cubicBezTo>
                    <a:pt x="16918" y="5639"/>
                    <a:pt x="17024" y="5674"/>
                    <a:pt x="17130" y="5674"/>
                  </a:cubicBezTo>
                  <a:cubicBezTo>
                    <a:pt x="17175" y="5674"/>
                    <a:pt x="17221" y="5668"/>
                    <a:pt x="17264" y="5654"/>
                  </a:cubicBezTo>
                  <a:cubicBezTo>
                    <a:pt x="17309" y="5643"/>
                    <a:pt x="17331" y="5599"/>
                    <a:pt x="17331" y="5554"/>
                  </a:cubicBezTo>
                  <a:cubicBezTo>
                    <a:pt x="17321" y="5515"/>
                    <a:pt x="17278" y="5485"/>
                    <a:pt x="17237" y="5485"/>
                  </a:cubicBezTo>
                  <a:cubicBezTo>
                    <a:pt x="17231" y="5485"/>
                    <a:pt x="17225" y="5485"/>
                    <a:pt x="17219" y="5487"/>
                  </a:cubicBezTo>
                  <a:cubicBezTo>
                    <a:pt x="17191" y="5498"/>
                    <a:pt x="17161" y="5503"/>
                    <a:pt x="17132" y="5503"/>
                  </a:cubicBezTo>
                  <a:cubicBezTo>
                    <a:pt x="17069" y="5503"/>
                    <a:pt x="17008" y="5480"/>
                    <a:pt x="16963" y="5442"/>
                  </a:cubicBezTo>
                  <a:cubicBezTo>
                    <a:pt x="16740" y="5230"/>
                    <a:pt x="16851" y="4449"/>
                    <a:pt x="16918" y="3925"/>
                  </a:cubicBezTo>
                  <a:cubicBezTo>
                    <a:pt x="17007" y="3289"/>
                    <a:pt x="16885" y="2831"/>
                    <a:pt x="16561" y="2686"/>
                  </a:cubicBezTo>
                  <a:cubicBezTo>
                    <a:pt x="16487" y="2653"/>
                    <a:pt x="16407" y="2636"/>
                    <a:pt x="16320" y="2636"/>
                  </a:cubicBezTo>
                  <a:cubicBezTo>
                    <a:pt x="15882" y="2636"/>
                    <a:pt x="15285" y="3056"/>
                    <a:pt x="14586" y="3858"/>
                  </a:cubicBezTo>
                  <a:cubicBezTo>
                    <a:pt x="14374" y="4092"/>
                    <a:pt x="14173" y="4326"/>
                    <a:pt x="13983" y="4561"/>
                  </a:cubicBezTo>
                  <a:cubicBezTo>
                    <a:pt x="13159" y="5533"/>
                    <a:pt x="12385" y="6444"/>
                    <a:pt x="11917" y="6444"/>
                  </a:cubicBezTo>
                  <a:cubicBezTo>
                    <a:pt x="11890" y="6444"/>
                    <a:pt x="11865" y="6441"/>
                    <a:pt x="11841" y="6436"/>
                  </a:cubicBezTo>
                  <a:cubicBezTo>
                    <a:pt x="11651" y="6391"/>
                    <a:pt x="11517" y="6157"/>
                    <a:pt x="11416" y="5755"/>
                  </a:cubicBezTo>
                  <a:cubicBezTo>
                    <a:pt x="11249" y="5018"/>
                    <a:pt x="11941" y="4003"/>
                    <a:pt x="12577" y="3054"/>
                  </a:cubicBezTo>
                  <a:cubicBezTo>
                    <a:pt x="13224" y="2094"/>
                    <a:pt x="13827" y="1202"/>
                    <a:pt x="13570" y="599"/>
                  </a:cubicBezTo>
                  <a:cubicBezTo>
                    <a:pt x="13425" y="298"/>
                    <a:pt x="13079" y="108"/>
                    <a:pt x="12499" y="19"/>
                  </a:cubicBezTo>
                  <a:cubicBezTo>
                    <a:pt x="12414" y="7"/>
                    <a:pt x="12331" y="1"/>
                    <a:pt x="12250"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650732" y="4158469"/>
              <a:ext cx="623056" cy="197103"/>
            </a:xfrm>
            <a:custGeom>
              <a:avLst/>
              <a:gdLst/>
              <a:ahLst/>
              <a:cxnLst/>
              <a:rect l="l" t="t" r="r" b="b"/>
              <a:pathLst>
                <a:path w="15524" h="4911" extrusionOk="0">
                  <a:moveTo>
                    <a:pt x="659" y="0"/>
                  </a:moveTo>
                  <a:cubicBezTo>
                    <a:pt x="212" y="781"/>
                    <a:pt x="0" y="1261"/>
                    <a:pt x="0" y="1261"/>
                  </a:cubicBezTo>
                  <a:lnTo>
                    <a:pt x="5167" y="4910"/>
                  </a:lnTo>
                  <a:lnTo>
                    <a:pt x="15523" y="4910"/>
                  </a:lnTo>
                  <a:cubicBezTo>
                    <a:pt x="15267" y="4363"/>
                    <a:pt x="14921" y="3872"/>
                    <a:pt x="14497" y="3460"/>
                  </a:cubicBezTo>
                  <a:lnTo>
                    <a:pt x="5703" y="3460"/>
                  </a:lnTo>
                  <a:lnTo>
                    <a:pt x="6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217621" y="4236374"/>
              <a:ext cx="26489" cy="52456"/>
            </a:xfrm>
            <a:custGeom>
              <a:avLst/>
              <a:gdLst/>
              <a:ahLst/>
              <a:cxnLst/>
              <a:rect l="l" t="t" r="r" b="b"/>
              <a:pathLst>
                <a:path w="660" h="1307" extrusionOk="0">
                  <a:moveTo>
                    <a:pt x="553" y="1"/>
                  </a:moveTo>
                  <a:cubicBezTo>
                    <a:pt x="531" y="1"/>
                    <a:pt x="508" y="12"/>
                    <a:pt x="492" y="34"/>
                  </a:cubicBezTo>
                  <a:cubicBezTo>
                    <a:pt x="190" y="358"/>
                    <a:pt x="23" y="771"/>
                    <a:pt x="12" y="1217"/>
                  </a:cubicBezTo>
                  <a:cubicBezTo>
                    <a:pt x="1" y="1262"/>
                    <a:pt x="45" y="1307"/>
                    <a:pt x="90" y="1307"/>
                  </a:cubicBezTo>
                  <a:cubicBezTo>
                    <a:pt x="135" y="1307"/>
                    <a:pt x="168" y="1273"/>
                    <a:pt x="179" y="1228"/>
                  </a:cubicBezTo>
                  <a:cubicBezTo>
                    <a:pt x="190" y="827"/>
                    <a:pt x="347" y="447"/>
                    <a:pt x="614" y="157"/>
                  </a:cubicBezTo>
                  <a:cubicBezTo>
                    <a:pt x="659" y="112"/>
                    <a:pt x="659" y="68"/>
                    <a:pt x="614" y="34"/>
                  </a:cubicBezTo>
                  <a:cubicBezTo>
                    <a:pt x="598" y="12"/>
                    <a:pt x="575" y="1"/>
                    <a:pt x="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p:cNvSpPr/>
            <p:nvPr/>
          </p:nvSpPr>
          <p:spPr>
            <a:xfrm>
              <a:off x="-394100" y="4079882"/>
              <a:ext cx="193089" cy="176714"/>
            </a:xfrm>
            <a:custGeom>
              <a:avLst/>
              <a:gdLst/>
              <a:ahLst/>
              <a:cxnLst/>
              <a:rect l="l" t="t" r="r" b="b"/>
              <a:pathLst>
                <a:path w="4811" h="4403" extrusionOk="0">
                  <a:moveTo>
                    <a:pt x="653" y="0"/>
                  </a:moveTo>
                  <a:cubicBezTo>
                    <a:pt x="620" y="0"/>
                    <a:pt x="587" y="18"/>
                    <a:pt x="570" y="61"/>
                  </a:cubicBezTo>
                  <a:cubicBezTo>
                    <a:pt x="1" y="1690"/>
                    <a:pt x="1251" y="3878"/>
                    <a:pt x="1530" y="4246"/>
                  </a:cubicBezTo>
                  <a:cubicBezTo>
                    <a:pt x="1552" y="4268"/>
                    <a:pt x="1585" y="4279"/>
                    <a:pt x="1608" y="4279"/>
                  </a:cubicBezTo>
                  <a:lnTo>
                    <a:pt x="1920" y="4246"/>
                  </a:lnTo>
                  <a:cubicBezTo>
                    <a:pt x="2267" y="4210"/>
                    <a:pt x="2622" y="4172"/>
                    <a:pt x="3022" y="4172"/>
                  </a:cubicBezTo>
                  <a:cubicBezTo>
                    <a:pt x="3498" y="4172"/>
                    <a:pt x="4038" y="4226"/>
                    <a:pt x="4699" y="4402"/>
                  </a:cubicBezTo>
                  <a:lnTo>
                    <a:pt x="4721" y="4402"/>
                  </a:lnTo>
                  <a:cubicBezTo>
                    <a:pt x="4755" y="4391"/>
                    <a:pt x="4799" y="4369"/>
                    <a:pt x="4799" y="4324"/>
                  </a:cubicBezTo>
                  <a:cubicBezTo>
                    <a:pt x="4811" y="4279"/>
                    <a:pt x="4788" y="4235"/>
                    <a:pt x="4744" y="4224"/>
                  </a:cubicBezTo>
                  <a:cubicBezTo>
                    <a:pt x="4064" y="4048"/>
                    <a:pt x="3513" y="3994"/>
                    <a:pt x="3026" y="3994"/>
                  </a:cubicBezTo>
                  <a:cubicBezTo>
                    <a:pt x="2618" y="3994"/>
                    <a:pt x="2254" y="4032"/>
                    <a:pt x="1898" y="4067"/>
                  </a:cubicBezTo>
                  <a:lnTo>
                    <a:pt x="1641" y="4090"/>
                  </a:lnTo>
                  <a:cubicBezTo>
                    <a:pt x="1340" y="3643"/>
                    <a:pt x="213" y="1623"/>
                    <a:pt x="737" y="117"/>
                  </a:cubicBezTo>
                  <a:cubicBezTo>
                    <a:pt x="758" y="48"/>
                    <a:pt x="706"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917353" y="2366394"/>
              <a:ext cx="436308" cy="86932"/>
            </a:xfrm>
            <a:custGeom>
              <a:avLst/>
              <a:gdLst/>
              <a:ahLst/>
              <a:cxnLst/>
              <a:rect l="l" t="t" r="r" b="b"/>
              <a:pathLst>
                <a:path w="10871" h="2166" extrusionOk="0">
                  <a:moveTo>
                    <a:pt x="1" y="1"/>
                  </a:moveTo>
                  <a:lnTo>
                    <a:pt x="1" y="2166"/>
                  </a:lnTo>
                  <a:lnTo>
                    <a:pt x="10870" y="2166"/>
                  </a:lnTo>
                  <a:lnTo>
                    <a:pt x="10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955884" y="2393837"/>
              <a:ext cx="6743" cy="51895"/>
            </a:xfrm>
            <a:custGeom>
              <a:avLst/>
              <a:gdLst/>
              <a:ahLst/>
              <a:cxnLst/>
              <a:rect l="l" t="t" r="r" b="b"/>
              <a:pathLst>
                <a:path w="168" h="1293" extrusionOk="0">
                  <a:moveTo>
                    <a:pt x="84" y="1"/>
                  </a:moveTo>
                  <a:cubicBezTo>
                    <a:pt x="45" y="1"/>
                    <a:pt x="6" y="26"/>
                    <a:pt x="1" y="76"/>
                  </a:cubicBezTo>
                  <a:lnTo>
                    <a:pt x="1" y="1214"/>
                  </a:lnTo>
                  <a:cubicBezTo>
                    <a:pt x="1" y="1259"/>
                    <a:pt x="34" y="1292"/>
                    <a:pt x="90" y="1292"/>
                  </a:cubicBezTo>
                  <a:cubicBezTo>
                    <a:pt x="134" y="1292"/>
                    <a:pt x="168" y="1259"/>
                    <a:pt x="168" y="1214"/>
                  </a:cubicBezTo>
                  <a:lnTo>
                    <a:pt x="168" y="76"/>
                  </a:lnTo>
                  <a:cubicBezTo>
                    <a:pt x="162" y="26"/>
                    <a:pt x="123"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999311" y="2393837"/>
              <a:ext cx="7224" cy="51895"/>
            </a:xfrm>
            <a:custGeom>
              <a:avLst/>
              <a:gdLst/>
              <a:ahLst/>
              <a:cxnLst/>
              <a:rect l="l" t="t" r="r" b="b"/>
              <a:pathLst>
                <a:path w="180" h="1293" extrusionOk="0">
                  <a:moveTo>
                    <a:pt x="86" y="1"/>
                  </a:moveTo>
                  <a:cubicBezTo>
                    <a:pt x="46" y="1"/>
                    <a:pt x="7" y="26"/>
                    <a:pt x="1" y="76"/>
                  </a:cubicBezTo>
                  <a:lnTo>
                    <a:pt x="1" y="1214"/>
                  </a:lnTo>
                  <a:cubicBezTo>
                    <a:pt x="1" y="1259"/>
                    <a:pt x="34" y="1292"/>
                    <a:pt x="90" y="1292"/>
                  </a:cubicBezTo>
                  <a:cubicBezTo>
                    <a:pt x="135" y="1292"/>
                    <a:pt x="180" y="1259"/>
                    <a:pt x="180" y="1214"/>
                  </a:cubicBezTo>
                  <a:lnTo>
                    <a:pt x="180" y="76"/>
                  </a:lnTo>
                  <a:cubicBezTo>
                    <a:pt x="168" y="26"/>
                    <a:pt x="127"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1042779" y="2393276"/>
              <a:ext cx="7224" cy="52456"/>
            </a:xfrm>
            <a:custGeom>
              <a:avLst/>
              <a:gdLst/>
              <a:ahLst/>
              <a:cxnLst/>
              <a:rect l="l" t="t" r="r" b="b"/>
              <a:pathLst>
                <a:path w="180" h="1307" extrusionOk="0">
                  <a:moveTo>
                    <a:pt x="90" y="1"/>
                  </a:moveTo>
                  <a:cubicBezTo>
                    <a:pt x="45" y="1"/>
                    <a:pt x="0" y="45"/>
                    <a:pt x="0" y="90"/>
                  </a:cubicBezTo>
                  <a:lnTo>
                    <a:pt x="0" y="1228"/>
                  </a:lnTo>
                  <a:cubicBezTo>
                    <a:pt x="0" y="1273"/>
                    <a:pt x="45" y="1306"/>
                    <a:pt x="90" y="1306"/>
                  </a:cubicBezTo>
                  <a:cubicBezTo>
                    <a:pt x="134" y="1306"/>
                    <a:pt x="179" y="1273"/>
                    <a:pt x="179" y="1228"/>
                  </a:cubicBezTo>
                  <a:lnTo>
                    <a:pt x="179" y="90"/>
                  </a:lnTo>
                  <a:cubicBezTo>
                    <a:pt x="179" y="45"/>
                    <a:pt x="134"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1086206" y="2393837"/>
              <a:ext cx="7224" cy="51895"/>
            </a:xfrm>
            <a:custGeom>
              <a:avLst/>
              <a:gdLst/>
              <a:ahLst/>
              <a:cxnLst/>
              <a:rect l="l" t="t" r="r" b="b"/>
              <a:pathLst>
                <a:path w="180" h="1293" extrusionOk="0">
                  <a:moveTo>
                    <a:pt x="96" y="1"/>
                  </a:moveTo>
                  <a:cubicBezTo>
                    <a:pt x="57" y="1"/>
                    <a:pt x="18" y="26"/>
                    <a:pt x="12" y="76"/>
                  </a:cubicBezTo>
                  <a:lnTo>
                    <a:pt x="12" y="1214"/>
                  </a:lnTo>
                  <a:cubicBezTo>
                    <a:pt x="1" y="1259"/>
                    <a:pt x="46" y="1292"/>
                    <a:pt x="90" y="1292"/>
                  </a:cubicBezTo>
                  <a:cubicBezTo>
                    <a:pt x="146" y="1292"/>
                    <a:pt x="179" y="1259"/>
                    <a:pt x="179" y="1214"/>
                  </a:cubicBezTo>
                  <a:lnTo>
                    <a:pt x="179" y="76"/>
                  </a:lnTo>
                  <a:cubicBezTo>
                    <a:pt x="174" y="26"/>
                    <a:pt x="135"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1130115" y="2393837"/>
              <a:ext cx="6743" cy="51895"/>
            </a:xfrm>
            <a:custGeom>
              <a:avLst/>
              <a:gdLst/>
              <a:ahLst/>
              <a:cxnLst/>
              <a:rect l="l" t="t" r="r" b="b"/>
              <a:pathLst>
                <a:path w="168" h="1293" extrusionOk="0">
                  <a:moveTo>
                    <a:pt x="84" y="1"/>
                  </a:moveTo>
                  <a:cubicBezTo>
                    <a:pt x="45" y="1"/>
                    <a:pt x="6" y="26"/>
                    <a:pt x="1" y="76"/>
                  </a:cubicBezTo>
                  <a:lnTo>
                    <a:pt x="1" y="1214"/>
                  </a:lnTo>
                  <a:cubicBezTo>
                    <a:pt x="1" y="1259"/>
                    <a:pt x="34" y="1292"/>
                    <a:pt x="90" y="1292"/>
                  </a:cubicBezTo>
                  <a:cubicBezTo>
                    <a:pt x="134" y="1292"/>
                    <a:pt x="168" y="1259"/>
                    <a:pt x="168" y="1214"/>
                  </a:cubicBezTo>
                  <a:lnTo>
                    <a:pt x="168" y="76"/>
                  </a:lnTo>
                  <a:cubicBezTo>
                    <a:pt x="162" y="26"/>
                    <a:pt x="123"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p:cNvSpPr/>
            <p:nvPr/>
          </p:nvSpPr>
          <p:spPr>
            <a:xfrm>
              <a:off x="1173583" y="2393516"/>
              <a:ext cx="7184" cy="52216"/>
            </a:xfrm>
            <a:custGeom>
              <a:avLst/>
              <a:gdLst/>
              <a:ahLst/>
              <a:cxnLst/>
              <a:rect l="l" t="t" r="r" b="b"/>
              <a:pathLst>
                <a:path w="179" h="1301" extrusionOk="0">
                  <a:moveTo>
                    <a:pt x="89" y="0"/>
                  </a:moveTo>
                  <a:cubicBezTo>
                    <a:pt x="45" y="0"/>
                    <a:pt x="0" y="28"/>
                    <a:pt x="0" y="84"/>
                  </a:cubicBezTo>
                  <a:lnTo>
                    <a:pt x="0" y="1222"/>
                  </a:lnTo>
                  <a:cubicBezTo>
                    <a:pt x="0" y="1267"/>
                    <a:pt x="45" y="1300"/>
                    <a:pt x="89" y="1300"/>
                  </a:cubicBezTo>
                  <a:cubicBezTo>
                    <a:pt x="134" y="1300"/>
                    <a:pt x="179" y="1267"/>
                    <a:pt x="179" y="1222"/>
                  </a:cubicBezTo>
                  <a:lnTo>
                    <a:pt x="179" y="84"/>
                  </a:lnTo>
                  <a:cubicBezTo>
                    <a:pt x="179" y="28"/>
                    <a:pt x="134"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7"/>
            <p:cNvSpPr/>
            <p:nvPr/>
          </p:nvSpPr>
          <p:spPr>
            <a:xfrm>
              <a:off x="1217010" y="2393837"/>
              <a:ext cx="7224" cy="51895"/>
            </a:xfrm>
            <a:custGeom>
              <a:avLst/>
              <a:gdLst/>
              <a:ahLst/>
              <a:cxnLst/>
              <a:rect l="l" t="t" r="r" b="b"/>
              <a:pathLst>
                <a:path w="180" h="1293" extrusionOk="0">
                  <a:moveTo>
                    <a:pt x="94" y="1"/>
                  </a:moveTo>
                  <a:cubicBezTo>
                    <a:pt x="54" y="1"/>
                    <a:pt x="12" y="26"/>
                    <a:pt x="0" y="76"/>
                  </a:cubicBezTo>
                  <a:lnTo>
                    <a:pt x="0" y="1214"/>
                  </a:lnTo>
                  <a:cubicBezTo>
                    <a:pt x="0" y="1259"/>
                    <a:pt x="45" y="1292"/>
                    <a:pt x="90" y="1292"/>
                  </a:cubicBezTo>
                  <a:cubicBezTo>
                    <a:pt x="134" y="1292"/>
                    <a:pt x="179" y="1259"/>
                    <a:pt x="179" y="1214"/>
                  </a:cubicBezTo>
                  <a:lnTo>
                    <a:pt x="179" y="76"/>
                  </a:lnTo>
                  <a:cubicBezTo>
                    <a:pt x="173" y="26"/>
                    <a:pt x="134"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7"/>
            <p:cNvSpPr/>
            <p:nvPr/>
          </p:nvSpPr>
          <p:spPr>
            <a:xfrm>
              <a:off x="1260438" y="2393837"/>
              <a:ext cx="7224" cy="51895"/>
            </a:xfrm>
            <a:custGeom>
              <a:avLst/>
              <a:gdLst/>
              <a:ahLst/>
              <a:cxnLst/>
              <a:rect l="l" t="t" r="r" b="b"/>
              <a:pathLst>
                <a:path w="180" h="1293" extrusionOk="0">
                  <a:moveTo>
                    <a:pt x="90" y="1"/>
                  </a:moveTo>
                  <a:cubicBezTo>
                    <a:pt x="48" y="1"/>
                    <a:pt x="7" y="26"/>
                    <a:pt x="1" y="76"/>
                  </a:cubicBezTo>
                  <a:lnTo>
                    <a:pt x="1" y="1214"/>
                  </a:lnTo>
                  <a:cubicBezTo>
                    <a:pt x="1" y="1259"/>
                    <a:pt x="46" y="1292"/>
                    <a:pt x="90" y="1292"/>
                  </a:cubicBezTo>
                  <a:cubicBezTo>
                    <a:pt x="135" y="1292"/>
                    <a:pt x="180" y="1259"/>
                    <a:pt x="180" y="1214"/>
                  </a:cubicBezTo>
                  <a:lnTo>
                    <a:pt x="180" y="76"/>
                  </a:lnTo>
                  <a:cubicBezTo>
                    <a:pt x="174" y="26"/>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1304347" y="2393516"/>
              <a:ext cx="7224" cy="52216"/>
            </a:xfrm>
            <a:custGeom>
              <a:avLst/>
              <a:gdLst/>
              <a:ahLst/>
              <a:cxnLst/>
              <a:rect l="l" t="t" r="r" b="b"/>
              <a:pathLst>
                <a:path w="180" h="1301" extrusionOk="0">
                  <a:moveTo>
                    <a:pt x="90" y="0"/>
                  </a:moveTo>
                  <a:cubicBezTo>
                    <a:pt x="45" y="0"/>
                    <a:pt x="1" y="28"/>
                    <a:pt x="1" y="84"/>
                  </a:cubicBezTo>
                  <a:lnTo>
                    <a:pt x="1" y="1222"/>
                  </a:lnTo>
                  <a:cubicBezTo>
                    <a:pt x="1" y="1267"/>
                    <a:pt x="34" y="1300"/>
                    <a:pt x="90" y="1300"/>
                  </a:cubicBezTo>
                  <a:cubicBezTo>
                    <a:pt x="135" y="1300"/>
                    <a:pt x="179" y="1267"/>
                    <a:pt x="179" y="1222"/>
                  </a:cubicBezTo>
                  <a:lnTo>
                    <a:pt x="179" y="84"/>
                  </a:lnTo>
                  <a:cubicBezTo>
                    <a:pt x="179" y="28"/>
                    <a:pt x="13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850646" y="2279940"/>
              <a:ext cx="435826" cy="86491"/>
            </a:xfrm>
            <a:custGeom>
              <a:avLst/>
              <a:gdLst/>
              <a:ahLst/>
              <a:cxnLst/>
              <a:rect l="l" t="t" r="r" b="b"/>
              <a:pathLst>
                <a:path w="10859" h="2155" extrusionOk="0">
                  <a:moveTo>
                    <a:pt x="0" y="1"/>
                  </a:moveTo>
                  <a:lnTo>
                    <a:pt x="0" y="2155"/>
                  </a:lnTo>
                  <a:lnTo>
                    <a:pt x="10858" y="2155"/>
                  </a:lnTo>
                  <a:lnTo>
                    <a:pt x="10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888495" y="2307384"/>
              <a:ext cx="7626" cy="51895"/>
            </a:xfrm>
            <a:custGeom>
              <a:avLst/>
              <a:gdLst/>
              <a:ahLst/>
              <a:cxnLst/>
              <a:rect l="l" t="t" r="r" b="b"/>
              <a:pathLst>
                <a:path w="190" h="1293" extrusionOk="0">
                  <a:moveTo>
                    <a:pt x="95" y="1"/>
                  </a:moveTo>
                  <a:cubicBezTo>
                    <a:pt x="47" y="1"/>
                    <a:pt x="0" y="26"/>
                    <a:pt x="6" y="76"/>
                  </a:cubicBezTo>
                  <a:lnTo>
                    <a:pt x="6" y="1214"/>
                  </a:lnTo>
                  <a:cubicBezTo>
                    <a:pt x="6" y="1259"/>
                    <a:pt x="50" y="1293"/>
                    <a:pt x="95" y="1293"/>
                  </a:cubicBezTo>
                  <a:cubicBezTo>
                    <a:pt x="140" y="1293"/>
                    <a:pt x="184" y="1259"/>
                    <a:pt x="184" y="1214"/>
                  </a:cubicBezTo>
                  <a:lnTo>
                    <a:pt x="184" y="76"/>
                  </a:lnTo>
                  <a:cubicBezTo>
                    <a:pt x="190" y="26"/>
                    <a:pt x="142"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932364" y="2307384"/>
              <a:ext cx="7224" cy="51895"/>
            </a:xfrm>
            <a:custGeom>
              <a:avLst/>
              <a:gdLst/>
              <a:ahLst/>
              <a:cxnLst/>
              <a:rect l="l" t="t" r="r" b="b"/>
              <a:pathLst>
                <a:path w="180" h="1293" extrusionOk="0">
                  <a:moveTo>
                    <a:pt x="90" y="1"/>
                  </a:moveTo>
                  <a:cubicBezTo>
                    <a:pt x="45" y="1"/>
                    <a:pt x="1" y="26"/>
                    <a:pt x="6" y="76"/>
                  </a:cubicBezTo>
                  <a:lnTo>
                    <a:pt x="6" y="1214"/>
                  </a:lnTo>
                  <a:cubicBezTo>
                    <a:pt x="6" y="1259"/>
                    <a:pt x="40" y="1293"/>
                    <a:pt x="95" y="1293"/>
                  </a:cubicBezTo>
                  <a:cubicBezTo>
                    <a:pt x="140" y="1293"/>
                    <a:pt x="174" y="1259"/>
                    <a:pt x="174" y="1214"/>
                  </a:cubicBezTo>
                  <a:lnTo>
                    <a:pt x="174" y="76"/>
                  </a:lnTo>
                  <a:cubicBezTo>
                    <a:pt x="179" y="26"/>
                    <a:pt x="135"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976032" y="2306822"/>
              <a:ext cx="7224" cy="52456"/>
            </a:xfrm>
            <a:custGeom>
              <a:avLst/>
              <a:gdLst/>
              <a:ahLst/>
              <a:cxnLst/>
              <a:rect l="l" t="t" r="r" b="b"/>
              <a:pathLst>
                <a:path w="180" h="1307" extrusionOk="0">
                  <a:moveTo>
                    <a:pt x="90" y="1"/>
                  </a:moveTo>
                  <a:cubicBezTo>
                    <a:pt x="34" y="1"/>
                    <a:pt x="1" y="46"/>
                    <a:pt x="1" y="90"/>
                  </a:cubicBezTo>
                  <a:lnTo>
                    <a:pt x="1" y="1228"/>
                  </a:lnTo>
                  <a:cubicBezTo>
                    <a:pt x="1" y="1273"/>
                    <a:pt x="34" y="1307"/>
                    <a:pt x="90" y="1307"/>
                  </a:cubicBezTo>
                  <a:cubicBezTo>
                    <a:pt x="135" y="1307"/>
                    <a:pt x="168" y="1273"/>
                    <a:pt x="179" y="1228"/>
                  </a:cubicBezTo>
                  <a:lnTo>
                    <a:pt x="179" y="90"/>
                  </a:lnTo>
                  <a:cubicBezTo>
                    <a:pt x="179" y="46"/>
                    <a:pt x="135"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019700" y="2307384"/>
              <a:ext cx="7224" cy="51895"/>
            </a:xfrm>
            <a:custGeom>
              <a:avLst/>
              <a:gdLst/>
              <a:ahLst/>
              <a:cxnLst/>
              <a:rect l="l" t="t" r="r" b="b"/>
              <a:pathLst>
                <a:path w="180" h="1293" extrusionOk="0">
                  <a:moveTo>
                    <a:pt x="90" y="1"/>
                  </a:moveTo>
                  <a:cubicBezTo>
                    <a:pt x="45" y="1"/>
                    <a:pt x="1" y="26"/>
                    <a:pt x="6" y="76"/>
                  </a:cubicBezTo>
                  <a:lnTo>
                    <a:pt x="6" y="1214"/>
                  </a:lnTo>
                  <a:cubicBezTo>
                    <a:pt x="6" y="1259"/>
                    <a:pt x="40" y="1293"/>
                    <a:pt x="96" y="1293"/>
                  </a:cubicBezTo>
                  <a:cubicBezTo>
                    <a:pt x="140" y="1293"/>
                    <a:pt x="174" y="1259"/>
                    <a:pt x="174" y="1214"/>
                  </a:cubicBezTo>
                  <a:lnTo>
                    <a:pt x="174" y="76"/>
                  </a:lnTo>
                  <a:cubicBezTo>
                    <a:pt x="179" y="26"/>
                    <a:pt x="135"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p:cNvSpPr/>
            <p:nvPr/>
          </p:nvSpPr>
          <p:spPr>
            <a:xfrm>
              <a:off x="1062927" y="2307384"/>
              <a:ext cx="7425" cy="51895"/>
            </a:xfrm>
            <a:custGeom>
              <a:avLst/>
              <a:gdLst/>
              <a:ahLst/>
              <a:cxnLst/>
              <a:rect l="l" t="t" r="r" b="b"/>
              <a:pathLst>
                <a:path w="185" h="1293" extrusionOk="0">
                  <a:moveTo>
                    <a:pt x="91" y="1"/>
                  </a:moveTo>
                  <a:cubicBezTo>
                    <a:pt x="45" y="1"/>
                    <a:pt x="1" y="26"/>
                    <a:pt x="12" y="76"/>
                  </a:cubicBezTo>
                  <a:lnTo>
                    <a:pt x="12" y="1214"/>
                  </a:lnTo>
                  <a:cubicBezTo>
                    <a:pt x="12" y="1259"/>
                    <a:pt x="45" y="1293"/>
                    <a:pt x="90" y="1293"/>
                  </a:cubicBezTo>
                  <a:cubicBezTo>
                    <a:pt x="146" y="1293"/>
                    <a:pt x="179" y="1259"/>
                    <a:pt x="179" y="1214"/>
                  </a:cubicBezTo>
                  <a:lnTo>
                    <a:pt x="179" y="76"/>
                  </a:lnTo>
                  <a:cubicBezTo>
                    <a:pt x="185" y="26"/>
                    <a:pt x="137"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p:cNvSpPr/>
            <p:nvPr/>
          </p:nvSpPr>
          <p:spPr>
            <a:xfrm>
              <a:off x="1106595" y="2307384"/>
              <a:ext cx="7224" cy="51895"/>
            </a:xfrm>
            <a:custGeom>
              <a:avLst/>
              <a:gdLst/>
              <a:ahLst/>
              <a:cxnLst/>
              <a:rect l="l" t="t" r="r" b="b"/>
              <a:pathLst>
                <a:path w="180" h="1293" extrusionOk="0">
                  <a:moveTo>
                    <a:pt x="90" y="1"/>
                  </a:moveTo>
                  <a:cubicBezTo>
                    <a:pt x="45" y="1"/>
                    <a:pt x="1" y="26"/>
                    <a:pt x="6" y="76"/>
                  </a:cubicBezTo>
                  <a:lnTo>
                    <a:pt x="6" y="1214"/>
                  </a:lnTo>
                  <a:cubicBezTo>
                    <a:pt x="6" y="1259"/>
                    <a:pt x="40" y="1293"/>
                    <a:pt x="96" y="1293"/>
                  </a:cubicBezTo>
                  <a:cubicBezTo>
                    <a:pt x="140" y="1293"/>
                    <a:pt x="174" y="1259"/>
                    <a:pt x="174" y="1214"/>
                  </a:cubicBezTo>
                  <a:lnTo>
                    <a:pt x="174" y="76"/>
                  </a:lnTo>
                  <a:cubicBezTo>
                    <a:pt x="179" y="26"/>
                    <a:pt x="135"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a:off x="1150264" y="2307063"/>
              <a:ext cx="7224" cy="52216"/>
            </a:xfrm>
            <a:custGeom>
              <a:avLst/>
              <a:gdLst/>
              <a:ahLst/>
              <a:cxnLst/>
              <a:rect l="l" t="t" r="r" b="b"/>
              <a:pathLst>
                <a:path w="180" h="1301" extrusionOk="0">
                  <a:moveTo>
                    <a:pt x="90" y="1"/>
                  </a:moveTo>
                  <a:cubicBezTo>
                    <a:pt x="45" y="1"/>
                    <a:pt x="1" y="28"/>
                    <a:pt x="1" y="84"/>
                  </a:cubicBezTo>
                  <a:lnTo>
                    <a:pt x="1" y="1222"/>
                  </a:lnTo>
                  <a:cubicBezTo>
                    <a:pt x="1" y="1267"/>
                    <a:pt x="45" y="1301"/>
                    <a:pt x="90" y="1301"/>
                  </a:cubicBezTo>
                  <a:cubicBezTo>
                    <a:pt x="135" y="1301"/>
                    <a:pt x="179" y="1267"/>
                    <a:pt x="179" y="1222"/>
                  </a:cubicBezTo>
                  <a:lnTo>
                    <a:pt x="179" y="84"/>
                  </a:lnTo>
                  <a:cubicBezTo>
                    <a:pt x="179" y="28"/>
                    <a:pt x="135"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p:cNvSpPr/>
            <p:nvPr/>
          </p:nvSpPr>
          <p:spPr>
            <a:xfrm>
              <a:off x="1193490" y="2307384"/>
              <a:ext cx="7666" cy="51895"/>
            </a:xfrm>
            <a:custGeom>
              <a:avLst/>
              <a:gdLst/>
              <a:ahLst/>
              <a:cxnLst/>
              <a:rect l="l" t="t" r="r" b="b"/>
              <a:pathLst>
                <a:path w="191" h="1293" extrusionOk="0">
                  <a:moveTo>
                    <a:pt x="95" y="1"/>
                  </a:moveTo>
                  <a:cubicBezTo>
                    <a:pt x="48" y="1"/>
                    <a:pt x="1" y="26"/>
                    <a:pt x="6" y="76"/>
                  </a:cubicBezTo>
                  <a:lnTo>
                    <a:pt x="6" y="1214"/>
                  </a:lnTo>
                  <a:cubicBezTo>
                    <a:pt x="6" y="1259"/>
                    <a:pt x="51" y="1293"/>
                    <a:pt x="95" y="1293"/>
                  </a:cubicBezTo>
                  <a:cubicBezTo>
                    <a:pt x="140" y="1293"/>
                    <a:pt x="185" y="1259"/>
                    <a:pt x="185" y="1214"/>
                  </a:cubicBezTo>
                  <a:lnTo>
                    <a:pt x="185" y="76"/>
                  </a:lnTo>
                  <a:cubicBezTo>
                    <a:pt x="190" y="26"/>
                    <a:pt x="143"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p:cNvSpPr/>
            <p:nvPr/>
          </p:nvSpPr>
          <p:spPr>
            <a:xfrm>
              <a:off x="1237400" y="2307384"/>
              <a:ext cx="7184" cy="51895"/>
            </a:xfrm>
            <a:custGeom>
              <a:avLst/>
              <a:gdLst/>
              <a:ahLst/>
              <a:cxnLst/>
              <a:rect l="l" t="t" r="r" b="b"/>
              <a:pathLst>
                <a:path w="179" h="1293" extrusionOk="0">
                  <a:moveTo>
                    <a:pt x="90" y="1"/>
                  </a:moveTo>
                  <a:cubicBezTo>
                    <a:pt x="45" y="1"/>
                    <a:pt x="0" y="26"/>
                    <a:pt x="6" y="76"/>
                  </a:cubicBezTo>
                  <a:lnTo>
                    <a:pt x="6" y="1214"/>
                  </a:lnTo>
                  <a:cubicBezTo>
                    <a:pt x="6" y="1259"/>
                    <a:pt x="39" y="1293"/>
                    <a:pt x="95" y="1293"/>
                  </a:cubicBezTo>
                  <a:cubicBezTo>
                    <a:pt x="140" y="1293"/>
                    <a:pt x="173" y="1259"/>
                    <a:pt x="173" y="1214"/>
                  </a:cubicBezTo>
                  <a:lnTo>
                    <a:pt x="173" y="76"/>
                  </a:lnTo>
                  <a:cubicBezTo>
                    <a:pt x="179" y="26"/>
                    <a:pt x="134"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a:off x="913339" y="2193527"/>
              <a:ext cx="435826" cy="86451"/>
            </a:xfrm>
            <a:custGeom>
              <a:avLst/>
              <a:gdLst/>
              <a:ahLst/>
              <a:cxnLst/>
              <a:rect l="l" t="t" r="r" b="b"/>
              <a:pathLst>
                <a:path w="10859" h="2154" extrusionOk="0">
                  <a:moveTo>
                    <a:pt x="0" y="0"/>
                  </a:moveTo>
                  <a:lnTo>
                    <a:pt x="0" y="2154"/>
                  </a:lnTo>
                  <a:lnTo>
                    <a:pt x="10859" y="2154"/>
                  </a:lnTo>
                  <a:lnTo>
                    <a:pt x="108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7"/>
            <p:cNvSpPr/>
            <p:nvPr/>
          </p:nvSpPr>
          <p:spPr>
            <a:xfrm>
              <a:off x="951870" y="2220609"/>
              <a:ext cx="6743" cy="52216"/>
            </a:xfrm>
            <a:custGeom>
              <a:avLst/>
              <a:gdLst/>
              <a:ahLst/>
              <a:cxnLst/>
              <a:rect l="l" t="t" r="r" b="b"/>
              <a:pathLst>
                <a:path w="168" h="1301" extrusionOk="0">
                  <a:moveTo>
                    <a:pt x="84" y="1"/>
                  </a:moveTo>
                  <a:cubicBezTo>
                    <a:pt x="42" y="1"/>
                    <a:pt x="0" y="29"/>
                    <a:pt x="0" y="84"/>
                  </a:cubicBezTo>
                  <a:lnTo>
                    <a:pt x="0" y="1212"/>
                  </a:lnTo>
                  <a:cubicBezTo>
                    <a:pt x="0" y="1267"/>
                    <a:pt x="34" y="1301"/>
                    <a:pt x="89" y="1301"/>
                  </a:cubicBezTo>
                  <a:cubicBezTo>
                    <a:pt x="134" y="1301"/>
                    <a:pt x="167" y="1267"/>
                    <a:pt x="167" y="1212"/>
                  </a:cubicBezTo>
                  <a:lnTo>
                    <a:pt x="167" y="84"/>
                  </a:lnTo>
                  <a:cubicBezTo>
                    <a:pt x="167" y="29"/>
                    <a:pt x="126"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7"/>
            <p:cNvSpPr/>
            <p:nvPr/>
          </p:nvSpPr>
          <p:spPr>
            <a:xfrm>
              <a:off x="995297" y="2220971"/>
              <a:ext cx="7224" cy="51854"/>
            </a:xfrm>
            <a:custGeom>
              <a:avLst/>
              <a:gdLst/>
              <a:ahLst/>
              <a:cxnLst/>
              <a:rect l="l" t="t" r="r" b="b"/>
              <a:pathLst>
                <a:path w="180" h="1292" extrusionOk="0">
                  <a:moveTo>
                    <a:pt x="86" y="0"/>
                  </a:moveTo>
                  <a:cubicBezTo>
                    <a:pt x="45" y="0"/>
                    <a:pt x="6" y="25"/>
                    <a:pt x="1" y="75"/>
                  </a:cubicBezTo>
                  <a:lnTo>
                    <a:pt x="1" y="1203"/>
                  </a:lnTo>
                  <a:cubicBezTo>
                    <a:pt x="1" y="1258"/>
                    <a:pt x="34" y="1292"/>
                    <a:pt x="90" y="1292"/>
                  </a:cubicBezTo>
                  <a:cubicBezTo>
                    <a:pt x="134" y="1292"/>
                    <a:pt x="179" y="1258"/>
                    <a:pt x="179" y="1203"/>
                  </a:cubicBezTo>
                  <a:lnTo>
                    <a:pt x="179" y="75"/>
                  </a:lnTo>
                  <a:cubicBezTo>
                    <a:pt x="168" y="25"/>
                    <a:pt x="126"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7"/>
            <p:cNvSpPr/>
            <p:nvPr/>
          </p:nvSpPr>
          <p:spPr>
            <a:xfrm>
              <a:off x="1038765" y="2220971"/>
              <a:ext cx="7184" cy="51854"/>
            </a:xfrm>
            <a:custGeom>
              <a:avLst/>
              <a:gdLst/>
              <a:ahLst/>
              <a:cxnLst/>
              <a:rect l="l" t="t" r="r" b="b"/>
              <a:pathLst>
                <a:path w="179" h="1292" extrusionOk="0">
                  <a:moveTo>
                    <a:pt x="89" y="0"/>
                  </a:moveTo>
                  <a:cubicBezTo>
                    <a:pt x="47" y="0"/>
                    <a:pt x="6" y="25"/>
                    <a:pt x="0" y="75"/>
                  </a:cubicBezTo>
                  <a:lnTo>
                    <a:pt x="0" y="1203"/>
                  </a:lnTo>
                  <a:cubicBezTo>
                    <a:pt x="0" y="1258"/>
                    <a:pt x="45" y="1292"/>
                    <a:pt x="89" y="1292"/>
                  </a:cubicBezTo>
                  <a:cubicBezTo>
                    <a:pt x="134" y="1292"/>
                    <a:pt x="179" y="1258"/>
                    <a:pt x="179" y="1203"/>
                  </a:cubicBezTo>
                  <a:lnTo>
                    <a:pt x="179" y="75"/>
                  </a:lnTo>
                  <a:cubicBezTo>
                    <a:pt x="173" y="25"/>
                    <a:pt x="131"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7"/>
            <p:cNvSpPr/>
            <p:nvPr/>
          </p:nvSpPr>
          <p:spPr>
            <a:xfrm>
              <a:off x="1082634" y="2220971"/>
              <a:ext cx="6783" cy="51854"/>
            </a:xfrm>
            <a:custGeom>
              <a:avLst/>
              <a:gdLst/>
              <a:ahLst/>
              <a:cxnLst/>
              <a:rect l="l" t="t" r="r" b="b"/>
              <a:pathLst>
                <a:path w="169" h="1292" extrusionOk="0">
                  <a:moveTo>
                    <a:pt x="84" y="0"/>
                  </a:moveTo>
                  <a:cubicBezTo>
                    <a:pt x="45" y="0"/>
                    <a:pt x="6" y="25"/>
                    <a:pt x="1" y="75"/>
                  </a:cubicBezTo>
                  <a:lnTo>
                    <a:pt x="1" y="1203"/>
                  </a:lnTo>
                  <a:cubicBezTo>
                    <a:pt x="1" y="1258"/>
                    <a:pt x="34" y="1292"/>
                    <a:pt x="79" y="1292"/>
                  </a:cubicBezTo>
                  <a:cubicBezTo>
                    <a:pt x="135" y="1292"/>
                    <a:pt x="168" y="1258"/>
                    <a:pt x="168" y="1203"/>
                  </a:cubicBezTo>
                  <a:lnTo>
                    <a:pt x="168" y="75"/>
                  </a:lnTo>
                  <a:cubicBezTo>
                    <a:pt x="162" y="25"/>
                    <a:pt x="123"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7"/>
            <p:cNvSpPr/>
            <p:nvPr/>
          </p:nvSpPr>
          <p:spPr>
            <a:xfrm>
              <a:off x="1126102" y="2220971"/>
              <a:ext cx="7184" cy="51854"/>
            </a:xfrm>
            <a:custGeom>
              <a:avLst/>
              <a:gdLst/>
              <a:ahLst/>
              <a:cxnLst/>
              <a:rect l="l" t="t" r="r" b="b"/>
              <a:pathLst>
                <a:path w="179" h="1292" extrusionOk="0">
                  <a:moveTo>
                    <a:pt x="89" y="0"/>
                  </a:moveTo>
                  <a:cubicBezTo>
                    <a:pt x="48" y="0"/>
                    <a:pt x="6" y="25"/>
                    <a:pt x="0" y="75"/>
                  </a:cubicBezTo>
                  <a:lnTo>
                    <a:pt x="0" y="1203"/>
                  </a:lnTo>
                  <a:cubicBezTo>
                    <a:pt x="0" y="1258"/>
                    <a:pt x="45" y="1292"/>
                    <a:pt x="89" y="1292"/>
                  </a:cubicBezTo>
                  <a:cubicBezTo>
                    <a:pt x="134" y="1292"/>
                    <a:pt x="179" y="1258"/>
                    <a:pt x="179" y="1203"/>
                  </a:cubicBezTo>
                  <a:lnTo>
                    <a:pt x="179" y="75"/>
                  </a:lnTo>
                  <a:cubicBezTo>
                    <a:pt x="173" y="25"/>
                    <a:pt x="131"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7"/>
            <p:cNvSpPr/>
            <p:nvPr/>
          </p:nvSpPr>
          <p:spPr>
            <a:xfrm>
              <a:off x="1169529" y="2220971"/>
              <a:ext cx="7224" cy="51854"/>
            </a:xfrm>
            <a:custGeom>
              <a:avLst/>
              <a:gdLst/>
              <a:ahLst/>
              <a:cxnLst/>
              <a:rect l="l" t="t" r="r" b="b"/>
              <a:pathLst>
                <a:path w="180" h="1292" extrusionOk="0">
                  <a:moveTo>
                    <a:pt x="90" y="0"/>
                  </a:moveTo>
                  <a:cubicBezTo>
                    <a:pt x="48" y="0"/>
                    <a:pt x="6" y="25"/>
                    <a:pt x="1" y="75"/>
                  </a:cubicBezTo>
                  <a:lnTo>
                    <a:pt x="1" y="1203"/>
                  </a:lnTo>
                  <a:cubicBezTo>
                    <a:pt x="1" y="1258"/>
                    <a:pt x="45" y="1292"/>
                    <a:pt x="90" y="1292"/>
                  </a:cubicBezTo>
                  <a:cubicBezTo>
                    <a:pt x="135" y="1292"/>
                    <a:pt x="179" y="1258"/>
                    <a:pt x="179" y="1203"/>
                  </a:cubicBezTo>
                  <a:lnTo>
                    <a:pt x="179" y="75"/>
                  </a:lnTo>
                  <a:cubicBezTo>
                    <a:pt x="174" y="25"/>
                    <a:pt x="132"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7"/>
            <p:cNvSpPr/>
            <p:nvPr/>
          </p:nvSpPr>
          <p:spPr>
            <a:xfrm>
              <a:off x="1212997" y="2220971"/>
              <a:ext cx="7184" cy="51854"/>
            </a:xfrm>
            <a:custGeom>
              <a:avLst/>
              <a:gdLst/>
              <a:ahLst/>
              <a:cxnLst/>
              <a:rect l="l" t="t" r="r" b="b"/>
              <a:pathLst>
                <a:path w="179" h="1292" extrusionOk="0">
                  <a:moveTo>
                    <a:pt x="94" y="0"/>
                  </a:moveTo>
                  <a:cubicBezTo>
                    <a:pt x="53" y="0"/>
                    <a:pt x="11" y="25"/>
                    <a:pt x="0" y="75"/>
                  </a:cubicBezTo>
                  <a:lnTo>
                    <a:pt x="0" y="1203"/>
                  </a:lnTo>
                  <a:cubicBezTo>
                    <a:pt x="0" y="1258"/>
                    <a:pt x="45" y="1292"/>
                    <a:pt x="89" y="1292"/>
                  </a:cubicBezTo>
                  <a:cubicBezTo>
                    <a:pt x="145" y="1292"/>
                    <a:pt x="179" y="1258"/>
                    <a:pt x="179" y="1203"/>
                  </a:cubicBezTo>
                  <a:lnTo>
                    <a:pt x="179" y="75"/>
                  </a:lnTo>
                  <a:cubicBezTo>
                    <a:pt x="173" y="25"/>
                    <a:pt x="134"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7"/>
            <p:cNvSpPr/>
            <p:nvPr/>
          </p:nvSpPr>
          <p:spPr>
            <a:xfrm>
              <a:off x="1256866" y="2220609"/>
              <a:ext cx="6783" cy="52216"/>
            </a:xfrm>
            <a:custGeom>
              <a:avLst/>
              <a:gdLst/>
              <a:ahLst/>
              <a:cxnLst/>
              <a:rect l="l" t="t" r="r" b="b"/>
              <a:pathLst>
                <a:path w="169" h="1301" extrusionOk="0">
                  <a:moveTo>
                    <a:pt x="84" y="1"/>
                  </a:moveTo>
                  <a:cubicBezTo>
                    <a:pt x="43" y="1"/>
                    <a:pt x="1" y="29"/>
                    <a:pt x="1" y="84"/>
                  </a:cubicBezTo>
                  <a:lnTo>
                    <a:pt x="1" y="1212"/>
                  </a:lnTo>
                  <a:cubicBezTo>
                    <a:pt x="1" y="1267"/>
                    <a:pt x="34" y="1301"/>
                    <a:pt x="90" y="1301"/>
                  </a:cubicBezTo>
                  <a:cubicBezTo>
                    <a:pt x="135" y="1301"/>
                    <a:pt x="168" y="1267"/>
                    <a:pt x="168" y="1212"/>
                  </a:cubicBezTo>
                  <a:lnTo>
                    <a:pt x="168" y="84"/>
                  </a:lnTo>
                  <a:cubicBezTo>
                    <a:pt x="168" y="29"/>
                    <a:pt x="126"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7"/>
            <p:cNvSpPr/>
            <p:nvPr/>
          </p:nvSpPr>
          <p:spPr>
            <a:xfrm>
              <a:off x="1300333" y="2220971"/>
              <a:ext cx="7184" cy="51854"/>
            </a:xfrm>
            <a:custGeom>
              <a:avLst/>
              <a:gdLst/>
              <a:ahLst/>
              <a:cxnLst/>
              <a:rect l="l" t="t" r="r" b="b"/>
              <a:pathLst>
                <a:path w="179" h="1292" extrusionOk="0">
                  <a:moveTo>
                    <a:pt x="85" y="0"/>
                  </a:moveTo>
                  <a:cubicBezTo>
                    <a:pt x="45" y="0"/>
                    <a:pt x="6" y="25"/>
                    <a:pt x="0" y="75"/>
                  </a:cubicBezTo>
                  <a:lnTo>
                    <a:pt x="0" y="1203"/>
                  </a:lnTo>
                  <a:cubicBezTo>
                    <a:pt x="0" y="1258"/>
                    <a:pt x="34" y="1292"/>
                    <a:pt x="89" y="1292"/>
                  </a:cubicBezTo>
                  <a:cubicBezTo>
                    <a:pt x="134" y="1292"/>
                    <a:pt x="179" y="1258"/>
                    <a:pt x="179" y="1203"/>
                  </a:cubicBezTo>
                  <a:lnTo>
                    <a:pt x="179" y="75"/>
                  </a:lnTo>
                  <a:cubicBezTo>
                    <a:pt x="168" y="25"/>
                    <a:pt x="126"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7"/>
            <p:cNvSpPr/>
            <p:nvPr/>
          </p:nvSpPr>
          <p:spPr>
            <a:xfrm>
              <a:off x="885123" y="2020620"/>
              <a:ext cx="436267" cy="86491"/>
            </a:xfrm>
            <a:custGeom>
              <a:avLst/>
              <a:gdLst/>
              <a:ahLst/>
              <a:cxnLst/>
              <a:rect l="l" t="t" r="r" b="b"/>
              <a:pathLst>
                <a:path w="10870" h="2155" extrusionOk="0">
                  <a:moveTo>
                    <a:pt x="0" y="1"/>
                  </a:moveTo>
                  <a:lnTo>
                    <a:pt x="0" y="2154"/>
                  </a:lnTo>
                  <a:lnTo>
                    <a:pt x="10870" y="2154"/>
                  </a:lnTo>
                  <a:lnTo>
                    <a:pt x="10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7"/>
            <p:cNvSpPr/>
            <p:nvPr/>
          </p:nvSpPr>
          <p:spPr>
            <a:xfrm>
              <a:off x="923654" y="2047742"/>
              <a:ext cx="7184" cy="52216"/>
            </a:xfrm>
            <a:custGeom>
              <a:avLst/>
              <a:gdLst/>
              <a:ahLst/>
              <a:cxnLst/>
              <a:rect l="l" t="t" r="r" b="b"/>
              <a:pathLst>
                <a:path w="179" h="1301" extrusionOk="0">
                  <a:moveTo>
                    <a:pt x="85" y="0"/>
                  </a:moveTo>
                  <a:cubicBezTo>
                    <a:pt x="45" y="0"/>
                    <a:pt x="6" y="28"/>
                    <a:pt x="0" y="84"/>
                  </a:cubicBezTo>
                  <a:lnTo>
                    <a:pt x="0" y="1211"/>
                  </a:lnTo>
                  <a:cubicBezTo>
                    <a:pt x="0" y="1267"/>
                    <a:pt x="34" y="1300"/>
                    <a:pt x="89" y="1300"/>
                  </a:cubicBezTo>
                  <a:cubicBezTo>
                    <a:pt x="134" y="1300"/>
                    <a:pt x="179" y="1267"/>
                    <a:pt x="179" y="1211"/>
                  </a:cubicBezTo>
                  <a:lnTo>
                    <a:pt x="179" y="84"/>
                  </a:lnTo>
                  <a:cubicBezTo>
                    <a:pt x="167" y="28"/>
                    <a:pt x="126"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7"/>
            <p:cNvSpPr/>
            <p:nvPr/>
          </p:nvSpPr>
          <p:spPr>
            <a:xfrm>
              <a:off x="967082" y="2047742"/>
              <a:ext cx="7224" cy="52216"/>
            </a:xfrm>
            <a:custGeom>
              <a:avLst/>
              <a:gdLst/>
              <a:ahLst/>
              <a:cxnLst/>
              <a:rect l="l" t="t" r="r" b="b"/>
              <a:pathLst>
                <a:path w="180" h="1301" extrusionOk="0">
                  <a:moveTo>
                    <a:pt x="90" y="0"/>
                  </a:moveTo>
                  <a:cubicBezTo>
                    <a:pt x="48" y="0"/>
                    <a:pt x="6" y="28"/>
                    <a:pt x="0" y="84"/>
                  </a:cubicBezTo>
                  <a:lnTo>
                    <a:pt x="0" y="1211"/>
                  </a:lnTo>
                  <a:cubicBezTo>
                    <a:pt x="0" y="1267"/>
                    <a:pt x="45" y="1300"/>
                    <a:pt x="90" y="1300"/>
                  </a:cubicBezTo>
                  <a:cubicBezTo>
                    <a:pt x="134" y="1300"/>
                    <a:pt x="179" y="1267"/>
                    <a:pt x="179" y="1211"/>
                  </a:cubicBezTo>
                  <a:lnTo>
                    <a:pt x="179" y="84"/>
                  </a:lnTo>
                  <a:cubicBezTo>
                    <a:pt x="173" y="28"/>
                    <a:pt x="132"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7"/>
            <p:cNvSpPr/>
            <p:nvPr/>
          </p:nvSpPr>
          <p:spPr>
            <a:xfrm>
              <a:off x="1010991" y="2047381"/>
              <a:ext cx="6743" cy="52577"/>
            </a:xfrm>
            <a:custGeom>
              <a:avLst/>
              <a:gdLst/>
              <a:ahLst/>
              <a:cxnLst/>
              <a:rect l="l" t="t" r="r" b="b"/>
              <a:pathLst>
                <a:path w="168" h="1310" extrusionOk="0">
                  <a:moveTo>
                    <a:pt x="84" y="1"/>
                  </a:moveTo>
                  <a:cubicBezTo>
                    <a:pt x="42" y="1"/>
                    <a:pt x="0" y="32"/>
                    <a:pt x="0" y="93"/>
                  </a:cubicBezTo>
                  <a:lnTo>
                    <a:pt x="0" y="1220"/>
                  </a:lnTo>
                  <a:cubicBezTo>
                    <a:pt x="0" y="1276"/>
                    <a:pt x="34" y="1309"/>
                    <a:pt x="78" y="1309"/>
                  </a:cubicBezTo>
                  <a:cubicBezTo>
                    <a:pt x="134" y="1309"/>
                    <a:pt x="168" y="1276"/>
                    <a:pt x="168" y="1220"/>
                  </a:cubicBezTo>
                  <a:lnTo>
                    <a:pt x="168" y="93"/>
                  </a:lnTo>
                  <a:cubicBezTo>
                    <a:pt x="168" y="32"/>
                    <a:pt x="126"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7"/>
            <p:cNvSpPr/>
            <p:nvPr/>
          </p:nvSpPr>
          <p:spPr>
            <a:xfrm>
              <a:off x="1054418" y="2047742"/>
              <a:ext cx="7224" cy="52216"/>
            </a:xfrm>
            <a:custGeom>
              <a:avLst/>
              <a:gdLst/>
              <a:ahLst/>
              <a:cxnLst/>
              <a:rect l="l" t="t" r="r" b="b"/>
              <a:pathLst>
                <a:path w="180" h="1301" extrusionOk="0">
                  <a:moveTo>
                    <a:pt x="86" y="0"/>
                  </a:moveTo>
                  <a:cubicBezTo>
                    <a:pt x="45" y="0"/>
                    <a:pt x="6" y="28"/>
                    <a:pt x="1" y="84"/>
                  </a:cubicBezTo>
                  <a:lnTo>
                    <a:pt x="1" y="1211"/>
                  </a:lnTo>
                  <a:cubicBezTo>
                    <a:pt x="1" y="1267"/>
                    <a:pt x="34" y="1300"/>
                    <a:pt x="90" y="1300"/>
                  </a:cubicBezTo>
                  <a:cubicBezTo>
                    <a:pt x="135" y="1300"/>
                    <a:pt x="168" y="1267"/>
                    <a:pt x="179" y="1211"/>
                  </a:cubicBezTo>
                  <a:lnTo>
                    <a:pt x="179" y="84"/>
                  </a:lnTo>
                  <a:cubicBezTo>
                    <a:pt x="168" y="28"/>
                    <a:pt x="126"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7"/>
            <p:cNvSpPr/>
            <p:nvPr/>
          </p:nvSpPr>
          <p:spPr>
            <a:xfrm>
              <a:off x="1098327" y="2047742"/>
              <a:ext cx="6743" cy="52216"/>
            </a:xfrm>
            <a:custGeom>
              <a:avLst/>
              <a:gdLst/>
              <a:ahLst/>
              <a:cxnLst/>
              <a:rect l="l" t="t" r="r" b="b"/>
              <a:pathLst>
                <a:path w="168" h="1301" extrusionOk="0">
                  <a:moveTo>
                    <a:pt x="84" y="0"/>
                  </a:moveTo>
                  <a:cubicBezTo>
                    <a:pt x="45" y="0"/>
                    <a:pt x="6" y="28"/>
                    <a:pt x="0" y="84"/>
                  </a:cubicBezTo>
                  <a:lnTo>
                    <a:pt x="0" y="1211"/>
                  </a:lnTo>
                  <a:cubicBezTo>
                    <a:pt x="0" y="1267"/>
                    <a:pt x="34" y="1300"/>
                    <a:pt x="90" y="1300"/>
                  </a:cubicBezTo>
                  <a:cubicBezTo>
                    <a:pt x="134" y="1300"/>
                    <a:pt x="168" y="1267"/>
                    <a:pt x="168" y="1211"/>
                  </a:cubicBezTo>
                  <a:lnTo>
                    <a:pt x="168" y="84"/>
                  </a:lnTo>
                  <a:cubicBezTo>
                    <a:pt x="162" y="28"/>
                    <a:pt x="123"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7"/>
            <p:cNvSpPr/>
            <p:nvPr/>
          </p:nvSpPr>
          <p:spPr>
            <a:xfrm>
              <a:off x="1141313" y="2047742"/>
              <a:ext cx="7224" cy="52216"/>
            </a:xfrm>
            <a:custGeom>
              <a:avLst/>
              <a:gdLst/>
              <a:ahLst/>
              <a:cxnLst/>
              <a:rect l="l" t="t" r="r" b="b"/>
              <a:pathLst>
                <a:path w="180" h="1301" extrusionOk="0">
                  <a:moveTo>
                    <a:pt x="94" y="0"/>
                  </a:moveTo>
                  <a:cubicBezTo>
                    <a:pt x="54" y="0"/>
                    <a:pt x="12" y="28"/>
                    <a:pt x="1" y="84"/>
                  </a:cubicBezTo>
                  <a:lnTo>
                    <a:pt x="1" y="1211"/>
                  </a:lnTo>
                  <a:cubicBezTo>
                    <a:pt x="1" y="1267"/>
                    <a:pt x="45" y="1300"/>
                    <a:pt x="90" y="1300"/>
                  </a:cubicBezTo>
                  <a:cubicBezTo>
                    <a:pt x="146" y="1300"/>
                    <a:pt x="179" y="1267"/>
                    <a:pt x="179" y="1211"/>
                  </a:cubicBezTo>
                  <a:lnTo>
                    <a:pt x="179" y="84"/>
                  </a:lnTo>
                  <a:cubicBezTo>
                    <a:pt x="174" y="28"/>
                    <a:pt x="134"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7"/>
            <p:cNvSpPr/>
            <p:nvPr/>
          </p:nvSpPr>
          <p:spPr>
            <a:xfrm>
              <a:off x="1185222" y="2047502"/>
              <a:ext cx="6743" cy="52456"/>
            </a:xfrm>
            <a:custGeom>
              <a:avLst/>
              <a:gdLst/>
              <a:ahLst/>
              <a:cxnLst/>
              <a:rect l="l" t="t" r="r" b="b"/>
              <a:pathLst>
                <a:path w="168" h="1307" extrusionOk="0">
                  <a:moveTo>
                    <a:pt x="89" y="1"/>
                  </a:moveTo>
                  <a:cubicBezTo>
                    <a:pt x="34" y="1"/>
                    <a:pt x="0" y="34"/>
                    <a:pt x="0" y="90"/>
                  </a:cubicBezTo>
                  <a:lnTo>
                    <a:pt x="0" y="1217"/>
                  </a:lnTo>
                  <a:cubicBezTo>
                    <a:pt x="0" y="1273"/>
                    <a:pt x="34" y="1306"/>
                    <a:pt x="89" y="1306"/>
                  </a:cubicBezTo>
                  <a:cubicBezTo>
                    <a:pt x="134" y="1306"/>
                    <a:pt x="168" y="1273"/>
                    <a:pt x="168" y="1217"/>
                  </a:cubicBezTo>
                  <a:lnTo>
                    <a:pt x="168" y="90"/>
                  </a:lnTo>
                  <a:cubicBezTo>
                    <a:pt x="168" y="34"/>
                    <a:pt x="134"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7"/>
            <p:cNvSpPr/>
            <p:nvPr/>
          </p:nvSpPr>
          <p:spPr>
            <a:xfrm>
              <a:off x="1228650" y="2047742"/>
              <a:ext cx="7224" cy="52216"/>
            </a:xfrm>
            <a:custGeom>
              <a:avLst/>
              <a:gdLst/>
              <a:ahLst/>
              <a:cxnLst/>
              <a:rect l="l" t="t" r="r" b="b"/>
              <a:pathLst>
                <a:path w="180" h="1301" extrusionOk="0">
                  <a:moveTo>
                    <a:pt x="86" y="0"/>
                  </a:moveTo>
                  <a:cubicBezTo>
                    <a:pt x="45" y="0"/>
                    <a:pt x="6" y="28"/>
                    <a:pt x="1" y="84"/>
                  </a:cubicBezTo>
                  <a:lnTo>
                    <a:pt x="1" y="1211"/>
                  </a:lnTo>
                  <a:cubicBezTo>
                    <a:pt x="1" y="1267"/>
                    <a:pt x="34" y="1300"/>
                    <a:pt x="90" y="1300"/>
                  </a:cubicBezTo>
                  <a:cubicBezTo>
                    <a:pt x="135" y="1300"/>
                    <a:pt x="179" y="1267"/>
                    <a:pt x="179" y="1211"/>
                  </a:cubicBezTo>
                  <a:lnTo>
                    <a:pt x="179" y="84"/>
                  </a:lnTo>
                  <a:cubicBezTo>
                    <a:pt x="168" y="28"/>
                    <a:pt x="126"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7"/>
            <p:cNvSpPr/>
            <p:nvPr/>
          </p:nvSpPr>
          <p:spPr>
            <a:xfrm>
              <a:off x="1272117" y="2047742"/>
              <a:ext cx="7184" cy="52216"/>
            </a:xfrm>
            <a:custGeom>
              <a:avLst/>
              <a:gdLst/>
              <a:ahLst/>
              <a:cxnLst/>
              <a:rect l="l" t="t" r="r" b="b"/>
              <a:pathLst>
                <a:path w="179" h="1301" extrusionOk="0">
                  <a:moveTo>
                    <a:pt x="89" y="0"/>
                  </a:moveTo>
                  <a:cubicBezTo>
                    <a:pt x="48" y="0"/>
                    <a:pt x="6" y="28"/>
                    <a:pt x="0" y="84"/>
                  </a:cubicBezTo>
                  <a:lnTo>
                    <a:pt x="0" y="1211"/>
                  </a:lnTo>
                  <a:cubicBezTo>
                    <a:pt x="0" y="1267"/>
                    <a:pt x="45" y="1300"/>
                    <a:pt x="89" y="1300"/>
                  </a:cubicBezTo>
                  <a:cubicBezTo>
                    <a:pt x="134" y="1300"/>
                    <a:pt x="179" y="1267"/>
                    <a:pt x="179" y="1211"/>
                  </a:cubicBezTo>
                  <a:lnTo>
                    <a:pt x="179" y="84"/>
                  </a:lnTo>
                  <a:cubicBezTo>
                    <a:pt x="173" y="28"/>
                    <a:pt x="131"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7"/>
            <p:cNvSpPr/>
            <p:nvPr/>
          </p:nvSpPr>
          <p:spPr>
            <a:xfrm>
              <a:off x="953195" y="2107073"/>
              <a:ext cx="435826" cy="86491"/>
            </a:xfrm>
            <a:custGeom>
              <a:avLst/>
              <a:gdLst/>
              <a:ahLst/>
              <a:cxnLst/>
              <a:rect l="l" t="t" r="r" b="b"/>
              <a:pathLst>
                <a:path w="10859" h="2155" extrusionOk="0">
                  <a:moveTo>
                    <a:pt x="1" y="0"/>
                  </a:moveTo>
                  <a:lnTo>
                    <a:pt x="1" y="2154"/>
                  </a:lnTo>
                  <a:lnTo>
                    <a:pt x="10859" y="2154"/>
                  </a:lnTo>
                  <a:lnTo>
                    <a:pt x="108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7"/>
            <p:cNvSpPr/>
            <p:nvPr/>
          </p:nvSpPr>
          <p:spPr>
            <a:xfrm>
              <a:off x="991725" y="2134517"/>
              <a:ext cx="7184" cy="51895"/>
            </a:xfrm>
            <a:custGeom>
              <a:avLst/>
              <a:gdLst/>
              <a:ahLst/>
              <a:cxnLst/>
              <a:rect l="l" t="t" r="r" b="b"/>
              <a:pathLst>
                <a:path w="179" h="1293" extrusionOk="0">
                  <a:moveTo>
                    <a:pt x="90" y="0"/>
                  </a:moveTo>
                  <a:cubicBezTo>
                    <a:pt x="48" y="0"/>
                    <a:pt x="6" y="25"/>
                    <a:pt x="0" y="76"/>
                  </a:cubicBezTo>
                  <a:lnTo>
                    <a:pt x="0" y="1203"/>
                  </a:lnTo>
                  <a:cubicBezTo>
                    <a:pt x="0" y="1259"/>
                    <a:pt x="45" y="1292"/>
                    <a:pt x="90" y="1292"/>
                  </a:cubicBezTo>
                  <a:cubicBezTo>
                    <a:pt x="134" y="1292"/>
                    <a:pt x="179" y="1259"/>
                    <a:pt x="179" y="1203"/>
                  </a:cubicBezTo>
                  <a:lnTo>
                    <a:pt x="179" y="76"/>
                  </a:lnTo>
                  <a:cubicBezTo>
                    <a:pt x="173" y="25"/>
                    <a:pt x="131"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7"/>
            <p:cNvSpPr/>
            <p:nvPr/>
          </p:nvSpPr>
          <p:spPr>
            <a:xfrm>
              <a:off x="1035153" y="2134517"/>
              <a:ext cx="7224" cy="51895"/>
            </a:xfrm>
            <a:custGeom>
              <a:avLst/>
              <a:gdLst/>
              <a:ahLst/>
              <a:cxnLst/>
              <a:rect l="l" t="t" r="r" b="b"/>
              <a:pathLst>
                <a:path w="180" h="1293" extrusionOk="0">
                  <a:moveTo>
                    <a:pt x="86" y="0"/>
                  </a:moveTo>
                  <a:cubicBezTo>
                    <a:pt x="45" y="0"/>
                    <a:pt x="6" y="25"/>
                    <a:pt x="1" y="76"/>
                  </a:cubicBezTo>
                  <a:lnTo>
                    <a:pt x="1" y="1203"/>
                  </a:lnTo>
                  <a:cubicBezTo>
                    <a:pt x="1" y="1259"/>
                    <a:pt x="45" y="1292"/>
                    <a:pt x="90" y="1292"/>
                  </a:cubicBezTo>
                  <a:cubicBezTo>
                    <a:pt x="135" y="1292"/>
                    <a:pt x="179" y="1259"/>
                    <a:pt x="179" y="1203"/>
                  </a:cubicBezTo>
                  <a:lnTo>
                    <a:pt x="179" y="76"/>
                  </a:lnTo>
                  <a:cubicBezTo>
                    <a:pt x="168" y="25"/>
                    <a:pt x="126"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7"/>
            <p:cNvSpPr/>
            <p:nvPr/>
          </p:nvSpPr>
          <p:spPr>
            <a:xfrm>
              <a:off x="1078620" y="2133835"/>
              <a:ext cx="7184" cy="52577"/>
            </a:xfrm>
            <a:custGeom>
              <a:avLst/>
              <a:gdLst/>
              <a:ahLst/>
              <a:cxnLst/>
              <a:rect l="l" t="t" r="r" b="b"/>
              <a:pathLst>
                <a:path w="179" h="1310" extrusionOk="0">
                  <a:moveTo>
                    <a:pt x="89" y="1"/>
                  </a:moveTo>
                  <a:cubicBezTo>
                    <a:pt x="45" y="1"/>
                    <a:pt x="0" y="31"/>
                    <a:pt x="0" y="93"/>
                  </a:cubicBezTo>
                  <a:lnTo>
                    <a:pt x="0" y="1220"/>
                  </a:lnTo>
                  <a:cubicBezTo>
                    <a:pt x="0" y="1276"/>
                    <a:pt x="45" y="1309"/>
                    <a:pt x="89" y="1309"/>
                  </a:cubicBezTo>
                  <a:cubicBezTo>
                    <a:pt x="134" y="1309"/>
                    <a:pt x="179" y="1276"/>
                    <a:pt x="179" y="1220"/>
                  </a:cubicBezTo>
                  <a:lnTo>
                    <a:pt x="179" y="93"/>
                  </a:lnTo>
                  <a:cubicBezTo>
                    <a:pt x="179" y="31"/>
                    <a:pt x="134"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7"/>
            <p:cNvSpPr/>
            <p:nvPr/>
          </p:nvSpPr>
          <p:spPr>
            <a:xfrm>
              <a:off x="1122489" y="2134517"/>
              <a:ext cx="6783" cy="51895"/>
            </a:xfrm>
            <a:custGeom>
              <a:avLst/>
              <a:gdLst/>
              <a:ahLst/>
              <a:cxnLst/>
              <a:rect l="l" t="t" r="r" b="b"/>
              <a:pathLst>
                <a:path w="169" h="1293" extrusionOk="0">
                  <a:moveTo>
                    <a:pt x="85" y="0"/>
                  </a:moveTo>
                  <a:cubicBezTo>
                    <a:pt x="45" y="0"/>
                    <a:pt x="6" y="25"/>
                    <a:pt x="1" y="76"/>
                  </a:cubicBezTo>
                  <a:lnTo>
                    <a:pt x="1" y="1203"/>
                  </a:lnTo>
                  <a:cubicBezTo>
                    <a:pt x="1" y="1259"/>
                    <a:pt x="34" y="1292"/>
                    <a:pt x="79" y="1292"/>
                  </a:cubicBezTo>
                  <a:cubicBezTo>
                    <a:pt x="135" y="1292"/>
                    <a:pt x="168" y="1259"/>
                    <a:pt x="168" y="1203"/>
                  </a:cubicBezTo>
                  <a:lnTo>
                    <a:pt x="168" y="76"/>
                  </a:lnTo>
                  <a:cubicBezTo>
                    <a:pt x="163" y="25"/>
                    <a:pt x="124"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7"/>
            <p:cNvSpPr/>
            <p:nvPr/>
          </p:nvSpPr>
          <p:spPr>
            <a:xfrm>
              <a:off x="1165957" y="2134517"/>
              <a:ext cx="7184" cy="51895"/>
            </a:xfrm>
            <a:custGeom>
              <a:avLst/>
              <a:gdLst/>
              <a:ahLst/>
              <a:cxnLst/>
              <a:rect l="l" t="t" r="r" b="b"/>
              <a:pathLst>
                <a:path w="179" h="1293" extrusionOk="0">
                  <a:moveTo>
                    <a:pt x="85" y="0"/>
                  </a:moveTo>
                  <a:cubicBezTo>
                    <a:pt x="45" y="0"/>
                    <a:pt x="6" y="25"/>
                    <a:pt x="0" y="76"/>
                  </a:cubicBezTo>
                  <a:lnTo>
                    <a:pt x="0" y="1203"/>
                  </a:lnTo>
                  <a:cubicBezTo>
                    <a:pt x="0" y="1259"/>
                    <a:pt x="34" y="1292"/>
                    <a:pt x="90" y="1292"/>
                  </a:cubicBezTo>
                  <a:cubicBezTo>
                    <a:pt x="134" y="1292"/>
                    <a:pt x="179" y="1259"/>
                    <a:pt x="179" y="1203"/>
                  </a:cubicBezTo>
                  <a:lnTo>
                    <a:pt x="179" y="76"/>
                  </a:lnTo>
                  <a:cubicBezTo>
                    <a:pt x="168" y="25"/>
                    <a:pt x="126"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7"/>
            <p:cNvSpPr/>
            <p:nvPr/>
          </p:nvSpPr>
          <p:spPr>
            <a:xfrm>
              <a:off x="1209384" y="2133835"/>
              <a:ext cx="7224" cy="52577"/>
            </a:xfrm>
            <a:custGeom>
              <a:avLst/>
              <a:gdLst/>
              <a:ahLst/>
              <a:cxnLst/>
              <a:rect l="l" t="t" r="r" b="b"/>
              <a:pathLst>
                <a:path w="180" h="1310" extrusionOk="0">
                  <a:moveTo>
                    <a:pt x="90" y="1"/>
                  </a:moveTo>
                  <a:cubicBezTo>
                    <a:pt x="45" y="1"/>
                    <a:pt x="1" y="31"/>
                    <a:pt x="1" y="93"/>
                  </a:cubicBezTo>
                  <a:lnTo>
                    <a:pt x="1" y="1220"/>
                  </a:lnTo>
                  <a:cubicBezTo>
                    <a:pt x="1" y="1276"/>
                    <a:pt x="45" y="1309"/>
                    <a:pt x="90" y="1309"/>
                  </a:cubicBezTo>
                  <a:cubicBezTo>
                    <a:pt x="135" y="1309"/>
                    <a:pt x="179" y="1276"/>
                    <a:pt x="179" y="1220"/>
                  </a:cubicBezTo>
                  <a:lnTo>
                    <a:pt x="179" y="93"/>
                  </a:lnTo>
                  <a:cubicBezTo>
                    <a:pt x="179" y="31"/>
                    <a:pt x="135"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7"/>
            <p:cNvSpPr/>
            <p:nvPr/>
          </p:nvSpPr>
          <p:spPr>
            <a:xfrm>
              <a:off x="1252852" y="2134517"/>
              <a:ext cx="7184" cy="51895"/>
            </a:xfrm>
            <a:custGeom>
              <a:avLst/>
              <a:gdLst/>
              <a:ahLst/>
              <a:cxnLst/>
              <a:rect l="l" t="t" r="r" b="b"/>
              <a:pathLst>
                <a:path w="179" h="1293" extrusionOk="0">
                  <a:moveTo>
                    <a:pt x="95" y="0"/>
                  </a:moveTo>
                  <a:cubicBezTo>
                    <a:pt x="56" y="0"/>
                    <a:pt x="17" y="25"/>
                    <a:pt x="11" y="76"/>
                  </a:cubicBezTo>
                  <a:lnTo>
                    <a:pt x="11" y="1203"/>
                  </a:lnTo>
                  <a:cubicBezTo>
                    <a:pt x="0" y="1259"/>
                    <a:pt x="45" y="1292"/>
                    <a:pt x="90" y="1292"/>
                  </a:cubicBezTo>
                  <a:cubicBezTo>
                    <a:pt x="145" y="1292"/>
                    <a:pt x="179" y="1259"/>
                    <a:pt x="179" y="1203"/>
                  </a:cubicBezTo>
                  <a:lnTo>
                    <a:pt x="179" y="76"/>
                  </a:lnTo>
                  <a:cubicBezTo>
                    <a:pt x="173" y="25"/>
                    <a:pt x="13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7"/>
            <p:cNvSpPr/>
            <p:nvPr/>
          </p:nvSpPr>
          <p:spPr>
            <a:xfrm>
              <a:off x="1296721" y="2134517"/>
              <a:ext cx="6783" cy="51895"/>
            </a:xfrm>
            <a:custGeom>
              <a:avLst/>
              <a:gdLst/>
              <a:ahLst/>
              <a:cxnLst/>
              <a:rect l="l" t="t" r="r" b="b"/>
              <a:pathLst>
                <a:path w="169" h="1293" extrusionOk="0">
                  <a:moveTo>
                    <a:pt x="85" y="0"/>
                  </a:moveTo>
                  <a:cubicBezTo>
                    <a:pt x="46" y="0"/>
                    <a:pt x="6" y="25"/>
                    <a:pt x="1" y="76"/>
                  </a:cubicBezTo>
                  <a:lnTo>
                    <a:pt x="1" y="1203"/>
                  </a:lnTo>
                  <a:cubicBezTo>
                    <a:pt x="1" y="1259"/>
                    <a:pt x="34" y="1292"/>
                    <a:pt x="90" y="1292"/>
                  </a:cubicBezTo>
                  <a:cubicBezTo>
                    <a:pt x="135" y="1292"/>
                    <a:pt x="168" y="1259"/>
                    <a:pt x="168" y="1203"/>
                  </a:cubicBezTo>
                  <a:lnTo>
                    <a:pt x="168" y="76"/>
                  </a:lnTo>
                  <a:cubicBezTo>
                    <a:pt x="163" y="25"/>
                    <a:pt x="124"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7"/>
            <p:cNvSpPr/>
            <p:nvPr/>
          </p:nvSpPr>
          <p:spPr>
            <a:xfrm>
              <a:off x="1340189" y="2134517"/>
              <a:ext cx="7184" cy="51895"/>
            </a:xfrm>
            <a:custGeom>
              <a:avLst/>
              <a:gdLst/>
              <a:ahLst/>
              <a:cxnLst/>
              <a:rect l="l" t="t" r="r" b="b"/>
              <a:pathLst>
                <a:path w="179" h="1293" extrusionOk="0">
                  <a:moveTo>
                    <a:pt x="85" y="0"/>
                  </a:moveTo>
                  <a:cubicBezTo>
                    <a:pt x="45" y="0"/>
                    <a:pt x="6" y="25"/>
                    <a:pt x="0" y="76"/>
                  </a:cubicBezTo>
                  <a:lnTo>
                    <a:pt x="0" y="1203"/>
                  </a:lnTo>
                  <a:cubicBezTo>
                    <a:pt x="0" y="1259"/>
                    <a:pt x="45" y="1292"/>
                    <a:pt x="90" y="1292"/>
                  </a:cubicBezTo>
                  <a:cubicBezTo>
                    <a:pt x="134" y="1292"/>
                    <a:pt x="179" y="1259"/>
                    <a:pt x="179" y="1203"/>
                  </a:cubicBezTo>
                  <a:lnTo>
                    <a:pt x="179" y="76"/>
                  </a:lnTo>
                  <a:cubicBezTo>
                    <a:pt x="168" y="25"/>
                    <a:pt x="126"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7"/>
            <p:cNvSpPr/>
            <p:nvPr/>
          </p:nvSpPr>
          <p:spPr>
            <a:xfrm>
              <a:off x="932605" y="2372646"/>
              <a:ext cx="337616" cy="7264"/>
            </a:xfrm>
            <a:custGeom>
              <a:avLst/>
              <a:gdLst/>
              <a:ahLst/>
              <a:cxnLst/>
              <a:rect l="l" t="t" r="r" b="b"/>
              <a:pathLst>
                <a:path w="8412" h="181" extrusionOk="0">
                  <a:moveTo>
                    <a:pt x="8322" y="1"/>
                  </a:moveTo>
                  <a:cubicBezTo>
                    <a:pt x="8319" y="1"/>
                    <a:pt x="8317" y="1"/>
                    <a:pt x="8314" y="1"/>
                  </a:cubicBezTo>
                  <a:lnTo>
                    <a:pt x="112" y="1"/>
                  </a:lnTo>
                  <a:cubicBezTo>
                    <a:pt x="0" y="24"/>
                    <a:pt x="0" y="169"/>
                    <a:pt x="112" y="180"/>
                  </a:cubicBezTo>
                  <a:lnTo>
                    <a:pt x="8314" y="180"/>
                  </a:lnTo>
                  <a:cubicBezTo>
                    <a:pt x="8317" y="180"/>
                    <a:pt x="8319" y="180"/>
                    <a:pt x="8322" y="180"/>
                  </a:cubicBezTo>
                  <a:cubicBezTo>
                    <a:pt x="8412" y="180"/>
                    <a:pt x="8412" y="1"/>
                    <a:pt x="8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7"/>
            <p:cNvSpPr/>
            <p:nvPr/>
          </p:nvSpPr>
          <p:spPr>
            <a:xfrm>
              <a:off x="957208" y="2113365"/>
              <a:ext cx="338659" cy="7184"/>
            </a:xfrm>
            <a:custGeom>
              <a:avLst/>
              <a:gdLst/>
              <a:ahLst/>
              <a:cxnLst/>
              <a:rect l="l" t="t" r="r" b="b"/>
              <a:pathLst>
                <a:path w="8438" h="179" extrusionOk="0">
                  <a:moveTo>
                    <a:pt x="113" y="0"/>
                  </a:moveTo>
                  <a:cubicBezTo>
                    <a:pt x="1" y="0"/>
                    <a:pt x="1" y="179"/>
                    <a:pt x="113" y="179"/>
                  </a:cubicBezTo>
                  <a:lnTo>
                    <a:pt x="8315" y="179"/>
                  </a:lnTo>
                  <a:cubicBezTo>
                    <a:pt x="8438" y="179"/>
                    <a:pt x="8438" y="0"/>
                    <a:pt x="8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7"/>
            <p:cNvSpPr/>
            <p:nvPr/>
          </p:nvSpPr>
          <p:spPr>
            <a:xfrm>
              <a:off x="975149" y="2286232"/>
              <a:ext cx="285320" cy="7224"/>
            </a:xfrm>
            <a:custGeom>
              <a:avLst/>
              <a:gdLst/>
              <a:ahLst/>
              <a:cxnLst/>
              <a:rect l="l" t="t" r="r" b="b"/>
              <a:pathLst>
                <a:path w="7109" h="180" extrusionOk="0">
                  <a:moveTo>
                    <a:pt x="90" y="1"/>
                  </a:moveTo>
                  <a:cubicBezTo>
                    <a:pt x="45" y="1"/>
                    <a:pt x="0" y="34"/>
                    <a:pt x="0" y="90"/>
                  </a:cubicBezTo>
                  <a:cubicBezTo>
                    <a:pt x="0" y="135"/>
                    <a:pt x="45" y="168"/>
                    <a:pt x="90" y="179"/>
                  </a:cubicBezTo>
                  <a:lnTo>
                    <a:pt x="7020" y="179"/>
                  </a:lnTo>
                  <a:cubicBezTo>
                    <a:pt x="7064" y="179"/>
                    <a:pt x="7109" y="135"/>
                    <a:pt x="7109" y="90"/>
                  </a:cubicBezTo>
                  <a:cubicBezTo>
                    <a:pt x="7109" y="34"/>
                    <a:pt x="7064" y="1"/>
                    <a:pt x="7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7"/>
            <p:cNvSpPr/>
            <p:nvPr/>
          </p:nvSpPr>
          <p:spPr>
            <a:xfrm>
              <a:off x="1041414" y="2199779"/>
              <a:ext cx="286724" cy="7224"/>
            </a:xfrm>
            <a:custGeom>
              <a:avLst/>
              <a:gdLst/>
              <a:ahLst/>
              <a:cxnLst/>
              <a:rect l="l" t="t" r="r" b="b"/>
              <a:pathLst>
                <a:path w="7144" h="180" extrusionOk="0">
                  <a:moveTo>
                    <a:pt x="113" y="1"/>
                  </a:moveTo>
                  <a:cubicBezTo>
                    <a:pt x="1" y="12"/>
                    <a:pt x="1" y="168"/>
                    <a:pt x="113" y="179"/>
                  </a:cubicBezTo>
                  <a:lnTo>
                    <a:pt x="7031" y="179"/>
                  </a:lnTo>
                  <a:cubicBezTo>
                    <a:pt x="7143" y="168"/>
                    <a:pt x="7143" y="12"/>
                    <a:pt x="7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7"/>
            <p:cNvSpPr/>
            <p:nvPr/>
          </p:nvSpPr>
          <p:spPr>
            <a:xfrm>
              <a:off x="705513" y="2360645"/>
              <a:ext cx="567710" cy="196140"/>
            </a:xfrm>
            <a:custGeom>
              <a:avLst/>
              <a:gdLst/>
              <a:ahLst/>
              <a:cxnLst/>
              <a:rect l="l" t="t" r="r" b="b"/>
              <a:pathLst>
                <a:path w="14145" h="4887" extrusionOk="0">
                  <a:moveTo>
                    <a:pt x="9758" y="1"/>
                  </a:moveTo>
                  <a:cubicBezTo>
                    <a:pt x="9149" y="1"/>
                    <a:pt x="6900" y="561"/>
                    <a:pt x="4643" y="2086"/>
                  </a:cubicBezTo>
                  <a:lnTo>
                    <a:pt x="949" y="2086"/>
                  </a:lnTo>
                  <a:lnTo>
                    <a:pt x="0" y="4887"/>
                  </a:lnTo>
                  <a:cubicBezTo>
                    <a:pt x="1801" y="4024"/>
                    <a:pt x="3085" y="3796"/>
                    <a:pt x="4271" y="3796"/>
                  </a:cubicBezTo>
                  <a:cubicBezTo>
                    <a:pt x="4863" y="3796"/>
                    <a:pt x="5431" y="3853"/>
                    <a:pt x="6026" y="3916"/>
                  </a:cubicBezTo>
                  <a:cubicBezTo>
                    <a:pt x="6610" y="3978"/>
                    <a:pt x="7088" y="4017"/>
                    <a:pt x="7526" y="4017"/>
                  </a:cubicBezTo>
                  <a:cubicBezTo>
                    <a:pt x="8429" y="4017"/>
                    <a:pt x="9159" y="3850"/>
                    <a:pt x="10278" y="3369"/>
                  </a:cubicBezTo>
                  <a:cubicBezTo>
                    <a:pt x="10881" y="3106"/>
                    <a:pt x="11482" y="3038"/>
                    <a:pt x="12018" y="3038"/>
                  </a:cubicBezTo>
                  <a:cubicBezTo>
                    <a:pt x="12593" y="3038"/>
                    <a:pt x="13094" y="3117"/>
                    <a:pt x="13442" y="3117"/>
                  </a:cubicBezTo>
                  <a:cubicBezTo>
                    <a:pt x="13666" y="3117"/>
                    <a:pt x="13827" y="3084"/>
                    <a:pt x="13905" y="2979"/>
                  </a:cubicBezTo>
                  <a:cubicBezTo>
                    <a:pt x="14145" y="2662"/>
                    <a:pt x="13813" y="2115"/>
                    <a:pt x="10774" y="2115"/>
                  </a:cubicBezTo>
                  <a:cubicBezTo>
                    <a:pt x="9854" y="2115"/>
                    <a:pt x="8685" y="2165"/>
                    <a:pt x="7209" y="2287"/>
                  </a:cubicBezTo>
                  <a:cubicBezTo>
                    <a:pt x="7622" y="1628"/>
                    <a:pt x="8281" y="1160"/>
                    <a:pt x="9028" y="970"/>
                  </a:cubicBezTo>
                  <a:cubicBezTo>
                    <a:pt x="10312" y="635"/>
                    <a:pt x="10144" y="144"/>
                    <a:pt x="9899" y="21"/>
                  </a:cubicBezTo>
                  <a:cubicBezTo>
                    <a:pt x="9874" y="8"/>
                    <a:pt x="9826" y="1"/>
                    <a:pt x="9758"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7"/>
            <p:cNvSpPr/>
            <p:nvPr/>
          </p:nvSpPr>
          <p:spPr>
            <a:xfrm>
              <a:off x="309127" y="2051917"/>
              <a:ext cx="369964" cy="393805"/>
            </a:xfrm>
            <a:custGeom>
              <a:avLst/>
              <a:gdLst/>
              <a:ahLst/>
              <a:cxnLst/>
              <a:rect l="l" t="t" r="r" b="b"/>
              <a:pathLst>
                <a:path w="9218" h="9812" extrusionOk="0">
                  <a:moveTo>
                    <a:pt x="1486" y="0"/>
                  </a:moveTo>
                  <a:cubicBezTo>
                    <a:pt x="1440" y="0"/>
                    <a:pt x="1406" y="32"/>
                    <a:pt x="1406" y="80"/>
                  </a:cubicBezTo>
                  <a:lnTo>
                    <a:pt x="11" y="9711"/>
                  </a:lnTo>
                  <a:cubicBezTo>
                    <a:pt x="0" y="9767"/>
                    <a:pt x="45" y="9811"/>
                    <a:pt x="89" y="9811"/>
                  </a:cubicBezTo>
                  <a:lnTo>
                    <a:pt x="9118" y="9811"/>
                  </a:lnTo>
                  <a:cubicBezTo>
                    <a:pt x="9218" y="9800"/>
                    <a:pt x="9218" y="9655"/>
                    <a:pt x="9118" y="9644"/>
                  </a:cubicBezTo>
                  <a:lnTo>
                    <a:pt x="190" y="9644"/>
                  </a:lnTo>
                  <a:lnTo>
                    <a:pt x="1574" y="103"/>
                  </a:lnTo>
                  <a:cubicBezTo>
                    <a:pt x="1585" y="47"/>
                    <a:pt x="1551" y="13"/>
                    <a:pt x="1507" y="2"/>
                  </a:cubicBezTo>
                  <a:cubicBezTo>
                    <a:pt x="1500" y="1"/>
                    <a:pt x="1493" y="0"/>
                    <a:pt x="14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7"/>
            <p:cNvSpPr/>
            <p:nvPr/>
          </p:nvSpPr>
          <p:spPr>
            <a:xfrm>
              <a:off x="580088" y="2127132"/>
              <a:ext cx="198869" cy="293066"/>
            </a:xfrm>
            <a:custGeom>
              <a:avLst/>
              <a:gdLst/>
              <a:ahLst/>
              <a:cxnLst/>
              <a:rect l="l" t="t" r="r" b="b"/>
              <a:pathLst>
                <a:path w="4955" h="7302" extrusionOk="0">
                  <a:moveTo>
                    <a:pt x="4845" y="1"/>
                  </a:moveTo>
                  <a:cubicBezTo>
                    <a:pt x="4814" y="1"/>
                    <a:pt x="4782" y="18"/>
                    <a:pt x="4766" y="59"/>
                  </a:cubicBezTo>
                  <a:cubicBezTo>
                    <a:pt x="4275" y="1298"/>
                    <a:pt x="3393" y="2246"/>
                    <a:pt x="2534" y="3161"/>
                  </a:cubicBezTo>
                  <a:cubicBezTo>
                    <a:pt x="1474" y="4277"/>
                    <a:pt x="380" y="5449"/>
                    <a:pt x="12" y="7201"/>
                  </a:cubicBezTo>
                  <a:cubicBezTo>
                    <a:pt x="1" y="7246"/>
                    <a:pt x="34" y="7290"/>
                    <a:pt x="79" y="7301"/>
                  </a:cubicBezTo>
                  <a:lnTo>
                    <a:pt x="101" y="7301"/>
                  </a:lnTo>
                  <a:cubicBezTo>
                    <a:pt x="135" y="7301"/>
                    <a:pt x="168" y="7268"/>
                    <a:pt x="179" y="7234"/>
                  </a:cubicBezTo>
                  <a:cubicBezTo>
                    <a:pt x="548" y="5538"/>
                    <a:pt x="1619" y="4400"/>
                    <a:pt x="2657" y="3284"/>
                  </a:cubicBezTo>
                  <a:cubicBezTo>
                    <a:pt x="3538" y="2347"/>
                    <a:pt x="4431" y="1398"/>
                    <a:pt x="4933" y="115"/>
                  </a:cubicBezTo>
                  <a:cubicBezTo>
                    <a:pt x="4954" y="51"/>
                    <a:pt x="4900" y="1"/>
                    <a:pt x="4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7"/>
            <p:cNvSpPr/>
            <p:nvPr/>
          </p:nvSpPr>
          <p:spPr>
            <a:xfrm>
              <a:off x="652654" y="2440877"/>
              <a:ext cx="94558" cy="264169"/>
            </a:xfrm>
            <a:custGeom>
              <a:avLst/>
              <a:gdLst/>
              <a:ahLst/>
              <a:cxnLst/>
              <a:rect l="l" t="t" r="r" b="b"/>
              <a:pathLst>
                <a:path w="2356" h="6582" extrusionOk="0">
                  <a:moveTo>
                    <a:pt x="2252" y="0"/>
                  </a:moveTo>
                  <a:cubicBezTo>
                    <a:pt x="2218" y="0"/>
                    <a:pt x="2185" y="23"/>
                    <a:pt x="2177" y="65"/>
                  </a:cubicBezTo>
                  <a:lnTo>
                    <a:pt x="12" y="6470"/>
                  </a:lnTo>
                  <a:cubicBezTo>
                    <a:pt x="1" y="6515"/>
                    <a:pt x="23" y="6559"/>
                    <a:pt x="67" y="6582"/>
                  </a:cubicBezTo>
                  <a:lnTo>
                    <a:pt x="101" y="6582"/>
                  </a:lnTo>
                  <a:cubicBezTo>
                    <a:pt x="134" y="6582"/>
                    <a:pt x="168" y="6548"/>
                    <a:pt x="179" y="6515"/>
                  </a:cubicBezTo>
                  <a:lnTo>
                    <a:pt x="2344" y="120"/>
                  </a:lnTo>
                  <a:cubicBezTo>
                    <a:pt x="2355" y="65"/>
                    <a:pt x="2333" y="20"/>
                    <a:pt x="2288" y="9"/>
                  </a:cubicBezTo>
                  <a:cubicBezTo>
                    <a:pt x="2277" y="3"/>
                    <a:pt x="2264" y="0"/>
                    <a:pt x="2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7"/>
            <p:cNvSpPr/>
            <p:nvPr/>
          </p:nvSpPr>
          <p:spPr>
            <a:xfrm>
              <a:off x="282678" y="3166019"/>
              <a:ext cx="173825" cy="447826"/>
            </a:xfrm>
            <a:custGeom>
              <a:avLst/>
              <a:gdLst/>
              <a:ahLst/>
              <a:cxnLst/>
              <a:rect l="l" t="t" r="r" b="b"/>
              <a:pathLst>
                <a:path w="4331" h="11158" extrusionOk="0">
                  <a:moveTo>
                    <a:pt x="105" y="0"/>
                  </a:moveTo>
                  <a:cubicBezTo>
                    <a:pt x="92" y="0"/>
                    <a:pt x="80" y="3"/>
                    <a:pt x="68" y="9"/>
                  </a:cubicBezTo>
                  <a:cubicBezTo>
                    <a:pt x="23" y="31"/>
                    <a:pt x="1" y="76"/>
                    <a:pt x="23" y="121"/>
                  </a:cubicBezTo>
                  <a:lnTo>
                    <a:pt x="4152" y="11101"/>
                  </a:lnTo>
                  <a:cubicBezTo>
                    <a:pt x="4163" y="11135"/>
                    <a:pt x="4197" y="11157"/>
                    <a:pt x="4241" y="11157"/>
                  </a:cubicBezTo>
                  <a:cubicBezTo>
                    <a:pt x="4253" y="11157"/>
                    <a:pt x="4264" y="11146"/>
                    <a:pt x="4264" y="11146"/>
                  </a:cubicBezTo>
                  <a:cubicBezTo>
                    <a:pt x="4308" y="11124"/>
                    <a:pt x="4331" y="11079"/>
                    <a:pt x="4320" y="11034"/>
                  </a:cubicBezTo>
                  <a:lnTo>
                    <a:pt x="179" y="54"/>
                  </a:lnTo>
                  <a:cubicBezTo>
                    <a:pt x="171" y="21"/>
                    <a:pt x="139" y="0"/>
                    <a:pt x="105" y="0"/>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7"/>
            <p:cNvSpPr/>
            <p:nvPr/>
          </p:nvSpPr>
          <p:spPr>
            <a:xfrm>
              <a:off x="658032" y="4045566"/>
              <a:ext cx="523039" cy="6783"/>
            </a:xfrm>
            <a:custGeom>
              <a:avLst/>
              <a:gdLst/>
              <a:ahLst/>
              <a:cxnLst/>
              <a:rect l="l" t="t" r="r" b="b"/>
              <a:pathLst>
                <a:path w="13032" h="169" extrusionOk="0">
                  <a:moveTo>
                    <a:pt x="12943" y="0"/>
                  </a:moveTo>
                  <a:cubicBezTo>
                    <a:pt x="12940" y="0"/>
                    <a:pt x="12937" y="1"/>
                    <a:pt x="12934" y="1"/>
                  </a:cubicBezTo>
                  <a:lnTo>
                    <a:pt x="101" y="1"/>
                  </a:lnTo>
                  <a:cubicBezTo>
                    <a:pt x="0" y="12"/>
                    <a:pt x="0" y="157"/>
                    <a:pt x="101" y="168"/>
                  </a:cubicBezTo>
                  <a:lnTo>
                    <a:pt x="12934" y="168"/>
                  </a:lnTo>
                  <a:cubicBezTo>
                    <a:pt x="12937" y="169"/>
                    <a:pt x="12940" y="169"/>
                    <a:pt x="12943" y="169"/>
                  </a:cubicBezTo>
                  <a:cubicBezTo>
                    <a:pt x="13032" y="169"/>
                    <a:pt x="13032" y="0"/>
                    <a:pt x="12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7"/>
            <p:cNvSpPr/>
            <p:nvPr/>
          </p:nvSpPr>
          <p:spPr>
            <a:xfrm>
              <a:off x="-345696" y="3826542"/>
              <a:ext cx="295193" cy="258469"/>
            </a:xfrm>
            <a:custGeom>
              <a:avLst/>
              <a:gdLst/>
              <a:ahLst/>
              <a:cxnLst/>
              <a:rect l="l" t="t" r="r" b="b"/>
              <a:pathLst>
                <a:path w="7355" h="6440" extrusionOk="0">
                  <a:moveTo>
                    <a:pt x="103" y="1"/>
                  </a:moveTo>
                  <a:cubicBezTo>
                    <a:pt x="87" y="1"/>
                    <a:pt x="71" y="5"/>
                    <a:pt x="56" y="12"/>
                  </a:cubicBezTo>
                  <a:cubicBezTo>
                    <a:pt x="22" y="34"/>
                    <a:pt x="0" y="90"/>
                    <a:pt x="34" y="135"/>
                  </a:cubicBezTo>
                  <a:cubicBezTo>
                    <a:pt x="1484" y="2623"/>
                    <a:pt x="5379" y="5849"/>
                    <a:pt x="7231" y="6440"/>
                  </a:cubicBezTo>
                  <a:lnTo>
                    <a:pt x="7254" y="6440"/>
                  </a:lnTo>
                  <a:cubicBezTo>
                    <a:pt x="7298" y="6440"/>
                    <a:pt x="7321" y="6418"/>
                    <a:pt x="7343" y="6373"/>
                  </a:cubicBezTo>
                  <a:cubicBezTo>
                    <a:pt x="7354" y="6328"/>
                    <a:pt x="7332" y="6284"/>
                    <a:pt x="7287" y="6273"/>
                  </a:cubicBezTo>
                  <a:cubicBezTo>
                    <a:pt x="5502" y="5703"/>
                    <a:pt x="1585" y="2456"/>
                    <a:pt x="179" y="46"/>
                  </a:cubicBezTo>
                  <a:cubicBezTo>
                    <a:pt x="164" y="16"/>
                    <a:pt x="134"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7"/>
            <p:cNvSpPr/>
            <p:nvPr/>
          </p:nvSpPr>
          <p:spPr>
            <a:xfrm>
              <a:off x="605614" y="1682021"/>
              <a:ext cx="63213" cy="113341"/>
            </a:xfrm>
            <a:custGeom>
              <a:avLst/>
              <a:gdLst/>
              <a:ahLst/>
              <a:cxnLst/>
              <a:rect l="l" t="t" r="r" b="b"/>
              <a:pathLst>
                <a:path w="1575" h="2824" extrusionOk="0">
                  <a:moveTo>
                    <a:pt x="257" y="1"/>
                  </a:moveTo>
                  <a:lnTo>
                    <a:pt x="257" y="1"/>
                  </a:lnTo>
                  <a:cubicBezTo>
                    <a:pt x="257" y="1"/>
                    <a:pt x="1" y="1686"/>
                    <a:pt x="1195" y="2824"/>
                  </a:cubicBezTo>
                  <a:lnTo>
                    <a:pt x="1574" y="1462"/>
                  </a:lnTo>
                  <a:cubicBezTo>
                    <a:pt x="771" y="1016"/>
                    <a:pt x="391" y="558"/>
                    <a:pt x="257" y="1"/>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7"/>
            <p:cNvSpPr/>
            <p:nvPr/>
          </p:nvSpPr>
          <p:spPr>
            <a:xfrm>
              <a:off x="320767" y="3255042"/>
              <a:ext cx="147376" cy="421498"/>
            </a:xfrm>
            <a:custGeom>
              <a:avLst/>
              <a:gdLst/>
              <a:ahLst/>
              <a:cxnLst/>
              <a:rect l="l" t="t" r="r" b="b"/>
              <a:pathLst>
                <a:path w="3672" h="10502" extrusionOk="0">
                  <a:moveTo>
                    <a:pt x="0" y="1"/>
                  </a:moveTo>
                  <a:lnTo>
                    <a:pt x="14" y="35"/>
                  </a:lnTo>
                  <a:lnTo>
                    <a:pt x="14" y="35"/>
                  </a:lnTo>
                  <a:cubicBezTo>
                    <a:pt x="10" y="23"/>
                    <a:pt x="5" y="12"/>
                    <a:pt x="0" y="1"/>
                  </a:cubicBezTo>
                  <a:close/>
                  <a:moveTo>
                    <a:pt x="14" y="35"/>
                  </a:moveTo>
                  <a:lnTo>
                    <a:pt x="14" y="35"/>
                  </a:lnTo>
                  <a:cubicBezTo>
                    <a:pt x="1346" y="3357"/>
                    <a:pt x="2233" y="7899"/>
                    <a:pt x="2556" y="10502"/>
                  </a:cubicBezTo>
                  <a:cubicBezTo>
                    <a:pt x="2969" y="10022"/>
                    <a:pt x="3337" y="9564"/>
                    <a:pt x="3672" y="9140"/>
                  </a:cubicBezTo>
                  <a:lnTo>
                    <a:pt x="14" y="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7"/>
            <p:cNvSpPr/>
            <p:nvPr/>
          </p:nvSpPr>
          <p:spPr>
            <a:xfrm>
              <a:off x="-250774" y="3370594"/>
              <a:ext cx="476603" cy="451077"/>
            </a:xfrm>
            <a:custGeom>
              <a:avLst/>
              <a:gdLst/>
              <a:ahLst/>
              <a:cxnLst/>
              <a:rect l="l" t="t" r="r" b="b"/>
              <a:pathLst>
                <a:path w="11875" h="11239" extrusionOk="0">
                  <a:moveTo>
                    <a:pt x="11785" y="1"/>
                  </a:moveTo>
                  <a:cubicBezTo>
                    <a:pt x="11741" y="1"/>
                    <a:pt x="11696" y="34"/>
                    <a:pt x="11696" y="79"/>
                  </a:cubicBezTo>
                  <a:cubicBezTo>
                    <a:pt x="11685" y="190"/>
                    <a:pt x="10446" y="10870"/>
                    <a:pt x="112" y="11071"/>
                  </a:cubicBezTo>
                  <a:cubicBezTo>
                    <a:pt x="109" y="11071"/>
                    <a:pt x="106" y="11070"/>
                    <a:pt x="103" y="11070"/>
                  </a:cubicBezTo>
                  <a:cubicBezTo>
                    <a:pt x="1" y="11070"/>
                    <a:pt x="4" y="11238"/>
                    <a:pt x="112" y="11238"/>
                  </a:cubicBezTo>
                  <a:lnTo>
                    <a:pt x="124" y="11238"/>
                  </a:lnTo>
                  <a:cubicBezTo>
                    <a:pt x="10614" y="11037"/>
                    <a:pt x="11852" y="213"/>
                    <a:pt x="11863" y="101"/>
                  </a:cubicBezTo>
                  <a:cubicBezTo>
                    <a:pt x="11875" y="45"/>
                    <a:pt x="11841" y="12"/>
                    <a:pt x="11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7"/>
            <p:cNvSpPr/>
            <p:nvPr/>
          </p:nvSpPr>
          <p:spPr>
            <a:xfrm>
              <a:off x="180571" y="2724601"/>
              <a:ext cx="327903" cy="72725"/>
            </a:xfrm>
            <a:custGeom>
              <a:avLst/>
              <a:gdLst/>
              <a:ahLst/>
              <a:cxnLst/>
              <a:rect l="l" t="t" r="r" b="b"/>
              <a:pathLst>
                <a:path w="8170" h="1812" extrusionOk="0">
                  <a:moveTo>
                    <a:pt x="100" y="1"/>
                  </a:moveTo>
                  <a:cubicBezTo>
                    <a:pt x="64" y="1"/>
                    <a:pt x="30" y="23"/>
                    <a:pt x="12" y="60"/>
                  </a:cubicBezTo>
                  <a:cubicBezTo>
                    <a:pt x="0" y="104"/>
                    <a:pt x="23" y="160"/>
                    <a:pt x="67" y="171"/>
                  </a:cubicBezTo>
                  <a:cubicBezTo>
                    <a:pt x="3226" y="1209"/>
                    <a:pt x="6439" y="1644"/>
                    <a:pt x="8069" y="1812"/>
                  </a:cubicBezTo>
                  <a:lnTo>
                    <a:pt x="8080" y="1812"/>
                  </a:lnTo>
                  <a:cubicBezTo>
                    <a:pt x="8125" y="1812"/>
                    <a:pt x="8158" y="1778"/>
                    <a:pt x="8169" y="1733"/>
                  </a:cubicBezTo>
                  <a:cubicBezTo>
                    <a:pt x="8169" y="1689"/>
                    <a:pt x="8136" y="1644"/>
                    <a:pt x="8091" y="1644"/>
                  </a:cubicBezTo>
                  <a:cubicBezTo>
                    <a:pt x="5324" y="1354"/>
                    <a:pt x="2422" y="751"/>
                    <a:pt x="123" y="4"/>
                  </a:cubicBezTo>
                  <a:cubicBezTo>
                    <a:pt x="116" y="2"/>
                    <a:pt x="108" y="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7"/>
            <p:cNvSpPr/>
            <p:nvPr/>
          </p:nvSpPr>
          <p:spPr>
            <a:xfrm>
              <a:off x="930798" y="2357273"/>
              <a:ext cx="321642" cy="103227"/>
            </a:xfrm>
            <a:custGeom>
              <a:avLst/>
              <a:gdLst/>
              <a:ahLst/>
              <a:cxnLst/>
              <a:rect l="l" t="t" r="r" b="b"/>
              <a:pathLst>
                <a:path w="8014" h="2572" extrusionOk="0">
                  <a:moveTo>
                    <a:pt x="4069" y="0"/>
                  </a:moveTo>
                  <a:cubicBezTo>
                    <a:pt x="3199" y="0"/>
                    <a:pt x="1357" y="718"/>
                    <a:pt x="56" y="1400"/>
                  </a:cubicBezTo>
                  <a:cubicBezTo>
                    <a:pt x="12" y="1422"/>
                    <a:pt x="1" y="1467"/>
                    <a:pt x="23" y="1512"/>
                  </a:cubicBezTo>
                  <a:cubicBezTo>
                    <a:pt x="39" y="1544"/>
                    <a:pt x="74" y="1565"/>
                    <a:pt x="104" y="1565"/>
                  </a:cubicBezTo>
                  <a:cubicBezTo>
                    <a:pt x="115" y="1565"/>
                    <a:pt x="126" y="1562"/>
                    <a:pt x="134" y="1556"/>
                  </a:cubicBezTo>
                  <a:cubicBezTo>
                    <a:pt x="1791" y="696"/>
                    <a:pt x="3433" y="173"/>
                    <a:pt x="4093" y="173"/>
                  </a:cubicBezTo>
                  <a:cubicBezTo>
                    <a:pt x="4237" y="173"/>
                    <a:pt x="4335" y="198"/>
                    <a:pt x="4375" y="250"/>
                  </a:cubicBezTo>
                  <a:cubicBezTo>
                    <a:pt x="4409" y="284"/>
                    <a:pt x="4420" y="329"/>
                    <a:pt x="4409" y="373"/>
                  </a:cubicBezTo>
                  <a:cubicBezTo>
                    <a:pt x="4353" y="563"/>
                    <a:pt x="3851" y="742"/>
                    <a:pt x="3482" y="875"/>
                  </a:cubicBezTo>
                  <a:lnTo>
                    <a:pt x="3237" y="976"/>
                  </a:lnTo>
                  <a:cubicBezTo>
                    <a:pt x="2857" y="1121"/>
                    <a:pt x="1931" y="1545"/>
                    <a:pt x="1529" y="2315"/>
                  </a:cubicBezTo>
                  <a:cubicBezTo>
                    <a:pt x="1507" y="2348"/>
                    <a:pt x="1518" y="2382"/>
                    <a:pt x="1529" y="2415"/>
                  </a:cubicBezTo>
                  <a:cubicBezTo>
                    <a:pt x="1552" y="2438"/>
                    <a:pt x="1585" y="2449"/>
                    <a:pt x="1619" y="2449"/>
                  </a:cubicBezTo>
                  <a:cubicBezTo>
                    <a:pt x="2272" y="2317"/>
                    <a:pt x="3494" y="2240"/>
                    <a:pt x="4702" y="2240"/>
                  </a:cubicBezTo>
                  <a:cubicBezTo>
                    <a:pt x="6052" y="2240"/>
                    <a:pt x="7384" y="2337"/>
                    <a:pt x="7879" y="2560"/>
                  </a:cubicBezTo>
                  <a:cubicBezTo>
                    <a:pt x="7890" y="2572"/>
                    <a:pt x="7902" y="2572"/>
                    <a:pt x="7913" y="2572"/>
                  </a:cubicBezTo>
                  <a:cubicBezTo>
                    <a:pt x="7957" y="2572"/>
                    <a:pt x="7980" y="2549"/>
                    <a:pt x="8002" y="2516"/>
                  </a:cubicBezTo>
                  <a:cubicBezTo>
                    <a:pt x="8013" y="2471"/>
                    <a:pt x="8002" y="2427"/>
                    <a:pt x="7957" y="2404"/>
                  </a:cubicBezTo>
                  <a:cubicBezTo>
                    <a:pt x="7429" y="2162"/>
                    <a:pt x="6054" y="2058"/>
                    <a:pt x="4670" y="2058"/>
                  </a:cubicBezTo>
                  <a:cubicBezTo>
                    <a:pt x="3571" y="2058"/>
                    <a:pt x="2466" y="2123"/>
                    <a:pt x="1775" y="2237"/>
                  </a:cubicBezTo>
                  <a:cubicBezTo>
                    <a:pt x="2188" y="1612"/>
                    <a:pt x="2958" y="1255"/>
                    <a:pt x="3293" y="1132"/>
                  </a:cubicBezTo>
                  <a:lnTo>
                    <a:pt x="3549" y="1043"/>
                  </a:lnTo>
                  <a:cubicBezTo>
                    <a:pt x="4018" y="864"/>
                    <a:pt x="4498" y="697"/>
                    <a:pt x="4576" y="418"/>
                  </a:cubicBezTo>
                  <a:cubicBezTo>
                    <a:pt x="4598" y="317"/>
                    <a:pt x="4576" y="217"/>
                    <a:pt x="4509" y="139"/>
                  </a:cubicBezTo>
                  <a:cubicBezTo>
                    <a:pt x="4435" y="43"/>
                    <a:pt x="4281" y="0"/>
                    <a:pt x="4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20;p40">
            <a:extLst>
              <a:ext uri="{FF2B5EF4-FFF2-40B4-BE49-F238E27FC236}">
                <a16:creationId xmlns:a16="http://schemas.microsoft.com/office/drawing/2014/main" id="{90CE0B26-57D7-5415-CEF2-731AA9176410}"/>
              </a:ext>
            </a:extLst>
          </p:cNvPr>
          <p:cNvGrpSpPr/>
          <p:nvPr/>
        </p:nvGrpSpPr>
        <p:grpSpPr>
          <a:xfrm>
            <a:off x="5776416" y="1051251"/>
            <a:ext cx="1224415" cy="1224415"/>
            <a:chOff x="1050275" y="1793925"/>
            <a:chExt cx="1264500" cy="1264500"/>
          </a:xfrm>
        </p:grpSpPr>
        <p:sp>
          <p:nvSpPr>
            <p:cNvPr id="15" name="Google Shape;621;p40">
              <a:extLst>
                <a:ext uri="{FF2B5EF4-FFF2-40B4-BE49-F238E27FC236}">
                  <a16:creationId xmlns:a16="http://schemas.microsoft.com/office/drawing/2014/main" id="{EAE8C0D5-DE70-8F96-B489-F78DF5C24DAD}"/>
                </a:ext>
              </a:extLst>
            </p:cNvPr>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2;p40">
              <a:extLst>
                <a:ext uri="{FF2B5EF4-FFF2-40B4-BE49-F238E27FC236}">
                  <a16:creationId xmlns:a16="http://schemas.microsoft.com/office/drawing/2014/main" id="{7471CEA2-14AA-D717-A41D-0BB7F0BECF31}"/>
                </a:ext>
              </a:extLst>
            </p:cNvPr>
            <p:cNvSpPr/>
            <p:nvPr/>
          </p:nvSpPr>
          <p:spPr>
            <a:xfrm>
              <a:off x="1172425" y="1916075"/>
              <a:ext cx="1020300" cy="10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623;p40">
            <a:extLst>
              <a:ext uri="{FF2B5EF4-FFF2-40B4-BE49-F238E27FC236}">
                <a16:creationId xmlns:a16="http://schemas.microsoft.com/office/drawing/2014/main" id="{7E64874C-8513-F92A-1D93-113CCB87979B}"/>
              </a:ext>
            </a:extLst>
          </p:cNvPr>
          <p:cNvSpPr txBox="1">
            <a:spLocks/>
          </p:cNvSpPr>
          <p:nvPr/>
        </p:nvSpPr>
        <p:spPr>
          <a:xfrm>
            <a:off x="4190225" y="1996899"/>
            <a:ext cx="4926725" cy="13706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9600"/>
              <a:buFont typeface="Prosto One"/>
              <a:buNone/>
              <a:defRPr sz="7800" b="1" i="0" u="none" strike="noStrike" cap="none">
                <a:solidFill>
                  <a:schemeClr val="dk2"/>
                </a:solidFill>
                <a:latin typeface="Prosto One"/>
                <a:ea typeface="Prosto One"/>
                <a:cs typeface="Prosto One"/>
                <a:sym typeface="Prosto One"/>
              </a:defRPr>
            </a:lvl1pPr>
            <a:lvl2pPr marR="0" lvl="1"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2pPr>
            <a:lvl3pPr marR="0" lvl="2"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3pPr>
            <a:lvl4pPr marR="0" lvl="3"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4pPr>
            <a:lvl5pPr marR="0" lvl="4"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5pPr>
            <a:lvl6pPr marR="0" lvl="5"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6pPr>
            <a:lvl7pPr marR="0" lvl="6"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7pPr>
            <a:lvl8pPr marR="0" lvl="7"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8pPr>
            <a:lvl9pPr marR="0" lvl="8"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9pPr>
          </a:lstStyle>
          <a:p>
            <a:pPr algn="ctr"/>
            <a:r>
              <a:rPr lang="en-US" sz="2800" dirty="0"/>
              <a:t>Conclusion and Solution</a:t>
            </a:r>
          </a:p>
        </p:txBody>
      </p:sp>
      <p:sp>
        <p:nvSpPr>
          <p:cNvPr id="18" name="Google Shape;625;p40">
            <a:extLst>
              <a:ext uri="{FF2B5EF4-FFF2-40B4-BE49-F238E27FC236}">
                <a16:creationId xmlns:a16="http://schemas.microsoft.com/office/drawing/2014/main" id="{53AFA924-214F-24BB-7998-269CB39B33D0}"/>
              </a:ext>
            </a:extLst>
          </p:cNvPr>
          <p:cNvSpPr txBox="1">
            <a:spLocks/>
          </p:cNvSpPr>
          <p:nvPr/>
        </p:nvSpPr>
        <p:spPr>
          <a:xfrm>
            <a:off x="5665350" y="1242574"/>
            <a:ext cx="14466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dirty="0">
                <a:latin typeface="Prosto One" panose="020B0604020202020204" charset="0"/>
              </a:rPr>
              <a:t>04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134F6-2DF0-3A2F-A352-5DEF109C912F}"/>
              </a:ext>
            </a:extLst>
          </p:cNvPr>
          <p:cNvSpPr txBox="1"/>
          <p:nvPr/>
        </p:nvSpPr>
        <p:spPr>
          <a:xfrm>
            <a:off x="231913" y="998330"/>
            <a:ext cx="8680173" cy="3539430"/>
          </a:xfrm>
          <a:prstGeom prst="rect">
            <a:avLst/>
          </a:prstGeom>
          <a:noFill/>
        </p:spPr>
        <p:txBody>
          <a:bodyPr wrap="square" rtlCol="0">
            <a:spAutoFit/>
          </a:bodyPr>
          <a:lstStyle/>
          <a:p>
            <a:pPr marL="342900" indent="-342900">
              <a:buAutoNum type="arabicPeriod"/>
            </a:pPr>
            <a:r>
              <a:rPr lang="en-US" dirty="0" err="1"/>
              <a:t>Attrited</a:t>
            </a:r>
            <a:r>
              <a:rPr lang="en-US" dirty="0"/>
              <a:t> Customers have a low credit limit, that’s why they don’t want to use credit card again. But, this a good thing to do because we don’t know their situation. If we want to increase their limit, we need to check their 5C (Characters, Capacity, Capital, Collateral, and Condition).</a:t>
            </a:r>
          </a:p>
          <a:p>
            <a:pPr marL="342900" indent="-342900">
              <a:buAutoNum type="arabicPeriod"/>
            </a:pPr>
            <a:r>
              <a:rPr lang="en-US" dirty="0"/>
              <a:t>Existing Customers have a highest credit limit, this is because we know about them and their regularly use our credit card, but we also need to further review them again.</a:t>
            </a:r>
          </a:p>
          <a:p>
            <a:pPr marL="342900" indent="-342900">
              <a:buAutoNum type="arabicPeriod"/>
            </a:pPr>
            <a:r>
              <a:rPr lang="en-US" dirty="0"/>
              <a:t>The biggest customers are Middle age. We need to cross check this policy about the age range so they still can to pay the credit. We need to approach the adults with the stable job and don’t give to the senior, if we need to, we have  to extra review them condition and collateral.</a:t>
            </a:r>
          </a:p>
          <a:p>
            <a:pPr marL="342900" indent="-342900">
              <a:buAutoNum type="arabicPeriod"/>
            </a:pPr>
            <a:r>
              <a:rPr lang="en-ID" dirty="0"/>
              <a:t>For both customers category, we need to carefully take a look about their income and credit limit, do not exceed their salary and cause fail to pay the credit.</a:t>
            </a:r>
          </a:p>
          <a:p>
            <a:pPr marL="342900" indent="-342900">
              <a:buAutoNum type="arabicPeriod"/>
            </a:pPr>
            <a:r>
              <a:rPr lang="en-ID" dirty="0"/>
              <a:t>Total product that hold by customers in every category card has a different numbers. Blue card have a more products that customers hold. We can campaign for another card category, so customers can hold more in another card category rather than in blue. In example, give a discount or bonus for customers who can buy the product with their cards.</a:t>
            </a:r>
          </a:p>
          <a:p>
            <a:pPr marL="342900" indent="-342900">
              <a:buAutoNum type="arabicPeriod"/>
            </a:pPr>
            <a:r>
              <a:rPr lang="en-ID" dirty="0"/>
              <a:t>Give a easier application to customers who want to apply the credit and reasonable reasons for the credit limit in each of card category.</a:t>
            </a:r>
          </a:p>
        </p:txBody>
      </p:sp>
    </p:spTree>
    <p:extLst>
      <p:ext uri="{BB962C8B-B14F-4D97-AF65-F5344CB8AC3E}">
        <p14:creationId xmlns:p14="http://schemas.microsoft.com/office/powerpoint/2010/main" val="380751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64"/>
          <p:cNvSpPr txBox="1">
            <a:spLocks noGrp="1"/>
          </p:cNvSpPr>
          <p:nvPr>
            <p:ph type="ctrTitle"/>
          </p:nvPr>
        </p:nvSpPr>
        <p:spPr>
          <a:xfrm>
            <a:off x="2429950" y="535000"/>
            <a:ext cx="4284000" cy="94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783" name="Google Shape;1783;p64"/>
          <p:cNvSpPr txBox="1">
            <a:spLocks noGrp="1"/>
          </p:cNvSpPr>
          <p:nvPr>
            <p:ph type="subTitle" idx="1"/>
          </p:nvPr>
        </p:nvSpPr>
        <p:spPr>
          <a:xfrm>
            <a:off x="2425075" y="1483600"/>
            <a:ext cx="4293900" cy="11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you have any questions?</a:t>
            </a:r>
            <a:endParaRPr dirty="0"/>
          </a:p>
        </p:txBody>
      </p:sp>
      <p:grpSp>
        <p:nvGrpSpPr>
          <p:cNvPr id="1794" name="Google Shape;1794;p64"/>
          <p:cNvGrpSpPr/>
          <p:nvPr/>
        </p:nvGrpSpPr>
        <p:grpSpPr>
          <a:xfrm>
            <a:off x="2880239" y="2275930"/>
            <a:ext cx="786266" cy="786393"/>
            <a:chOff x="1050275" y="1793925"/>
            <a:chExt cx="1264500" cy="1264500"/>
          </a:xfrm>
        </p:grpSpPr>
        <p:sp>
          <p:nvSpPr>
            <p:cNvPr id="1795" name="Google Shape;1795;p64"/>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4"/>
            <p:cNvSpPr/>
            <p:nvPr/>
          </p:nvSpPr>
          <p:spPr>
            <a:xfrm>
              <a:off x="1172425" y="1916075"/>
              <a:ext cx="1020300" cy="1020300"/>
            </a:xfrm>
            <a:prstGeom prst="ellipse">
              <a:avLst/>
            </a:prstGeom>
            <a:solidFill>
              <a:schemeClr val="l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700" b="1">
                <a:solidFill>
                  <a:schemeClr val="dk2"/>
                </a:solidFill>
                <a:latin typeface="Prosto One"/>
                <a:ea typeface="Prosto One"/>
                <a:cs typeface="Prosto One"/>
                <a:sym typeface="Prosto One"/>
              </a:endParaRPr>
            </a:p>
          </p:txBody>
        </p:sp>
      </p:grpSp>
      <p:grpSp>
        <p:nvGrpSpPr>
          <p:cNvPr id="1800" name="Google Shape;1800;p64"/>
          <p:cNvGrpSpPr/>
          <p:nvPr/>
        </p:nvGrpSpPr>
        <p:grpSpPr>
          <a:xfrm>
            <a:off x="3128628" y="2526616"/>
            <a:ext cx="331837" cy="331837"/>
            <a:chOff x="1379798" y="1723250"/>
            <a:chExt cx="397887" cy="397887"/>
          </a:xfrm>
        </p:grpSpPr>
        <p:sp>
          <p:nvSpPr>
            <p:cNvPr id="1801" name="Google Shape;1801;p6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2" name="Google Shape;1812;p64"/>
          <p:cNvGrpSpPr/>
          <p:nvPr/>
        </p:nvGrpSpPr>
        <p:grpSpPr>
          <a:xfrm rot="10800000" flipH="1">
            <a:off x="1611107" y="534998"/>
            <a:ext cx="1136400" cy="297575"/>
            <a:chOff x="2300425" y="4885000"/>
            <a:chExt cx="1136400" cy="297575"/>
          </a:xfrm>
        </p:grpSpPr>
        <p:sp>
          <p:nvSpPr>
            <p:cNvPr id="1813" name="Google Shape;1813;p64"/>
            <p:cNvSpPr/>
            <p:nvPr/>
          </p:nvSpPr>
          <p:spPr>
            <a:xfrm>
              <a:off x="2300425" y="4937025"/>
              <a:ext cx="1093825" cy="245550"/>
            </a:xfrm>
            <a:custGeom>
              <a:avLst/>
              <a:gdLst/>
              <a:ahLst/>
              <a:cxnLst/>
              <a:rect l="l" t="t" r="r" b="b"/>
              <a:pathLst>
                <a:path w="43753" h="9822" extrusionOk="0">
                  <a:moveTo>
                    <a:pt x="43696" y="0"/>
                  </a:moveTo>
                  <a:cubicBezTo>
                    <a:pt x="43599" y="0"/>
                    <a:pt x="43258" y="149"/>
                    <a:pt x="42875" y="410"/>
                  </a:cubicBezTo>
                  <a:cubicBezTo>
                    <a:pt x="42673" y="545"/>
                    <a:pt x="42487" y="831"/>
                    <a:pt x="42200" y="1034"/>
                  </a:cubicBezTo>
                  <a:cubicBezTo>
                    <a:pt x="41998" y="1185"/>
                    <a:pt x="41745" y="1320"/>
                    <a:pt x="41492" y="1523"/>
                  </a:cubicBezTo>
                  <a:cubicBezTo>
                    <a:pt x="41256" y="1675"/>
                    <a:pt x="40969" y="1759"/>
                    <a:pt x="40716" y="1928"/>
                  </a:cubicBezTo>
                  <a:cubicBezTo>
                    <a:pt x="40480" y="2079"/>
                    <a:pt x="40244" y="2248"/>
                    <a:pt x="39991" y="2434"/>
                  </a:cubicBezTo>
                  <a:cubicBezTo>
                    <a:pt x="39755" y="2585"/>
                    <a:pt x="39552" y="2822"/>
                    <a:pt x="39299" y="2973"/>
                  </a:cubicBezTo>
                  <a:cubicBezTo>
                    <a:pt x="39046" y="3125"/>
                    <a:pt x="38827" y="3311"/>
                    <a:pt x="38557" y="3479"/>
                  </a:cubicBezTo>
                  <a:cubicBezTo>
                    <a:pt x="38321" y="3614"/>
                    <a:pt x="38068" y="3783"/>
                    <a:pt x="37815" y="3935"/>
                  </a:cubicBezTo>
                  <a:cubicBezTo>
                    <a:pt x="37562" y="4087"/>
                    <a:pt x="37275" y="4120"/>
                    <a:pt x="37006" y="4255"/>
                  </a:cubicBezTo>
                  <a:cubicBezTo>
                    <a:pt x="36753" y="4390"/>
                    <a:pt x="36516" y="4576"/>
                    <a:pt x="36247" y="4711"/>
                  </a:cubicBezTo>
                  <a:cubicBezTo>
                    <a:pt x="35994" y="4846"/>
                    <a:pt x="35774" y="5048"/>
                    <a:pt x="35504" y="5183"/>
                  </a:cubicBezTo>
                  <a:cubicBezTo>
                    <a:pt x="35251" y="5335"/>
                    <a:pt x="34948" y="5335"/>
                    <a:pt x="34678" y="5470"/>
                  </a:cubicBezTo>
                  <a:cubicBezTo>
                    <a:pt x="34408" y="5588"/>
                    <a:pt x="34172" y="5773"/>
                    <a:pt x="33902" y="5891"/>
                  </a:cubicBezTo>
                  <a:cubicBezTo>
                    <a:pt x="33632" y="6009"/>
                    <a:pt x="33362" y="6111"/>
                    <a:pt x="33092" y="6212"/>
                  </a:cubicBezTo>
                  <a:cubicBezTo>
                    <a:pt x="32823" y="6313"/>
                    <a:pt x="32519" y="6364"/>
                    <a:pt x="32249" y="6465"/>
                  </a:cubicBezTo>
                  <a:cubicBezTo>
                    <a:pt x="31979" y="6566"/>
                    <a:pt x="31743" y="6768"/>
                    <a:pt x="31473" y="6870"/>
                  </a:cubicBezTo>
                  <a:cubicBezTo>
                    <a:pt x="31187" y="6971"/>
                    <a:pt x="30900" y="7021"/>
                    <a:pt x="30630" y="7106"/>
                  </a:cubicBezTo>
                  <a:cubicBezTo>
                    <a:pt x="30343" y="7190"/>
                    <a:pt x="30057" y="7224"/>
                    <a:pt x="29787" y="7308"/>
                  </a:cubicBezTo>
                  <a:cubicBezTo>
                    <a:pt x="29635" y="7359"/>
                    <a:pt x="29500" y="7392"/>
                    <a:pt x="29365" y="7426"/>
                  </a:cubicBezTo>
                  <a:cubicBezTo>
                    <a:pt x="29213" y="7443"/>
                    <a:pt x="29078" y="7477"/>
                    <a:pt x="28926" y="7510"/>
                  </a:cubicBezTo>
                  <a:cubicBezTo>
                    <a:pt x="28657" y="7578"/>
                    <a:pt x="28370" y="7662"/>
                    <a:pt x="28083" y="7730"/>
                  </a:cubicBezTo>
                  <a:cubicBezTo>
                    <a:pt x="27813" y="7780"/>
                    <a:pt x="27527" y="7814"/>
                    <a:pt x="27223" y="7848"/>
                  </a:cubicBezTo>
                  <a:cubicBezTo>
                    <a:pt x="26953" y="7898"/>
                    <a:pt x="26666" y="7932"/>
                    <a:pt x="26380" y="7983"/>
                  </a:cubicBezTo>
                  <a:cubicBezTo>
                    <a:pt x="26093" y="8033"/>
                    <a:pt x="25806" y="8151"/>
                    <a:pt x="25519" y="8185"/>
                  </a:cubicBezTo>
                  <a:cubicBezTo>
                    <a:pt x="25233" y="8219"/>
                    <a:pt x="24946" y="8219"/>
                    <a:pt x="24659" y="8236"/>
                  </a:cubicBezTo>
                  <a:cubicBezTo>
                    <a:pt x="24373" y="8269"/>
                    <a:pt x="24086" y="8337"/>
                    <a:pt x="23782" y="8371"/>
                  </a:cubicBezTo>
                  <a:cubicBezTo>
                    <a:pt x="23536" y="8371"/>
                    <a:pt x="23291" y="8333"/>
                    <a:pt x="23045" y="8333"/>
                  </a:cubicBezTo>
                  <a:cubicBezTo>
                    <a:pt x="23004" y="8333"/>
                    <a:pt x="22963" y="8334"/>
                    <a:pt x="22922" y="8337"/>
                  </a:cubicBezTo>
                  <a:cubicBezTo>
                    <a:pt x="22618" y="8337"/>
                    <a:pt x="22332" y="8421"/>
                    <a:pt x="22045" y="8438"/>
                  </a:cubicBezTo>
                  <a:cubicBezTo>
                    <a:pt x="21758" y="8421"/>
                    <a:pt x="21455" y="8388"/>
                    <a:pt x="21168" y="8371"/>
                  </a:cubicBezTo>
                  <a:lnTo>
                    <a:pt x="20308" y="8371"/>
                  </a:lnTo>
                  <a:cubicBezTo>
                    <a:pt x="20004" y="8337"/>
                    <a:pt x="19717" y="8236"/>
                    <a:pt x="19431" y="8219"/>
                  </a:cubicBezTo>
                  <a:cubicBezTo>
                    <a:pt x="19287" y="8202"/>
                    <a:pt x="19144" y="8202"/>
                    <a:pt x="19001" y="8202"/>
                  </a:cubicBezTo>
                  <a:cubicBezTo>
                    <a:pt x="18857" y="8202"/>
                    <a:pt x="18714" y="8202"/>
                    <a:pt x="18570" y="8185"/>
                  </a:cubicBezTo>
                  <a:cubicBezTo>
                    <a:pt x="18284" y="8151"/>
                    <a:pt x="17980" y="8151"/>
                    <a:pt x="17693" y="8101"/>
                  </a:cubicBezTo>
                  <a:cubicBezTo>
                    <a:pt x="17407" y="8067"/>
                    <a:pt x="17137" y="7915"/>
                    <a:pt x="16850" y="7865"/>
                  </a:cubicBezTo>
                  <a:cubicBezTo>
                    <a:pt x="16563" y="7814"/>
                    <a:pt x="16277" y="7780"/>
                    <a:pt x="15990" y="7730"/>
                  </a:cubicBezTo>
                  <a:cubicBezTo>
                    <a:pt x="15703" y="7679"/>
                    <a:pt x="15400" y="7696"/>
                    <a:pt x="15130" y="7629"/>
                  </a:cubicBezTo>
                  <a:cubicBezTo>
                    <a:pt x="14843" y="7561"/>
                    <a:pt x="14573" y="7409"/>
                    <a:pt x="14286" y="7359"/>
                  </a:cubicBezTo>
                  <a:cubicBezTo>
                    <a:pt x="14151" y="7308"/>
                    <a:pt x="14000" y="7308"/>
                    <a:pt x="13848" y="7308"/>
                  </a:cubicBezTo>
                  <a:cubicBezTo>
                    <a:pt x="13696" y="7291"/>
                    <a:pt x="13561" y="7274"/>
                    <a:pt x="13409" y="7241"/>
                  </a:cubicBezTo>
                  <a:cubicBezTo>
                    <a:pt x="13139" y="7156"/>
                    <a:pt x="12870" y="7021"/>
                    <a:pt x="12583" y="6937"/>
                  </a:cubicBezTo>
                  <a:cubicBezTo>
                    <a:pt x="12296" y="6870"/>
                    <a:pt x="12043" y="6718"/>
                    <a:pt x="11773" y="6633"/>
                  </a:cubicBezTo>
                  <a:cubicBezTo>
                    <a:pt x="11486" y="6549"/>
                    <a:pt x="11217" y="6448"/>
                    <a:pt x="10930" y="6364"/>
                  </a:cubicBezTo>
                  <a:cubicBezTo>
                    <a:pt x="10660" y="6262"/>
                    <a:pt x="10356" y="6245"/>
                    <a:pt x="10087" y="6144"/>
                  </a:cubicBezTo>
                  <a:cubicBezTo>
                    <a:pt x="9817" y="6043"/>
                    <a:pt x="9547" y="5891"/>
                    <a:pt x="9294" y="5773"/>
                  </a:cubicBezTo>
                  <a:cubicBezTo>
                    <a:pt x="9007" y="5655"/>
                    <a:pt x="8737" y="5588"/>
                    <a:pt x="8467" y="5486"/>
                  </a:cubicBezTo>
                  <a:cubicBezTo>
                    <a:pt x="8181" y="5368"/>
                    <a:pt x="7961" y="5166"/>
                    <a:pt x="7692" y="5048"/>
                  </a:cubicBezTo>
                  <a:cubicBezTo>
                    <a:pt x="7422" y="4913"/>
                    <a:pt x="7118" y="4896"/>
                    <a:pt x="6865" y="4761"/>
                  </a:cubicBezTo>
                  <a:cubicBezTo>
                    <a:pt x="6595" y="4626"/>
                    <a:pt x="6359" y="4407"/>
                    <a:pt x="6106" y="4289"/>
                  </a:cubicBezTo>
                  <a:cubicBezTo>
                    <a:pt x="5836" y="4154"/>
                    <a:pt x="5549" y="4087"/>
                    <a:pt x="5296" y="3952"/>
                  </a:cubicBezTo>
                  <a:cubicBezTo>
                    <a:pt x="5027" y="3817"/>
                    <a:pt x="4757" y="3715"/>
                    <a:pt x="4504" y="3564"/>
                  </a:cubicBezTo>
                  <a:cubicBezTo>
                    <a:pt x="4234" y="3429"/>
                    <a:pt x="4015" y="3193"/>
                    <a:pt x="3779" y="3058"/>
                  </a:cubicBezTo>
                  <a:cubicBezTo>
                    <a:pt x="3509" y="2889"/>
                    <a:pt x="3239" y="2805"/>
                    <a:pt x="3003" y="2653"/>
                  </a:cubicBezTo>
                  <a:cubicBezTo>
                    <a:pt x="2733" y="2501"/>
                    <a:pt x="2497" y="2282"/>
                    <a:pt x="2277" y="2130"/>
                  </a:cubicBezTo>
                  <a:cubicBezTo>
                    <a:pt x="2008" y="1961"/>
                    <a:pt x="1755" y="1810"/>
                    <a:pt x="1518" y="1675"/>
                  </a:cubicBezTo>
                  <a:cubicBezTo>
                    <a:pt x="1232" y="1506"/>
                    <a:pt x="945" y="1455"/>
                    <a:pt x="743" y="1337"/>
                  </a:cubicBezTo>
                  <a:cubicBezTo>
                    <a:pt x="356" y="1100"/>
                    <a:pt x="140" y="940"/>
                    <a:pt x="71" y="940"/>
                  </a:cubicBezTo>
                  <a:cubicBezTo>
                    <a:pt x="62" y="940"/>
                    <a:pt x="55" y="943"/>
                    <a:pt x="51" y="949"/>
                  </a:cubicBezTo>
                  <a:cubicBezTo>
                    <a:pt x="0" y="1000"/>
                    <a:pt x="169" y="1202"/>
                    <a:pt x="540" y="1573"/>
                  </a:cubicBezTo>
                  <a:cubicBezTo>
                    <a:pt x="709" y="1742"/>
                    <a:pt x="945" y="1928"/>
                    <a:pt x="1198" y="2147"/>
                  </a:cubicBezTo>
                  <a:cubicBezTo>
                    <a:pt x="1400" y="2332"/>
                    <a:pt x="1636" y="2518"/>
                    <a:pt x="1889" y="2720"/>
                  </a:cubicBezTo>
                  <a:cubicBezTo>
                    <a:pt x="2092" y="2906"/>
                    <a:pt x="2294" y="3125"/>
                    <a:pt x="2547" y="3328"/>
                  </a:cubicBezTo>
                  <a:cubicBezTo>
                    <a:pt x="2767" y="3496"/>
                    <a:pt x="3053" y="3614"/>
                    <a:pt x="3306" y="3800"/>
                  </a:cubicBezTo>
                  <a:cubicBezTo>
                    <a:pt x="3542" y="3968"/>
                    <a:pt x="3846" y="4053"/>
                    <a:pt x="4116" y="4221"/>
                  </a:cubicBezTo>
                  <a:cubicBezTo>
                    <a:pt x="4352" y="4390"/>
                    <a:pt x="4537" y="4643"/>
                    <a:pt x="4807" y="4795"/>
                  </a:cubicBezTo>
                  <a:cubicBezTo>
                    <a:pt x="5060" y="4947"/>
                    <a:pt x="5347" y="5065"/>
                    <a:pt x="5617" y="5217"/>
                  </a:cubicBezTo>
                  <a:cubicBezTo>
                    <a:pt x="5870" y="5352"/>
                    <a:pt x="6140" y="5503"/>
                    <a:pt x="6410" y="5638"/>
                  </a:cubicBezTo>
                  <a:cubicBezTo>
                    <a:pt x="6663" y="5790"/>
                    <a:pt x="6949" y="5874"/>
                    <a:pt x="7236" y="6009"/>
                  </a:cubicBezTo>
                  <a:cubicBezTo>
                    <a:pt x="7489" y="6144"/>
                    <a:pt x="7742" y="6330"/>
                    <a:pt x="8012" y="6448"/>
                  </a:cubicBezTo>
                  <a:cubicBezTo>
                    <a:pt x="8282" y="6583"/>
                    <a:pt x="8518" y="6768"/>
                    <a:pt x="8805" y="6903"/>
                  </a:cubicBezTo>
                  <a:cubicBezTo>
                    <a:pt x="9075" y="7038"/>
                    <a:pt x="9378" y="7072"/>
                    <a:pt x="9665" y="7190"/>
                  </a:cubicBezTo>
                  <a:cubicBezTo>
                    <a:pt x="9952" y="7308"/>
                    <a:pt x="10222" y="7409"/>
                    <a:pt x="10508" y="7527"/>
                  </a:cubicBezTo>
                  <a:cubicBezTo>
                    <a:pt x="10795" y="7629"/>
                    <a:pt x="11048" y="7780"/>
                    <a:pt x="11335" y="7898"/>
                  </a:cubicBezTo>
                  <a:cubicBezTo>
                    <a:pt x="11621" y="7983"/>
                    <a:pt x="11925" y="8050"/>
                    <a:pt x="12212" y="8135"/>
                  </a:cubicBezTo>
                  <a:cubicBezTo>
                    <a:pt x="12498" y="8219"/>
                    <a:pt x="12802" y="8286"/>
                    <a:pt x="13089" y="8371"/>
                  </a:cubicBezTo>
                  <a:cubicBezTo>
                    <a:pt x="13241" y="8421"/>
                    <a:pt x="13376" y="8472"/>
                    <a:pt x="13527" y="8506"/>
                  </a:cubicBezTo>
                  <a:cubicBezTo>
                    <a:pt x="13662" y="8556"/>
                    <a:pt x="13814" y="8590"/>
                    <a:pt x="13966" y="8624"/>
                  </a:cubicBezTo>
                  <a:cubicBezTo>
                    <a:pt x="14253" y="8708"/>
                    <a:pt x="14506" y="8893"/>
                    <a:pt x="14809" y="8961"/>
                  </a:cubicBezTo>
                  <a:cubicBezTo>
                    <a:pt x="15096" y="9045"/>
                    <a:pt x="15400" y="9130"/>
                    <a:pt x="15686" y="9180"/>
                  </a:cubicBezTo>
                  <a:cubicBezTo>
                    <a:pt x="15990" y="9248"/>
                    <a:pt x="16293" y="9298"/>
                    <a:pt x="16580" y="9366"/>
                  </a:cubicBezTo>
                  <a:cubicBezTo>
                    <a:pt x="16884" y="9416"/>
                    <a:pt x="17187" y="9450"/>
                    <a:pt x="17491" y="9501"/>
                  </a:cubicBezTo>
                  <a:cubicBezTo>
                    <a:pt x="17643" y="9526"/>
                    <a:pt x="17795" y="9526"/>
                    <a:pt x="17946" y="9526"/>
                  </a:cubicBezTo>
                  <a:cubicBezTo>
                    <a:pt x="18098" y="9526"/>
                    <a:pt x="18250" y="9526"/>
                    <a:pt x="18402" y="9551"/>
                  </a:cubicBezTo>
                  <a:cubicBezTo>
                    <a:pt x="18705" y="9585"/>
                    <a:pt x="19009" y="9585"/>
                    <a:pt x="19313" y="9602"/>
                  </a:cubicBezTo>
                  <a:cubicBezTo>
                    <a:pt x="19616" y="9636"/>
                    <a:pt x="19920" y="9703"/>
                    <a:pt x="20223" y="9737"/>
                  </a:cubicBezTo>
                  <a:cubicBezTo>
                    <a:pt x="20527" y="9737"/>
                    <a:pt x="20831" y="9804"/>
                    <a:pt x="21134" y="9821"/>
                  </a:cubicBezTo>
                  <a:cubicBezTo>
                    <a:pt x="21438" y="9821"/>
                    <a:pt x="21741" y="9804"/>
                    <a:pt x="22045" y="9804"/>
                  </a:cubicBezTo>
                  <a:cubicBezTo>
                    <a:pt x="22247" y="9804"/>
                    <a:pt x="22450" y="9812"/>
                    <a:pt x="22652" y="9812"/>
                  </a:cubicBezTo>
                  <a:cubicBezTo>
                    <a:pt x="22753" y="9812"/>
                    <a:pt x="22855" y="9810"/>
                    <a:pt x="22956" y="9804"/>
                  </a:cubicBezTo>
                  <a:cubicBezTo>
                    <a:pt x="23276" y="9787"/>
                    <a:pt x="23563" y="9703"/>
                    <a:pt x="23867" y="9686"/>
                  </a:cubicBezTo>
                  <a:cubicBezTo>
                    <a:pt x="23935" y="9682"/>
                    <a:pt x="24005" y="9681"/>
                    <a:pt x="24075" y="9681"/>
                  </a:cubicBezTo>
                  <a:cubicBezTo>
                    <a:pt x="24200" y="9681"/>
                    <a:pt x="24327" y="9685"/>
                    <a:pt x="24453" y="9685"/>
                  </a:cubicBezTo>
                  <a:cubicBezTo>
                    <a:pt x="24568" y="9685"/>
                    <a:pt x="24682" y="9682"/>
                    <a:pt x="24794" y="9669"/>
                  </a:cubicBezTo>
                  <a:cubicBezTo>
                    <a:pt x="25098" y="9636"/>
                    <a:pt x="25384" y="9568"/>
                    <a:pt x="25688" y="9534"/>
                  </a:cubicBezTo>
                  <a:cubicBezTo>
                    <a:pt x="25992" y="9501"/>
                    <a:pt x="26295" y="9416"/>
                    <a:pt x="26582" y="9366"/>
                  </a:cubicBezTo>
                  <a:cubicBezTo>
                    <a:pt x="26886" y="9315"/>
                    <a:pt x="27206" y="9332"/>
                    <a:pt x="27493" y="9281"/>
                  </a:cubicBezTo>
                  <a:cubicBezTo>
                    <a:pt x="27796" y="9231"/>
                    <a:pt x="28083" y="9079"/>
                    <a:pt x="28370" y="9012"/>
                  </a:cubicBezTo>
                  <a:cubicBezTo>
                    <a:pt x="28673" y="8944"/>
                    <a:pt x="28977" y="8910"/>
                    <a:pt x="29264" y="8843"/>
                  </a:cubicBezTo>
                  <a:cubicBezTo>
                    <a:pt x="29416" y="8792"/>
                    <a:pt x="29567" y="8775"/>
                    <a:pt x="29719" y="8742"/>
                  </a:cubicBezTo>
                  <a:cubicBezTo>
                    <a:pt x="29871" y="8708"/>
                    <a:pt x="30006" y="8674"/>
                    <a:pt x="30158" y="8624"/>
                  </a:cubicBezTo>
                  <a:cubicBezTo>
                    <a:pt x="30444" y="8522"/>
                    <a:pt x="30714" y="8371"/>
                    <a:pt x="31001" y="8286"/>
                  </a:cubicBezTo>
                  <a:cubicBezTo>
                    <a:pt x="31288" y="8185"/>
                    <a:pt x="31608" y="8151"/>
                    <a:pt x="31878" y="8050"/>
                  </a:cubicBezTo>
                  <a:cubicBezTo>
                    <a:pt x="32165" y="7932"/>
                    <a:pt x="32468" y="7882"/>
                    <a:pt x="32755" y="7763"/>
                  </a:cubicBezTo>
                  <a:cubicBezTo>
                    <a:pt x="33042" y="7645"/>
                    <a:pt x="33278" y="7426"/>
                    <a:pt x="33548" y="7325"/>
                  </a:cubicBezTo>
                  <a:cubicBezTo>
                    <a:pt x="33835" y="7207"/>
                    <a:pt x="34138" y="7139"/>
                    <a:pt x="34408" y="7021"/>
                  </a:cubicBezTo>
                  <a:cubicBezTo>
                    <a:pt x="34695" y="6886"/>
                    <a:pt x="34931" y="6701"/>
                    <a:pt x="35201" y="6566"/>
                  </a:cubicBezTo>
                  <a:cubicBezTo>
                    <a:pt x="35471" y="6431"/>
                    <a:pt x="35724" y="6262"/>
                    <a:pt x="35977" y="6111"/>
                  </a:cubicBezTo>
                  <a:cubicBezTo>
                    <a:pt x="36247" y="5959"/>
                    <a:pt x="36567" y="5891"/>
                    <a:pt x="36820" y="5739"/>
                  </a:cubicBezTo>
                  <a:cubicBezTo>
                    <a:pt x="37090" y="5588"/>
                    <a:pt x="37343" y="5436"/>
                    <a:pt x="37596" y="5267"/>
                  </a:cubicBezTo>
                  <a:cubicBezTo>
                    <a:pt x="37866" y="5132"/>
                    <a:pt x="38119" y="4964"/>
                    <a:pt x="38355" y="4795"/>
                  </a:cubicBezTo>
                  <a:cubicBezTo>
                    <a:pt x="38608" y="4609"/>
                    <a:pt x="38793" y="4356"/>
                    <a:pt x="39030" y="4188"/>
                  </a:cubicBezTo>
                  <a:cubicBezTo>
                    <a:pt x="39283" y="4002"/>
                    <a:pt x="39569" y="3884"/>
                    <a:pt x="39805" y="3715"/>
                  </a:cubicBezTo>
                  <a:cubicBezTo>
                    <a:pt x="40058" y="3530"/>
                    <a:pt x="40278" y="3328"/>
                    <a:pt x="40497" y="3142"/>
                  </a:cubicBezTo>
                  <a:cubicBezTo>
                    <a:pt x="40750" y="2956"/>
                    <a:pt x="40952" y="2737"/>
                    <a:pt x="41172" y="2569"/>
                  </a:cubicBezTo>
                  <a:cubicBezTo>
                    <a:pt x="41425" y="2366"/>
                    <a:pt x="41694" y="2214"/>
                    <a:pt x="41914" y="2029"/>
                  </a:cubicBezTo>
                  <a:cubicBezTo>
                    <a:pt x="42150" y="1810"/>
                    <a:pt x="42352" y="1590"/>
                    <a:pt x="42555" y="1405"/>
                  </a:cubicBezTo>
                  <a:cubicBezTo>
                    <a:pt x="42791" y="1152"/>
                    <a:pt x="42976" y="932"/>
                    <a:pt x="43145" y="747"/>
                  </a:cubicBezTo>
                  <a:cubicBezTo>
                    <a:pt x="43499" y="376"/>
                    <a:pt x="43752" y="55"/>
                    <a:pt x="43718" y="5"/>
                  </a:cubicBezTo>
                  <a:cubicBezTo>
                    <a:pt x="43714" y="2"/>
                    <a:pt x="43706" y="0"/>
                    <a:pt x="43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4"/>
            <p:cNvSpPr/>
            <p:nvPr/>
          </p:nvSpPr>
          <p:spPr>
            <a:xfrm>
              <a:off x="3256750" y="4885000"/>
              <a:ext cx="180075" cy="152925"/>
            </a:xfrm>
            <a:custGeom>
              <a:avLst/>
              <a:gdLst/>
              <a:ahLst/>
              <a:cxnLst/>
              <a:rect l="l" t="t" r="r" b="b"/>
              <a:pathLst>
                <a:path w="7203" h="6117" extrusionOk="0">
                  <a:moveTo>
                    <a:pt x="5678" y="1764"/>
                  </a:moveTo>
                  <a:cubicBezTo>
                    <a:pt x="5672" y="1771"/>
                    <a:pt x="5668" y="1777"/>
                    <a:pt x="5668" y="1782"/>
                  </a:cubicBezTo>
                  <a:cubicBezTo>
                    <a:pt x="5668" y="1782"/>
                    <a:pt x="5672" y="1774"/>
                    <a:pt x="5678" y="1764"/>
                  </a:cubicBezTo>
                  <a:close/>
                  <a:moveTo>
                    <a:pt x="7154" y="0"/>
                  </a:moveTo>
                  <a:cubicBezTo>
                    <a:pt x="7145" y="0"/>
                    <a:pt x="7134" y="4"/>
                    <a:pt x="7118" y="11"/>
                  </a:cubicBezTo>
                  <a:cubicBezTo>
                    <a:pt x="6967" y="45"/>
                    <a:pt x="6798" y="112"/>
                    <a:pt x="6663" y="146"/>
                  </a:cubicBezTo>
                  <a:cubicBezTo>
                    <a:pt x="6632" y="150"/>
                    <a:pt x="6604" y="151"/>
                    <a:pt x="6576" y="151"/>
                  </a:cubicBezTo>
                  <a:cubicBezTo>
                    <a:pt x="6526" y="151"/>
                    <a:pt x="6479" y="147"/>
                    <a:pt x="6431" y="147"/>
                  </a:cubicBezTo>
                  <a:cubicBezTo>
                    <a:pt x="6387" y="147"/>
                    <a:pt x="6342" y="151"/>
                    <a:pt x="6292" y="163"/>
                  </a:cubicBezTo>
                  <a:cubicBezTo>
                    <a:pt x="6140" y="197"/>
                    <a:pt x="5988" y="298"/>
                    <a:pt x="5853" y="332"/>
                  </a:cubicBezTo>
                  <a:cubicBezTo>
                    <a:pt x="5718" y="365"/>
                    <a:pt x="5583" y="349"/>
                    <a:pt x="5465" y="382"/>
                  </a:cubicBezTo>
                  <a:cubicBezTo>
                    <a:pt x="5398" y="382"/>
                    <a:pt x="5314" y="416"/>
                    <a:pt x="5280" y="433"/>
                  </a:cubicBezTo>
                  <a:cubicBezTo>
                    <a:pt x="5246" y="433"/>
                    <a:pt x="5212" y="450"/>
                    <a:pt x="5179" y="450"/>
                  </a:cubicBezTo>
                  <a:cubicBezTo>
                    <a:pt x="5169" y="452"/>
                    <a:pt x="5159" y="453"/>
                    <a:pt x="5148" y="453"/>
                  </a:cubicBezTo>
                  <a:cubicBezTo>
                    <a:pt x="5083" y="453"/>
                    <a:pt x="5000" y="416"/>
                    <a:pt x="4943" y="416"/>
                  </a:cubicBezTo>
                  <a:cubicBezTo>
                    <a:pt x="4875" y="433"/>
                    <a:pt x="4808" y="517"/>
                    <a:pt x="4740" y="534"/>
                  </a:cubicBezTo>
                  <a:cubicBezTo>
                    <a:pt x="4673" y="551"/>
                    <a:pt x="4605" y="602"/>
                    <a:pt x="4538" y="618"/>
                  </a:cubicBezTo>
                  <a:cubicBezTo>
                    <a:pt x="4531" y="620"/>
                    <a:pt x="4525" y="620"/>
                    <a:pt x="4518" y="620"/>
                  </a:cubicBezTo>
                  <a:cubicBezTo>
                    <a:pt x="4447" y="620"/>
                    <a:pt x="4377" y="549"/>
                    <a:pt x="4318" y="549"/>
                  </a:cubicBezTo>
                  <a:cubicBezTo>
                    <a:pt x="4312" y="549"/>
                    <a:pt x="4307" y="550"/>
                    <a:pt x="4302" y="551"/>
                  </a:cubicBezTo>
                  <a:cubicBezTo>
                    <a:pt x="4217" y="585"/>
                    <a:pt x="4150" y="618"/>
                    <a:pt x="4082" y="635"/>
                  </a:cubicBezTo>
                  <a:cubicBezTo>
                    <a:pt x="4015" y="652"/>
                    <a:pt x="3947" y="737"/>
                    <a:pt x="3880" y="753"/>
                  </a:cubicBezTo>
                  <a:cubicBezTo>
                    <a:pt x="3870" y="756"/>
                    <a:pt x="3859" y="757"/>
                    <a:pt x="3848" y="757"/>
                  </a:cubicBezTo>
                  <a:cubicBezTo>
                    <a:pt x="3806" y="757"/>
                    <a:pt x="3760" y="741"/>
                    <a:pt x="3716" y="741"/>
                  </a:cubicBezTo>
                  <a:cubicBezTo>
                    <a:pt x="3697" y="741"/>
                    <a:pt x="3678" y="745"/>
                    <a:pt x="3661" y="753"/>
                  </a:cubicBezTo>
                  <a:cubicBezTo>
                    <a:pt x="3576" y="770"/>
                    <a:pt x="3543" y="888"/>
                    <a:pt x="3458" y="905"/>
                  </a:cubicBezTo>
                  <a:cubicBezTo>
                    <a:pt x="3425" y="914"/>
                    <a:pt x="3387" y="914"/>
                    <a:pt x="3349" y="914"/>
                  </a:cubicBezTo>
                  <a:cubicBezTo>
                    <a:pt x="3311" y="914"/>
                    <a:pt x="3273" y="914"/>
                    <a:pt x="3239" y="922"/>
                  </a:cubicBezTo>
                  <a:cubicBezTo>
                    <a:pt x="3225" y="926"/>
                    <a:pt x="3210" y="927"/>
                    <a:pt x="3194" y="927"/>
                  </a:cubicBezTo>
                  <a:cubicBezTo>
                    <a:pt x="3152" y="927"/>
                    <a:pt x="3107" y="917"/>
                    <a:pt x="3064" y="917"/>
                  </a:cubicBezTo>
                  <a:cubicBezTo>
                    <a:pt x="3049" y="917"/>
                    <a:pt x="3034" y="918"/>
                    <a:pt x="3020" y="922"/>
                  </a:cubicBezTo>
                  <a:cubicBezTo>
                    <a:pt x="2935" y="956"/>
                    <a:pt x="2868" y="989"/>
                    <a:pt x="2800" y="1006"/>
                  </a:cubicBezTo>
                  <a:cubicBezTo>
                    <a:pt x="2733" y="1023"/>
                    <a:pt x="2682" y="1124"/>
                    <a:pt x="2615" y="1158"/>
                  </a:cubicBezTo>
                  <a:cubicBezTo>
                    <a:pt x="2600" y="1162"/>
                    <a:pt x="2584" y="1163"/>
                    <a:pt x="2567" y="1163"/>
                  </a:cubicBezTo>
                  <a:cubicBezTo>
                    <a:pt x="2537" y="1163"/>
                    <a:pt x="2506" y="1159"/>
                    <a:pt x="2476" y="1159"/>
                  </a:cubicBezTo>
                  <a:cubicBezTo>
                    <a:pt x="2448" y="1159"/>
                    <a:pt x="2421" y="1163"/>
                    <a:pt x="2396" y="1175"/>
                  </a:cubicBezTo>
                  <a:cubicBezTo>
                    <a:pt x="2311" y="1192"/>
                    <a:pt x="2261" y="1259"/>
                    <a:pt x="2193" y="1276"/>
                  </a:cubicBezTo>
                  <a:cubicBezTo>
                    <a:pt x="2176" y="1283"/>
                    <a:pt x="2159" y="1286"/>
                    <a:pt x="2141" y="1286"/>
                  </a:cubicBezTo>
                  <a:cubicBezTo>
                    <a:pt x="2085" y="1286"/>
                    <a:pt x="2029" y="1257"/>
                    <a:pt x="1981" y="1257"/>
                  </a:cubicBezTo>
                  <a:cubicBezTo>
                    <a:pt x="1973" y="1257"/>
                    <a:pt x="1965" y="1257"/>
                    <a:pt x="1957" y="1259"/>
                  </a:cubicBezTo>
                  <a:cubicBezTo>
                    <a:pt x="1890" y="1293"/>
                    <a:pt x="1839" y="1394"/>
                    <a:pt x="1772" y="1428"/>
                  </a:cubicBezTo>
                  <a:cubicBezTo>
                    <a:pt x="1762" y="1430"/>
                    <a:pt x="1752" y="1431"/>
                    <a:pt x="1743" y="1431"/>
                  </a:cubicBezTo>
                  <a:cubicBezTo>
                    <a:pt x="1685" y="1431"/>
                    <a:pt x="1629" y="1402"/>
                    <a:pt x="1579" y="1402"/>
                  </a:cubicBezTo>
                  <a:cubicBezTo>
                    <a:pt x="1564" y="1402"/>
                    <a:pt x="1549" y="1404"/>
                    <a:pt x="1536" y="1411"/>
                  </a:cubicBezTo>
                  <a:cubicBezTo>
                    <a:pt x="1468" y="1445"/>
                    <a:pt x="1417" y="1529"/>
                    <a:pt x="1350" y="1563"/>
                  </a:cubicBezTo>
                  <a:cubicBezTo>
                    <a:pt x="1266" y="1597"/>
                    <a:pt x="1215" y="1647"/>
                    <a:pt x="1148" y="1681"/>
                  </a:cubicBezTo>
                  <a:cubicBezTo>
                    <a:pt x="1130" y="1688"/>
                    <a:pt x="1113" y="1691"/>
                    <a:pt x="1096" y="1691"/>
                  </a:cubicBezTo>
                  <a:cubicBezTo>
                    <a:pt x="1039" y="1691"/>
                    <a:pt x="984" y="1661"/>
                    <a:pt x="935" y="1661"/>
                  </a:cubicBezTo>
                  <a:cubicBezTo>
                    <a:pt x="927" y="1661"/>
                    <a:pt x="919" y="1662"/>
                    <a:pt x="911" y="1664"/>
                  </a:cubicBezTo>
                  <a:cubicBezTo>
                    <a:pt x="827" y="1698"/>
                    <a:pt x="777" y="1782"/>
                    <a:pt x="726" y="1816"/>
                  </a:cubicBezTo>
                  <a:cubicBezTo>
                    <a:pt x="684" y="1833"/>
                    <a:pt x="642" y="1833"/>
                    <a:pt x="602" y="1833"/>
                  </a:cubicBezTo>
                  <a:cubicBezTo>
                    <a:pt x="561" y="1833"/>
                    <a:pt x="524" y="1833"/>
                    <a:pt x="490" y="1850"/>
                  </a:cubicBezTo>
                  <a:cubicBezTo>
                    <a:pt x="422" y="1900"/>
                    <a:pt x="355" y="1934"/>
                    <a:pt x="287" y="1985"/>
                  </a:cubicBezTo>
                  <a:cubicBezTo>
                    <a:pt x="203" y="2035"/>
                    <a:pt x="203" y="2204"/>
                    <a:pt x="152" y="2254"/>
                  </a:cubicBezTo>
                  <a:cubicBezTo>
                    <a:pt x="102" y="2305"/>
                    <a:pt x="51" y="2339"/>
                    <a:pt x="34" y="2373"/>
                  </a:cubicBezTo>
                  <a:cubicBezTo>
                    <a:pt x="1" y="2423"/>
                    <a:pt x="1" y="2474"/>
                    <a:pt x="34" y="2474"/>
                  </a:cubicBezTo>
                  <a:cubicBezTo>
                    <a:pt x="68" y="2474"/>
                    <a:pt x="102" y="2491"/>
                    <a:pt x="119" y="2507"/>
                  </a:cubicBezTo>
                  <a:cubicBezTo>
                    <a:pt x="152" y="2524"/>
                    <a:pt x="186" y="2524"/>
                    <a:pt x="254" y="2524"/>
                  </a:cubicBezTo>
                  <a:cubicBezTo>
                    <a:pt x="276" y="2530"/>
                    <a:pt x="299" y="2532"/>
                    <a:pt x="322" y="2532"/>
                  </a:cubicBezTo>
                  <a:cubicBezTo>
                    <a:pt x="368" y="2532"/>
                    <a:pt x="417" y="2524"/>
                    <a:pt x="473" y="2524"/>
                  </a:cubicBezTo>
                  <a:cubicBezTo>
                    <a:pt x="518" y="2524"/>
                    <a:pt x="563" y="2532"/>
                    <a:pt x="613" y="2532"/>
                  </a:cubicBezTo>
                  <a:cubicBezTo>
                    <a:pt x="638" y="2532"/>
                    <a:pt x="664" y="2530"/>
                    <a:pt x="692" y="2524"/>
                  </a:cubicBezTo>
                  <a:cubicBezTo>
                    <a:pt x="760" y="2524"/>
                    <a:pt x="861" y="2592"/>
                    <a:pt x="928" y="2592"/>
                  </a:cubicBezTo>
                  <a:cubicBezTo>
                    <a:pt x="996" y="2592"/>
                    <a:pt x="1063" y="2541"/>
                    <a:pt x="1131" y="2524"/>
                  </a:cubicBezTo>
                  <a:cubicBezTo>
                    <a:pt x="1215" y="2524"/>
                    <a:pt x="1266" y="2423"/>
                    <a:pt x="1333" y="2423"/>
                  </a:cubicBezTo>
                  <a:cubicBezTo>
                    <a:pt x="1338" y="2422"/>
                    <a:pt x="1342" y="2422"/>
                    <a:pt x="1347" y="2422"/>
                  </a:cubicBezTo>
                  <a:cubicBezTo>
                    <a:pt x="1409" y="2422"/>
                    <a:pt x="1494" y="2509"/>
                    <a:pt x="1569" y="2509"/>
                  </a:cubicBezTo>
                  <a:cubicBezTo>
                    <a:pt x="1575" y="2509"/>
                    <a:pt x="1580" y="2509"/>
                    <a:pt x="1586" y="2507"/>
                  </a:cubicBezTo>
                  <a:cubicBezTo>
                    <a:pt x="1654" y="2507"/>
                    <a:pt x="1704" y="2440"/>
                    <a:pt x="1788" y="2423"/>
                  </a:cubicBezTo>
                  <a:cubicBezTo>
                    <a:pt x="1856" y="2423"/>
                    <a:pt x="1923" y="2406"/>
                    <a:pt x="2008" y="2389"/>
                  </a:cubicBezTo>
                  <a:cubicBezTo>
                    <a:pt x="2075" y="2389"/>
                    <a:pt x="2126" y="2322"/>
                    <a:pt x="2210" y="2305"/>
                  </a:cubicBezTo>
                  <a:cubicBezTo>
                    <a:pt x="2264" y="2305"/>
                    <a:pt x="2329" y="2327"/>
                    <a:pt x="2387" y="2327"/>
                  </a:cubicBezTo>
                  <a:cubicBezTo>
                    <a:pt x="2402" y="2327"/>
                    <a:pt x="2416" y="2325"/>
                    <a:pt x="2429" y="2322"/>
                  </a:cubicBezTo>
                  <a:cubicBezTo>
                    <a:pt x="2439" y="2320"/>
                    <a:pt x="2448" y="2319"/>
                    <a:pt x="2458" y="2319"/>
                  </a:cubicBezTo>
                  <a:cubicBezTo>
                    <a:pt x="2523" y="2319"/>
                    <a:pt x="2587" y="2358"/>
                    <a:pt x="2642" y="2358"/>
                  </a:cubicBezTo>
                  <a:cubicBezTo>
                    <a:pt x="2650" y="2358"/>
                    <a:pt x="2658" y="2358"/>
                    <a:pt x="2666" y="2356"/>
                  </a:cubicBezTo>
                  <a:cubicBezTo>
                    <a:pt x="2733" y="2356"/>
                    <a:pt x="2800" y="2271"/>
                    <a:pt x="2868" y="2254"/>
                  </a:cubicBezTo>
                  <a:cubicBezTo>
                    <a:pt x="2935" y="2238"/>
                    <a:pt x="3003" y="2221"/>
                    <a:pt x="3087" y="2204"/>
                  </a:cubicBezTo>
                  <a:cubicBezTo>
                    <a:pt x="3097" y="2201"/>
                    <a:pt x="3107" y="2200"/>
                    <a:pt x="3117" y="2200"/>
                  </a:cubicBezTo>
                  <a:cubicBezTo>
                    <a:pt x="3178" y="2200"/>
                    <a:pt x="3249" y="2238"/>
                    <a:pt x="3306" y="2238"/>
                  </a:cubicBezTo>
                  <a:cubicBezTo>
                    <a:pt x="3391" y="2221"/>
                    <a:pt x="3441" y="2136"/>
                    <a:pt x="3509" y="2136"/>
                  </a:cubicBezTo>
                  <a:cubicBezTo>
                    <a:pt x="3593" y="2120"/>
                    <a:pt x="3661" y="2086"/>
                    <a:pt x="3728" y="2069"/>
                  </a:cubicBezTo>
                  <a:cubicBezTo>
                    <a:pt x="3796" y="2052"/>
                    <a:pt x="3863" y="2052"/>
                    <a:pt x="3947" y="2035"/>
                  </a:cubicBezTo>
                  <a:cubicBezTo>
                    <a:pt x="3953" y="2034"/>
                    <a:pt x="3958" y="2033"/>
                    <a:pt x="3964" y="2033"/>
                  </a:cubicBezTo>
                  <a:cubicBezTo>
                    <a:pt x="4025" y="2033"/>
                    <a:pt x="4106" y="2105"/>
                    <a:pt x="4167" y="2105"/>
                  </a:cubicBezTo>
                  <a:cubicBezTo>
                    <a:pt x="4173" y="2105"/>
                    <a:pt x="4178" y="2104"/>
                    <a:pt x="4184" y="2103"/>
                  </a:cubicBezTo>
                  <a:cubicBezTo>
                    <a:pt x="4217" y="2094"/>
                    <a:pt x="4255" y="2094"/>
                    <a:pt x="4293" y="2094"/>
                  </a:cubicBezTo>
                  <a:cubicBezTo>
                    <a:pt x="4331" y="2094"/>
                    <a:pt x="4369" y="2094"/>
                    <a:pt x="4403" y="2086"/>
                  </a:cubicBezTo>
                  <a:cubicBezTo>
                    <a:pt x="4470" y="2069"/>
                    <a:pt x="4538" y="2052"/>
                    <a:pt x="4622" y="2035"/>
                  </a:cubicBezTo>
                  <a:cubicBezTo>
                    <a:pt x="4690" y="2018"/>
                    <a:pt x="4757" y="2001"/>
                    <a:pt x="4841" y="1985"/>
                  </a:cubicBezTo>
                  <a:cubicBezTo>
                    <a:pt x="4909" y="1985"/>
                    <a:pt x="4959" y="1883"/>
                    <a:pt x="5027" y="1867"/>
                  </a:cubicBezTo>
                  <a:cubicBezTo>
                    <a:pt x="5111" y="1850"/>
                    <a:pt x="5162" y="1816"/>
                    <a:pt x="5246" y="1799"/>
                  </a:cubicBezTo>
                  <a:cubicBezTo>
                    <a:pt x="5280" y="1791"/>
                    <a:pt x="5318" y="1791"/>
                    <a:pt x="5356" y="1791"/>
                  </a:cubicBezTo>
                  <a:cubicBezTo>
                    <a:pt x="5394" y="1791"/>
                    <a:pt x="5432" y="1791"/>
                    <a:pt x="5465" y="1782"/>
                  </a:cubicBezTo>
                  <a:cubicBezTo>
                    <a:pt x="5499" y="1782"/>
                    <a:pt x="5533" y="1782"/>
                    <a:pt x="5583" y="1799"/>
                  </a:cubicBezTo>
                  <a:cubicBezTo>
                    <a:pt x="5617" y="1799"/>
                    <a:pt x="5600" y="1816"/>
                    <a:pt x="5617" y="1816"/>
                  </a:cubicBezTo>
                  <a:cubicBezTo>
                    <a:pt x="5634" y="1816"/>
                    <a:pt x="5634" y="1782"/>
                    <a:pt x="5634" y="1765"/>
                  </a:cubicBezTo>
                  <a:cubicBezTo>
                    <a:pt x="5651" y="1765"/>
                    <a:pt x="5634" y="1799"/>
                    <a:pt x="5634" y="1799"/>
                  </a:cubicBezTo>
                  <a:cubicBezTo>
                    <a:pt x="5634" y="1799"/>
                    <a:pt x="5685" y="1715"/>
                    <a:pt x="5702" y="1715"/>
                  </a:cubicBezTo>
                  <a:cubicBezTo>
                    <a:pt x="5703" y="1713"/>
                    <a:pt x="5704" y="1713"/>
                    <a:pt x="5705" y="1713"/>
                  </a:cubicBezTo>
                  <a:lnTo>
                    <a:pt x="5705" y="1713"/>
                  </a:lnTo>
                  <a:cubicBezTo>
                    <a:pt x="5708" y="1713"/>
                    <a:pt x="5690" y="1743"/>
                    <a:pt x="5678" y="1764"/>
                  </a:cubicBezTo>
                  <a:lnTo>
                    <a:pt x="5678" y="1764"/>
                  </a:lnTo>
                  <a:cubicBezTo>
                    <a:pt x="5693" y="1748"/>
                    <a:pt x="5718" y="1732"/>
                    <a:pt x="5718" y="1732"/>
                  </a:cubicBezTo>
                  <a:cubicBezTo>
                    <a:pt x="5718" y="1740"/>
                    <a:pt x="5723" y="1740"/>
                    <a:pt x="5727" y="1740"/>
                  </a:cubicBezTo>
                  <a:cubicBezTo>
                    <a:pt x="5731" y="1740"/>
                    <a:pt x="5735" y="1740"/>
                    <a:pt x="5735" y="1748"/>
                  </a:cubicBezTo>
                  <a:cubicBezTo>
                    <a:pt x="5752" y="1765"/>
                    <a:pt x="5685" y="1799"/>
                    <a:pt x="5685" y="1799"/>
                  </a:cubicBezTo>
                  <a:cubicBezTo>
                    <a:pt x="5685" y="1799"/>
                    <a:pt x="5722" y="1792"/>
                    <a:pt x="5747" y="1792"/>
                  </a:cubicBezTo>
                  <a:cubicBezTo>
                    <a:pt x="5760" y="1792"/>
                    <a:pt x="5769" y="1793"/>
                    <a:pt x="5769" y="1799"/>
                  </a:cubicBezTo>
                  <a:cubicBezTo>
                    <a:pt x="5769" y="1816"/>
                    <a:pt x="5752" y="1816"/>
                    <a:pt x="5752" y="1816"/>
                  </a:cubicBezTo>
                  <a:cubicBezTo>
                    <a:pt x="5735" y="1816"/>
                    <a:pt x="5718" y="1883"/>
                    <a:pt x="5718" y="1917"/>
                  </a:cubicBezTo>
                  <a:cubicBezTo>
                    <a:pt x="5718" y="1985"/>
                    <a:pt x="5685" y="2069"/>
                    <a:pt x="5685" y="2136"/>
                  </a:cubicBezTo>
                  <a:cubicBezTo>
                    <a:pt x="5685" y="2204"/>
                    <a:pt x="5752" y="2288"/>
                    <a:pt x="5752" y="2356"/>
                  </a:cubicBezTo>
                  <a:cubicBezTo>
                    <a:pt x="5752" y="2423"/>
                    <a:pt x="5702" y="2507"/>
                    <a:pt x="5702" y="2575"/>
                  </a:cubicBezTo>
                  <a:cubicBezTo>
                    <a:pt x="5702" y="2642"/>
                    <a:pt x="5651" y="2727"/>
                    <a:pt x="5651" y="2794"/>
                  </a:cubicBezTo>
                  <a:cubicBezTo>
                    <a:pt x="5651" y="2862"/>
                    <a:pt x="5752" y="2946"/>
                    <a:pt x="5752" y="3013"/>
                  </a:cubicBezTo>
                  <a:cubicBezTo>
                    <a:pt x="5769" y="3098"/>
                    <a:pt x="5668" y="3165"/>
                    <a:pt x="5668" y="3233"/>
                  </a:cubicBezTo>
                  <a:cubicBezTo>
                    <a:pt x="5668" y="3317"/>
                    <a:pt x="5735" y="3385"/>
                    <a:pt x="5735" y="3452"/>
                  </a:cubicBezTo>
                  <a:cubicBezTo>
                    <a:pt x="5735" y="3536"/>
                    <a:pt x="5786" y="3604"/>
                    <a:pt x="5786" y="3688"/>
                  </a:cubicBezTo>
                  <a:cubicBezTo>
                    <a:pt x="5803" y="3756"/>
                    <a:pt x="5685" y="3823"/>
                    <a:pt x="5685" y="3891"/>
                  </a:cubicBezTo>
                  <a:cubicBezTo>
                    <a:pt x="5702" y="3975"/>
                    <a:pt x="5702" y="4042"/>
                    <a:pt x="5718" y="4127"/>
                  </a:cubicBezTo>
                  <a:cubicBezTo>
                    <a:pt x="5718" y="4194"/>
                    <a:pt x="5702" y="4262"/>
                    <a:pt x="5718" y="4346"/>
                  </a:cubicBezTo>
                  <a:cubicBezTo>
                    <a:pt x="5718" y="4413"/>
                    <a:pt x="5836" y="4498"/>
                    <a:pt x="5853" y="4565"/>
                  </a:cubicBezTo>
                  <a:cubicBezTo>
                    <a:pt x="5853" y="4633"/>
                    <a:pt x="5803" y="4717"/>
                    <a:pt x="5820" y="4784"/>
                  </a:cubicBezTo>
                  <a:cubicBezTo>
                    <a:pt x="5820" y="4852"/>
                    <a:pt x="5836" y="4936"/>
                    <a:pt x="5836" y="5004"/>
                  </a:cubicBezTo>
                  <a:cubicBezTo>
                    <a:pt x="5853" y="5088"/>
                    <a:pt x="5887" y="5156"/>
                    <a:pt x="5887" y="5223"/>
                  </a:cubicBezTo>
                  <a:cubicBezTo>
                    <a:pt x="5904" y="5307"/>
                    <a:pt x="5853" y="5375"/>
                    <a:pt x="5870" y="5442"/>
                  </a:cubicBezTo>
                  <a:cubicBezTo>
                    <a:pt x="5887" y="5527"/>
                    <a:pt x="5904" y="5594"/>
                    <a:pt x="5921" y="5662"/>
                  </a:cubicBezTo>
                  <a:cubicBezTo>
                    <a:pt x="5938" y="5763"/>
                    <a:pt x="6005" y="5830"/>
                    <a:pt x="6022" y="5881"/>
                  </a:cubicBezTo>
                  <a:cubicBezTo>
                    <a:pt x="6073" y="6016"/>
                    <a:pt x="6157" y="6117"/>
                    <a:pt x="6208" y="6117"/>
                  </a:cubicBezTo>
                  <a:cubicBezTo>
                    <a:pt x="6275" y="6117"/>
                    <a:pt x="6393" y="6033"/>
                    <a:pt x="6461" y="5915"/>
                  </a:cubicBezTo>
                  <a:cubicBezTo>
                    <a:pt x="6494" y="5847"/>
                    <a:pt x="6410" y="5763"/>
                    <a:pt x="6444" y="5678"/>
                  </a:cubicBezTo>
                  <a:cubicBezTo>
                    <a:pt x="6461" y="5628"/>
                    <a:pt x="6511" y="5543"/>
                    <a:pt x="6545" y="5476"/>
                  </a:cubicBezTo>
                  <a:cubicBezTo>
                    <a:pt x="6562" y="5409"/>
                    <a:pt x="6663" y="5341"/>
                    <a:pt x="6680" y="5257"/>
                  </a:cubicBezTo>
                  <a:cubicBezTo>
                    <a:pt x="6697" y="5189"/>
                    <a:pt x="6714" y="5122"/>
                    <a:pt x="6730" y="5037"/>
                  </a:cubicBezTo>
                  <a:cubicBezTo>
                    <a:pt x="6747" y="4970"/>
                    <a:pt x="6697" y="4903"/>
                    <a:pt x="6697" y="4818"/>
                  </a:cubicBezTo>
                  <a:cubicBezTo>
                    <a:pt x="6714" y="4751"/>
                    <a:pt x="6680" y="4683"/>
                    <a:pt x="6697" y="4599"/>
                  </a:cubicBezTo>
                  <a:cubicBezTo>
                    <a:pt x="6714" y="4531"/>
                    <a:pt x="6714" y="4464"/>
                    <a:pt x="6730" y="4380"/>
                  </a:cubicBezTo>
                  <a:cubicBezTo>
                    <a:pt x="6747" y="4312"/>
                    <a:pt x="6882" y="4245"/>
                    <a:pt x="6882" y="4177"/>
                  </a:cubicBezTo>
                  <a:cubicBezTo>
                    <a:pt x="6899" y="4093"/>
                    <a:pt x="6865" y="4025"/>
                    <a:pt x="6865" y="3941"/>
                  </a:cubicBezTo>
                  <a:cubicBezTo>
                    <a:pt x="6882" y="3874"/>
                    <a:pt x="6815" y="3806"/>
                    <a:pt x="6832" y="3722"/>
                  </a:cubicBezTo>
                  <a:cubicBezTo>
                    <a:pt x="6832" y="3654"/>
                    <a:pt x="6950" y="3587"/>
                    <a:pt x="6950" y="3519"/>
                  </a:cubicBezTo>
                  <a:cubicBezTo>
                    <a:pt x="6967" y="3435"/>
                    <a:pt x="6899" y="3368"/>
                    <a:pt x="6916" y="3283"/>
                  </a:cubicBezTo>
                  <a:cubicBezTo>
                    <a:pt x="6916" y="3216"/>
                    <a:pt x="6950" y="3148"/>
                    <a:pt x="6967" y="3064"/>
                  </a:cubicBezTo>
                  <a:cubicBezTo>
                    <a:pt x="6967" y="2997"/>
                    <a:pt x="7034" y="2929"/>
                    <a:pt x="7034" y="2862"/>
                  </a:cubicBezTo>
                  <a:cubicBezTo>
                    <a:pt x="7051" y="2777"/>
                    <a:pt x="6950" y="2693"/>
                    <a:pt x="6950" y="2626"/>
                  </a:cubicBezTo>
                  <a:cubicBezTo>
                    <a:pt x="6950" y="2558"/>
                    <a:pt x="6983" y="2491"/>
                    <a:pt x="6983" y="2406"/>
                  </a:cubicBezTo>
                  <a:cubicBezTo>
                    <a:pt x="7000" y="2339"/>
                    <a:pt x="7051" y="2271"/>
                    <a:pt x="7051" y="2187"/>
                  </a:cubicBezTo>
                  <a:cubicBezTo>
                    <a:pt x="7068" y="2120"/>
                    <a:pt x="7085" y="2052"/>
                    <a:pt x="7101" y="1968"/>
                  </a:cubicBezTo>
                  <a:cubicBezTo>
                    <a:pt x="7101" y="1951"/>
                    <a:pt x="7101" y="1934"/>
                    <a:pt x="7101" y="1917"/>
                  </a:cubicBezTo>
                  <a:lnTo>
                    <a:pt x="7085" y="1850"/>
                  </a:lnTo>
                  <a:cubicBezTo>
                    <a:pt x="7085" y="1765"/>
                    <a:pt x="7085" y="1698"/>
                    <a:pt x="7085" y="1630"/>
                  </a:cubicBezTo>
                  <a:cubicBezTo>
                    <a:pt x="7101" y="1495"/>
                    <a:pt x="7169" y="1344"/>
                    <a:pt x="7169" y="1192"/>
                  </a:cubicBezTo>
                  <a:cubicBezTo>
                    <a:pt x="7186" y="1040"/>
                    <a:pt x="7186" y="905"/>
                    <a:pt x="7186" y="753"/>
                  </a:cubicBezTo>
                  <a:cubicBezTo>
                    <a:pt x="7203" y="602"/>
                    <a:pt x="7135" y="517"/>
                    <a:pt x="7135" y="382"/>
                  </a:cubicBezTo>
                  <a:cubicBezTo>
                    <a:pt x="7135" y="315"/>
                    <a:pt x="7152" y="231"/>
                    <a:pt x="7152" y="163"/>
                  </a:cubicBezTo>
                  <a:cubicBezTo>
                    <a:pt x="7152" y="106"/>
                    <a:pt x="7201" y="0"/>
                    <a:pt x="7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5" name="Google Shape;1815;p64"/>
          <p:cNvGrpSpPr/>
          <p:nvPr/>
        </p:nvGrpSpPr>
        <p:grpSpPr>
          <a:xfrm>
            <a:off x="6777886" y="1533120"/>
            <a:ext cx="986611" cy="786379"/>
            <a:chOff x="6366064" y="1633435"/>
            <a:chExt cx="537809" cy="428661"/>
          </a:xfrm>
        </p:grpSpPr>
        <p:sp>
          <p:nvSpPr>
            <p:cNvPr id="1816" name="Google Shape;1816;p64"/>
            <p:cNvSpPr/>
            <p:nvPr/>
          </p:nvSpPr>
          <p:spPr>
            <a:xfrm>
              <a:off x="6376601" y="1636796"/>
              <a:ext cx="527272" cy="421636"/>
            </a:xfrm>
            <a:custGeom>
              <a:avLst/>
              <a:gdLst/>
              <a:ahLst/>
              <a:cxnLst/>
              <a:rect l="l" t="t" r="r" b="b"/>
              <a:pathLst>
                <a:path w="13961" h="11164" extrusionOk="0">
                  <a:moveTo>
                    <a:pt x="7299" y="1"/>
                  </a:moveTo>
                  <a:cubicBezTo>
                    <a:pt x="3181" y="1"/>
                    <a:pt x="469" y="4319"/>
                    <a:pt x="2277" y="8024"/>
                  </a:cubicBezTo>
                  <a:lnTo>
                    <a:pt x="0" y="10647"/>
                  </a:lnTo>
                  <a:lnTo>
                    <a:pt x="3382" y="9564"/>
                  </a:lnTo>
                  <a:cubicBezTo>
                    <a:pt x="4487" y="10652"/>
                    <a:pt x="5887" y="11164"/>
                    <a:pt x="7271" y="11164"/>
                  </a:cubicBezTo>
                  <a:cubicBezTo>
                    <a:pt x="9423" y="11164"/>
                    <a:pt x="11538" y="9928"/>
                    <a:pt x="12454" y="7701"/>
                  </a:cubicBezTo>
                  <a:cubicBezTo>
                    <a:pt x="13961" y="4029"/>
                    <a:pt x="11260" y="12"/>
                    <a:pt x="7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4"/>
            <p:cNvSpPr/>
            <p:nvPr/>
          </p:nvSpPr>
          <p:spPr>
            <a:xfrm>
              <a:off x="6366064" y="1633435"/>
              <a:ext cx="521796" cy="428661"/>
            </a:xfrm>
            <a:custGeom>
              <a:avLst/>
              <a:gdLst/>
              <a:ahLst/>
              <a:cxnLst/>
              <a:rect l="l" t="t" r="r" b="b"/>
              <a:pathLst>
                <a:path w="13816" h="11350" extrusionOk="0">
                  <a:moveTo>
                    <a:pt x="7630" y="102"/>
                  </a:moveTo>
                  <a:cubicBezTo>
                    <a:pt x="9366" y="102"/>
                    <a:pt x="11067" y="917"/>
                    <a:pt x="12142" y="2422"/>
                  </a:cubicBezTo>
                  <a:cubicBezTo>
                    <a:pt x="13816" y="4777"/>
                    <a:pt x="13425" y="8013"/>
                    <a:pt x="11227" y="9877"/>
                  </a:cubicBezTo>
                  <a:cubicBezTo>
                    <a:pt x="10186" y="10759"/>
                    <a:pt x="8907" y="11196"/>
                    <a:pt x="7632" y="11196"/>
                  </a:cubicBezTo>
                  <a:cubicBezTo>
                    <a:pt x="6215" y="11196"/>
                    <a:pt x="4803" y="10656"/>
                    <a:pt x="3728" y="9586"/>
                  </a:cubicBezTo>
                  <a:lnTo>
                    <a:pt x="3683" y="9542"/>
                  </a:lnTo>
                  <a:lnTo>
                    <a:pt x="558" y="10557"/>
                  </a:lnTo>
                  <a:lnTo>
                    <a:pt x="2667" y="8125"/>
                  </a:lnTo>
                  <a:lnTo>
                    <a:pt x="2645" y="8080"/>
                  </a:lnTo>
                  <a:cubicBezTo>
                    <a:pt x="1384" y="5480"/>
                    <a:pt x="2322" y="2355"/>
                    <a:pt x="4799" y="882"/>
                  </a:cubicBezTo>
                  <a:cubicBezTo>
                    <a:pt x="5685" y="355"/>
                    <a:pt x="6663" y="102"/>
                    <a:pt x="7630" y="102"/>
                  </a:cubicBezTo>
                  <a:close/>
                  <a:moveTo>
                    <a:pt x="7592" y="0"/>
                  </a:moveTo>
                  <a:cubicBezTo>
                    <a:pt x="6858" y="0"/>
                    <a:pt x="6117" y="143"/>
                    <a:pt x="5413" y="436"/>
                  </a:cubicBezTo>
                  <a:cubicBezTo>
                    <a:pt x="3292" y="1306"/>
                    <a:pt x="1920" y="3382"/>
                    <a:pt x="1920" y="5669"/>
                  </a:cubicBezTo>
                  <a:cubicBezTo>
                    <a:pt x="1909" y="6518"/>
                    <a:pt x="2098" y="7343"/>
                    <a:pt x="2455" y="8102"/>
                  </a:cubicBezTo>
                  <a:lnTo>
                    <a:pt x="0" y="10926"/>
                  </a:lnTo>
                  <a:lnTo>
                    <a:pt x="3638" y="9754"/>
                  </a:lnTo>
                  <a:cubicBezTo>
                    <a:pt x="4687" y="10781"/>
                    <a:pt x="6105" y="11350"/>
                    <a:pt x="7578" y="11350"/>
                  </a:cubicBezTo>
                  <a:lnTo>
                    <a:pt x="7589" y="11350"/>
                  </a:lnTo>
                  <a:cubicBezTo>
                    <a:pt x="9888" y="11350"/>
                    <a:pt x="11952" y="9966"/>
                    <a:pt x="12834" y="7846"/>
                  </a:cubicBezTo>
                  <a:cubicBezTo>
                    <a:pt x="13704" y="5725"/>
                    <a:pt x="13224" y="3281"/>
                    <a:pt x="11606" y="1663"/>
                  </a:cubicBezTo>
                  <a:cubicBezTo>
                    <a:pt x="10518" y="575"/>
                    <a:pt x="9068" y="0"/>
                    <a:pt x="7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4"/>
            <p:cNvSpPr/>
            <p:nvPr/>
          </p:nvSpPr>
          <p:spPr>
            <a:xfrm>
              <a:off x="6529406" y="1747755"/>
              <a:ext cx="239597" cy="203076"/>
            </a:xfrm>
            <a:custGeom>
              <a:avLst/>
              <a:gdLst/>
              <a:ahLst/>
              <a:cxnLst/>
              <a:rect l="l" t="t" r="r" b="b"/>
              <a:pathLst>
                <a:path w="6344" h="5377" extrusionOk="0">
                  <a:moveTo>
                    <a:pt x="3296" y="1"/>
                  </a:moveTo>
                  <a:cubicBezTo>
                    <a:pt x="1427" y="1"/>
                    <a:pt x="1" y="2015"/>
                    <a:pt x="909" y="3870"/>
                  </a:cubicBezTo>
                  <a:cubicBezTo>
                    <a:pt x="1409" y="4884"/>
                    <a:pt x="2366" y="5377"/>
                    <a:pt x="3319" y="5377"/>
                  </a:cubicBezTo>
                  <a:cubicBezTo>
                    <a:pt x="4390" y="5377"/>
                    <a:pt x="5457" y="4756"/>
                    <a:pt x="5864" y="3558"/>
                  </a:cubicBezTo>
                  <a:cubicBezTo>
                    <a:pt x="6344" y="2151"/>
                    <a:pt x="5585" y="634"/>
                    <a:pt x="4190" y="154"/>
                  </a:cubicBezTo>
                  <a:cubicBezTo>
                    <a:pt x="3886" y="49"/>
                    <a:pt x="3586" y="1"/>
                    <a:pt x="3296" y="1"/>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4"/>
            <p:cNvSpPr/>
            <p:nvPr/>
          </p:nvSpPr>
          <p:spPr>
            <a:xfrm>
              <a:off x="6536997" y="1750286"/>
              <a:ext cx="239597" cy="203151"/>
            </a:xfrm>
            <a:custGeom>
              <a:avLst/>
              <a:gdLst/>
              <a:ahLst/>
              <a:cxnLst/>
              <a:rect l="l" t="t" r="r" b="b"/>
              <a:pathLst>
                <a:path w="6344" h="5379" extrusionOk="0">
                  <a:moveTo>
                    <a:pt x="3296" y="1"/>
                  </a:moveTo>
                  <a:cubicBezTo>
                    <a:pt x="1427" y="1"/>
                    <a:pt x="1" y="2016"/>
                    <a:pt x="909" y="3881"/>
                  </a:cubicBezTo>
                  <a:cubicBezTo>
                    <a:pt x="1408" y="4889"/>
                    <a:pt x="2363" y="5378"/>
                    <a:pt x="3315" y="5378"/>
                  </a:cubicBezTo>
                  <a:cubicBezTo>
                    <a:pt x="4387" y="5378"/>
                    <a:pt x="5456" y="4757"/>
                    <a:pt x="5864" y="3558"/>
                  </a:cubicBezTo>
                  <a:cubicBezTo>
                    <a:pt x="6344" y="2163"/>
                    <a:pt x="5596" y="634"/>
                    <a:pt x="4190" y="154"/>
                  </a:cubicBezTo>
                  <a:cubicBezTo>
                    <a:pt x="3886" y="49"/>
                    <a:pt x="3586" y="1"/>
                    <a:pt x="3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4"/>
            <p:cNvSpPr/>
            <p:nvPr/>
          </p:nvSpPr>
          <p:spPr>
            <a:xfrm>
              <a:off x="6613021" y="1778007"/>
              <a:ext cx="98686" cy="148389"/>
            </a:xfrm>
            <a:custGeom>
              <a:avLst/>
              <a:gdLst/>
              <a:ahLst/>
              <a:cxnLst/>
              <a:rect l="l" t="t" r="r" b="b"/>
              <a:pathLst>
                <a:path w="2613" h="3929" extrusionOk="0">
                  <a:moveTo>
                    <a:pt x="1039" y="0"/>
                  </a:moveTo>
                  <a:lnTo>
                    <a:pt x="1072" y="659"/>
                  </a:lnTo>
                  <a:cubicBezTo>
                    <a:pt x="514" y="703"/>
                    <a:pt x="68" y="915"/>
                    <a:pt x="68" y="1496"/>
                  </a:cubicBezTo>
                  <a:cubicBezTo>
                    <a:pt x="68" y="2489"/>
                    <a:pt x="1708" y="2143"/>
                    <a:pt x="1708" y="2522"/>
                  </a:cubicBezTo>
                  <a:cubicBezTo>
                    <a:pt x="1708" y="2701"/>
                    <a:pt x="1452" y="2712"/>
                    <a:pt x="1306" y="2712"/>
                  </a:cubicBezTo>
                  <a:cubicBezTo>
                    <a:pt x="1173" y="2712"/>
                    <a:pt x="894" y="2667"/>
                    <a:pt x="894" y="2422"/>
                  </a:cubicBezTo>
                  <a:lnTo>
                    <a:pt x="894" y="2399"/>
                  </a:lnTo>
                  <a:lnTo>
                    <a:pt x="1" y="2399"/>
                  </a:lnTo>
                  <a:cubicBezTo>
                    <a:pt x="1" y="2957"/>
                    <a:pt x="514" y="3214"/>
                    <a:pt x="1072" y="3270"/>
                  </a:cubicBezTo>
                  <a:lnTo>
                    <a:pt x="1039" y="3928"/>
                  </a:lnTo>
                  <a:lnTo>
                    <a:pt x="1574" y="3928"/>
                  </a:lnTo>
                  <a:lnTo>
                    <a:pt x="1541" y="3281"/>
                  </a:lnTo>
                  <a:cubicBezTo>
                    <a:pt x="2132" y="3236"/>
                    <a:pt x="2612" y="3002"/>
                    <a:pt x="2612" y="2388"/>
                  </a:cubicBezTo>
                  <a:cubicBezTo>
                    <a:pt x="2612" y="1350"/>
                    <a:pt x="983" y="1730"/>
                    <a:pt x="983" y="1373"/>
                  </a:cubicBezTo>
                  <a:cubicBezTo>
                    <a:pt x="983" y="1205"/>
                    <a:pt x="1251" y="1205"/>
                    <a:pt x="1329" y="1205"/>
                  </a:cubicBezTo>
                  <a:cubicBezTo>
                    <a:pt x="1463" y="1205"/>
                    <a:pt x="1664" y="1250"/>
                    <a:pt x="1664" y="1451"/>
                  </a:cubicBezTo>
                  <a:lnTo>
                    <a:pt x="2556" y="1451"/>
                  </a:lnTo>
                  <a:cubicBezTo>
                    <a:pt x="2556" y="915"/>
                    <a:pt x="2076" y="692"/>
                    <a:pt x="1541" y="647"/>
                  </a:cubicBezTo>
                  <a:lnTo>
                    <a:pt x="15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64"/>
          <p:cNvGrpSpPr/>
          <p:nvPr/>
        </p:nvGrpSpPr>
        <p:grpSpPr>
          <a:xfrm flipH="1">
            <a:off x="193005" y="3860523"/>
            <a:ext cx="1316095" cy="856072"/>
            <a:chOff x="3592801" y="1007817"/>
            <a:chExt cx="1169966" cy="761021"/>
          </a:xfrm>
        </p:grpSpPr>
        <p:sp>
          <p:nvSpPr>
            <p:cNvPr id="1822" name="Google Shape;1822;p64"/>
            <p:cNvSpPr/>
            <p:nvPr/>
          </p:nvSpPr>
          <p:spPr>
            <a:xfrm>
              <a:off x="3592801" y="1335208"/>
              <a:ext cx="105756" cy="174748"/>
            </a:xfrm>
            <a:custGeom>
              <a:avLst/>
              <a:gdLst/>
              <a:ahLst/>
              <a:cxnLst/>
              <a:rect l="l" t="t" r="r" b="b"/>
              <a:pathLst>
                <a:path w="2635" h="4354" extrusionOk="0">
                  <a:moveTo>
                    <a:pt x="1" y="1"/>
                  </a:moveTo>
                  <a:lnTo>
                    <a:pt x="1" y="4353"/>
                  </a:lnTo>
                  <a:lnTo>
                    <a:pt x="2634" y="4353"/>
                  </a:lnTo>
                  <a:lnTo>
                    <a:pt x="26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4"/>
            <p:cNvSpPr/>
            <p:nvPr/>
          </p:nvSpPr>
          <p:spPr>
            <a:xfrm>
              <a:off x="3639399" y="1510363"/>
              <a:ext cx="69915" cy="55105"/>
            </a:xfrm>
            <a:custGeom>
              <a:avLst/>
              <a:gdLst/>
              <a:ahLst/>
              <a:cxnLst/>
              <a:rect l="l" t="t" r="r" b="b"/>
              <a:pathLst>
                <a:path w="1742" h="1373" extrusionOk="0">
                  <a:moveTo>
                    <a:pt x="0" y="0"/>
                  </a:moveTo>
                  <a:lnTo>
                    <a:pt x="0" y="1373"/>
                  </a:lnTo>
                  <a:lnTo>
                    <a:pt x="1741" y="1373"/>
                  </a:lnTo>
                  <a:lnTo>
                    <a:pt x="1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4"/>
            <p:cNvSpPr/>
            <p:nvPr/>
          </p:nvSpPr>
          <p:spPr>
            <a:xfrm>
              <a:off x="3728542" y="1051244"/>
              <a:ext cx="141115" cy="198909"/>
            </a:xfrm>
            <a:custGeom>
              <a:avLst/>
              <a:gdLst/>
              <a:ahLst/>
              <a:cxnLst/>
              <a:rect l="l" t="t" r="r" b="b"/>
              <a:pathLst>
                <a:path w="3516" h="4956" extrusionOk="0">
                  <a:moveTo>
                    <a:pt x="0" y="1"/>
                  </a:moveTo>
                  <a:lnTo>
                    <a:pt x="0" y="4956"/>
                  </a:lnTo>
                  <a:lnTo>
                    <a:pt x="3515" y="4956"/>
                  </a:lnTo>
                  <a:cubicBezTo>
                    <a:pt x="3515" y="91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4"/>
            <p:cNvSpPr/>
            <p:nvPr/>
          </p:nvSpPr>
          <p:spPr>
            <a:xfrm>
              <a:off x="4227035" y="1665771"/>
              <a:ext cx="156366" cy="103067"/>
            </a:xfrm>
            <a:custGeom>
              <a:avLst/>
              <a:gdLst/>
              <a:ahLst/>
              <a:cxnLst/>
              <a:rect l="l" t="t" r="r" b="b"/>
              <a:pathLst>
                <a:path w="3896" h="2568" extrusionOk="0">
                  <a:moveTo>
                    <a:pt x="1" y="1"/>
                  </a:moveTo>
                  <a:lnTo>
                    <a:pt x="1" y="2567"/>
                  </a:lnTo>
                  <a:lnTo>
                    <a:pt x="3895" y="2567"/>
                  </a:lnTo>
                  <a:lnTo>
                    <a:pt x="38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4"/>
            <p:cNvSpPr/>
            <p:nvPr/>
          </p:nvSpPr>
          <p:spPr>
            <a:xfrm>
              <a:off x="3871387" y="1665771"/>
              <a:ext cx="156366" cy="103067"/>
            </a:xfrm>
            <a:custGeom>
              <a:avLst/>
              <a:gdLst/>
              <a:ahLst/>
              <a:cxnLst/>
              <a:rect l="l" t="t" r="r" b="b"/>
              <a:pathLst>
                <a:path w="3896" h="2568" extrusionOk="0">
                  <a:moveTo>
                    <a:pt x="1" y="1"/>
                  </a:moveTo>
                  <a:lnTo>
                    <a:pt x="1" y="2567"/>
                  </a:lnTo>
                  <a:lnTo>
                    <a:pt x="3896" y="2567"/>
                  </a:lnTo>
                  <a:lnTo>
                    <a:pt x="38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4"/>
            <p:cNvSpPr/>
            <p:nvPr/>
          </p:nvSpPr>
          <p:spPr>
            <a:xfrm>
              <a:off x="3634904" y="1148896"/>
              <a:ext cx="964364" cy="547803"/>
            </a:xfrm>
            <a:custGeom>
              <a:avLst/>
              <a:gdLst/>
              <a:ahLst/>
              <a:cxnLst/>
              <a:rect l="l" t="t" r="r" b="b"/>
              <a:pathLst>
                <a:path w="24028" h="13649" extrusionOk="0">
                  <a:moveTo>
                    <a:pt x="7344" y="1"/>
                  </a:moveTo>
                  <a:cubicBezTo>
                    <a:pt x="5536" y="1"/>
                    <a:pt x="3795" y="726"/>
                    <a:pt x="2523" y="2009"/>
                  </a:cubicBezTo>
                  <a:cubicBezTo>
                    <a:pt x="603" y="3906"/>
                    <a:pt x="1" y="6763"/>
                    <a:pt x="983" y="9285"/>
                  </a:cubicBezTo>
                  <a:cubicBezTo>
                    <a:pt x="1998" y="11908"/>
                    <a:pt x="4520" y="13637"/>
                    <a:pt x="7344" y="13649"/>
                  </a:cubicBezTo>
                  <a:lnTo>
                    <a:pt x="17209" y="13649"/>
                  </a:lnTo>
                  <a:cubicBezTo>
                    <a:pt x="20969" y="13626"/>
                    <a:pt x="24016" y="10580"/>
                    <a:pt x="24027" y="6819"/>
                  </a:cubicBezTo>
                  <a:cubicBezTo>
                    <a:pt x="24016" y="3739"/>
                    <a:pt x="21940" y="1038"/>
                    <a:pt x="18961" y="235"/>
                  </a:cubicBezTo>
                  <a:cubicBezTo>
                    <a:pt x="18392" y="79"/>
                    <a:pt x="17800"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4"/>
            <p:cNvSpPr/>
            <p:nvPr/>
          </p:nvSpPr>
          <p:spPr>
            <a:xfrm>
              <a:off x="3741506" y="1335208"/>
              <a:ext cx="34998" cy="87856"/>
            </a:xfrm>
            <a:custGeom>
              <a:avLst/>
              <a:gdLst/>
              <a:ahLst/>
              <a:cxnLst/>
              <a:rect l="l" t="t" r="r" b="b"/>
              <a:pathLst>
                <a:path w="872" h="2189" extrusionOk="0">
                  <a:moveTo>
                    <a:pt x="436" y="1"/>
                  </a:moveTo>
                  <a:cubicBezTo>
                    <a:pt x="190" y="1"/>
                    <a:pt x="1" y="492"/>
                    <a:pt x="1" y="1095"/>
                  </a:cubicBezTo>
                  <a:cubicBezTo>
                    <a:pt x="1" y="1697"/>
                    <a:pt x="190" y="2188"/>
                    <a:pt x="436" y="2188"/>
                  </a:cubicBezTo>
                  <a:cubicBezTo>
                    <a:pt x="670" y="2188"/>
                    <a:pt x="871" y="1697"/>
                    <a:pt x="871" y="1095"/>
                  </a:cubicBezTo>
                  <a:cubicBezTo>
                    <a:pt x="871" y="492"/>
                    <a:pt x="670"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4"/>
            <p:cNvSpPr/>
            <p:nvPr/>
          </p:nvSpPr>
          <p:spPr>
            <a:xfrm>
              <a:off x="4013389" y="1189193"/>
              <a:ext cx="305066" cy="34998"/>
            </a:xfrm>
            <a:custGeom>
              <a:avLst/>
              <a:gdLst/>
              <a:ahLst/>
              <a:cxnLst/>
              <a:rect l="l" t="t" r="r" b="b"/>
              <a:pathLst>
                <a:path w="7601" h="872" extrusionOk="0">
                  <a:moveTo>
                    <a:pt x="0" y="1"/>
                  </a:moveTo>
                  <a:lnTo>
                    <a:pt x="0" y="871"/>
                  </a:lnTo>
                  <a:lnTo>
                    <a:pt x="7600" y="871"/>
                  </a:lnTo>
                  <a:lnTo>
                    <a:pt x="76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4"/>
            <p:cNvSpPr/>
            <p:nvPr/>
          </p:nvSpPr>
          <p:spPr>
            <a:xfrm>
              <a:off x="4546399" y="1353069"/>
              <a:ext cx="216368" cy="120164"/>
            </a:xfrm>
            <a:custGeom>
              <a:avLst/>
              <a:gdLst/>
              <a:ahLst/>
              <a:cxnLst/>
              <a:rect l="l" t="t" r="r" b="b"/>
              <a:pathLst>
                <a:path w="5391" h="2994" extrusionOk="0">
                  <a:moveTo>
                    <a:pt x="2623" y="527"/>
                  </a:moveTo>
                  <a:cubicBezTo>
                    <a:pt x="2913" y="527"/>
                    <a:pt x="3203" y="594"/>
                    <a:pt x="3471" y="728"/>
                  </a:cubicBezTo>
                  <a:cubicBezTo>
                    <a:pt x="3861" y="940"/>
                    <a:pt x="4096" y="1341"/>
                    <a:pt x="4096" y="1788"/>
                  </a:cubicBezTo>
                  <a:cubicBezTo>
                    <a:pt x="4085" y="2190"/>
                    <a:pt x="3839" y="2547"/>
                    <a:pt x="3471" y="2714"/>
                  </a:cubicBezTo>
                  <a:cubicBezTo>
                    <a:pt x="3346" y="2781"/>
                    <a:pt x="3210" y="2813"/>
                    <a:pt x="3076" y="2813"/>
                  </a:cubicBezTo>
                  <a:cubicBezTo>
                    <a:pt x="2850" y="2813"/>
                    <a:pt x="2627" y="2722"/>
                    <a:pt x="2467" y="2547"/>
                  </a:cubicBezTo>
                  <a:cubicBezTo>
                    <a:pt x="2076" y="2134"/>
                    <a:pt x="1976" y="1520"/>
                    <a:pt x="2221" y="996"/>
                  </a:cubicBezTo>
                  <a:cubicBezTo>
                    <a:pt x="2321" y="806"/>
                    <a:pt x="2455" y="650"/>
                    <a:pt x="2623" y="527"/>
                  </a:cubicBezTo>
                  <a:close/>
                  <a:moveTo>
                    <a:pt x="3766" y="1"/>
                  </a:moveTo>
                  <a:cubicBezTo>
                    <a:pt x="3609" y="1"/>
                    <a:pt x="3450" y="16"/>
                    <a:pt x="3292" y="47"/>
                  </a:cubicBezTo>
                  <a:cubicBezTo>
                    <a:pt x="3036" y="92"/>
                    <a:pt x="2779" y="203"/>
                    <a:pt x="2556" y="348"/>
                  </a:cubicBezTo>
                  <a:cubicBezTo>
                    <a:pt x="2221" y="348"/>
                    <a:pt x="1897" y="404"/>
                    <a:pt x="1585" y="527"/>
                  </a:cubicBezTo>
                  <a:cubicBezTo>
                    <a:pt x="1072" y="728"/>
                    <a:pt x="391" y="1219"/>
                    <a:pt x="23" y="2335"/>
                  </a:cubicBezTo>
                  <a:cubicBezTo>
                    <a:pt x="0" y="2379"/>
                    <a:pt x="34" y="2424"/>
                    <a:pt x="78" y="2446"/>
                  </a:cubicBezTo>
                  <a:cubicBezTo>
                    <a:pt x="86" y="2448"/>
                    <a:pt x="94" y="2449"/>
                    <a:pt x="101" y="2449"/>
                  </a:cubicBezTo>
                  <a:cubicBezTo>
                    <a:pt x="138" y="2449"/>
                    <a:pt x="171" y="2427"/>
                    <a:pt x="190" y="2390"/>
                  </a:cubicBezTo>
                  <a:cubicBezTo>
                    <a:pt x="458" y="1553"/>
                    <a:pt x="960" y="973"/>
                    <a:pt x="1652" y="694"/>
                  </a:cubicBezTo>
                  <a:cubicBezTo>
                    <a:pt x="1864" y="605"/>
                    <a:pt x="2109" y="549"/>
                    <a:pt x="2344" y="527"/>
                  </a:cubicBezTo>
                  <a:lnTo>
                    <a:pt x="2344" y="527"/>
                  </a:lnTo>
                  <a:cubicBezTo>
                    <a:pt x="2232" y="638"/>
                    <a:pt x="2132" y="772"/>
                    <a:pt x="2065" y="917"/>
                  </a:cubicBezTo>
                  <a:cubicBezTo>
                    <a:pt x="1786" y="1509"/>
                    <a:pt x="1897" y="2201"/>
                    <a:pt x="2344" y="2681"/>
                  </a:cubicBezTo>
                  <a:cubicBezTo>
                    <a:pt x="2533" y="2870"/>
                    <a:pt x="2801" y="2982"/>
                    <a:pt x="3069" y="2993"/>
                  </a:cubicBezTo>
                  <a:cubicBezTo>
                    <a:pt x="3225" y="2982"/>
                    <a:pt x="3382" y="2937"/>
                    <a:pt x="3527" y="2859"/>
                  </a:cubicBezTo>
                  <a:cubicBezTo>
                    <a:pt x="3951" y="2669"/>
                    <a:pt x="4230" y="2245"/>
                    <a:pt x="4241" y="1777"/>
                  </a:cubicBezTo>
                  <a:cubicBezTo>
                    <a:pt x="4241" y="1275"/>
                    <a:pt x="3973" y="817"/>
                    <a:pt x="3527" y="560"/>
                  </a:cubicBezTo>
                  <a:cubicBezTo>
                    <a:pt x="3326" y="460"/>
                    <a:pt x="3091" y="393"/>
                    <a:pt x="2857" y="359"/>
                  </a:cubicBezTo>
                  <a:cubicBezTo>
                    <a:pt x="3002" y="292"/>
                    <a:pt x="3158" y="248"/>
                    <a:pt x="3326" y="214"/>
                  </a:cubicBezTo>
                  <a:cubicBezTo>
                    <a:pt x="3472" y="185"/>
                    <a:pt x="3619" y="171"/>
                    <a:pt x="3766" y="171"/>
                  </a:cubicBezTo>
                  <a:cubicBezTo>
                    <a:pt x="4294" y="171"/>
                    <a:pt x="4815" y="356"/>
                    <a:pt x="5234" y="705"/>
                  </a:cubicBezTo>
                  <a:cubicBezTo>
                    <a:pt x="5251" y="722"/>
                    <a:pt x="5273" y="730"/>
                    <a:pt x="5295" y="730"/>
                  </a:cubicBezTo>
                  <a:cubicBezTo>
                    <a:pt x="5318" y="730"/>
                    <a:pt x="5340" y="722"/>
                    <a:pt x="5357" y="705"/>
                  </a:cubicBezTo>
                  <a:cubicBezTo>
                    <a:pt x="5390" y="672"/>
                    <a:pt x="5390" y="616"/>
                    <a:pt x="5357" y="583"/>
                  </a:cubicBezTo>
                  <a:cubicBezTo>
                    <a:pt x="4910" y="206"/>
                    <a:pt x="4345" y="1"/>
                    <a:pt x="3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4"/>
            <p:cNvSpPr/>
            <p:nvPr/>
          </p:nvSpPr>
          <p:spPr>
            <a:xfrm>
              <a:off x="3776465" y="1007817"/>
              <a:ext cx="140673" cy="198909"/>
            </a:xfrm>
            <a:custGeom>
              <a:avLst/>
              <a:gdLst/>
              <a:ahLst/>
              <a:cxnLst/>
              <a:rect l="l" t="t" r="r" b="b"/>
              <a:pathLst>
                <a:path w="3505" h="4956" extrusionOk="0">
                  <a:moveTo>
                    <a:pt x="0" y="0"/>
                  </a:moveTo>
                  <a:lnTo>
                    <a:pt x="0" y="4955"/>
                  </a:lnTo>
                  <a:lnTo>
                    <a:pt x="3504" y="4955"/>
                  </a:lnTo>
                  <a:cubicBezTo>
                    <a:pt x="3504" y="915"/>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4"/>
            <p:cNvSpPr/>
            <p:nvPr/>
          </p:nvSpPr>
          <p:spPr>
            <a:xfrm>
              <a:off x="3674318" y="1158288"/>
              <a:ext cx="949554" cy="538411"/>
            </a:xfrm>
            <a:custGeom>
              <a:avLst/>
              <a:gdLst/>
              <a:ahLst/>
              <a:cxnLst/>
              <a:rect l="l" t="t" r="r" b="b"/>
              <a:pathLst>
                <a:path w="23659" h="13415" extrusionOk="0">
                  <a:moveTo>
                    <a:pt x="17979" y="1"/>
                  </a:moveTo>
                  <a:cubicBezTo>
                    <a:pt x="23659" y="3706"/>
                    <a:pt x="20478" y="9241"/>
                    <a:pt x="15992" y="10982"/>
                  </a:cubicBezTo>
                  <a:cubicBezTo>
                    <a:pt x="13934" y="11781"/>
                    <a:pt x="11441" y="12179"/>
                    <a:pt x="9023" y="12179"/>
                  </a:cubicBezTo>
                  <a:cubicBezTo>
                    <a:pt x="5095" y="12179"/>
                    <a:pt x="1361" y="11130"/>
                    <a:pt x="1" y="9051"/>
                  </a:cubicBezTo>
                  <a:lnTo>
                    <a:pt x="1" y="9051"/>
                  </a:lnTo>
                  <a:cubicBezTo>
                    <a:pt x="1016" y="11674"/>
                    <a:pt x="3538" y="13403"/>
                    <a:pt x="6362" y="13415"/>
                  </a:cubicBezTo>
                  <a:lnTo>
                    <a:pt x="16227" y="13415"/>
                  </a:lnTo>
                  <a:cubicBezTo>
                    <a:pt x="19987" y="13392"/>
                    <a:pt x="23034" y="10346"/>
                    <a:pt x="23045" y="6585"/>
                  </a:cubicBezTo>
                  <a:cubicBezTo>
                    <a:pt x="23034" y="3505"/>
                    <a:pt x="20958" y="804"/>
                    <a:pt x="17979" y="1"/>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4"/>
            <p:cNvSpPr/>
            <p:nvPr/>
          </p:nvSpPr>
          <p:spPr>
            <a:xfrm>
              <a:off x="4214954" y="1430933"/>
              <a:ext cx="334605" cy="237118"/>
            </a:xfrm>
            <a:custGeom>
              <a:avLst/>
              <a:gdLst/>
              <a:ahLst/>
              <a:cxnLst/>
              <a:rect l="l" t="t" r="r" b="b"/>
              <a:pathLst>
                <a:path w="8337" h="5908" extrusionOk="0">
                  <a:moveTo>
                    <a:pt x="4652" y="1"/>
                  </a:moveTo>
                  <a:cubicBezTo>
                    <a:pt x="4048" y="1"/>
                    <a:pt x="3434" y="135"/>
                    <a:pt x="2857" y="417"/>
                  </a:cubicBezTo>
                  <a:cubicBezTo>
                    <a:pt x="837" y="1410"/>
                    <a:pt x="0" y="3832"/>
                    <a:pt x="960" y="5863"/>
                  </a:cubicBezTo>
                  <a:cubicBezTo>
                    <a:pt x="982" y="5885"/>
                    <a:pt x="1005" y="5907"/>
                    <a:pt x="1038" y="5907"/>
                  </a:cubicBezTo>
                  <a:cubicBezTo>
                    <a:pt x="1049" y="5907"/>
                    <a:pt x="1060" y="5907"/>
                    <a:pt x="1072" y="5896"/>
                  </a:cubicBezTo>
                  <a:cubicBezTo>
                    <a:pt x="1116" y="5874"/>
                    <a:pt x="1139" y="5829"/>
                    <a:pt x="1116" y="5785"/>
                  </a:cubicBezTo>
                  <a:cubicBezTo>
                    <a:pt x="156" y="3843"/>
                    <a:pt x="971" y="1488"/>
                    <a:pt x="2913" y="529"/>
                  </a:cubicBezTo>
                  <a:cubicBezTo>
                    <a:pt x="3466" y="258"/>
                    <a:pt x="4053" y="130"/>
                    <a:pt x="4631" y="130"/>
                  </a:cubicBezTo>
                  <a:cubicBezTo>
                    <a:pt x="6082" y="130"/>
                    <a:pt x="7480" y="937"/>
                    <a:pt x="8158" y="2325"/>
                  </a:cubicBezTo>
                  <a:cubicBezTo>
                    <a:pt x="8174" y="2358"/>
                    <a:pt x="8208" y="2379"/>
                    <a:pt x="8243" y="2379"/>
                  </a:cubicBezTo>
                  <a:cubicBezTo>
                    <a:pt x="8256" y="2379"/>
                    <a:pt x="8269" y="2376"/>
                    <a:pt x="8281" y="2370"/>
                  </a:cubicBezTo>
                  <a:cubicBezTo>
                    <a:pt x="8325" y="2348"/>
                    <a:pt x="8336" y="2292"/>
                    <a:pt x="8314" y="2247"/>
                  </a:cubicBezTo>
                  <a:cubicBezTo>
                    <a:pt x="7598" y="824"/>
                    <a:pt x="6152" y="1"/>
                    <a:pt x="4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4"/>
            <p:cNvSpPr/>
            <p:nvPr/>
          </p:nvSpPr>
          <p:spPr>
            <a:xfrm>
              <a:off x="3733639" y="1461798"/>
              <a:ext cx="291862" cy="211632"/>
            </a:xfrm>
            <a:custGeom>
              <a:avLst/>
              <a:gdLst/>
              <a:ahLst/>
              <a:cxnLst/>
              <a:rect l="l" t="t" r="r" b="b"/>
              <a:pathLst>
                <a:path w="7272" h="5273" extrusionOk="0">
                  <a:moveTo>
                    <a:pt x="3348" y="0"/>
                  </a:moveTo>
                  <a:cubicBezTo>
                    <a:pt x="1550" y="0"/>
                    <a:pt x="0" y="1539"/>
                    <a:pt x="152" y="3465"/>
                  </a:cubicBezTo>
                  <a:cubicBezTo>
                    <a:pt x="152" y="3509"/>
                    <a:pt x="197" y="3543"/>
                    <a:pt x="241" y="3543"/>
                  </a:cubicBezTo>
                  <a:cubicBezTo>
                    <a:pt x="297" y="3531"/>
                    <a:pt x="331" y="3498"/>
                    <a:pt x="331" y="3442"/>
                  </a:cubicBezTo>
                  <a:cubicBezTo>
                    <a:pt x="179" y="1620"/>
                    <a:pt x="1641" y="153"/>
                    <a:pt x="3345" y="153"/>
                  </a:cubicBezTo>
                  <a:cubicBezTo>
                    <a:pt x="3644" y="153"/>
                    <a:pt x="3952" y="198"/>
                    <a:pt x="4259" y="295"/>
                  </a:cubicBezTo>
                  <a:cubicBezTo>
                    <a:pt x="6323" y="942"/>
                    <a:pt x="7071" y="3465"/>
                    <a:pt x="5698" y="5127"/>
                  </a:cubicBezTo>
                  <a:cubicBezTo>
                    <a:pt x="5676" y="5172"/>
                    <a:pt x="5676" y="5228"/>
                    <a:pt x="5721" y="5250"/>
                  </a:cubicBezTo>
                  <a:cubicBezTo>
                    <a:pt x="5732" y="5261"/>
                    <a:pt x="5754" y="5272"/>
                    <a:pt x="5776" y="5272"/>
                  </a:cubicBezTo>
                  <a:cubicBezTo>
                    <a:pt x="5799" y="5272"/>
                    <a:pt x="5821" y="5261"/>
                    <a:pt x="5843" y="5239"/>
                  </a:cubicBezTo>
                  <a:cubicBezTo>
                    <a:pt x="7272" y="3487"/>
                    <a:pt x="6479" y="831"/>
                    <a:pt x="4315" y="150"/>
                  </a:cubicBezTo>
                  <a:cubicBezTo>
                    <a:pt x="3990" y="48"/>
                    <a:pt x="3665" y="0"/>
                    <a:pt x="3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4"/>
            <p:cNvSpPr/>
            <p:nvPr/>
          </p:nvSpPr>
          <p:spPr>
            <a:xfrm>
              <a:off x="3903215" y="1166275"/>
              <a:ext cx="487319" cy="272436"/>
            </a:xfrm>
            <a:custGeom>
              <a:avLst/>
              <a:gdLst/>
              <a:ahLst/>
              <a:cxnLst/>
              <a:rect l="l" t="t" r="r" b="b"/>
              <a:pathLst>
                <a:path w="12142" h="6788" extrusionOk="0">
                  <a:moveTo>
                    <a:pt x="883" y="1"/>
                  </a:moveTo>
                  <a:cubicBezTo>
                    <a:pt x="837" y="1"/>
                    <a:pt x="802" y="31"/>
                    <a:pt x="793" y="70"/>
                  </a:cubicBezTo>
                  <a:cubicBezTo>
                    <a:pt x="0" y="3496"/>
                    <a:pt x="2600" y="6788"/>
                    <a:pt x="6127" y="6788"/>
                  </a:cubicBezTo>
                  <a:cubicBezTo>
                    <a:pt x="9564" y="6788"/>
                    <a:pt x="12142" y="3652"/>
                    <a:pt x="11495" y="271"/>
                  </a:cubicBezTo>
                  <a:cubicBezTo>
                    <a:pt x="11485" y="232"/>
                    <a:pt x="11450" y="202"/>
                    <a:pt x="11412" y="202"/>
                  </a:cubicBezTo>
                  <a:cubicBezTo>
                    <a:pt x="11406" y="202"/>
                    <a:pt x="11400" y="202"/>
                    <a:pt x="11394" y="204"/>
                  </a:cubicBezTo>
                  <a:cubicBezTo>
                    <a:pt x="11349" y="215"/>
                    <a:pt x="11316" y="260"/>
                    <a:pt x="11327" y="304"/>
                  </a:cubicBezTo>
                  <a:cubicBezTo>
                    <a:pt x="11969" y="3589"/>
                    <a:pt x="9442" y="6632"/>
                    <a:pt x="6106" y="6632"/>
                  </a:cubicBezTo>
                  <a:cubicBezTo>
                    <a:pt x="6076" y="6632"/>
                    <a:pt x="6046" y="6632"/>
                    <a:pt x="6015" y="6632"/>
                  </a:cubicBezTo>
                  <a:cubicBezTo>
                    <a:pt x="2645" y="6565"/>
                    <a:pt x="190" y="3395"/>
                    <a:pt x="960" y="103"/>
                  </a:cubicBezTo>
                  <a:cubicBezTo>
                    <a:pt x="971" y="59"/>
                    <a:pt x="949" y="14"/>
                    <a:pt x="904" y="3"/>
                  </a:cubicBezTo>
                  <a:cubicBezTo>
                    <a:pt x="897" y="1"/>
                    <a:pt x="890"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4"/>
            <p:cNvSpPr/>
            <p:nvPr/>
          </p:nvSpPr>
          <p:spPr>
            <a:xfrm>
              <a:off x="4546841" y="1392884"/>
              <a:ext cx="39011" cy="58396"/>
            </a:xfrm>
            <a:custGeom>
              <a:avLst/>
              <a:gdLst/>
              <a:ahLst/>
              <a:cxnLst/>
              <a:rect l="l" t="t" r="r" b="b"/>
              <a:pathLst>
                <a:path w="972" h="1455" extrusionOk="0">
                  <a:moveTo>
                    <a:pt x="876" y="1"/>
                  </a:moveTo>
                  <a:cubicBezTo>
                    <a:pt x="854" y="1"/>
                    <a:pt x="832" y="9"/>
                    <a:pt x="815" y="26"/>
                  </a:cubicBezTo>
                  <a:cubicBezTo>
                    <a:pt x="447" y="394"/>
                    <a:pt x="168" y="852"/>
                    <a:pt x="23" y="1343"/>
                  </a:cubicBezTo>
                  <a:cubicBezTo>
                    <a:pt x="0" y="1387"/>
                    <a:pt x="23" y="1443"/>
                    <a:pt x="67" y="1454"/>
                  </a:cubicBezTo>
                  <a:lnTo>
                    <a:pt x="101" y="1454"/>
                  </a:lnTo>
                  <a:cubicBezTo>
                    <a:pt x="134" y="1454"/>
                    <a:pt x="179" y="1432"/>
                    <a:pt x="190" y="1398"/>
                  </a:cubicBezTo>
                  <a:cubicBezTo>
                    <a:pt x="324" y="919"/>
                    <a:pt x="581" y="495"/>
                    <a:pt x="938" y="149"/>
                  </a:cubicBezTo>
                  <a:cubicBezTo>
                    <a:pt x="971" y="115"/>
                    <a:pt x="971" y="59"/>
                    <a:pt x="938" y="26"/>
                  </a:cubicBezTo>
                  <a:cubicBezTo>
                    <a:pt x="921" y="9"/>
                    <a:pt x="899" y="1"/>
                    <a:pt x="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7" name="Google Shape;1837;p64"/>
          <p:cNvGrpSpPr/>
          <p:nvPr/>
        </p:nvGrpSpPr>
        <p:grpSpPr>
          <a:xfrm rot="-1331044">
            <a:off x="588333" y="3410962"/>
            <a:ext cx="1087111" cy="569292"/>
            <a:chOff x="1505930" y="2349473"/>
            <a:chExt cx="1241231" cy="650000"/>
          </a:xfrm>
        </p:grpSpPr>
        <p:sp>
          <p:nvSpPr>
            <p:cNvPr id="1838" name="Google Shape;1838;p64"/>
            <p:cNvSpPr/>
            <p:nvPr/>
          </p:nvSpPr>
          <p:spPr>
            <a:xfrm>
              <a:off x="2209203" y="2554043"/>
              <a:ext cx="520362" cy="445430"/>
            </a:xfrm>
            <a:custGeom>
              <a:avLst/>
              <a:gdLst/>
              <a:ahLst/>
              <a:cxnLst/>
              <a:rect l="l" t="t" r="r" b="b"/>
              <a:pathLst>
                <a:path w="5619" h="4810" extrusionOk="0">
                  <a:moveTo>
                    <a:pt x="3203" y="1"/>
                  </a:moveTo>
                  <a:cubicBezTo>
                    <a:pt x="1079" y="1"/>
                    <a:pt x="1" y="2563"/>
                    <a:pt x="1490" y="4085"/>
                  </a:cubicBezTo>
                  <a:cubicBezTo>
                    <a:pt x="1983" y="4586"/>
                    <a:pt x="2592" y="4810"/>
                    <a:pt x="3190" y="4810"/>
                  </a:cubicBezTo>
                  <a:cubicBezTo>
                    <a:pt x="4417" y="4810"/>
                    <a:pt x="5593" y="3864"/>
                    <a:pt x="5608" y="2422"/>
                  </a:cubicBezTo>
                  <a:cubicBezTo>
                    <a:pt x="5619" y="1094"/>
                    <a:pt x="4559" y="12"/>
                    <a:pt x="3231" y="1"/>
                  </a:cubicBezTo>
                  <a:cubicBezTo>
                    <a:pt x="3222" y="1"/>
                    <a:pt x="3212"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4"/>
            <p:cNvSpPr/>
            <p:nvPr/>
          </p:nvSpPr>
          <p:spPr>
            <a:xfrm>
              <a:off x="2226799" y="2554043"/>
              <a:ext cx="520362" cy="445430"/>
            </a:xfrm>
            <a:custGeom>
              <a:avLst/>
              <a:gdLst/>
              <a:ahLst/>
              <a:cxnLst/>
              <a:rect l="l" t="t" r="r" b="b"/>
              <a:pathLst>
                <a:path w="5619" h="4810" extrusionOk="0">
                  <a:moveTo>
                    <a:pt x="3203" y="1"/>
                  </a:moveTo>
                  <a:cubicBezTo>
                    <a:pt x="1079" y="1"/>
                    <a:pt x="1" y="2563"/>
                    <a:pt x="1501" y="4085"/>
                  </a:cubicBezTo>
                  <a:cubicBezTo>
                    <a:pt x="1990" y="4586"/>
                    <a:pt x="2598" y="4810"/>
                    <a:pt x="3195" y="4810"/>
                  </a:cubicBezTo>
                  <a:cubicBezTo>
                    <a:pt x="4421" y="4810"/>
                    <a:pt x="5600" y="3864"/>
                    <a:pt x="5607" y="2422"/>
                  </a:cubicBezTo>
                  <a:cubicBezTo>
                    <a:pt x="5619" y="1094"/>
                    <a:pt x="4558" y="12"/>
                    <a:pt x="3231" y="1"/>
                  </a:cubicBezTo>
                  <a:cubicBezTo>
                    <a:pt x="3221" y="1"/>
                    <a:pt x="3212" y="1"/>
                    <a:pt x="3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4"/>
            <p:cNvSpPr/>
            <p:nvPr/>
          </p:nvSpPr>
          <p:spPr>
            <a:xfrm>
              <a:off x="2398774" y="2614053"/>
              <a:ext cx="255411" cy="324581"/>
            </a:xfrm>
            <a:custGeom>
              <a:avLst/>
              <a:gdLst/>
              <a:ahLst/>
              <a:cxnLst/>
              <a:rect l="l" t="t" r="r" b="b"/>
              <a:pathLst>
                <a:path w="2758" h="3505" extrusionOk="0">
                  <a:moveTo>
                    <a:pt x="1016" y="0"/>
                  </a:moveTo>
                  <a:lnTo>
                    <a:pt x="559" y="156"/>
                  </a:lnTo>
                  <a:lnTo>
                    <a:pt x="771" y="714"/>
                  </a:lnTo>
                  <a:cubicBezTo>
                    <a:pt x="325" y="904"/>
                    <a:pt x="1" y="1216"/>
                    <a:pt x="168" y="1707"/>
                  </a:cubicBezTo>
                  <a:cubicBezTo>
                    <a:pt x="278" y="2041"/>
                    <a:pt x="543" y="2126"/>
                    <a:pt x="831" y="2126"/>
                  </a:cubicBezTo>
                  <a:cubicBezTo>
                    <a:pt x="1130" y="2126"/>
                    <a:pt x="1454" y="2035"/>
                    <a:pt x="1654" y="2035"/>
                  </a:cubicBezTo>
                  <a:cubicBezTo>
                    <a:pt x="1752" y="2035"/>
                    <a:pt x="1820" y="2056"/>
                    <a:pt x="1842" y="2120"/>
                  </a:cubicBezTo>
                  <a:cubicBezTo>
                    <a:pt x="1898" y="2277"/>
                    <a:pt x="1675" y="2355"/>
                    <a:pt x="1563" y="2388"/>
                  </a:cubicBezTo>
                  <a:cubicBezTo>
                    <a:pt x="1514" y="2406"/>
                    <a:pt x="1445" y="2422"/>
                    <a:pt x="1376" y="2422"/>
                  </a:cubicBezTo>
                  <a:cubicBezTo>
                    <a:pt x="1273" y="2422"/>
                    <a:pt x="1168" y="2386"/>
                    <a:pt x="1128" y="2265"/>
                  </a:cubicBezTo>
                  <a:lnTo>
                    <a:pt x="1128" y="2243"/>
                  </a:lnTo>
                  <a:lnTo>
                    <a:pt x="369" y="2489"/>
                  </a:lnTo>
                  <a:cubicBezTo>
                    <a:pt x="485" y="2845"/>
                    <a:pt x="798" y="2980"/>
                    <a:pt x="1148" y="2980"/>
                  </a:cubicBezTo>
                  <a:cubicBezTo>
                    <a:pt x="1270" y="2980"/>
                    <a:pt x="1395" y="2964"/>
                    <a:pt x="1519" y="2935"/>
                  </a:cubicBezTo>
                  <a:lnTo>
                    <a:pt x="1675" y="3504"/>
                  </a:lnTo>
                  <a:lnTo>
                    <a:pt x="2132" y="3359"/>
                  </a:lnTo>
                  <a:lnTo>
                    <a:pt x="1920" y="2812"/>
                  </a:lnTo>
                  <a:cubicBezTo>
                    <a:pt x="2411" y="2600"/>
                    <a:pt x="2757" y="2277"/>
                    <a:pt x="2579" y="1752"/>
                  </a:cubicBezTo>
                  <a:cubicBezTo>
                    <a:pt x="2465" y="1407"/>
                    <a:pt x="2201" y="1317"/>
                    <a:pt x="1914" y="1317"/>
                  </a:cubicBezTo>
                  <a:cubicBezTo>
                    <a:pt x="1602" y="1317"/>
                    <a:pt x="1263" y="1424"/>
                    <a:pt x="1066" y="1424"/>
                  </a:cubicBezTo>
                  <a:cubicBezTo>
                    <a:pt x="983" y="1424"/>
                    <a:pt x="925" y="1405"/>
                    <a:pt x="905" y="1350"/>
                  </a:cubicBezTo>
                  <a:cubicBezTo>
                    <a:pt x="860" y="1205"/>
                    <a:pt x="1083" y="1138"/>
                    <a:pt x="1161" y="1116"/>
                  </a:cubicBezTo>
                  <a:cubicBezTo>
                    <a:pt x="1199" y="1100"/>
                    <a:pt x="1248" y="1088"/>
                    <a:pt x="1299" y="1088"/>
                  </a:cubicBezTo>
                  <a:cubicBezTo>
                    <a:pt x="1386" y="1088"/>
                    <a:pt x="1476" y="1122"/>
                    <a:pt x="1519" y="1228"/>
                  </a:cubicBezTo>
                  <a:lnTo>
                    <a:pt x="2266" y="971"/>
                  </a:lnTo>
                  <a:cubicBezTo>
                    <a:pt x="2160" y="644"/>
                    <a:pt x="1874" y="527"/>
                    <a:pt x="1545" y="527"/>
                  </a:cubicBezTo>
                  <a:cubicBezTo>
                    <a:pt x="1424" y="527"/>
                    <a:pt x="1298" y="542"/>
                    <a:pt x="1173" y="569"/>
                  </a:cubicBezTo>
                  <a:lnTo>
                    <a:pt x="10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4"/>
            <p:cNvSpPr/>
            <p:nvPr/>
          </p:nvSpPr>
          <p:spPr>
            <a:xfrm>
              <a:off x="1505930" y="2349473"/>
              <a:ext cx="841247" cy="211880"/>
            </a:xfrm>
            <a:custGeom>
              <a:avLst/>
              <a:gdLst/>
              <a:ahLst/>
              <a:cxnLst/>
              <a:rect l="l" t="t" r="r" b="b"/>
              <a:pathLst>
                <a:path w="9084" h="2288" extrusionOk="0">
                  <a:moveTo>
                    <a:pt x="4587" y="1"/>
                  </a:moveTo>
                  <a:cubicBezTo>
                    <a:pt x="4317" y="1"/>
                    <a:pt x="4050" y="18"/>
                    <a:pt x="3783" y="56"/>
                  </a:cubicBezTo>
                  <a:cubicBezTo>
                    <a:pt x="3739" y="56"/>
                    <a:pt x="3716" y="90"/>
                    <a:pt x="3716" y="134"/>
                  </a:cubicBezTo>
                  <a:cubicBezTo>
                    <a:pt x="3716" y="168"/>
                    <a:pt x="3750" y="201"/>
                    <a:pt x="3794" y="201"/>
                  </a:cubicBezTo>
                  <a:cubicBezTo>
                    <a:pt x="4038" y="166"/>
                    <a:pt x="4278" y="149"/>
                    <a:pt x="4519" y="149"/>
                  </a:cubicBezTo>
                  <a:cubicBezTo>
                    <a:pt x="4664" y="149"/>
                    <a:pt x="4808" y="155"/>
                    <a:pt x="4955" y="168"/>
                  </a:cubicBezTo>
                  <a:cubicBezTo>
                    <a:pt x="5000" y="168"/>
                    <a:pt x="5033" y="134"/>
                    <a:pt x="5033" y="90"/>
                  </a:cubicBezTo>
                  <a:cubicBezTo>
                    <a:pt x="5033" y="56"/>
                    <a:pt x="5000" y="23"/>
                    <a:pt x="4966" y="11"/>
                  </a:cubicBezTo>
                  <a:cubicBezTo>
                    <a:pt x="4839" y="4"/>
                    <a:pt x="4713" y="1"/>
                    <a:pt x="4587" y="1"/>
                  </a:cubicBezTo>
                  <a:close/>
                  <a:moveTo>
                    <a:pt x="6115" y="221"/>
                  </a:moveTo>
                  <a:cubicBezTo>
                    <a:pt x="6079" y="221"/>
                    <a:pt x="6049" y="242"/>
                    <a:pt x="6049" y="279"/>
                  </a:cubicBezTo>
                  <a:cubicBezTo>
                    <a:pt x="6026" y="313"/>
                    <a:pt x="6049" y="357"/>
                    <a:pt x="6093" y="369"/>
                  </a:cubicBezTo>
                  <a:cubicBezTo>
                    <a:pt x="6461" y="469"/>
                    <a:pt x="6819" y="614"/>
                    <a:pt x="7164" y="793"/>
                  </a:cubicBezTo>
                  <a:cubicBezTo>
                    <a:pt x="7176" y="804"/>
                    <a:pt x="7187" y="804"/>
                    <a:pt x="7198" y="804"/>
                  </a:cubicBezTo>
                  <a:cubicBezTo>
                    <a:pt x="7231" y="804"/>
                    <a:pt x="7254" y="793"/>
                    <a:pt x="7265" y="759"/>
                  </a:cubicBezTo>
                  <a:cubicBezTo>
                    <a:pt x="7287" y="726"/>
                    <a:pt x="7265" y="681"/>
                    <a:pt x="7231" y="670"/>
                  </a:cubicBezTo>
                  <a:cubicBezTo>
                    <a:pt x="6886" y="480"/>
                    <a:pt x="6517" y="335"/>
                    <a:pt x="6138" y="223"/>
                  </a:cubicBezTo>
                  <a:cubicBezTo>
                    <a:pt x="6130" y="222"/>
                    <a:pt x="6123" y="221"/>
                    <a:pt x="6115" y="221"/>
                  </a:cubicBezTo>
                  <a:close/>
                  <a:moveTo>
                    <a:pt x="2645" y="321"/>
                  </a:moveTo>
                  <a:cubicBezTo>
                    <a:pt x="2638" y="321"/>
                    <a:pt x="2630" y="322"/>
                    <a:pt x="2623" y="324"/>
                  </a:cubicBezTo>
                  <a:cubicBezTo>
                    <a:pt x="2254" y="458"/>
                    <a:pt x="1897" y="625"/>
                    <a:pt x="1551" y="837"/>
                  </a:cubicBezTo>
                  <a:cubicBezTo>
                    <a:pt x="1518" y="860"/>
                    <a:pt x="1507" y="904"/>
                    <a:pt x="1529" y="938"/>
                  </a:cubicBezTo>
                  <a:cubicBezTo>
                    <a:pt x="1540" y="960"/>
                    <a:pt x="1562" y="971"/>
                    <a:pt x="1596" y="971"/>
                  </a:cubicBezTo>
                  <a:cubicBezTo>
                    <a:pt x="1607" y="971"/>
                    <a:pt x="1618" y="960"/>
                    <a:pt x="1629" y="960"/>
                  </a:cubicBezTo>
                  <a:cubicBezTo>
                    <a:pt x="1964" y="759"/>
                    <a:pt x="2310" y="592"/>
                    <a:pt x="2678" y="469"/>
                  </a:cubicBezTo>
                  <a:cubicBezTo>
                    <a:pt x="2712" y="447"/>
                    <a:pt x="2734" y="413"/>
                    <a:pt x="2723" y="369"/>
                  </a:cubicBezTo>
                  <a:cubicBezTo>
                    <a:pt x="2705" y="341"/>
                    <a:pt x="2679" y="321"/>
                    <a:pt x="2645" y="321"/>
                  </a:cubicBezTo>
                  <a:close/>
                  <a:moveTo>
                    <a:pt x="659" y="1526"/>
                  </a:moveTo>
                  <a:cubicBezTo>
                    <a:pt x="639" y="1526"/>
                    <a:pt x="619" y="1535"/>
                    <a:pt x="603" y="1551"/>
                  </a:cubicBezTo>
                  <a:cubicBezTo>
                    <a:pt x="402" y="1741"/>
                    <a:pt x="201" y="1942"/>
                    <a:pt x="34" y="2165"/>
                  </a:cubicBezTo>
                  <a:cubicBezTo>
                    <a:pt x="0" y="2199"/>
                    <a:pt x="11" y="2243"/>
                    <a:pt x="45" y="2266"/>
                  </a:cubicBezTo>
                  <a:cubicBezTo>
                    <a:pt x="56" y="2277"/>
                    <a:pt x="67" y="2288"/>
                    <a:pt x="89" y="2288"/>
                  </a:cubicBezTo>
                  <a:cubicBezTo>
                    <a:pt x="112" y="2288"/>
                    <a:pt x="134" y="2277"/>
                    <a:pt x="156" y="2254"/>
                  </a:cubicBezTo>
                  <a:cubicBezTo>
                    <a:pt x="324" y="2042"/>
                    <a:pt x="513" y="1842"/>
                    <a:pt x="714" y="1652"/>
                  </a:cubicBezTo>
                  <a:cubicBezTo>
                    <a:pt x="737" y="1618"/>
                    <a:pt x="737" y="1574"/>
                    <a:pt x="714" y="1551"/>
                  </a:cubicBezTo>
                  <a:cubicBezTo>
                    <a:pt x="698" y="1535"/>
                    <a:pt x="678" y="1526"/>
                    <a:pt x="659" y="1526"/>
                  </a:cubicBezTo>
                  <a:close/>
                  <a:moveTo>
                    <a:pt x="8191" y="1303"/>
                  </a:moveTo>
                  <a:cubicBezTo>
                    <a:pt x="8135" y="1303"/>
                    <a:pt x="8069" y="1394"/>
                    <a:pt x="8124" y="1440"/>
                  </a:cubicBezTo>
                  <a:cubicBezTo>
                    <a:pt x="8426" y="1685"/>
                    <a:pt x="8693" y="1953"/>
                    <a:pt x="8939" y="2254"/>
                  </a:cubicBezTo>
                  <a:cubicBezTo>
                    <a:pt x="8950" y="2277"/>
                    <a:pt x="8972" y="2288"/>
                    <a:pt x="8995" y="2288"/>
                  </a:cubicBezTo>
                  <a:cubicBezTo>
                    <a:pt x="9017" y="2288"/>
                    <a:pt x="9028" y="2277"/>
                    <a:pt x="9050" y="2266"/>
                  </a:cubicBezTo>
                  <a:cubicBezTo>
                    <a:pt x="9084" y="2243"/>
                    <a:pt x="9084" y="2199"/>
                    <a:pt x="9062" y="2165"/>
                  </a:cubicBezTo>
                  <a:cubicBezTo>
                    <a:pt x="8805" y="1853"/>
                    <a:pt x="8526" y="1574"/>
                    <a:pt x="8225" y="1317"/>
                  </a:cubicBezTo>
                  <a:cubicBezTo>
                    <a:pt x="8215" y="1307"/>
                    <a:pt x="8203" y="1303"/>
                    <a:pt x="8191" y="13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C85B4E1-BA5F-0DFA-92BC-40568A407EB9}"/>
              </a:ext>
            </a:extLst>
          </p:cNvPr>
          <p:cNvSpPr txBox="1"/>
          <p:nvPr/>
        </p:nvSpPr>
        <p:spPr>
          <a:xfrm>
            <a:off x="3825278" y="2444617"/>
            <a:ext cx="2617075" cy="523220"/>
          </a:xfrm>
          <a:prstGeom prst="rect">
            <a:avLst/>
          </a:prstGeom>
          <a:noFill/>
        </p:spPr>
        <p:txBody>
          <a:bodyPr wrap="square" rtlCol="0">
            <a:spAutoFit/>
          </a:bodyPr>
          <a:lstStyle/>
          <a:p>
            <a:r>
              <a:rPr lang="en-ID" dirty="0"/>
              <a:t>https://www.linkedin.com/in/inggriani-priscilia-69779b179/</a:t>
            </a:r>
          </a:p>
        </p:txBody>
      </p:sp>
      <p:sp>
        <p:nvSpPr>
          <p:cNvPr id="4" name="TextBox 3">
            <a:extLst>
              <a:ext uri="{FF2B5EF4-FFF2-40B4-BE49-F238E27FC236}">
                <a16:creationId xmlns:a16="http://schemas.microsoft.com/office/drawing/2014/main" id="{18BADB68-939B-004A-0673-7ED2F05E7AB4}"/>
              </a:ext>
            </a:extLst>
          </p:cNvPr>
          <p:cNvSpPr txBox="1"/>
          <p:nvPr/>
        </p:nvSpPr>
        <p:spPr>
          <a:xfrm>
            <a:off x="3460465" y="3295041"/>
            <a:ext cx="8491306" cy="307777"/>
          </a:xfrm>
          <a:prstGeom prst="rect">
            <a:avLst/>
          </a:prstGeom>
          <a:noFill/>
        </p:spPr>
        <p:txBody>
          <a:bodyPr wrap="square">
            <a:spAutoFit/>
          </a:bodyPr>
          <a:lstStyle/>
          <a:p>
            <a:r>
              <a:rPr lang="en-ID" dirty="0"/>
              <a:t>https://github.com/inggridpris/Data-Engineer-for-Credit-Card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9"/>
          <p:cNvSpPr txBox="1">
            <a:spLocks noGrp="1"/>
          </p:cNvSpPr>
          <p:nvPr>
            <p:ph type="title"/>
          </p:nvPr>
        </p:nvSpPr>
        <p:spPr>
          <a:xfrm>
            <a:off x="808677" y="1461125"/>
            <a:ext cx="4661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DATA</a:t>
            </a:r>
            <a:endParaRPr dirty="0"/>
          </a:p>
        </p:txBody>
      </p:sp>
      <p:sp>
        <p:nvSpPr>
          <p:cNvPr id="434" name="Google Shape;434;p39"/>
          <p:cNvSpPr txBox="1">
            <a:spLocks noGrp="1"/>
          </p:cNvSpPr>
          <p:nvPr>
            <p:ph type="subTitle" idx="1"/>
          </p:nvPr>
        </p:nvSpPr>
        <p:spPr>
          <a:xfrm>
            <a:off x="808777" y="2442476"/>
            <a:ext cx="4661100" cy="168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This data talk about customers who have a credit card before and still do. Some of customers (</a:t>
            </a:r>
            <a:r>
              <a:rPr lang="en-US" dirty="0" err="1"/>
              <a:t>Attrited</a:t>
            </a:r>
            <a:r>
              <a:rPr lang="en-US" dirty="0"/>
              <a:t> Customers) already done and do not want to use a credit card again, so we need to know why their no churn.</a:t>
            </a:r>
            <a:endParaRPr dirty="0"/>
          </a:p>
        </p:txBody>
      </p:sp>
      <p:grpSp>
        <p:nvGrpSpPr>
          <p:cNvPr id="435" name="Google Shape;435;p39"/>
          <p:cNvGrpSpPr/>
          <p:nvPr/>
        </p:nvGrpSpPr>
        <p:grpSpPr>
          <a:xfrm>
            <a:off x="5469777" y="1191750"/>
            <a:ext cx="2865546" cy="3152907"/>
            <a:chOff x="5444325" y="1191750"/>
            <a:chExt cx="2865546" cy="3152907"/>
          </a:xfrm>
        </p:grpSpPr>
        <p:sp>
          <p:nvSpPr>
            <p:cNvPr id="436" name="Google Shape;436;p39"/>
            <p:cNvSpPr/>
            <p:nvPr/>
          </p:nvSpPr>
          <p:spPr>
            <a:xfrm>
              <a:off x="6908472" y="4127188"/>
              <a:ext cx="1319219" cy="166101"/>
            </a:xfrm>
            <a:custGeom>
              <a:avLst/>
              <a:gdLst/>
              <a:ahLst/>
              <a:cxnLst/>
              <a:rect l="l" t="t" r="r" b="b"/>
              <a:pathLst>
                <a:path w="34930" h="4398" extrusionOk="0">
                  <a:moveTo>
                    <a:pt x="1" y="1"/>
                  </a:moveTo>
                  <a:lnTo>
                    <a:pt x="1" y="4398"/>
                  </a:lnTo>
                  <a:lnTo>
                    <a:pt x="34930" y="4398"/>
                  </a:lnTo>
                  <a:lnTo>
                    <a:pt x="34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6986876" y="4164388"/>
              <a:ext cx="6760" cy="92228"/>
            </a:xfrm>
            <a:custGeom>
              <a:avLst/>
              <a:gdLst/>
              <a:ahLst/>
              <a:cxnLst/>
              <a:rect l="l" t="t" r="r" b="b"/>
              <a:pathLst>
                <a:path w="179" h="2442" extrusionOk="0">
                  <a:moveTo>
                    <a:pt x="90" y="1"/>
                  </a:moveTo>
                  <a:cubicBezTo>
                    <a:pt x="48" y="1"/>
                    <a:pt x="6" y="26"/>
                    <a:pt x="0" y="76"/>
                  </a:cubicBezTo>
                  <a:lnTo>
                    <a:pt x="0" y="2353"/>
                  </a:lnTo>
                  <a:cubicBezTo>
                    <a:pt x="0" y="2397"/>
                    <a:pt x="45" y="2442"/>
                    <a:pt x="90" y="2442"/>
                  </a:cubicBezTo>
                  <a:cubicBezTo>
                    <a:pt x="145" y="2442"/>
                    <a:pt x="179" y="2397"/>
                    <a:pt x="179" y="2353"/>
                  </a:cubicBezTo>
                  <a:lnTo>
                    <a:pt x="179" y="76"/>
                  </a:lnTo>
                  <a:cubicBezTo>
                    <a:pt x="173" y="26"/>
                    <a:pt x="131"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075779" y="4164388"/>
              <a:ext cx="6798" cy="92228"/>
            </a:xfrm>
            <a:custGeom>
              <a:avLst/>
              <a:gdLst/>
              <a:ahLst/>
              <a:cxnLst/>
              <a:rect l="l" t="t" r="r" b="b"/>
              <a:pathLst>
                <a:path w="180" h="2442" extrusionOk="0">
                  <a:moveTo>
                    <a:pt x="90" y="1"/>
                  </a:moveTo>
                  <a:cubicBezTo>
                    <a:pt x="48" y="1"/>
                    <a:pt x="7" y="26"/>
                    <a:pt x="1" y="76"/>
                  </a:cubicBezTo>
                  <a:lnTo>
                    <a:pt x="1" y="2353"/>
                  </a:lnTo>
                  <a:cubicBezTo>
                    <a:pt x="1" y="2397"/>
                    <a:pt x="34" y="2442"/>
                    <a:pt x="90" y="2442"/>
                  </a:cubicBezTo>
                  <a:cubicBezTo>
                    <a:pt x="135" y="2442"/>
                    <a:pt x="179" y="2397"/>
                    <a:pt x="179" y="2353"/>
                  </a:cubicBezTo>
                  <a:lnTo>
                    <a:pt x="179" y="76"/>
                  </a:lnTo>
                  <a:cubicBezTo>
                    <a:pt x="174" y="26"/>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164305" y="4164388"/>
              <a:ext cx="6760" cy="92228"/>
            </a:xfrm>
            <a:custGeom>
              <a:avLst/>
              <a:gdLst/>
              <a:ahLst/>
              <a:cxnLst/>
              <a:rect l="l" t="t" r="r" b="b"/>
              <a:pathLst>
                <a:path w="179" h="2442" extrusionOk="0">
                  <a:moveTo>
                    <a:pt x="90" y="1"/>
                  </a:moveTo>
                  <a:cubicBezTo>
                    <a:pt x="48" y="1"/>
                    <a:pt x="6" y="26"/>
                    <a:pt x="0" y="76"/>
                  </a:cubicBezTo>
                  <a:lnTo>
                    <a:pt x="0" y="2353"/>
                  </a:lnTo>
                  <a:cubicBezTo>
                    <a:pt x="0" y="2397"/>
                    <a:pt x="45" y="2442"/>
                    <a:pt x="90" y="2442"/>
                  </a:cubicBezTo>
                  <a:cubicBezTo>
                    <a:pt x="134" y="2442"/>
                    <a:pt x="179" y="2397"/>
                    <a:pt x="179" y="2353"/>
                  </a:cubicBezTo>
                  <a:lnTo>
                    <a:pt x="179" y="76"/>
                  </a:lnTo>
                  <a:cubicBezTo>
                    <a:pt x="173" y="26"/>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252793" y="4164388"/>
              <a:ext cx="6798" cy="92228"/>
            </a:xfrm>
            <a:custGeom>
              <a:avLst/>
              <a:gdLst/>
              <a:ahLst/>
              <a:cxnLst/>
              <a:rect l="l" t="t" r="r" b="b"/>
              <a:pathLst>
                <a:path w="180" h="2442" extrusionOk="0">
                  <a:moveTo>
                    <a:pt x="94" y="1"/>
                  </a:moveTo>
                  <a:cubicBezTo>
                    <a:pt x="54" y="1"/>
                    <a:pt x="12" y="26"/>
                    <a:pt x="1" y="76"/>
                  </a:cubicBezTo>
                  <a:lnTo>
                    <a:pt x="1" y="2353"/>
                  </a:lnTo>
                  <a:cubicBezTo>
                    <a:pt x="1" y="2397"/>
                    <a:pt x="46" y="2442"/>
                    <a:pt x="101" y="2442"/>
                  </a:cubicBezTo>
                  <a:cubicBezTo>
                    <a:pt x="146" y="2442"/>
                    <a:pt x="179" y="2397"/>
                    <a:pt x="179" y="2353"/>
                  </a:cubicBezTo>
                  <a:lnTo>
                    <a:pt x="179" y="76"/>
                  </a:lnTo>
                  <a:cubicBezTo>
                    <a:pt x="174" y="26"/>
                    <a:pt x="135"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7341734" y="4164388"/>
              <a:ext cx="6798" cy="92228"/>
            </a:xfrm>
            <a:custGeom>
              <a:avLst/>
              <a:gdLst/>
              <a:ahLst/>
              <a:cxnLst/>
              <a:rect l="l" t="t" r="r" b="b"/>
              <a:pathLst>
                <a:path w="180" h="2442" extrusionOk="0">
                  <a:moveTo>
                    <a:pt x="90" y="1"/>
                  </a:moveTo>
                  <a:cubicBezTo>
                    <a:pt x="48" y="1"/>
                    <a:pt x="6" y="26"/>
                    <a:pt x="1" y="76"/>
                  </a:cubicBezTo>
                  <a:lnTo>
                    <a:pt x="1" y="2353"/>
                  </a:lnTo>
                  <a:cubicBezTo>
                    <a:pt x="1" y="2397"/>
                    <a:pt x="34" y="2442"/>
                    <a:pt x="90" y="2442"/>
                  </a:cubicBezTo>
                  <a:cubicBezTo>
                    <a:pt x="135" y="2442"/>
                    <a:pt x="179" y="2397"/>
                    <a:pt x="179" y="2353"/>
                  </a:cubicBezTo>
                  <a:lnTo>
                    <a:pt x="179" y="76"/>
                  </a:lnTo>
                  <a:cubicBezTo>
                    <a:pt x="174" y="26"/>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7430259" y="4164388"/>
              <a:ext cx="6760" cy="92228"/>
            </a:xfrm>
            <a:custGeom>
              <a:avLst/>
              <a:gdLst/>
              <a:ahLst/>
              <a:cxnLst/>
              <a:rect l="l" t="t" r="r" b="b"/>
              <a:pathLst>
                <a:path w="179" h="2442" extrusionOk="0">
                  <a:moveTo>
                    <a:pt x="89" y="1"/>
                  </a:moveTo>
                  <a:cubicBezTo>
                    <a:pt x="48" y="1"/>
                    <a:pt x="6" y="26"/>
                    <a:pt x="0" y="76"/>
                  </a:cubicBezTo>
                  <a:lnTo>
                    <a:pt x="0" y="2353"/>
                  </a:lnTo>
                  <a:cubicBezTo>
                    <a:pt x="0" y="2397"/>
                    <a:pt x="45" y="2442"/>
                    <a:pt x="89" y="2442"/>
                  </a:cubicBezTo>
                  <a:cubicBezTo>
                    <a:pt x="145" y="2442"/>
                    <a:pt x="179" y="2397"/>
                    <a:pt x="179" y="2353"/>
                  </a:cubicBezTo>
                  <a:lnTo>
                    <a:pt x="179" y="76"/>
                  </a:lnTo>
                  <a:cubicBezTo>
                    <a:pt x="173" y="26"/>
                    <a:pt x="131"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7519162" y="4163860"/>
              <a:ext cx="6798" cy="92757"/>
            </a:xfrm>
            <a:custGeom>
              <a:avLst/>
              <a:gdLst/>
              <a:ahLst/>
              <a:cxnLst/>
              <a:rect l="l" t="t" r="r" b="b"/>
              <a:pathLst>
                <a:path w="180" h="2456" extrusionOk="0">
                  <a:moveTo>
                    <a:pt x="90" y="1"/>
                  </a:moveTo>
                  <a:cubicBezTo>
                    <a:pt x="34" y="1"/>
                    <a:pt x="1" y="45"/>
                    <a:pt x="1" y="90"/>
                  </a:cubicBezTo>
                  <a:lnTo>
                    <a:pt x="1" y="2367"/>
                  </a:lnTo>
                  <a:cubicBezTo>
                    <a:pt x="1" y="2411"/>
                    <a:pt x="34" y="2456"/>
                    <a:pt x="90" y="2456"/>
                  </a:cubicBezTo>
                  <a:cubicBezTo>
                    <a:pt x="135" y="2456"/>
                    <a:pt x="179" y="2411"/>
                    <a:pt x="179" y="2367"/>
                  </a:cubicBezTo>
                  <a:lnTo>
                    <a:pt x="179" y="90"/>
                  </a:lnTo>
                  <a:cubicBezTo>
                    <a:pt x="179" y="45"/>
                    <a:pt x="135"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607688" y="4164388"/>
              <a:ext cx="6760" cy="92228"/>
            </a:xfrm>
            <a:custGeom>
              <a:avLst/>
              <a:gdLst/>
              <a:ahLst/>
              <a:cxnLst/>
              <a:rect l="l" t="t" r="r" b="b"/>
              <a:pathLst>
                <a:path w="179" h="2442" extrusionOk="0">
                  <a:moveTo>
                    <a:pt x="90" y="1"/>
                  </a:moveTo>
                  <a:cubicBezTo>
                    <a:pt x="48" y="1"/>
                    <a:pt x="6" y="26"/>
                    <a:pt x="0" y="76"/>
                  </a:cubicBezTo>
                  <a:lnTo>
                    <a:pt x="0" y="2353"/>
                  </a:lnTo>
                  <a:cubicBezTo>
                    <a:pt x="0" y="2397"/>
                    <a:pt x="45" y="2442"/>
                    <a:pt x="90" y="2442"/>
                  </a:cubicBezTo>
                  <a:cubicBezTo>
                    <a:pt x="134" y="2442"/>
                    <a:pt x="179" y="2397"/>
                    <a:pt x="179" y="2353"/>
                  </a:cubicBezTo>
                  <a:lnTo>
                    <a:pt x="179" y="76"/>
                  </a:lnTo>
                  <a:cubicBezTo>
                    <a:pt x="173" y="26"/>
                    <a:pt x="131"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696176" y="4164388"/>
              <a:ext cx="7214" cy="92228"/>
            </a:xfrm>
            <a:custGeom>
              <a:avLst/>
              <a:gdLst/>
              <a:ahLst/>
              <a:cxnLst/>
              <a:rect l="l" t="t" r="r" b="b"/>
              <a:pathLst>
                <a:path w="191" h="2442" extrusionOk="0">
                  <a:moveTo>
                    <a:pt x="97" y="1"/>
                  </a:moveTo>
                  <a:cubicBezTo>
                    <a:pt x="57" y="1"/>
                    <a:pt x="17" y="26"/>
                    <a:pt x="12" y="76"/>
                  </a:cubicBezTo>
                  <a:lnTo>
                    <a:pt x="12" y="2353"/>
                  </a:lnTo>
                  <a:cubicBezTo>
                    <a:pt x="1" y="2397"/>
                    <a:pt x="45" y="2442"/>
                    <a:pt x="101" y="2442"/>
                  </a:cubicBezTo>
                  <a:cubicBezTo>
                    <a:pt x="146" y="2442"/>
                    <a:pt x="179" y="2397"/>
                    <a:pt x="190" y="2353"/>
                  </a:cubicBezTo>
                  <a:lnTo>
                    <a:pt x="190" y="76"/>
                  </a:lnTo>
                  <a:cubicBezTo>
                    <a:pt x="179" y="26"/>
                    <a:pt x="137" y="1"/>
                    <a:pt x="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785117" y="4163860"/>
              <a:ext cx="6760" cy="92757"/>
            </a:xfrm>
            <a:custGeom>
              <a:avLst/>
              <a:gdLst/>
              <a:ahLst/>
              <a:cxnLst/>
              <a:rect l="l" t="t" r="r" b="b"/>
              <a:pathLst>
                <a:path w="179" h="2456" extrusionOk="0">
                  <a:moveTo>
                    <a:pt x="90" y="1"/>
                  </a:moveTo>
                  <a:cubicBezTo>
                    <a:pt x="45" y="1"/>
                    <a:pt x="0" y="45"/>
                    <a:pt x="0" y="90"/>
                  </a:cubicBezTo>
                  <a:lnTo>
                    <a:pt x="0" y="2367"/>
                  </a:lnTo>
                  <a:cubicBezTo>
                    <a:pt x="0" y="2411"/>
                    <a:pt x="45" y="2456"/>
                    <a:pt x="90" y="2456"/>
                  </a:cubicBezTo>
                  <a:cubicBezTo>
                    <a:pt x="134" y="2456"/>
                    <a:pt x="179" y="2411"/>
                    <a:pt x="179" y="2367"/>
                  </a:cubicBezTo>
                  <a:lnTo>
                    <a:pt x="179" y="90"/>
                  </a:lnTo>
                  <a:cubicBezTo>
                    <a:pt x="179" y="45"/>
                    <a:pt x="134"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873605" y="4164388"/>
              <a:ext cx="6798" cy="92228"/>
            </a:xfrm>
            <a:custGeom>
              <a:avLst/>
              <a:gdLst/>
              <a:ahLst/>
              <a:cxnLst/>
              <a:rect l="l" t="t" r="r" b="b"/>
              <a:pathLst>
                <a:path w="180" h="2442" extrusionOk="0">
                  <a:moveTo>
                    <a:pt x="94" y="1"/>
                  </a:moveTo>
                  <a:cubicBezTo>
                    <a:pt x="54" y="1"/>
                    <a:pt x="12" y="26"/>
                    <a:pt x="1" y="76"/>
                  </a:cubicBezTo>
                  <a:lnTo>
                    <a:pt x="1" y="2353"/>
                  </a:lnTo>
                  <a:cubicBezTo>
                    <a:pt x="1" y="2397"/>
                    <a:pt x="46" y="2442"/>
                    <a:pt x="90" y="2442"/>
                  </a:cubicBezTo>
                  <a:cubicBezTo>
                    <a:pt x="146" y="2442"/>
                    <a:pt x="179" y="2397"/>
                    <a:pt x="179" y="2353"/>
                  </a:cubicBezTo>
                  <a:lnTo>
                    <a:pt x="179" y="76"/>
                  </a:lnTo>
                  <a:cubicBezTo>
                    <a:pt x="174" y="26"/>
                    <a:pt x="135"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7962546" y="4164388"/>
              <a:ext cx="6798" cy="92228"/>
            </a:xfrm>
            <a:custGeom>
              <a:avLst/>
              <a:gdLst/>
              <a:ahLst/>
              <a:cxnLst/>
              <a:rect l="l" t="t" r="r" b="b"/>
              <a:pathLst>
                <a:path w="180" h="2442" extrusionOk="0">
                  <a:moveTo>
                    <a:pt x="94" y="1"/>
                  </a:moveTo>
                  <a:cubicBezTo>
                    <a:pt x="54" y="1"/>
                    <a:pt x="12" y="26"/>
                    <a:pt x="1" y="76"/>
                  </a:cubicBezTo>
                  <a:lnTo>
                    <a:pt x="1" y="2353"/>
                  </a:lnTo>
                  <a:cubicBezTo>
                    <a:pt x="1" y="2397"/>
                    <a:pt x="45" y="2442"/>
                    <a:pt x="101" y="2442"/>
                  </a:cubicBezTo>
                  <a:cubicBezTo>
                    <a:pt x="146" y="2442"/>
                    <a:pt x="179" y="2397"/>
                    <a:pt x="179" y="2353"/>
                  </a:cubicBezTo>
                  <a:lnTo>
                    <a:pt x="179" y="76"/>
                  </a:lnTo>
                  <a:cubicBezTo>
                    <a:pt x="173" y="26"/>
                    <a:pt x="134"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8051071" y="4163860"/>
              <a:ext cx="6760" cy="92757"/>
            </a:xfrm>
            <a:custGeom>
              <a:avLst/>
              <a:gdLst/>
              <a:ahLst/>
              <a:cxnLst/>
              <a:rect l="l" t="t" r="r" b="b"/>
              <a:pathLst>
                <a:path w="179" h="2456" extrusionOk="0">
                  <a:moveTo>
                    <a:pt x="89" y="1"/>
                  </a:moveTo>
                  <a:cubicBezTo>
                    <a:pt x="45" y="1"/>
                    <a:pt x="0" y="45"/>
                    <a:pt x="0" y="90"/>
                  </a:cubicBezTo>
                  <a:lnTo>
                    <a:pt x="0" y="2367"/>
                  </a:lnTo>
                  <a:cubicBezTo>
                    <a:pt x="0" y="2411"/>
                    <a:pt x="45" y="2456"/>
                    <a:pt x="89" y="2456"/>
                  </a:cubicBezTo>
                  <a:cubicBezTo>
                    <a:pt x="145" y="2456"/>
                    <a:pt x="179" y="2411"/>
                    <a:pt x="179" y="2367"/>
                  </a:cubicBezTo>
                  <a:lnTo>
                    <a:pt x="179" y="90"/>
                  </a:lnTo>
                  <a:cubicBezTo>
                    <a:pt x="179" y="45"/>
                    <a:pt x="145"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8139975" y="4164388"/>
              <a:ext cx="6798" cy="92228"/>
            </a:xfrm>
            <a:custGeom>
              <a:avLst/>
              <a:gdLst/>
              <a:ahLst/>
              <a:cxnLst/>
              <a:rect l="l" t="t" r="r" b="b"/>
              <a:pathLst>
                <a:path w="180" h="2442" extrusionOk="0">
                  <a:moveTo>
                    <a:pt x="90" y="1"/>
                  </a:moveTo>
                  <a:cubicBezTo>
                    <a:pt x="48" y="1"/>
                    <a:pt x="6" y="26"/>
                    <a:pt x="1" y="76"/>
                  </a:cubicBezTo>
                  <a:lnTo>
                    <a:pt x="1" y="2353"/>
                  </a:lnTo>
                  <a:cubicBezTo>
                    <a:pt x="1" y="2397"/>
                    <a:pt x="34" y="2442"/>
                    <a:pt x="90" y="2442"/>
                  </a:cubicBezTo>
                  <a:cubicBezTo>
                    <a:pt x="135" y="2442"/>
                    <a:pt x="179" y="2397"/>
                    <a:pt x="179" y="2353"/>
                  </a:cubicBezTo>
                  <a:lnTo>
                    <a:pt x="179" y="76"/>
                  </a:lnTo>
                  <a:cubicBezTo>
                    <a:pt x="174" y="26"/>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6800987" y="3794687"/>
              <a:ext cx="1319257" cy="166064"/>
            </a:xfrm>
            <a:custGeom>
              <a:avLst/>
              <a:gdLst/>
              <a:ahLst/>
              <a:cxnLst/>
              <a:rect l="l" t="t" r="r" b="b"/>
              <a:pathLst>
                <a:path w="34931" h="4397" extrusionOk="0">
                  <a:moveTo>
                    <a:pt x="1" y="0"/>
                  </a:moveTo>
                  <a:lnTo>
                    <a:pt x="1" y="4397"/>
                  </a:lnTo>
                  <a:lnTo>
                    <a:pt x="34930" y="4397"/>
                  </a:lnTo>
                  <a:lnTo>
                    <a:pt x="34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6879202" y="3831850"/>
              <a:ext cx="7176" cy="92266"/>
            </a:xfrm>
            <a:custGeom>
              <a:avLst/>
              <a:gdLst/>
              <a:ahLst/>
              <a:cxnLst/>
              <a:rect l="l" t="t" r="r" b="b"/>
              <a:pathLst>
                <a:path w="190" h="2443" extrusionOk="0">
                  <a:moveTo>
                    <a:pt x="95" y="1"/>
                  </a:moveTo>
                  <a:cubicBezTo>
                    <a:pt x="47" y="1"/>
                    <a:pt x="0" y="26"/>
                    <a:pt x="6" y="76"/>
                  </a:cubicBezTo>
                  <a:lnTo>
                    <a:pt x="6" y="2342"/>
                  </a:lnTo>
                  <a:cubicBezTo>
                    <a:pt x="6" y="2397"/>
                    <a:pt x="50" y="2442"/>
                    <a:pt x="95" y="2442"/>
                  </a:cubicBezTo>
                  <a:cubicBezTo>
                    <a:pt x="140" y="2431"/>
                    <a:pt x="184" y="2397"/>
                    <a:pt x="184" y="2342"/>
                  </a:cubicBezTo>
                  <a:lnTo>
                    <a:pt x="184" y="76"/>
                  </a:lnTo>
                  <a:cubicBezTo>
                    <a:pt x="190" y="26"/>
                    <a:pt x="142"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6967690" y="3831850"/>
              <a:ext cx="7402" cy="92266"/>
            </a:xfrm>
            <a:custGeom>
              <a:avLst/>
              <a:gdLst/>
              <a:ahLst/>
              <a:cxnLst/>
              <a:rect l="l" t="t" r="r" b="b"/>
              <a:pathLst>
                <a:path w="196" h="2443" extrusionOk="0">
                  <a:moveTo>
                    <a:pt x="100" y="1"/>
                  </a:moveTo>
                  <a:cubicBezTo>
                    <a:pt x="51" y="1"/>
                    <a:pt x="1" y="26"/>
                    <a:pt x="6" y="76"/>
                  </a:cubicBezTo>
                  <a:lnTo>
                    <a:pt x="6" y="2342"/>
                  </a:lnTo>
                  <a:cubicBezTo>
                    <a:pt x="6" y="2397"/>
                    <a:pt x="51" y="2442"/>
                    <a:pt x="95" y="2442"/>
                  </a:cubicBezTo>
                  <a:cubicBezTo>
                    <a:pt x="151" y="2442"/>
                    <a:pt x="185" y="2397"/>
                    <a:pt x="185" y="2342"/>
                  </a:cubicBezTo>
                  <a:lnTo>
                    <a:pt x="185" y="76"/>
                  </a:lnTo>
                  <a:cubicBezTo>
                    <a:pt x="196" y="26"/>
                    <a:pt x="148"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056216" y="3831850"/>
              <a:ext cx="7402" cy="92266"/>
            </a:xfrm>
            <a:custGeom>
              <a:avLst/>
              <a:gdLst/>
              <a:ahLst/>
              <a:cxnLst/>
              <a:rect l="l" t="t" r="r" b="b"/>
              <a:pathLst>
                <a:path w="196" h="2443" extrusionOk="0">
                  <a:moveTo>
                    <a:pt x="99" y="1"/>
                  </a:moveTo>
                  <a:cubicBezTo>
                    <a:pt x="50" y="1"/>
                    <a:pt x="0" y="26"/>
                    <a:pt x="6" y="76"/>
                  </a:cubicBezTo>
                  <a:lnTo>
                    <a:pt x="6" y="2342"/>
                  </a:lnTo>
                  <a:cubicBezTo>
                    <a:pt x="6" y="2397"/>
                    <a:pt x="50" y="2442"/>
                    <a:pt x="106" y="2442"/>
                  </a:cubicBezTo>
                  <a:cubicBezTo>
                    <a:pt x="151" y="2431"/>
                    <a:pt x="184" y="2397"/>
                    <a:pt x="184" y="2342"/>
                  </a:cubicBezTo>
                  <a:lnTo>
                    <a:pt x="184" y="76"/>
                  </a:lnTo>
                  <a:cubicBezTo>
                    <a:pt x="195" y="26"/>
                    <a:pt x="148" y="1"/>
                    <a:pt x="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145346" y="3831359"/>
              <a:ext cx="6760" cy="92757"/>
            </a:xfrm>
            <a:custGeom>
              <a:avLst/>
              <a:gdLst/>
              <a:ahLst/>
              <a:cxnLst/>
              <a:rect l="l" t="t" r="r" b="b"/>
              <a:pathLst>
                <a:path w="179" h="2456" extrusionOk="0">
                  <a:moveTo>
                    <a:pt x="90" y="0"/>
                  </a:moveTo>
                  <a:cubicBezTo>
                    <a:pt x="45" y="0"/>
                    <a:pt x="0" y="45"/>
                    <a:pt x="0" y="89"/>
                  </a:cubicBezTo>
                  <a:lnTo>
                    <a:pt x="0" y="2355"/>
                  </a:lnTo>
                  <a:cubicBezTo>
                    <a:pt x="0" y="2410"/>
                    <a:pt x="45" y="2455"/>
                    <a:pt x="90" y="2455"/>
                  </a:cubicBezTo>
                  <a:cubicBezTo>
                    <a:pt x="145" y="2455"/>
                    <a:pt x="179" y="2410"/>
                    <a:pt x="179" y="2355"/>
                  </a:cubicBezTo>
                  <a:lnTo>
                    <a:pt x="179" y="89"/>
                  </a:lnTo>
                  <a:cubicBezTo>
                    <a:pt x="179" y="45"/>
                    <a:pt x="14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233834" y="3831850"/>
              <a:ext cx="7440" cy="92266"/>
            </a:xfrm>
            <a:custGeom>
              <a:avLst/>
              <a:gdLst/>
              <a:ahLst/>
              <a:cxnLst/>
              <a:rect l="l" t="t" r="r" b="b"/>
              <a:pathLst>
                <a:path w="197" h="2443" extrusionOk="0">
                  <a:moveTo>
                    <a:pt x="97" y="1"/>
                  </a:moveTo>
                  <a:cubicBezTo>
                    <a:pt x="48" y="1"/>
                    <a:pt x="1" y="26"/>
                    <a:pt x="12" y="76"/>
                  </a:cubicBezTo>
                  <a:lnTo>
                    <a:pt x="12" y="2342"/>
                  </a:lnTo>
                  <a:cubicBezTo>
                    <a:pt x="12" y="2397"/>
                    <a:pt x="45" y="2442"/>
                    <a:pt x="101" y="2442"/>
                  </a:cubicBezTo>
                  <a:cubicBezTo>
                    <a:pt x="146" y="2442"/>
                    <a:pt x="190" y="2397"/>
                    <a:pt x="190" y="2342"/>
                  </a:cubicBezTo>
                  <a:lnTo>
                    <a:pt x="190" y="76"/>
                  </a:lnTo>
                  <a:cubicBezTo>
                    <a:pt x="196" y="26"/>
                    <a:pt x="146" y="1"/>
                    <a:pt x="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7322548" y="3831850"/>
              <a:ext cx="7214" cy="92266"/>
            </a:xfrm>
            <a:custGeom>
              <a:avLst/>
              <a:gdLst/>
              <a:ahLst/>
              <a:cxnLst/>
              <a:rect l="l" t="t" r="r" b="b"/>
              <a:pathLst>
                <a:path w="191" h="2443" extrusionOk="0">
                  <a:moveTo>
                    <a:pt x="96" y="1"/>
                  </a:moveTo>
                  <a:cubicBezTo>
                    <a:pt x="48" y="1"/>
                    <a:pt x="1" y="26"/>
                    <a:pt x="6" y="76"/>
                  </a:cubicBezTo>
                  <a:lnTo>
                    <a:pt x="6" y="2342"/>
                  </a:lnTo>
                  <a:cubicBezTo>
                    <a:pt x="6" y="2397"/>
                    <a:pt x="51" y="2442"/>
                    <a:pt x="96" y="2442"/>
                  </a:cubicBezTo>
                  <a:cubicBezTo>
                    <a:pt x="151" y="2431"/>
                    <a:pt x="185" y="2397"/>
                    <a:pt x="185" y="2342"/>
                  </a:cubicBezTo>
                  <a:lnTo>
                    <a:pt x="185" y="76"/>
                  </a:lnTo>
                  <a:cubicBezTo>
                    <a:pt x="191" y="26"/>
                    <a:pt x="143"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7411262" y="3831359"/>
              <a:ext cx="7214" cy="92757"/>
            </a:xfrm>
            <a:custGeom>
              <a:avLst/>
              <a:gdLst/>
              <a:ahLst/>
              <a:cxnLst/>
              <a:rect l="l" t="t" r="r" b="b"/>
              <a:pathLst>
                <a:path w="191" h="2456" extrusionOk="0">
                  <a:moveTo>
                    <a:pt x="90" y="0"/>
                  </a:moveTo>
                  <a:cubicBezTo>
                    <a:pt x="46" y="0"/>
                    <a:pt x="1" y="45"/>
                    <a:pt x="1" y="89"/>
                  </a:cubicBezTo>
                  <a:lnTo>
                    <a:pt x="1" y="2355"/>
                  </a:lnTo>
                  <a:cubicBezTo>
                    <a:pt x="12" y="2410"/>
                    <a:pt x="46" y="2444"/>
                    <a:pt x="90" y="2455"/>
                  </a:cubicBezTo>
                  <a:cubicBezTo>
                    <a:pt x="146" y="2455"/>
                    <a:pt x="191" y="2410"/>
                    <a:pt x="191" y="2355"/>
                  </a:cubicBezTo>
                  <a:lnTo>
                    <a:pt x="191" y="89"/>
                  </a:lnTo>
                  <a:cubicBezTo>
                    <a:pt x="191" y="45"/>
                    <a:pt x="146"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499977" y="3831850"/>
              <a:ext cx="7214" cy="92266"/>
            </a:xfrm>
            <a:custGeom>
              <a:avLst/>
              <a:gdLst/>
              <a:ahLst/>
              <a:cxnLst/>
              <a:rect l="l" t="t" r="r" b="b"/>
              <a:pathLst>
                <a:path w="191" h="2443" extrusionOk="0">
                  <a:moveTo>
                    <a:pt x="96" y="1"/>
                  </a:moveTo>
                  <a:cubicBezTo>
                    <a:pt x="48" y="1"/>
                    <a:pt x="1" y="26"/>
                    <a:pt x="7" y="76"/>
                  </a:cubicBezTo>
                  <a:lnTo>
                    <a:pt x="7" y="2342"/>
                  </a:lnTo>
                  <a:cubicBezTo>
                    <a:pt x="7" y="2397"/>
                    <a:pt x="40" y="2442"/>
                    <a:pt x="96" y="2442"/>
                  </a:cubicBezTo>
                  <a:cubicBezTo>
                    <a:pt x="140" y="2442"/>
                    <a:pt x="185" y="2397"/>
                    <a:pt x="185" y="2342"/>
                  </a:cubicBezTo>
                  <a:lnTo>
                    <a:pt x="185" y="76"/>
                  </a:lnTo>
                  <a:cubicBezTo>
                    <a:pt x="191" y="26"/>
                    <a:pt x="143"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7588729" y="3831359"/>
              <a:ext cx="6760" cy="92757"/>
            </a:xfrm>
            <a:custGeom>
              <a:avLst/>
              <a:gdLst/>
              <a:ahLst/>
              <a:cxnLst/>
              <a:rect l="l" t="t" r="r" b="b"/>
              <a:pathLst>
                <a:path w="179" h="2456" extrusionOk="0">
                  <a:moveTo>
                    <a:pt x="89" y="0"/>
                  </a:moveTo>
                  <a:cubicBezTo>
                    <a:pt x="45" y="0"/>
                    <a:pt x="0" y="45"/>
                    <a:pt x="0" y="89"/>
                  </a:cubicBezTo>
                  <a:lnTo>
                    <a:pt x="0" y="2355"/>
                  </a:lnTo>
                  <a:cubicBezTo>
                    <a:pt x="0" y="2410"/>
                    <a:pt x="45" y="2455"/>
                    <a:pt x="89" y="2455"/>
                  </a:cubicBezTo>
                  <a:cubicBezTo>
                    <a:pt x="134" y="2455"/>
                    <a:pt x="179" y="2410"/>
                    <a:pt x="179" y="2355"/>
                  </a:cubicBezTo>
                  <a:lnTo>
                    <a:pt x="179" y="89"/>
                  </a:lnTo>
                  <a:cubicBezTo>
                    <a:pt x="179" y="45"/>
                    <a:pt x="134"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7677443" y="3831850"/>
              <a:ext cx="7176" cy="92266"/>
            </a:xfrm>
            <a:custGeom>
              <a:avLst/>
              <a:gdLst/>
              <a:ahLst/>
              <a:cxnLst/>
              <a:rect l="l" t="t" r="r" b="b"/>
              <a:pathLst>
                <a:path w="190" h="2443" extrusionOk="0">
                  <a:moveTo>
                    <a:pt x="95" y="1"/>
                  </a:moveTo>
                  <a:cubicBezTo>
                    <a:pt x="48" y="1"/>
                    <a:pt x="0" y="26"/>
                    <a:pt x="6" y="76"/>
                  </a:cubicBezTo>
                  <a:lnTo>
                    <a:pt x="6" y="2342"/>
                  </a:lnTo>
                  <a:cubicBezTo>
                    <a:pt x="6" y="2397"/>
                    <a:pt x="39" y="2431"/>
                    <a:pt x="95" y="2442"/>
                  </a:cubicBezTo>
                  <a:cubicBezTo>
                    <a:pt x="140" y="2442"/>
                    <a:pt x="184" y="2397"/>
                    <a:pt x="184" y="2342"/>
                  </a:cubicBezTo>
                  <a:lnTo>
                    <a:pt x="184" y="76"/>
                  </a:lnTo>
                  <a:cubicBezTo>
                    <a:pt x="190" y="26"/>
                    <a:pt x="142"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7765931" y="3831850"/>
              <a:ext cx="7214" cy="92266"/>
            </a:xfrm>
            <a:custGeom>
              <a:avLst/>
              <a:gdLst/>
              <a:ahLst/>
              <a:cxnLst/>
              <a:rect l="l" t="t" r="r" b="b"/>
              <a:pathLst>
                <a:path w="191" h="2443" extrusionOk="0">
                  <a:moveTo>
                    <a:pt x="95" y="1"/>
                  </a:moveTo>
                  <a:cubicBezTo>
                    <a:pt x="48" y="1"/>
                    <a:pt x="1" y="26"/>
                    <a:pt x="6" y="76"/>
                  </a:cubicBezTo>
                  <a:lnTo>
                    <a:pt x="6" y="2342"/>
                  </a:lnTo>
                  <a:cubicBezTo>
                    <a:pt x="6" y="2397"/>
                    <a:pt x="51" y="2442"/>
                    <a:pt x="95" y="2442"/>
                  </a:cubicBezTo>
                  <a:cubicBezTo>
                    <a:pt x="151" y="2431"/>
                    <a:pt x="185" y="2397"/>
                    <a:pt x="185" y="2342"/>
                  </a:cubicBezTo>
                  <a:lnTo>
                    <a:pt x="185" y="76"/>
                  </a:lnTo>
                  <a:cubicBezTo>
                    <a:pt x="190" y="26"/>
                    <a:pt x="143"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7854646" y="3831359"/>
              <a:ext cx="7214" cy="92757"/>
            </a:xfrm>
            <a:custGeom>
              <a:avLst/>
              <a:gdLst/>
              <a:ahLst/>
              <a:cxnLst/>
              <a:rect l="l" t="t" r="r" b="b"/>
              <a:pathLst>
                <a:path w="191" h="2456" extrusionOk="0">
                  <a:moveTo>
                    <a:pt x="101" y="0"/>
                  </a:moveTo>
                  <a:cubicBezTo>
                    <a:pt x="45" y="0"/>
                    <a:pt x="1" y="45"/>
                    <a:pt x="1" y="89"/>
                  </a:cubicBezTo>
                  <a:lnTo>
                    <a:pt x="1" y="2355"/>
                  </a:lnTo>
                  <a:cubicBezTo>
                    <a:pt x="12" y="2410"/>
                    <a:pt x="45" y="2455"/>
                    <a:pt x="101" y="2455"/>
                  </a:cubicBezTo>
                  <a:cubicBezTo>
                    <a:pt x="146" y="2455"/>
                    <a:pt x="190" y="2410"/>
                    <a:pt x="190" y="2355"/>
                  </a:cubicBezTo>
                  <a:lnTo>
                    <a:pt x="190" y="89"/>
                  </a:lnTo>
                  <a:cubicBezTo>
                    <a:pt x="190" y="45"/>
                    <a:pt x="146" y="0"/>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7943360" y="3831850"/>
              <a:ext cx="7214" cy="92266"/>
            </a:xfrm>
            <a:custGeom>
              <a:avLst/>
              <a:gdLst/>
              <a:ahLst/>
              <a:cxnLst/>
              <a:rect l="l" t="t" r="r" b="b"/>
              <a:pathLst>
                <a:path w="191" h="2443" extrusionOk="0">
                  <a:moveTo>
                    <a:pt x="96" y="1"/>
                  </a:moveTo>
                  <a:cubicBezTo>
                    <a:pt x="48" y="1"/>
                    <a:pt x="1" y="26"/>
                    <a:pt x="6" y="76"/>
                  </a:cubicBezTo>
                  <a:lnTo>
                    <a:pt x="6" y="2342"/>
                  </a:lnTo>
                  <a:cubicBezTo>
                    <a:pt x="6" y="2397"/>
                    <a:pt x="51" y="2431"/>
                    <a:pt x="96" y="2442"/>
                  </a:cubicBezTo>
                  <a:cubicBezTo>
                    <a:pt x="140" y="2442"/>
                    <a:pt x="185" y="2397"/>
                    <a:pt x="185" y="2342"/>
                  </a:cubicBezTo>
                  <a:lnTo>
                    <a:pt x="185" y="76"/>
                  </a:lnTo>
                  <a:cubicBezTo>
                    <a:pt x="190" y="26"/>
                    <a:pt x="143"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8032075" y="3831359"/>
              <a:ext cx="7214" cy="92757"/>
            </a:xfrm>
            <a:custGeom>
              <a:avLst/>
              <a:gdLst/>
              <a:ahLst/>
              <a:cxnLst/>
              <a:rect l="l" t="t" r="r" b="b"/>
              <a:pathLst>
                <a:path w="191" h="2456" extrusionOk="0">
                  <a:moveTo>
                    <a:pt x="101" y="0"/>
                  </a:moveTo>
                  <a:cubicBezTo>
                    <a:pt x="45" y="0"/>
                    <a:pt x="1" y="45"/>
                    <a:pt x="1" y="89"/>
                  </a:cubicBezTo>
                  <a:lnTo>
                    <a:pt x="1" y="2355"/>
                  </a:lnTo>
                  <a:cubicBezTo>
                    <a:pt x="1" y="2410"/>
                    <a:pt x="45" y="2455"/>
                    <a:pt x="101" y="2455"/>
                  </a:cubicBezTo>
                  <a:cubicBezTo>
                    <a:pt x="146" y="2455"/>
                    <a:pt x="179" y="2410"/>
                    <a:pt x="191" y="2355"/>
                  </a:cubicBezTo>
                  <a:lnTo>
                    <a:pt x="191" y="89"/>
                  </a:lnTo>
                  <a:cubicBezTo>
                    <a:pt x="191" y="45"/>
                    <a:pt x="146" y="0"/>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6734820" y="3295672"/>
              <a:ext cx="1319672" cy="166101"/>
            </a:xfrm>
            <a:custGeom>
              <a:avLst/>
              <a:gdLst/>
              <a:ahLst/>
              <a:cxnLst/>
              <a:rect l="l" t="t" r="r" b="b"/>
              <a:pathLst>
                <a:path w="34942" h="4398" extrusionOk="0">
                  <a:moveTo>
                    <a:pt x="1" y="0"/>
                  </a:moveTo>
                  <a:lnTo>
                    <a:pt x="1" y="4397"/>
                  </a:lnTo>
                  <a:lnTo>
                    <a:pt x="34941" y="4397"/>
                  </a:lnTo>
                  <a:lnTo>
                    <a:pt x="34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6813035" y="3332873"/>
              <a:ext cx="7591" cy="92228"/>
            </a:xfrm>
            <a:custGeom>
              <a:avLst/>
              <a:gdLst/>
              <a:ahLst/>
              <a:cxnLst/>
              <a:rect l="l" t="t" r="r" b="b"/>
              <a:pathLst>
                <a:path w="201" h="2442" extrusionOk="0">
                  <a:moveTo>
                    <a:pt x="100" y="0"/>
                  </a:moveTo>
                  <a:cubicBezTo>
                    <a:pt x="50" y="0"/>
                    <a:pt x="0" y="25"/>
                    <a:pt x="6" y="76"/>
                  </a:cubicBezTo>
                  <a:lnTo>
                    <a:pt x="6" y="2352"/>
                  </a:lnTo>
                  <a:cubicBezTo>
                    <a:pt x="6" y="2397"/>
                    <a:pt x="50" y="2441"/>
                    <a:pt x="95" y="2441"/>
                  </a:cubicBezTo>
                  <a:cubicBezTo>
                    <a:pt x="151" y="2441"/>
                    <a:pt x="195" y="2397"/>
                    <a:pt x="195" y="2352"/>
                  </a:cubicBezTo>
                  <a:lnTo>
                    <a:pt x="195" y="76"/>
                  </a:lnTo>
                  <a:cubicBezTo>
                    <a:pt x="201" y="25"/>
                    <a:pt x="151"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6901938" y="3332873"/>
              <a:ext cx="7214" cy="92228"/>
            </a:xfrm>
            <a:custGeom>
              <a:avLst/>
              <a:gdLst/>
              <a:ahLst/>
              <a:cxnLst/>
              <a:rect l="l" t="t" r="r" b="b"/>
              <a:pathLst>
                <a:path w="191" h="2442" extrusionOk="0">
                  <a:moveTo>
                    <a:pt x="96" y="0"/>
                  </a:moveTo>
                  <a:cubicBezTo>
                    <a:pt x="48" y="0"/>
                    <a:pt x="1" y="25"/>
                    <a:pt x="6" y="76"/>
                  </a:cubicBezTo>
                  <a:lnTo>
                    <a:pt x="6" y="2352"/>
                  </a:lnTo>
                  <a:cubicBezTo>
                    <a:pt x="6" y="2397"/>
                    <a:pt x="51" y="2441"/>
                    <a:pt x="96" y="2441"/>
                  </a:cubicBezTo>
                  <a:cubicBezTo>
                    <a:pt x="140" y="2441"/>
                    <a:pt x="185" y="2397"/>
                    <a:pt x="185" y="2352"/>
                  </a:cubicBezTo>
                  <a:lnTo>
                    <a:pt x="185" y="76"/>
                  </a:lnTo>
                  <a:cubicBezTo>
                    <a:pt x="190" y="25"/>
                    <a:pt x="143"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6990464" y="3332873"/>
              <a:ext cx="7402" cy="92228"/>
            </a:xfrm>
            <a:custGeom>
              <a:avLst/>
              <a:gdLst/>
              <a:ahLst/>
              <a:cxnLst/>
              <a:rect l="l" t="t" r="r" b="b"/>
              <a:pathLst>
                <a:path w="196" h="2442" extrusionOk="0">
                  <a:moveTo>
                    <a:pt x="99" y="0"/>
                  </a:moveTo>
                  <a:cubicBezTo>
                    <a:pt x="50" y="0"/>
                    <a:pt x="0" y="25"/>
                    <a:pt x="6" y="76"/>
                  </a:cubicBezTo>
                  <a:lnTo>
                    <a:pt x="6" y="2352"/>
                  </a:lnTo>
                  <a:cubicBezTo>
                    <a:pt x="6" y="2397"/>
                    <a:pt x="50" y="2441"/>
                    <a:pt x="95" y="2441"/>
                  </a:cubicBezTo>
                  <a:cubicBezTo>
                    <a:pt x="151" y="2441"/>
                    <a:pt x="184" y="2397"/>
                    <a:pt x="184" y="2352"/>
                  </a:cubicBezTo>
                  <a:lnTo>
                    <a:pt x="184" y="76"/>
                  </a:lnTo>
                  <a:cubicBezTo>
                    <a:pt x="195" y="25"/>
                    <a:pt x="148"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7079367" y="3332873"/>
              <a:ext cx="7214" cy="92228"/>
            </a:xfrm>
            <a:custGeom>
              <a:avLst/>
              <a:gdLst/>
              <a:ahLst/>
              <a:cxnLst/>
              <a:rect l="l" t="t" r="r" b="b"/>
              <a:pathLst>
                <a:path w="191" h="2442" extrusionOk="0">
                  <a:moveTo>
                    <a:pt x="96" y="0"/>
                  </a:moveTo>
                  <a:cubicBezTo>
                    <a:pt x="48" y="0"/>
                    <a:pt x="1" y="25"/>
                    <a:pt x="6" y="76"/>
                  </a:cubicBezTo>
                  <a:lnTo>
                    <a:pt x="6" y="2352"/>
                  </a:lnTo>
                  <a:cubicBezTo>
                    <a:pt x="6" y="2397"/>
                    <a:pt x="40" y="2441"/>
                    <a:pt x="96" y="2441"/>
                  </a:cubicBezTo>
                  <a:cubicBezTo>
                    <a:pt x="140" y="2441"/>
                    <a:pt x="185" y="2397"/>
                    <a:pt x="185" y="2352"/>
                  </a:cubicBezTo>
                  <a:lnTo>
                    <a:pt x="185" y="76"/>
                  </a:lnTo>
                  <a:cubicBezTo>
                    <a:pt x="191" y="25"/>
                    <a:pt x="143"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7168081" y="3332344"/>
              <a:ext cx="6798" cy="92757"/>
            </a:xfrm>
            <a:custGeom>
              <a:avLst/>
              <a:gdLst/>
              <a:ahLst/>
              <a:cxnLst/>
              <a:rect l="l" t="t" r="r" b="b"/>
              <a:pathLst>
                <a:path w="180" h="2456" extrusionOk="0">
                  <a:moveTo>
                    <a:pt x="90" y="0"/>
                  </a:moveTo>
                  <a:cubicBezTo>
                    <a:pt x="46" y="0"/>
                    <a:pt x="1" y="45"/>
                    <a:pt x="1" y="90"/>
                  </a:cubicBezTo>
                  <a:lnTo>
                    <a:pt x="1" y="2366"/>
                  </a:lnTo>
                  <a:cubicBezTo>
                    <a:pt x="1" y="2411"/>
                    <a:pt x="46" y="2455"/>
                    <a:pt x="90" y="2455"/>
                  </a:cubicBezTo>
                  <a:cubicBezTo>
                    <a:pt x="146" y="2455"/>
                    <a:pt x="179" y="2411"/>
                    <a:pt x="179" y="2366"/>
                  </a:cubicBezTo>
                  <a:lnTo>
                    <a:pt x="179" y="90"/>
                  </a:lnTo>
                  <a:cubicBezTo>
                    <a:pt x="179" y="45"/>
                    <a:pt x="146"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7256380" y="3332873"/>
              <a:ext cx="7629" cy="92228"/>
            </a:xfrm>
            <a:custGeom>
              <a:avLst/>
              <a:gdLst/>
              <a:ahLst/>
              <a:cxnLst/>
              <a:rect l="l" t="t" r="r" b="b"/>
              <a:pathLst>
                <a:path w="202" h="2442" extrusionOk="0">
                  <a:moveTo>
                    <a:pt x="101" y="0"/>
                  </a:moveTo>
                  <a:cubicBezTo>
                    <a:pt x="51" y="0"/>
                    <a:pt x="1" y="25"/>
                    <a:pt x="6" y="76"/>
                  </a:cubicBezTo>
                  <a:lnTo>
                    <a:pt x="6" y="2352"/>
                  </a:lnTo>
                  <a:cubicBezTo>
                    <a:pt x="6" y="2397"/>
                    <a:pt x="51" y="2441"/>
                    <a:pt x="107" y="2441"/>
                  </a:cubicBezTo>
                  <a:cubicBezTo>
                    <a:pt x="151" y="2441"/>
                    <a:pt x="196" y="2397"/>
                    <a:pt x="196" y="2352"/>
                  </a:cubicBezTo>
                  <a:lnTo>
                    <a:pt x="196" y="76"/>
                  </a:lnTo>
                  <a:cubicBezTo>
                    <a:pt x="202" y="25"/>
                    <a:pt x="151" y="0"/>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7345321" y="3332873"/>
              <a:ext cx="7214" cy="92228"/>
            </a:xfrm>
            <a:custGeom>
              <a:avLst/>
              <a:gdLst/>
              <a:ahLst/>
              <a:cxnLst/>
              <a:rect l="l" t="t" r="r" b="b"/>
              <a:pathLst>
                <a:path w="191" h="2442" extrusionOk="0">
                  <a:moveTo>
                    <a:pt x="95" y="0"/>
                  </a:moveTo>
                  <a:cubicBezTo>
                    <a:pt x="48" y="0"/>
                    <a:pt x="0" y="25"/>
                    <a:pt x="6" y="76"/>
                  </a:cubicBezTo>
                  <a:lnTo>
                    <a:pt x="6" y="2352"/>
                  </a:lnTo>
                  <a:cubicBezTo>
                    <a:pt x="6" y="2397"/>
                    <a:pt x="51" y="2441"/>
                    <a:pt x="95" y="2441"/>
                  </a:cubicBezTo>
                  <a:cubicBezTo>
                    <a:pt x="151" y="2441"/>
                    <a:pt x="185" y="2397"/>
                    <a:pt x="185" y="2352"/>
                  </a:cubicBezTo>
                  <a:lnTo>
                    <a:pt x="185" y="76"/>
                  </a:lnTo>
                  <a:cubicBezTo>
                    <a:pt x="190" y="25"/>
                    <a:pt x="143"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7434036" y="3332344"/>
              <a:ext cx="7214" cy="92757"/>
            </a:xfrm>
            <a:custGeom>
              <a:avLst/>
              <a:gdLst/>
              <a:ahLst/>
              <a:cxnLst/>
              <a:rect l="l" t="t" r="r" b="b"/>
              <a:pathLst>
                <a:path w="191" h="2456" extrusionOk="0">
                  <a:moveTo>
                    <a:pt x="101" y="0"/>
                  </a:moveTo>
                  <a:cubicBezTo>
                    <a:pt x="45" y="0"/>
                    <a:pt x="1" y="45"/>
                    <a:pt x="12" y="90"/>
                  </a:cubicBezTo>
                  <a:lnTo>
                    <a:pt x="12" y="2366"/>
                  </a:lnTo>
                  <a:cubicBezTo>
                    <a:pt x="1" y="2411"/>
                    <a:pt x="45" y="2455"/>
                    <a:pt x="101" y="2455"/>
                  </a:cubicBezTo>
                  <a:cubicBezTo>
                    <a:pt x="146" y="2455"/>
                    <a:pt x="190" y="2411"/>
                    <a:pt x="190" y="2366"/>
                  </a:cubicBezTo>
                  <a:lnTo>
                    <a:pt x="190" y="90"/>
                  </a:lnTo>
                  <a:cubicBezTo>
                    <a:pt x="190" y="45"/>
                    <a:pt x="146" y="0"/>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7522750" y="3332873"/>
              <a:ext cx="7214" cy="92228"/>
            </a:xfrm>
            <a:custGeom>
              <a:avLst/>
              <a:gdLst/>
              <a:ahLst/>
              <a:cxnLst/>
              <a:rect l="l" t="t" r="r" b="b"/>
              <a:pathLst>
                <a:path w="191" h="2442" extrusionOk="0">
                  <a:moveTo>
                    <a:pt x="95" y="0"/>
                  </a:moveTo>
                  <a:cubicBezTo>
                    <a:pt x="48" y="0"/>
                    <a:pt x="1" y="25"/>
                    <a:pt x="6" y="76"/>
                  </a:cubicBezTo>
                  <a:lnTo>
                    <a:pt x="6" y="2352"/>
                  </a:lnTo>
                  <a:cubicBezTo>
                    <a:pt x="6" y="2397"/>
                    <a:pt x="40" y="2441"/>
                    <a:pt x="95" y="2441"/>
                  </a:cubicBezTo>
                  <a:cubicBezTo>
                    <a:pt x="140" y="2441"/>
                    <a:pt x="185" y="2397"/>
                    <a:pt x="185" y="2352"/>
                  </a:cubicBezTo>
                  <a:lnTo>
                    <a:pt x="185" y="76"/>
                  </a:lnTo>
                  <a:cubicBezTo>
                    <a:pt x="190" y="25"/>
                    <a:pt x="143"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7611276" y="3332873"/>
              <a:ext cx="7402" cy="92228"/>
            </a:xfrm>
            <a:custGeom>
              <a:avLst/>
              <a:gdLst/>
              <a:ahLst/>
              <a:cxnLst/>
              <a:rect l="l" t="t" r="r" b="b"/>
              <a:pathLst>
                <a:path w="196" h="2442" extrusionOk="0">
                  <a:moveTo>
                    <a:pt x="99" y="0"/>
                  </a:moveTo>
                  <a:cubicBezTo>
                    <a:pt x="50" y="0"/>
                    <a:pt x="0" y="25"/>
                    <a:pt x="6" y="76"/>
                  </a:cubicBezTo>
                  <a:lnTo>
                    <a:pt x="6" y="2352"/>
                  </a:lnTo>
                  <a:cubicBezTo>
                    <a:pt x="6" y="2397"/>
                    <a:pt x="50" y="2441"/>
                    <a:pt x="95" y="2441"/>
                  </a:cubicBezTo>
                  <a:cubicBezTo>
                    <a:pt x="151" y="2441"/>
                    <a:pt x="184" y="2397"/>
                    <a:pt x="184" y="2352"/>
                  </a:cubicBezTo>
                  <a:lnTo>
                    <a:pt x="184" y="76"/>
                  </a:lnTo>
                  <a:cubicBezTo>
                    <a:pt x="195" y="25"/>
                    <a:pt x="148"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7700406" y="3332344"/>
              <a:ext cx="6760" cy="92757"/>
            </a:xfrm>
            <a:custGeom>
              <a:avLst/>
              <a:gdLst/>
              <a:ahLst/>
              <a:cxnLst/>
              <a:rect l="l" t="t" r="r" b="b"/>
              <a:pathLst>
                <a:path w="179" h="2456" extrusionOk="0">
                  <a:moveTo>
                    <a:pt x="90" y="0"/>
                  </a:moveTo>
                  <a:cubicBezTo>
                    <a:pt x="34" y="0"/>
                    <a:pt x="0" y="45"/>
                    <a:pt x="0" y="90"/>
                  </a:cubicBezTo>
                  <a:lnTo>
                    <a:pt x="0" y="2366"/>
                  </a:lnTo>
                  <a:cubicBezTo>
                    <a:pt x="0" y="2411"/>
                    <a:pt x="34" y="2455"/>
                    <a:pt x="90" y="2455"/>
                  </a:cubicBezTo>
                  <a:cubicBezTo>
                    <a:pt x="134" y="2455"/>
                    <a:pt x="179" y="2411"/>
                    <a:pt x="179" y="2366"/>
                  </a:cubicBezTo>
                  <a:lnTo>
                    <a:pt x="179" y="90"/>
                  </a:lnTo>
                  <a:cubicBezTo>
                    <a:pt x="179" y="45"/>
                    <a:pt x="134"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7788705" y="3332873"/>
              <a:ext cx="7176" cy="92228"/>
            </a:xfrm>
            <a:custGeom>
              <a:avLst/>
              <a:gdLst/>
              <a:ahLst/>
              <a:cxnLst/>
              <a:rect l="l" t="t" r="r" b="b"/>
              <a:pathLst>
                <a:path w="190" h="2442" extrusionOk="0">
                  <a:moveTo>
                    <a:pt x="95" y="0"/>
                  </a:moveTo>
                  <a:cubicBezTo>
                    <a:pt x="48" y="0"/>
                    <a:pt x="0" y="25"/>
                    <a:pt x="6" y="76"/>
                  </a:cubicBezTo>
                  <a:lnTo>
                    <a:pt x="6" y="2352"/>
                  </a:lnTo>
                  <a:cubicBezTo>
                    <a:pt x="6" y="2397"/>
                    <a:pt x="50" y="2441"/>
                    <a:pt x="95" y="2441"/>
                  </a:cubicBezTo>
                  <a:cubicBezTo>
                    <a:pt x="140" y="2441"/>
                    <a:pt x="184" y="2397"/>
                    <a:pt x="184" y="2352"/>
                  </a:cubicBezTo>
                  <a:lnTo>
                    <a:pt x="184" y="76"/>
                  </a:lnTo>
                  <a:cubicBezTo>
                    <a:pt x="190" y="25"/>
                    <a:pt x="143"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7877419" y="3332344"/>
              <a:ext cx="7214" cy="92757"/>
            </a:xfrm>
            <a:custGeom>
              <a:avLst/>
              <a:gdLst/>
              <a:ahLst/>
              <a:cxnLst/>
              <a:rect l="l" t="t" r="r" b="b"/>
              <a:pathLst>
                <a:path w="191" h="2456" extrusionOk="0">
                  <a:moveTo>
                    <a:pt x="101" y="0"/>
                  </a:moveTo>
                  <a:cubicBezTo>
                    <a:pt x="45" y="0"/>
                    <a:pt x="0" y="45"/>
                    <a:pt x="0" y="90"/>
                  </a:cubicBezTo>
                  <a:lnTo>
                    <a:pt x="0" y="2366"/>
                  </a:lnTo>
                  <a:cubicBezTo>
                    <a:pt x="0" y="2411"/>
                    <a:pt x="45" y="2455"/>
                    <a:pt x="101" y="2455"/>
                  </a:cubicBezTo>
                  <a:cubicBezTo>
                    <a:pt x="145" y="2455"/>
                    <a:pt x="190" y="2411"/>
                    <a:pt x="190" y="2366"/>
                  </a:cubicBezTo>
                  <a:lnTo>
                    <a:pt x="190" y="90"/>
                  </a:lnTo>
                  <a:cubicBezTo>
                    <a:pt x="190" y="45"/>
                    <a:pt x="145" y="0"/>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7966322" y="3332344"/>
              <a:ext cx="6798" cy="92757"/>
            </a:xfrm>
            <a:custGeom>
              <a:avLst/>
              <a:gdLst/>
              <a:ahLst/>
              <a:cxnLst/>
              <a:rect l="l" t="t" r="r" b="b"/>
              <a:pathLst>
                <a:path w="180" h="2456" extrusionOk="0">
                  <a:moveTo>
                    <a:pt x="90" y="0"/>
                  </a:moveTo>
                  <a:cubicBezTo>
                    <a:pt x="46" y="0"/>
                    <a:pt x="1" y="45"/>
                    <a:pt x="1" y="90"/>
                  </a:cubicBezTo>
                  <a:lnTo>
                    <a:pt x="1" y="2366"/>
                  </a:lnTo>
                  <a:cubicBezTo>
                    <a:pt x="1" y="2411"/>
                    <a:pt x="46" y="2455"/>
                    <a:pt x="90" y="2455"/>
                  </a:cubicBezTo>
                  <a:cubicBezTo>
                    <a:pt x="135" y="2455"/>
                    <a:pt x="180" y="2411"/>
                    <a:pt x="180" y="2366"/>
                  </a:cubicBezTo>
                  <a:lnTo>
                    <a:pt x="180" y="90"/>
                  </a:lnTo>
                  <a:cubicBezTo>
                    <a:pt x="180" y="45"/>
                    <a:pt x="13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6665291" y="3129196"/>
              <a:ext cx="1319634" cy="166517"/>
            </a:xfrm>
            <a:custGeom>
              <a:avLst/>
              <a:gdLst/>
              <a:ahLst/>
              <a:cxnLst/>
              <a:rect l="l" t="t" r="r" b="b"/>
              <a:pathLst>
                <a:path w="34941" h="4409" extrusionOk="0">
                  <a:moveTo>
                    <a:pt x="1" y="0"/>
                  </a:moveTo>
                  <a:lnTo>
                    <a:pt x="1" y="4408"/>
                  </a:lnTo>
                  <a:lnTo>
                    <a:pt x="34941" y="4408"/>
                  </a:lnTo>
                  <a:lnTo>
                    <a:pt x="34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6744110" y="3166472"/>
              <a:ext cx="6760" cy="92153"/>
            </a:xfrm>
            <a:custGeom>
              <a:avLst/>
              <a:gdLst/>
              <a:ahLst/>
              <a:cxnLst/>
              <a:rect l="l" t="t" r="r" b="b"/>
              <a:pathLst>
                <a:path w="179" h="2440" extrusionOk="0">
                  <a:moveTo>
                    <a:pt x="90" y="1"/>
                  </a:moveTo>
                  <a:cubicBezTo>
                    <a:pt x="48" y="1"/>
                    <a:pt x="6" y="29"/>
                    <a:pt x="0" y="85"/>
                  </a:cubicBezTo>
                  <a:lnTo>
                    <a:pt x="0" y="2350"/>
                  </a:lnTo>
                  <a:cubicBezTo>
                    <a:pt x="0" y="2395"/>
                    <a:pt x="34" y="2439"/>
                    <a:pt x="90" y="2439"/>
                  </a:cubicBezTo>
                  <a:cubicBezTo>
                    <a:pt x="134" y="2439"/>
                    <a:pt x="179" y="2395"/>
                    <a:pt x="179" y="2350"/>
                  </a:cubicBezTo>
                  <a:lnTo>
                    <a:pt x="179" y="85"/>
                  </a:lnTo>
                  <a:cubicBezTo>
                    <a:pt x="173"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6832598" y="3166472"/>
              <a:ext cx="6798" cy="92153"/>
            </a:xfrm>
            <a:custGeom>
              <a:avLst/>
              <a:gdLst/>
              <a:ahLst/>
              <a:cxnLst/>
              <a:rect l="l" t="t" r="r" b="b"/>
              <a:pathLst>
                <a:path w="180" h="2440" extrusionOk="0">
                  <a:moveTo>
                    <a:pt x="90" y="1"/>
                  </a:moveTo>
                  <a:cubicBezTo>
                    <a:pt x="48" y="1"/>
                    <a:pt x="6" y="29"/>
                    <a:pt x="1" y="85"/>
                  </a:cubicBezTo>
                  <a:lnTo>
                    <a:pt x="1" y="2350"/>
                  </a:lnTo>
                  <a:cubicBezTo>
                    <a:pt x="1" y="2395"/>
                    <a:pt x="46" y="2439"/>
                    <a:pt x="90" y="2439"/>
                  </a:cubicBezTo>
                  <a:cubicBezTo>
                    <a:pt x="146" y="2439"/>
                    <a:pt x="179" y="2395"/>
                    <a:pt x="179" y="2350"/>
                  </a:cubicBezTo>
                  <a:lnTo>
                    <a:pt x="179" y="85"/>
                  </a:lnTo>
                  <a:cubicBezTo>
                    <a:pt x="174"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6921539" y="3166472"/>
              <a:ext cx="6798" cy="92153"/>
            </a:xfrm>
            <a:custGeom>
              <a:avLst/>
              <a:gdLst/>
              <a:ahLst/>
              <a:cxnLst/>
              <a:rect l="l" t="t" r="r" b="b"/>
              <a:pathLst>
                <a:path w="180" h="2440" extrusionOk="0">
                  <a:moveTo>
                    <a:pt x="90" y="1"/>
                  </a:moveTo>
                  <a:cubicBezTo>
                    <a:pt x="48" y="1"/>
                    <a:pt x="6" y="29"/>
                    <a:pt x="1" y="85"/>
                  </a:cubicBezTo>
                  <a:lnTo>
                    <a:pt x="1" y="2350"/>
                  </a:lnTo>
                  <a:cubicBezTo>
                    <a:pt x="1" y="2395"/>
                    <a:pt x="34" y="2439"/>
                    <a:pt x="90" y="2439"/>
                  </a:cubicBezTo>
                  <a:cubicBezTo>
                    <a:pt x="134" y="2439"/>
                    <a:pt x="179" y="2395"/>
                    <a:pt x="179" y="2350"/>
                  </a:cubicBezTo>
                  <a:lnTo>
                    <a:pt x="179" y="85"/>
                  </a:lnTo>
                  <a:cubicBezTo>
                    <a:pt x="174"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7010065" y="3166472"/>
              <a:ext cx="6760" cy="92153"/>
            </a:xfrm>
            <a:custGeom>
              <a:avLst/>
              <a:gdLst/>
              <a:ahLst/>
              <a:cxnLst/>
              <a:rect l="l" t="t" r="r" b="b"/>
              <a:pathLst>
                <a:path w="179" h="2440" extrusionOk="0">
                  <a:moveTo>
                    <a:pt x="89" y="1"/>
                  </a:moveTo>
                  <a:cubicBezTo>
                    <a:pt x="47" y="1"/>
                    <a:pt x="6" y="29"/>
                    <a:pt x="0" y="85"/>
                  </a:cubicBezTo>
                  <a:lnTo>
                    <a:pt x="0" y="2350"/>
                  </a:lnTo>
                  <a:cubicBezTo>
                    <a:pt x="0" y="2395"/>
                    <a:pt x="45" y="2439"/>
                    <a:pt x="89" y="2439"/>
                  </a:cubicBezTo>
                  <a:cubicBezTo>
                    <a:pt x="145" y="2439"/>
                    <a:pt x="179" y="2395"/>
                    <a:pt x="179" y="2350"/>
                  </a:cubicBezTo>
                  <a:lnTo>
                    <a:pt x="179" y="85"/>
                  </a:lnTo>
                  <a:cubicBezTo>
                    <a:pt x="173" y="29"/>
                    <a:pt x="131"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7098553" y="3166472"/>
              <a:ext cx="7214" cy="92153"/>
            </a:xfrm>
            <a:custGeom>
              <a:avLst/>
              <a:gdLst/>
              <a:ahLst/>
              <a:cxnLst/>
              <a:rect l="l" t="t" r="r" b="b"/>
              <a:pathLst>
                <a:path w="191" h="2440" extrusionOk="0">
                  <a:moveTo>
                    <a:pt x="94" y="1"/>
                  </a:moveTo>
                  <a:cubicBezTo>
                    <a:pt x="54" y="1"/>
                    <a:pt x="12" y="29"/>
                    <a:pt x="1" y="85"/>
                  </a:cubicBezTo>
                  <a:lnTo>
                    <a:pt x="1" y="2350"/>
                  </a:lnTo>
                  <a:cubicBezTo>
                    <a:pt x="1" y="2395"/>
                    <a:pt x="45" y="2439"/>
                    <a:pt x="101" y="2439"/>
                  </a:cubicBezTo>
                  <a:cubicBezTo>
                    <a:pt x="146" y="2439"/>
                    <a:pt x="190" y="2395"/>
                    <a:pt x="179" y="2350"/>
                  </a:cubicBezTo>
                  <a:lnTo>
                    <a:pt x="179" y="85"/>
                  </a:lnTo>
                  <a:cubicBezTo>
                    <a:pt x="174" y="29"/>
                    <a:pt x="134"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7187494" y="3166283"/>
              <a:ext cx="6760" cy="92342"/>
            </a:xfrm>
            <a:custGeom>
              <a:avLst/>
              <a:gdLst/>
              <a:ahLst/>
              <a:cxnLst/>
              <a:rect l="l" t="t" r="r" b="b"/>
              <a:pathLst>
                <a:path w="179" h="2445" extrusionOk="0">
                  <a:moveTo>
                    <a:pt x="89" y="0"/>
                  </a:moveTo>
                  <a:cubicBezTo>
                    <a:pt x="45" y="0"/>
                    <a:pt x="0" y="34"/>
                    <a:pt x="0" y="90"/>
                  </a:cubicBezTo>
                  <a:lnTo>
                    <a:pt x="0" y="2355"/>
                  </a:lnTo>
                  <a:cubicBezTo>
                    <a:pt x="0" y="2400"/>
                    <a:pt x="45" y="2444"/>
                    <a:pt x="89" y="2444"/>
                  </a:cubicBezTo>
                  <a:cubicBezTo>
                    <a:pt x="134" y="2444"/>
                    <a:pt x="179" y="2400"/>
                    <a:pt x="179" y="2355"/>
                  </a:cubicBezTo>
                  <a:lnTo>
                    <a:pt x="179" y="90"/>
                  </a:lnTo>
                  <a:cubicBezTo>
                    <a:pt x="179" y="34"/>
                    <a:pt x="134"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7275981" y="3166472"/>
              <a:ext cx="7214" cy="92153"/>
            </a:xfrm>
            <a:custGeom>
              <a:avLst/>
              <a:gdLst/>
              <a:ahLst/>
              <a:cxnLst/>
              <a:rect l="l" t="t" r="r" b="b"/>
              <a:pathLst>
                <a:path w="191" h="2440" extrusionOk="0">
                  <a:moveTo>
                    <a:pt x="96" y="1"/>
                  </a:moveTo>
                  <a:cubicBezTo>
                    <a:pt x="54" y="1"/>
                    <a:pt x="12" y="29"/>
                    <a:pt x="1" y="85"/>
                  </a:cubicBezTo>
                  <a:lnTo>
                    <a:pt x="1" y="2350"/>
                  </a:lnTo>
                  <a:cubicBezTo>
                    <a:pt x="1" y="2395"/>
                    <a:pt x="45" y="2439"/>
                    <a:pt x="90" y="2439"/>
                  </a:cubicBezTo>
                  <a:cubicBezTo>
                    <a:pt x="146" y="2439"/>
                    <a:pt x="190" y="2395"/>
                    <a:pt x="190" y="2350"/>
                  </a:cubicBezTo>
                  <a:lnTo>
                    <a:pt x="190" y="85"/>
                  </a:lnTo>
                  <a:cubicBezTo>
                    <a:pt x="179" y="29"/>
                    <a:pt x="137" y="1"/>
                    <a:pt x="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7364922" y="3166472"/>
              <a:ext cx="6760" cy="92153"/>
            </a:xfrm>
            <a:custGeom>
              <a:avLst/>
              <a:gdLst/>
              <a:ahLst/>
              <a:cxnLst/>
              <a:rect l="l" t="t" r="r" b="b"/>
              <a:pathLst>
                <a:path w="179" h="2440" extrusionOk="0">
                  <a:moveTo>
                    <a:pt x="90" y="1"/>
                  </a:moveTo>
                  <a:cubicBezTo>
                    <a:pt x="48" y="1"/>
                    <a:pt x="6" y="29"/>
                    <a:pt x="0" y="85"/>
                  </a:cubicBezTo>
                  <a:lnTo>
                    <a:pt x="0" y="2350"/>
                  </a:lnTo>
                  <a:cubicBezTo>
                    <a:pt x="0" y="2395"/>
                    <a:pt x="34" y="2439"/>
                    <a:pt x="90" y="2439"/>
                  </a:cubicBezTo>
                  <a:cubicBezTo>
                    <a:pt x="134" y="2439"/>
                    <a:pt x="179" y="2395"/>
                    <a:pt x="179" y="2350"/>
                  </a:cubicBezTo>
                  <a:lnTo>
                    <a:pt x="179" y="85"/>
                  </a:lnTo>
                  <a:cubicBezTo>
                    <a:pt x="173" y="29"/>
                    <a:pt x="131"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7453410" y="3166472"/>
              <a:ext cx="6798" cy="92153"/>
            </a:xfrm>
            <a:custGeom>
              <a:avLst/>
              <a:gdLst/>
              <a:ahLst/>
              <a:cxnLst/>
              <a:rect l="l" t="t" r="r" b="b"/>
              <a:pathLst>
                <a:path w="180" h="2440" extrusionOk="0">
                  <a:moveTo>
                    <a:pt x="90" y="1"/>
                  </a:moveTo>
                  <a:cubicBezTo>
                    <a:pt x="48" y="1"/>
                    <a:pt x="6" y="29"/>
                    <a:pt x="1" y="85"/>
                  </a:cubicBezTo>
                  <a:lnTo>
                    <a:pt x="1" y="2350"/>
                  </a:lnTo>
                  <a:cubicBezTo>
                    <a:pt x="1" y="2395"/>
                    <a:pt x="45" y="2439"/>
                    <a:pt x="90" y="2439"/>
                  </a:cubicBezTo>
                  <a:cubicBezTo>
                    <a:pt x="146" y="2439"/>
                    <a:pt x="179" y="2395"/>
                    <a:pt x="179" y="2350"/>
                  </a:cubicBezTo>
                  <a:lnTo>
                    <a:pt x="179" y="85"/>
                  </a:lnTo>
                  <a:cubicBezTo>
                    <a:pt x="174"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7542351" y="3166472"/>
              <a:ext cx="6798" cy="92153"/>
            </a:xfrm>
            <a:custGeom>
              <a:avLst/>
              <a:gdLst/>
              <a:ahLst/>
              <a:cxnLst/>
              <a:rect l="l" t="t" r="r" b="b"/>
              <a:pathLst>
                <a:path w="180" h="2440" extrusionOk="0">
                  <a:moveTo>
                    <a:pt x="90" y="1"/>
                  </a:moveTo>
                  <a:cubicBezTo>
                    <a:pt x="48" y="1"/>
                    <a:pt x="6" y="29"/>
                    <a:pt x="1" y="85"/>
                  </a:cubicBezTo>
                  <a:lnTo>
                    <a:pt x="1" y="2350"/>
                  </a:lnTo>
                  <a:cubicBezTo>
                    <a:pt x="1" y="2395"/>
                    <a:pt x="34" y="2439"/>
                    <a:pt x="90" y="2439"/>
                  </a:cubicBezTo>
                  <a:cubicBezTo>
                    <a:pt x="134" y="2439"/>
                    <a:pt x="179" y="2395"/>
                    <a:pt x="179" y="2350"/>
                  </a:cubicBezTo>
                  <a:lnTo>
                    <a:pt x="179" y="85"/>
                  </a:lnTo>
                  <a:cubicBezTo>
                    <a:pt x="173"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7630877" y="3166283"/>
              <a:ext cx="6760" cy="92342"/>
            </a:xfrm>
            <a:custGeom>
              <a:avLst/>
              <a:gdLst/>
              <a:ahLst/>
              <a:cxnLst/>
              <a:rect l="l" t="t" r="r" b="b"/>
              <a:pathLst>
                <a:path w="179" h="2445" extrusionOk="0">
                  <a:moveTo>
                    <a:pt x="89" y="0"/>
                  </a:moveTo>
                  <a:cubicBezTo>
                    <a:pt x="45" y="0"/>
                    <a:pt x="0" y="34"/>
                    <a:pt x="0" y="90"/>
                  </a:cubicBezTo>
                  <a:lnTo>
                    <a:pt x="0" y="2355"/>
                  </a:lnTo>
                  <a:cubicBezTo>
                    <a:pt x="0" y="2400"/>
                    <a:pt x="45" y="2444"/>
                    <a:pt x="89" y="2444"/>
                  </a:cubicBezTo>
                  <a:cubicBezTo>
                    <a:pt x="134" y="2444"/>
                    <a:pt x="179" y="2400"/>
                    <a:pt x="179" y="2355"/>
                  </a:cubicBezTo>
                  <a:lnTo>
                    <a:pt x="179" y="90"/>
                  </a:lnTo>
                  <a:cubicBezTo>
                    <a:pt x="179" y="34"/>
                    <a:pt x="134"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7719365" y="3166472"/>
              <a:ext cx="7214" cy="92153"/>
            </a:xfrm>
            <a:custGeom>
              <a:avLst/>
              <a:gdLst/>
              <a:ahLst/>
              <a:cxnLst/>
              <a:rect l="l" t="t" r="r" b="b"/>
              <a:pathLst>
                <a:path w="191" h="2440" extrusionOk="0">
                  <a:moveTo>
                    <a:pt x="95" y="1"/>
                  </a:moveTo>
                  <a:cubicBezTo>
                    <a:pt x="54" y="1"/>
                    <a:pt x="12" y="29"/>
                    <a:pt x="0" y="85"/>
                  </a:cubicBezTo>
                  <a:lnTo>
                    <a:pt x="0" y="2350"/>
                  </a:lnTo>
                  <a:cubicBezTo>
                    <a:pt x="0" y="2395"/>
                    <a:pt x="45" y="2439"/>
                    <a:pt x="90" y="2439"/>
                  </a:cubicBezTo>
                  <a:cubicBezTo>
                    <a:pt x="146" y="2439"/>
                    <a:pt x="190" y="2395"/>
                    <a:pt x="190" y="2350"/>
                  </a:cubicBezTo>
                  <a:lnTo>
                    <a:pt x="190" y="85"/>
                  </a:lnTo>
                  <a:cubicBezTo>
                    <a:pt x="179" y="29"/>
                    <a:pt x="137"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7808306" y="3166283"/>
              <a:ext cx="6760" cy="92342"/>
            </a:xfrm>
            <a:custGeom>
              <a:avLst/>
              <a:gdLst/>
              <a:ahLst/>
              <a:cxnLst/>
              <a:rect l="l" t="t" r="r" b="b"/>
              <a:pathLst>
                <a:path w="179" h="2445" extrusionOk="0">
                  <a:moveTo>
                    <a:pt x="89" y="0"/>
                  </a:moveTo>
                  <a:cubicBezTo>
                    <a:pt x="45" y="0"/>
                    <a:pt x="0" y="34"/>
                    <a:pt x="0" y="90"/>
                  </a:cubicBezTo>
                  <a:lnTo>
                    <a:pt x="0" y="2355"/>
                  </a:lnTo>
                  <a:cubicBezTo>
                    <a:pt x="0" y="2400"/>
                    <a:pt x="45" y="2444"/>
                    <a:pt x="89" y="2444"/>
                  </a:cubicBezTo>
                  <a:cubicBezTo>
                    <a:pt x="134" y="2444"/>
                    <a:pt x="179" y="2400"/>
                    <a:pt x="179" y="2355"/>
                  </a:cubicBezTo>
                  <a:lnTo>
                    <a:pt x="179" y="90"/>
                  </a:lnTo>
                  <a:cubicBezTo>
                    <a:pt x="179" y="34"/>
                    <a:pt x="134"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7896794" y="3166283"/>
              <a:ext cx="7214" cy="92342"/>
            </a:xfrm>
            <a:custGeom>
              <a:avLst/>
              <a:gdLst/>
              <a:ahLst/>
              <a:cxnLst/>
              <a:rect l="l" t="t" r="r" b="b"/>
              <a:pathLst>
                <a:path w="191" h="2445" extrusionOk="0">
                  <a:moveTo>
                    <a:pt x="90" y="0"/>
                  </a:moveTo>
                  <a:cubicBezTo>
                    <a:pt x="45" y="0"/>
                    <a:pt x="1" y="34"/>
                    <a:pt x="1" y="90"/>
                  </a:cubicBezTo>
                  <a:lnTo>
                    <a:pt x="1" y="2355"/>
                  </a:lnTo>
                  <a:cubicBezTo>
                    <a:pt x="1" y="2400"/>
                    <a:pt x="45" y="2444"/>
                    <a:pt x="90" y="2444"/>
                  </a:cubicBezTo>
                  <a:cubicBezTo>
                    <a:pt x="146" y="2444"/>
                    <a:pt x="190" y="2400"/>
                    <a:pt x="190" y="2355"/>
                  </a:cubicBezTo>
                  <a:lnTo>
                    <a:pt x="190" y="90"/>
                  </a:lnTo>
                  <a:cubicBezTo>
                    <a:pt x="190" y="34"/>
                    <a:pt x="146"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6927431" y="3461734"/>
              <a:ext cx="1319672" cy="166517"/>
            </a:xfrm>
            <a:custGeom>
              <a:avLst/>
              <a:gdLst/>
              <a:ahLst/>
              <a:cxnLst/>
              <a:rect l="l" t="t" r="r" b="b"/>
              <a:pathLst>
                <a:path w="34942" h="4409" extrusionOk="0">
                  <a:moveTo>
                    <a:pt x="1" y="0"/>
                  </a:moveTo>
                  <a:lnTo>
                    <a:pt x="1" y="4408"/>
                  </a:lnTo>
                  <a:lnTo>
                    <a:pt x="34941" y="4408"/>
                  </a:lnTo>
                  <a:lnTo>
                    <a:pt x="34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7005608" y="3499350"/>
              <a:ext cx="7629" cy="91813"/>
            </a:xfrm>
            <a:custGeom>
              <a:avLst/>
              <a:gdLst/>
              <a:ahLst/>
              <a:cxnLst/>
              <a:rect l="l" t="t" r="r" b="b"/>
              <a:pathLst>
                <a:path w="202" h="2431" extrusionOk="0">
                  <a:moveTo>
                    <a:pt x="101" y="0"/>
                  </a:moveTo>
                  <a:cubicBezTo>
                    <a:pt x="51" y="0"/>
                    <a:pt x="1" y="25"/>
                    <a:pt x="6" y="76"/>
                  </a:cubicBezTo>
                  <a:lnTo>
                    <a:pt x="6" y="2341"/>
                  </a:lnTo>
                  <a:cubicBezTo>
                    <a:pt x="6" y="2397"/>
                    <a:pt x="51" y="2430"/>
                    <a:pt x="107" y="2430"/>
                  </a:cubicBezTo>
                  <a:cubicBezTo>
                    <a:pt x="152" y="2430"/>
                    <a:pt x="196" y="2397"/>
                    <a:pt x="196" y="2341"/>
                  </a:cubicBezTo>
                  <a:lnTo>
                    <a:pt x="196" y="76"/>
                  </a:lnTo>
                  <a:cubicBezTo>
                    <a:pt x="202" y="25"/>
                    <a:pt x="152" y="0"/>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7094549" y="3499350"/>
              <a:ext cx="7214" cy="91813"/>
            </a:xfrm>
            <a:custGeom>
              <a:avLst/>
              <a:gdLst/>
              <a:ahLst/>
              <a:cxnLst/>
              <a:rect l="l" t="t" r="r" b="b"/>
              <a:pathLst>
                <a:path w="191" h="2431" extrusionOk="0">
                  <a:moveTo>
                    <a:pt x="95" y="0"/>
                  </a:moveTo>
                  <a:cubicBezTo>
                    <a:pt x="48" y="0"/>
                    <a:pt x="1" y="25"/>
                    <a:pt x="6" y="76"/>
                  </a:cubicBezTo>
                  <a:lnTo>
                    <a:pt x="6" y="2341"/>
                  </a:lnTo>
                  <a:cubicBezTo>
                    <a:pt x="6" y="2397"/>
                    <a:pt x="40" y="2430"/>
                    <a:pt x="95" y="2430"/>
                  </a:cubicBezTo>
                  <a:cubicBezTo>
                    <a:pt x="140" y="2430"/>
                    <a:pt x="185" y="2397"/>
                    <a:pt x="185" y="2341"/>
                  </a:cubicBezTo>
                  <a:lnTo>
                    <a:pt x="185" y="76"/>
                  </a:lnTo>
                  <a:cubicBezTo>
                    <a:pt x="190" y="25"/>
                    <a:pt x="143"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7183075" y="3499350"/>
              <a:ext cx="7402" cy="91813"/>
            </a:xfrm>
            <a:custGeom>
              <a:avLst/>
              <a:gdLst/>
              <a:ahLst/>
              <a:cxnLst/>
              <a:rect l="l" t="t" r="r" b="b"/>
              <a:pathLst>
                <a:path w="196" h="2431" extrusionOk="0">
                  <a:moveTo>
                    <a:pt x="99" y="0"/>
                  </a:moveTo>
                  <a:cubicBezTo>
                    <a:pt x="50" y="0"/>
                    <a:pt x="0" y="25"/>
                    <a:pt x="6" y="76"/>
                  </a:cubicBezTo>
                  <a:lnTo>
                    <a:pt x="6" y="2341"/>
                  </a:lnTo>
                  <a:cubicBezTo>
                    <a:pt x="6" y="2397"/>
                    <a:pt x="50" y="2430"/>
                    <a:pt x="95" y="2430"/>
                  </a:cubicBezTo>
                  <a:cubicBezTo>
                    <a:pt x="151" y="2430"/>
                    <a:pt x="184" y="2397"/>
                    <a:pt x="184" y="2341"/>
                  </a:cubicBezTo>
                  <a:lnTo>
                    <a:pt x="184" y="76"/>
                  </a:lnTo>
                  <a:cubicBezTo>
                    <a:pt x="195" y="25"/>
                    <a:pt x="148"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7272205" y="3498821"/>
              <a:ext cx="6760" cy="92342"/>
            </a:xfrm>
            <a:custGeom>
              <a:avLst/>
              <a:gdLst/>
              <a:ahLst/>
              <a:cxnLst/>
              <a:rect l="l" t="t" r="r" b="b"/>
              <a:pathLst>
                <a:path w="179" h="2445" extrusionOk="0">
                  <a:moveTo>
                    <a:pt x="90" y="0"/>
                  </a:moveTo>
                  <a:cubicBezTo>
                    <a:pt x="34" y="0"/>
                    <a:pt x="0" y="34"/>
                    <a:pt x="0" y="90"/>
                  </a:cubicBezTo>
                  <a:lnTo>
                    <a:pt x="0" y="2355"/>
                  </a:lnTo>
                  <a:cubicBezTo>
                    <a:pt x="0" y="2411"/>
                    <a:pt x="34" y="2444"/>
                    <a:pt x="90" y="2444"/>
                  </a:cubicBezTo>
                  <a:cubicBezTo>
                    <a:pt x="134" y="2444"/>
                    <a:pt x="179" y="2411"/>
                    <a:pt x="179" y="2355"/>
                  </a:cubicBezTo>
                  <a:lnTo>
                    <a:pt x="179" y="90"/>
                  </a:lnTo>
                  <a:cubicBezTo>
                    <a:pt x="179" y="34"/>
                    <a:pt x="134"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7360504" y="3499350"/>
              <a:ext cx="7176" cy="91813"/>
            </a:xfrm>
            <a:custGeom>
              <a:avLst/>
              <a:gdLst/>
              <a:ahLst/>
              <a:cxnLst/>
              <a:rect l="l" t="t" r="r" b="b"/>
              <a:pathLst>
                <a:path w="190" h="2431" extrusionOk="0">
                  <a:moveTo>
                    <a:pt x="95" y="0"/>
                  </a:moveTo>
                  <a:cubicBezTo>
                    <a:pt x="48" y="0"/>
                    <a:pt x="0" y="25"/>
                    <a:pt x="6" y="76"/>
                  </a:cubicBezTo>
                  <a:lnTo>
                    <a:pt x="6" y="2341"/>
                  </a:lnTo>
                  <a:cubicBezTo>
                    <a:pt x="6" y="2397"/>
                    <a:pt x="50" y="2430"/>
                    <a:pt x="95" y="2430"/>
                  </a:cubicBezTo>
                  <a:cubicBezTo>
                    <a:pt x="151" y="2430"/>
                    <a:pt x="184" y="2397"/>
                    <a:pt x="184" y="2341"/>
                  </a:cubicBezTo>
                  <a:lnTo>
                    <a:pt x="184" y="76"/>
                  </a:lnTo>
                  <a:cubicBezTo>
                    <a:pt x="190" y="25"/>
                    <a:pt x="142"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7448992" y="3499350"/>
              <a:ext cx="7629" cy="91813"/>
            </a:xfrm>
            <a:custGeom>
              <a:avLst/>
              <a:gdLst/>
              <a:ahLst/>
              <a:cxnLst/>
              <a:rect l="l" t="t" r="r" b="b"/>
              <a:pathLst>
                <a:path w="202" h="2431" extrusionOk="0">
                  <a:moveTo>
                    <a:pt x="101" y="0"/>
                  </a:moveTo>
                  <a:cubicBezTo>
                    <a:pt x="51" y="0"/>
                    <a:pt x="1" y="25"/>
                    <a:pt x="6" y="76"/>
                  </a:cubicBezTo>
                  <a:lnTo>
                    <a:pt x="6" y="2341"/>
                  </a:lnTo>
                  <a:cubicBezTo>
                    <a:pt x="6" y="2397"/>
                    <a:pt x="51" y="2430"/>
                    <a:pt x="107" y="2430"/>
                  </a:cubicBezTo>
                  <a:cubicBezTo>
                    <a:pt x="151" y="2430"/>
                    <a:pt x="196" y="2397"/>
                    <a:pt x="196" y="2341"/>
                  </a:cubicBezTo>
                  <a:lnTo>
                    <a:pt x="196" y="76"/>
                  </a:lnTo>
                  <a:cubicBezTo>
                    <a:pt x="202" y="25"/>
                    <a:pt x="151" y="0"/>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7538121" y="3498821"/>
              <a:ext cx="6798" cy="92342"/>
            </a:xfrm>
            <a:custGeom>
              <a:avLst/>
              <a:gdLst/>
              <a:ahLst/>
              <a:cxnLst/>
              <a:rect l="l" t="t" r="r" b="b"/>
              <a:pathLst>
                <a:path w="180" h="2445" extrusionOk="0">
                  <a:moveTo>
                    <a:pt x="90" y="0"/>
                  </a:moveTo>
                  <a:cubicBezTo>
                    <a:pt x="46" y="0"/>
                    <a:pt x="1" y="34"/>
                    <a:pt x="1" y="90"/>
                  </a:cubicBezTo>
                  <a:lnTo>
                    <a:pt x="1" y="2355"/>
                  </a:lnTo>
                  <a:cubicBezTo>
                    <a:pt x="1" y="2411"/>
                    <a:pt x="46" y="2444"/>
                    <a:pt x="90" y="2444"/>
                  </a:cubicBezTo>
                  <a:cubicBezTo>
                    <a:pt x="135" y="2444"/>
                    <a:pt x="179" y="2411"/>
                    <a:pt x="179" y="2355"/>
                  </a:cubicBezTo>
                  <a:lnTo>
                    <a:pt x="179" y="90"/>
                  </a:lnTo>
                  <a:cubicBezTo>
                    <a:pt x="179" y="34"/>
                    <a:pt x="13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7626420" y="3499350"/>
              <a:ext cx="7440" cy="91813"/>
            </a:xfrm>
            <a:custGeom>
              <a:avLst/>
              <a:gdLst/>
              <a:ahLst/>
              <a:cxnLst/>
              <a:rect l="l" t="t" r="r" b="b"/>
              <a:pathLst>
                <a:path w="197" h="2431" extrusionOk="0">
                  <a:moveTo>
                    <a:pt x="100" y="0"/>
                  </a:moveTo>
                  <a:cubicBezTo>
                    <a:pt x="51" y="0"/>
                    <a:pt x="1" y="25"/>
                    <a:pt x="6" y="76"/>
                  </a:cubicBezTo>
                  <a:lnTo>
                    <a:pt x="6" y="2341"/>
                  </a:lnTo>
                  <a:cubicBezTo>
                    <a:pt x="6" y="2397"/>
                    <a:pt x="51" y="2430"/>
                    <a:pt x="107" y="2430"/>
                  </a:cubicBezTo>
                  <a:cubicBezTo>
                    <a:pt x="151" y="2430"/>
                    <a:pt x="185" y="2397"/>
                    <a:pt x="185" y="2341"/>
                  </a:cubicBezTo>
                  <a:lnTo>
                    <a:pt x="185" y="76"/>
                  </a:lnTo>
                  <a:cubicBezTo>
                    <a:pt x="196" y="25"/>
                    <a:pt x="149"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7715588" y="3498821"/>
              <a:ext cx="6760" cy="92342"/>
            </a:xfrm>
            <a:custGeom>
              <a:avLst/>
              <a:gdLst/>
              <a:ahLst/>
              <a:cxnLst/>
              <a:rect l="l" t="t" r="r" b="b"/>
              <a:pathLst>
                <a:path w="179" h="2445" extrusionOk="0">
                  <a:moveTo>
                    <a:pt x="89" y="0"/>
                  </a:moveTo>
                  <a:cubicBezTo>
                    <a:pt x="34" y="0"/>
                    <a:pt x="0" y="34"/>
                    <a:pt x="0" y="90"/>
                  </a:cubicBezTo>
                  <a:lnTo>
                    <a:pt x="0" y="2355"/>
                  </a:lnTo>
                  <a:cubicBezTo>
                    <a:pt x="0" y="2411"/>
                    <a:pt x="34" y="2444"/>
                    <a:pt x="89" y="2444"/>
                  </a:cubicBezTo>
                  <a:cubicBezTo>
                    <a:pt x="134" y="2444"/>
                    <a:pt x="179" y="2411"/>
                    <a:pt x="179" y="2355"/>
                  </a:cubicBezTo>
                  <a:lnTo>
                    <a:pt x="179" y="90"/>
                  </a:lnTo>
                  <a:cubicBezTo>
                    <a:pt x="179" y="34"/>
                    <a:pt x="134"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7803849" y="3499350"/>
              <a:ext cx="7440" cy="91813"/>
            </a:xfrm>
            <a:custGeom>
              <a:avLst/>
              <a:gdLst/>
              <a:ahLst/>
              <a:cxnLst/>
              <a:rect l="l" t="t" r="r" b="b"/>
              <a:pathLst>
                <a:path w="197" h="2431" extrusionOk="0">
                  <a:moveTo>
                    <a:pt x="100" y="0"/>
                  </a:moveTo>
                  <a:cubicBezTo>
                    <a:pt x="51" y="0"/>
                    <a:pt x="1" y="25"/>
                    <a:pt x="7" y="76"/>
                  </a:cubicBezTo>
                  <a:lnTo>
                    <a:pt x="7" y="2341"/>
                  </a:lnTo>
                  <a:cubicBezTo>
                    <a:pt x="7" y="2397"/>
                    <a:pt x="51" y="2430"/>
                    <a:pt x="96" y="2430"/>
                  </a:cubicBezTo>
                  <a:cubicBezTo>
                    <a:pt x="152" y="2430"/>
                    <a:pt x="185" y="2397"/>
                    <a:pt x="185" y="2341"/>
                  </a:cubicBezTo>
                  <a:lnTo>
                    <a:pt x="185" y="76"/>
                  </a:lnTo>
                  <a:cubicBezTo>
                    <a:pt x="196" y="25"/>
                    <a:pt x="149"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7892601" y="3499350"/>
              <a:ext cx="7402" cy="91813"/>
            </a:xfrm>
            <a:custGeom>
              <a:avLst/>
              <a:gdLst/>
              <a:ahLst/>
              <a:cxnLst/>
              <a:rect l="l" t="t" r="r" b="b"/>
              <a:pathLst>
                <a:path w="196" h="2431" extrusionOk="0">
                  <a:moveTo>
                    <a:pt x="96" y="0"/>
                  </a:moveTo>
                  <a:cubicBezTo>
                    <a:pt x="47" y="0"/>
                    <a:pt x="0" y="25"/>
                    <a:pt x="11" y="76"/>
                  </a:cubicBezTo>
                  <a:lnTo>
                    <a:pt x="11" y="2341"/>
                  </a:lnTo>
                  <a:cubicBezTo>
                    <a:pt x="11" y="2397"/>
                    <a:pt x="45" y="2430"/>
                    <a:pt x="100" y="2430"/>
                  </a:cubicBezTo>
                  <a:cubicBezTo>
                    <a:pt x="145" y="2430"/>
                    <a:pt x="190" y="2397"/>
                    <a:pt x="190" y="2341"/>
                  </a:cubicBezTo>
                  <a:lnTo>
                    <a:pt x="190" y="76"/>
                  </a:lnTo>
                  <a:cubicBezTo>
                    <a:pt x="195" y="25"/>
                    <a:pt x="145"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7981505" y="3498821"/>
              <a:ext cx="6798" cy="92342"/>
            </a:xfrm>
            <a:custGeom>
              <a:avLst/>
              <a:gdLst/>
              <a:ahLst/>
              <a:cxnLst/>
              <a:rect l="l" t="t" r="r" b="b"/>
              <a:pathLst>
                <a:path w="180" h="2445" extrusionOk="0">
                  <a:moveTo>
                    <a:pt x="90" y="0"/>
                  </a:moveTo>
                  <a:cubicBezTo>
                    <a:pt x="45" y="0"/>
                    <a:pt x="1" y="34"/>
                    <a:pt x="1" y="90"/>
                  </a:cubicBezTo>
                  <a:lnTo>
                    <a:pt x="1" y="2355"/>
                  </a:lnTo>
                  <a:cubicBezTo>
                    <a:pt x="1" y="2411"/>
                    <a:pt x="45" y="2444"/>
                    <a:pt x="90" y="2444"/>
                  </a:cubicBezTo>
                  <a:cubicBezTo>
                    <a:pt x="146" y="2444"/>
                    <a:pt x="179" y="2411"/>
                    <a:pt x="179" y="2355"/>
                  </a:cubicBezTo>
                  <a:lnTo>
                    <a:pt x="179" y="90"/>
                  </a:lnTo>
                  <a:cubicBezTo>
                    <a:pt x="179" y="34"/>
                    <a:pt x="146"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8070030" y="3499350"/>
              <a:ext cx="7402" cy="91813"/>
            </a:xfrm>
            <a:custGeom>
              <a:avLst/>
              <a:gdLst/>
              <a:ahLst/>
              <a:cxnLst/>
              <a:rect l="l" t="t" r="r" b="b"/>
              <a:pathLst>
                <a:path w="196" h="2431" extrusionOk="0">
                  <a:moveTo>
                    <a:pt x="96" y="0"/>
                  </a:moveTo>
                  <a:cubicBezTo>
                    <a:pt x="48" y="0"/>
                    <a:pt x="0" y="25"/>
                    <a:pt x="11" y="76"/>
                  </a:cubicBezTo>
                  <a:lnTo>
                    <a:pt x="11" y="2341"/>
                  </a:lnTo>
                  <a:cubicBezTo>
                    <a:pt x="11" y="2397"/>
                    <a:pt x="45" y="2430"/>
                    <a:pt x="101" y="2430"/>
                  </a:cubicBezTo>
                  <a:cubicBezTo>
                    <a:pt x="145" y="2430"/>
                    <a:pt x="190" y="2397"/>
                    <a:pt x="190" y="2341"/>
                  </a:cubicBezTo>
                  <a:lnTo>
                    <a:pt x="190" y="76"/>
                  </a:lnTo>
                  <a:cubicBezTo>
                    <a:pt x="195" y="25"/>
                    <a:pt x="145"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8158745" y="3499350"/>
              <a:ext cx="7176" cy="91813"/>
            </a:xfrm>
            <a:custGeom>
              <a:avLst/>
              <a:gdLst/>
              <a:ahLst/>
              <a:cxnLst/>
              <a:rect l="l" t="t" r="r" b="b"/>
              <a:pathLst>
                <a:path w="190" h="2431" extrusionOk="0">
                  <a:moveTo>
                    <a:pt x="95" y="0"/>
                  </a:moveTo>
                  <a:cubicBezTo>
                    <a:pt x="48" y="0"/>
                    <a:pt x="0" y="25"/>
                    <a:pt x="6" y="76"/>
                  </a:cubicBezTo>
                  <a:lnTo>
                    <a:pt x="6" y="2341"/>
                  </a:lnTo>
                  <a:cubicBezTo>
                    <a:pt x="6" y="2397"/>
                    <a:pt x="50" y="2430"/>
                    <a:pt x="95" y="2430"/>
                  </a:cubicBezTo>
                  <a:cubicBezTo>
                    <a:pt x="140" y="2430"/>
                    <a:pt x="184" y="2397"/>
                    <a:pt x="184" y="2341"/>
                  </a:cubicBezTo>
                  <a:lnTo>
                    <a:pt x="184" y="76"/>
                  </a:lnTo>
                  <a:cubicBezTo>
                    <a:pt x="190" y="25"/>
                    <a:pt x="143"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6844004" y="3628211"/>
              <a:ext cx="1319634" cy="166064"/>
            </a:xfrm>
            <a:custGeom>
              <a:avLst/>
              <a:gdLst/>
              <a:ahLst/>
              <a:cxnLst/>
              <a:rect l="l" t="t" r="r" b="b"/>
              <a:pathLst>
                <a:path w="34941" h="4397" extrusionOk="0">
                  <a:moveTo>
                    <a:pt x="0" y="0"/>
                  </a:moveTo>
                  <a:lnTo>
                    <a:pt x="0" y="4397"/>
                  </a:lnTo>
                  <a:lnTo>
                    <a:pt x="34941" y="4397"/>
                  </a:lnTo>
                  <a:lnTo>
                    <a:pt x="34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6922823" y="3665487"/>
              <a:ext cx="6760" cy="92153"/>
            </a:xfrm>
            <a:custGeom>
              <a:avLst/>
              <a:gdLst/>
              <a:ahLst/>
              <a:cxnLst/>
              <a:rect l="l" t="t" r="r" b="b"/>
              <a:pathLst>
                <a:path w="179" h="2440" extrusionOk="0">
                  <a:moveTo>
                    <a:pt x="89" y="1"/>
                  </a:moveTo>
                  <a:cubicBezTo>
                    <a:pt x="47" y="1"/>
                    <a:pt x="6" y="29"/>
                    <a:pt x="0" y="84"/>
                  </a:cubicBezTo>
                  <a:lnTo>
                    <a:pt x="0" y="2350"/>
                  </a:lnTo>
                  <a:cubicBezTo>
                    <a:pt x="0" y="2394"/>
                    <a:pt x="34" y="2439"/>
                    <a:pt x="89" y="2439"/>
                  </a:cubicBezTo>
                  <a:cubicBezTo>
                    <a:pt x="134" y="2439"/>
                    <a:pt x="179" y="2394"/>
                    <a:pt x="179" y="2350"/>
                  </a:cubicBezTo>
                  <a:lnTo>
                    <a:pt x="179" y="84"/>
                  </a:lnTo>
                  <a:cubicBezTo>
                    <a:pt x="173" y="29"/>
                    <a:pt x="131"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7011311" y="3665487"/>
              <a:ext cx="6798" cy="92153"/>
            </a:xfrm>
            <a:custGeom>
              <a:avLst/>
              <a:gdLst/>
              <a:ahLst/>
              <a:cxnLst/>
              <a:rect l="l" t="t" r="r" b="b"/>
              <a:pathLst>
                <a:path w="180" h="2440" extrusionOk="0">
                  <a:moveTo>
                    <a:pt x="90" y="1"/>
                  </a:moveTo>
                  <a:cubicBezTo>
                    <a:pt x="48" y="1"/>
                    <a:pt x="6" y="29"/>
                    <a:pt x="1" y="84"/>
                  </a:cubicBezTo>
                  <a:lnTo>
                    <a:pt x="1" y="2350"/>
                  </a:lnTo>
                  <a:cubicBezTo>
                    <a:pt x="1" y="2394"/>
                    <a:pt x="45" y="2439"/>
                    <a:pt x="90" y="2439"/>
                  </a:cubicBezTo>
                  <a:cubicBezTo>
                    <a:pt x="146" y="2439"/>
                    <a:pt x="179" y="2394"/>
                    <a:pt x="179" y="2350"/>
                  </a:cubicBezTo>
                  <a:lnTo>
                    <a:pt x="179" y="84"/>
                  </a:lnTo>
                  <a:cubicBezTo>
                    <a:pt x="174"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7100252" y="3665487"/>
              <a:ext cx="6760" cy="92153"/>
            </a:xfrm>
            <a:custGeom>
              <a:avLst/>
              <a:gdLst/>
              <a:ahLst/>
              <a:cxnLst/>
              <a:rect l="l" t="t" r="r" b="b"/>
              <a:pathLst>
                <a:path w="179" h="2440" extrusionOk="0">
                  <a:moveTo>
                    <a:pt x="89" y="1"/>
                  </a:moveTo>
                  <a:cubicBezTo>
                    <a:pt x="48" y="1"/>
                    <a:pt x="6" y="29"/>
                    <a:pt x="0" y="84"/>
                  </a:cubicBezTo>
                  <a:lnTo>
                    <a:pt x="0" y="2350"/>
                  </a:lnTo>
                  <a:cubicBezTo>
                    <a:pt x="0" y="2394"/>
                    <a:pt x="34" y="2439"/>
                    <a:pt x="89" y="2439"/>
                  </a:cubicBezTo>
                  <a:cubicBezTo>
                    <a:pt x="134" y="2439"/>
                    <a:pt x="179" y="2394"/>
                    <a:pt x="179" y="2350"/>
                  </a:cubicBezTo>
                  <a:lnTo>
                    <a:pt x="179" y="84"/>
                  </a:lnTo>
                  <a:cubicBezTo>
                    <a:pt x="173" y="29"/>
                    <a:pt x="131"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7188740" y="3665487"/>
              <a:ext cx="6798" cy="92153"/>
            </a:xfrm>
            <a:custGeom>
              <a:avLst/>
              <a:gdLst/>
              <a:ahLst/>
              <a:cxnLst/>
              <a:rect l="l" t="t" r="r" b="b"/>
              <a:pathLst>
                <a:path w="180" h="2440" extrusionOk="0">
                  <a:moveTo>
                    <a:pt x="90" y="1"/>
                  </a:moveTo>
                  <a:cubicBezTo>
                    <a:pt x="48" y="1"/>
                    <a:pt x="6" y="29"/>
                    <a:pt x="1" y="84"/>
                  </a:cubicBezTo>
                  <a:lnTo>
                    <a:pt x="1" y="2350"/>
                  </a:lnTo>
                  <a:cubicBezTo>
                    <a:pt x="1" y="2394"/>
                    <a:pt x="45" y="2439"/>
                    <a:pt x="90" y="2439"/>
                  </a:cubicBezTo>
                  <a:cubicBezTo>
                    <a:pt x="146" y="2439"/>
                    <a:pt x="179" y="2394"/>
                    <a:pt x="179" y="2350"/>
                  </a:cubicBezTo>
                  <a:lnTo>
                    <a:pt x="179" y="84"/>
                  </a:lnTo>
                  <a:cubicBezTo>
                    <a:pt x="174"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7277681" y="3665487"/>
              <a:ext cx="6760" cy="92153"/>
            </a:xfrm>
            <a:custGeom>
              <a:avLst/>
              <a:gdLst/>
              <a:ahLst/>
              <a:cxnLst/>
              <a:rect l="l" t="t" r="r" b="b"/>
              <a:pathLst>
                <a:path w="179" h="2440" extrusionOk="0">
                  <a:moveTo>
                    <a:pt x="85" y="1"/>
                  </a:moveTo>
                  <a:cubicBezTo>
                    <a:pt x="45" y="1"/>
                    <a:pt x="6" y="29"/>
                    <a:pt x="0" y="84"/>
                  </a:cubicBezTo>
                  <a:lnTo>
                    <a:pt x="0" y="2350"/>
                  </a:lnTo>
                  <a:cubicBezTo>
                    <a:pt x="0" y="2394"/>
                    <a:pt x="34" y="2439"/>
                    <a:pt x="90" y="2439"/>
                  </a:cubicBezTo>
                  <a:cubicBezTo>
                    <a:pt x="134" y="2439"/>
                    <a:pt x="179" y="2394"/>
                    <a:pt x="179" y="2350"/>
                  </a:cubicBezTo>
                  <a:lnTo>
                    <a:pt x="179" y="84"/>
                  </a:lnTo>
                  <a:cubicBezTo>
                    <a:pt x="168" y="29"/>
                    <a:pt x="126" y="1"/>
                    <a:pt x="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7366169" y="3665184"/>
              <a:ext cx="6798" cy="92455"/>
            </a:xfrm>
            <a:custGeom>
              <a:avLst/>
              <a:gdLst/>
              <a:ahLst/>
              <a:cxnLst/>
              <a:rect l="l" t="t" r="r" b="b"/>
              <a:pathLst>
                <a:path w="180" h="2448" extrusionOk="0">
                  <a:moveTo>
                    <a:pt x="90" y="0"/>
                  </a:moveTo>
                  <a:cubicBezTo>
                    <a:pt x="45" y="0"/>
                    <a:pt x="1" y="31"/>
                    <a:pt x="1" y="92"/>
                  </a:cubicBezTo>
                  <a:lnTo>
                    <a:pt x="1" y="2358"/>
                  </a:lnTo>
                  <a:cubicBezTo>
                    <a:pt x="1" y="2402"/>
                    <a:pt x="45" y="2447"/>
                    <a:pt x="90" y="2447"/>
                  </a:cubicBezTo>
                  <a:cubicBezTo>
                    <a:pt x="135" y="2447"/>
                    <a:pt x="179" y="2402"/>
                    <a:pt x="179" y="2358"/>
                  </a:cubicBezTo>
                  <a:lnTo>
                    <a:pt x="179" y="92"/>
                  </a:lnTo>
                  <a:cubicBezTo>
                    <a:pt x="179" y="31"/>
                    <a:pt x="13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7454694" y="3665487"/>
              <a:ext cx="6760" cy="92153"/>
            </a:xfrm>
            <a:custGeom>
              <a:avLst/>
              <a:gdLst/>
              <a:ahLst/>
              <a:cxnLst/>
              <a:rect l="l" t="t" r="r" b="b"/>
              <a:pathLst>
                <a:path w="179" h="2440" extrusionOk="0">
                  <a:moveTo>
                    <a:pt x="94" y="1"/>
                  </a:moveTo>
                  <a:cubicBezTo>
                    <a:pt x="53" y="1"/>
                    <a:pt x="11" y="29"/>
                    <a:pt x="0" y="84"/>
                  </a:cubicBezTo>
                  <a:lnTo>
                    <a:pt x="0" y="2350"/>
                  </a:lnTo>
                  <a:cubicBezTo>
                    <a:pt x="0" y="2394"/>
                    <a:pt x="45" y="2439"/>
                    <a:pt x="90" y="2439"/>
                  </a:cubicBezTo>
                  <a:cubicBezTo>
                    <a:pt x="145" y="2439"/>
                    <a:pt x="179" y="2394"/>
                    <a:pt x="179" y="2350"/>
                  </a:cubicBezTo>
                  <a:lnTo>
                    <a:pt x="179" y="84"/>
                  </a:lnTo>
                  <a:cubicBezTo>
                    <a:pt x="173" y="29"/>
                    <a:pt x="134"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7543598" y="3665487"/>
              <a:ext cx="6798" cy="92153"/>
            </a:xfrm>
            <a:custGeom>
              <a:avLst/>
              <a:gdLst/>
              <a:ahLst/>
              <a:cxnLst/>
              <a:rect l="l" t="t" r="r" b="b"/>
              <a:pathLst>
                <a:path w="180" h="2440" extrusionOk="0">
                  <a:moveTo>
                    <a:pt x="90" y="1"/>
                  </a:moveTo>
                  <a:cubicBezTo>
                    <a:pt x="48" y="1"/>
                    <a:pt x="7" y="29"/>
                    <a:pt x="1" y="84"/>
                  </a:cubicBezTo>
                  <a:lnTo>
                    <a:pt x="1" y="2350"/>
                  </a:lnTo>
                  <a:cubicBezTo>
                    <a:pt x="1" y="2394"/>
                    <a:pt x="34" y="2439"/>
                    <a:pt x="90" y="2439"/>
                  </a:cubicBezTo>
                  <a:cubicBezTo>
                    <a:pt x="135" y="2439"/>
                    <a:pt x="180" y="2394"/>
                    <a:pt x="180" y="2350"/>
                  </a:cubicBezTo>
                  <a:lnTo>
                    <a:pt x="180" y="84"/>
                  </a:lnTo>
                  <a:cubicBezTo>
                    <a:pt x="174"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7632123" y="3664882"/>
              <a:ext cx="6798" cy="92757"/>
            </a:xfrm>
            <a:custGeom>
              <a:avLst/>
              <a:gdLst/>
              <a:ahLst/>
              <a:cxnLst/>
              <a:rect l="l" t="t" r="r" b="b"/>
              <a:pathLst>
                <a:path w="180" h="2456" extrusionOk="0">
                  <a:moveTo>
                    <a:pt x="90" y="0"/>
                  </a:moveTo>
                  <a:cubicBezTo>
                    <a:pt x="45" y="0"/>
                    <a:pt x="0" y="45"/>
                    <a:pt x="0" y="100"/>
                  </a:cubicBezTo>
                  <a:lnTo>
                    <a:pt x="0" y="2366"/>
                  </a:lnTo>
                  <a:cubicBezTo>
                    <a:pt x="0" y="2410"/>
                    <a:pt x="45" y="2455"/>
                    <a:pt x="90" y="2455"/>
                  </a:cubicBezTo>
                  <a:cubicBezTo>
                    <a:pt x="146" y="2455"/>
                    <a:pt x="179" y="2410"/>
                    <a:pt x="179" y="2366"/>
                  </a:cubicBezTo>
                  <a:lnTo>
                    <a:pt x="179" y="100"/>
                  </a:lnTo>
                  <a:cubicBezTo>
                    <a:pt x="179" y="45"/>
                    <a:pt x="146"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7721064" y="3665487"/>
              <a:ext cx="6760" cy="92153"/>
            </a:xfrm>
            <a:custGeom>
              <a:avLst/>
              <a:gdLst/>
              <a:ahLst/>
              <a:cxnLst/>
              <a:rect l="l" t="t" r="r" b="b"/>
              <a:pathLst>
                <a:path w="179" h="2440" extrusionOk="0">
                  <a:moveTo>
                    <a:pt x="89" y="1"/>
                  </a:moveTo>
                  <a:cubicBezTo>
                    <a:pt x="48" y="1"/>
                    <a:pt x="6" y="29"/>
                    <a:pt x="0" y="84"/>
                  </a:cubicBezTo>
                  <a:lnTo>
                    <a:pt x="0" y="2350"/>
                  </a:lnTo>
                  <a:cubicBezTo>
                    <a:pt x="0" y="2394"/>
                    <a:pt x="34" y="2439"/>
                    <a:pt x="89" y="2439"/>
                  </a:cubicBezTo>
                  <a:cubicBezTo>
                    <a:pt x="134" y="2439"/>
                    <a:pt x="179" y="2394"/>
                    <a:pt x="179" y="2350"/>
                  </a:cubicBezTo>
                  <a:lnTo>
                    <a:pt x="179" y="84"/>
                  </a:lnTo>
                  <a:cubicBezTo>
                    <a:pt x="173" y="29"/>
                    <a:pt x="131"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7809552" y="3664882"/>
              <a:ext cx="6798" cy="92757"/>
            </a:xfrm>
            <a:custGeom>
              <a:avLst/>
              <a:gdLst/>
              <a:ahLst/>
              <a:cxnLst/>
              <a:rect l="l" t="t" r="r" b="b"/>
              <a:pathLst>
                <a:path w="180" h="2456" extrusionOk="0">
                  <a:moveTo>
                    <a:pt x="90" y="0"/>
                  </a:moveTo>
                  <a:cubicBezTo>
                    <a:pt x="45" y="0"/>
                    <a:pt x="1" y="45"/>
                    <a:pt x="1" y="100"/>
                  </a:cubicBezTo>
                  <a:lnTo>
                    <a:pt x="1" y="2366"/>
                  </a:lnTo>
                  <a:cubicBezTo>
                    <a:pt x="1" y="2410"/>
                    <a:pt x="45" y="2455"/>
                    <a:pt x="90" y="2455"/>
                  </a:cubicBezTo>
                  <a:cubicBezTo>
                    <a:pt x="146" y="2455"/>
                    <a:pt x="179" y="2410"/>
                    <a:pt x="179" y="2366"/>
                  </a:cubicBezTo>
                  <a:lnTo>
                    <a:pt x="179" y="100"/>
                  </a:lnTo>
                  <a:cubicBezTo>
                    <a:pt x="179" y="45"/>
                    <a:pt x="146" y="11"/>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7898078" y="3665487"/>
              <a:ext cx="7176" cy="92153"/>
            </a:xfrm>
            <a:custGeom>
              <a:avLst/>
              <a:gdLst/>
              <a:ahLst/>
              <a:cxnLst/>
              <a:rect l="l" t="t" r="r" b="b"/>
              <a:pathLst>
                <a:path w="190" h="2440" extrusionOk="0">
                  <a:moveTo>
                    <a:pt x="95" y="1"/>
                  </a:moveTo>
                  <a:cubicBezTo>
                    <a:pt x="53" y="1"/>
                    <a:pt x="11" y="29"/>
                    <a:pt x="0" y="84"/>
                  </a:cubicBezTo>
                  <a:lnTo>
                    <a:pt x="0" y="2350"/>
                  </a:lnTo>
                  <a:cubicBezTo>
                    <a:pt x="0" y="2394"/>
                    <a:pt x="45" y="2439"/>
                    <a:pt x="101" y="2439"/>
                  </a:cubicBezTo>
                  <a:cubicBezTo>
                    <a:pt x="145" y="2439"/>
                    <a:pt x="190" y="2394"/>
                    <a:pt x="190" y="2350"/>
                  </a:cubicBezTo>
                  <a:lnTo>
                    <a:pt x="190" y="84"/>
                  </a:lnTo>
                  <a:cubicBezTo>
                    <a:pt x="179" y="29"/>
                    <a:pt x="137"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7986981" y="3665487"/>
              <a:ext cx="6798" cy="92153"/>
            </a:xfrm>
            <a:custGeom>
              <a:avLst/>
              <a:gdLst/>
              <a:ahLst/>
              <a:cxnLst/>
              <a:rect l="l" t="t" r="r" b="b"/>
              <a:pathLst>
                <a:path w="180" h="2440" extrusionOk="0">
                  <a:moveTo>
                    <a:pt x="90" y="1"/>
                  </a:moveTo>
                  <a:cubicBezTo>
                    <a:pt x="48" y="1"/>
                    <a:pt x="6" y="29"/>
                    <a:pt x="1" y="84"/>
                  </a:cubicBezTo>
                  <a:lnTo>
                    <a:pt x="1" y="2350"/>
                  </a:lnTo>
                  <a:cubicBezTo>
                    <a:pt x="1" y="2394"/>
                    <a:pt x="45" y="2439"/>
                    <a:pt x="90" y="2439"/>
                  </a:cubicBezTo>
                  <a:cubicBezTo>
                    <a:pt x="135" y="2439"/>
                    <a:pt x="179" y="2394"/>
                    <a:pt x="179" y="2350"/>
                  </a:cubicBezTo>
                  <a:lnTo>
                    <a:pt x="179" y="84"/>
                  </a:lnTo>
                  <a:cubicBezTo>
                    <a:pt x="174"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8075506" y="3664882"/>
              <a:ext cx="7176" cy="92757"/>
            </a:xfrm>
            <a:custGeom>
              <a:avLst/>
              <a:gdLst/>
              <a:ahLst/>
              <a:cxnLst/>
              <a:rect l="l" t="t" r="r" b="b"/>
              <a:pathLst>
                <a:path w="190" h="2456" extrusionOk="0">
                  <a:moveTo>
                    <a:pt x="90" y="0"/>
                  </a:moveTo>
                  <a:cubicBezTo>
                    <a:pt x="45" y="0"/>
                    <a:pt x="0" y="45"/>
                    <a:pt x="0" y="100"/>
                  </a:cubicBezTo>
                  <a:lnTo>
                    <a:pt x="0" y="2366"/>
                  </a:lnTo>
                  <a:cubicBezTo>
                    <a:pt x="0" y="2410"/>
                    <a:pt x="45" y="2455"/>
                    <a:pt x="90" y="2455"/>
                  </a:cubicBezTo>
                  <a:cubicBezTo>
                    <a:pt x="145" y="2455"/>
                    <a:pt x="179" y="2410"/>
                    <a:pt x="190" y="2366"/>
                  </a:cubicBezTo>
                  <a:lnTo>
                    <a:pt x="190" y="100"/>
                  </a:lnTo>
                  <a:cubicBezTo>
                    <a:pt x="179" y="45"/>
                    <a:pt x="14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6990237" y="3960711"/>
              <a:ext cx="1319634" cy="166517"/>
            </a:xfrm>
            <a:custGeom>
              <a:avLst/>
              <a:gdLst/>
              <a:ahLst/>
              <a:cxnLst/>
              <a:rect l="l" t="t" r="r" b="b"/>
              <a:pathLst>
                <a:path w="34941" h="4409" extrusionOk="0">
                  <a:moveTo>
                    <a:pt x="1" y="1"/>
                  </a:moveTo>
                  <a:lnTo>
                    <a:pt x="1" y="4409"/>
                  </a:lnTo>
                  <a:lnTo>
                    <a:pt x="34941" y="4409"/>
                  </a:lnTo>
                  <a:lnTo>
                    <a:pt x="34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7069057" y="3998025"/>
              <a:ext cx="6760" cy="92115"/>
            </a:xfrm>
            <a:custGeom>
              <a:avLst/>
              <a:gdLst/>
              <a:ahLst/>
              <a:cxnLst/>
              <a:rect l="l" t="t" r="r" b="b"/>
              <a:pathLst>
                <a:path w="179" h="2439" extrusionOk="0">
                  <a:moveTo>
                    <a:pt x="90" y="1"/>
                  </a:moveTo>
                  <a:cubicBezTo>
                    <a:pt x="48" y="1"/>
                    <a:pt x="6" y="29"/>
                    <a:pt x="0" y="84"/>
                  </a:cubicBezTo>
                  <a:lnTo>
                    <a:pt x="0" y="2350"/>
                  </a:lnTo>
                  <a:cubicBezTo>
                    <a:pt x="0" y="2394"/>
                    <a:pt x="34" y="2439"/>
                    <a:pt x="90" y="2439"/>
                  </a:cubicBezTo>
                  <a:cubicBezTo>
                    <a:pt x="134" y="2439"/>
                    <a:pt x="179" y="2394"/>
                    <a:pt x="179" y="2350"/>
                  </a:cubicBezTo>
                  <a:lnTo>
                    <a:pt x="179" y="84"/>
                  </a:lnTo>
                  <a:cubicBezTo>
                    <a:pt x="173"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7157544" y="3998025"/>
              <a:ext cx="6798" cy="92115"/>
            </a:xfrm>
            <a:custGeom>
              <a:avLst/>
              <a:gdLst/>
              <a:ahLst/>
              <a:cxnLst/>
              <a:rect l="l" t="t" r="r" b="b"/>
              <a:pathLst>
                <a:path w="180" h="2439" extrusionOk="0">
                  <a:moveTo>
                    <a:pt x="90" y="1"/>
                  </a:moveTo>
                  <a:cubicBezTo>
                    <a:pt x="48" y="1"/>
                    <a:pt x="6" y="29"/>
                    <a:pt x="1" y="84"/>
                  </a:cubicBezTo>
                  <a:lnTo>
                    <a:pt x="1" y="2350"/>
                  </a:lnTo>
                  <a:cubicBezTo>
                    <a:pt x="1" y="2394"/>
                    <a:pt x="46" y="2439"/>
                    <a:pt x="90" y="2439"/>
                  </a:cubicBezTo>
                  <a:cubicBezTo>
                    <a:pt x="146" y="2439"/>
                    <a:pt x="179" y="2394"/>
                    <a:pt x="179" y="2350"/>
                  </a:cubicBezTo>
                  <a:lnTo>
                    <a:pt x="179" y="84"/>
                  </a:lnTo>
                  <a:cubicBezTo>
                    <a:pt x="174"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7246070" y="3998025"/>
              <a:ext cx="7214" cy="92115"/>
            </a:xfrm>
            <a:custGeom>
              <a:avLst/>
              <a:gdLst/>
              <a:ahLst/>
              <a:cxnLst/>
              <a:rect l="l" t="t" r="r" b="b"/>
              <a:pathLst>
                <a:path w="191" h="2439" extrusionOk="0">
                  <a:moveTo>
                    <a:pt x="94" y="1"/>
                  </a:moveTo>
                  <a:cubicBezTo>
                    <a:pt x="53" y="1"/>
                    <a:pt x="12" y="29"/>
                    <a:pt x="0" y="84"/>
                  </a:cubicBezTo>
                  <a:lnTo>
                    <a:pt x="0" y="2350"/>
                  </a:lnTo>
                  <a:cubicBezTo>
                    <a:pt x="0" y="2394"/>
                    <a:pt x="45" y="2439"/>
                    <a:pt x="101" y="2439"/>
                  </a:cubicBezTo>
                  <a:cubicBezTo>
                    <a:pt x="145" y="2439"/>
                    <a:pt x="190" y="2394"/>
                    <a:pt x="179" y="2350"/>
                  </a:cubicBezTo>
                  <a:lnTo>
                    <a:pt x="179" y="84"/>
                  </a:lnTo>
                  <a:cubicBezTo>
                    <a:pt x="173" y="29"/>
                    <a:pt x="134"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7335011" y="3997836"/>
              <a:ext cx="6760" cy="92304"/>
            </a:xfrm>
            <a:custGeom>
              <a:avLst/>
              <a:gdLst/>
              <a:ahLst/>
              <a:cxnLst/>
              <a:rect l="l" t="t" r="r" b="b"/>
              <a:pathLst>
                <a:path w="179" h="2444" extrusionOk="0">
                  <a:moveTo>
                    <a:pt x="89" y="0"/>
                  </a:moveTo>
                  <a:cubicBezTo>
                    <a:pt x="45" y="0"/>
                    <a:pt x="0" y="34"/>
                    <a:pt x="0" y="89"/>
                  </a:cubicBezTo>
                  <a:lnTo>
                    <a:pt x="0" y="2355"/>
                  </a:lnTo>
                  <a:cubicBezTo>
                    <a:pt x="0" y="2399"/>
                    <a:pt x="45" y="2444"/>
                    <a:pt x="89" y="2444"/>
                  </a:cubicBezTo>
                  <a:cubicBezTo>
                    <a:pt x="134" y="2444"/>
                    <a:pt x="179" y="2399"/>
                    <a:pt x="179" y="2355"/>
                  </a:cubicBezTo>
                  <a:lnTo>
                    <a:pt x="179" y="89"/>
                  </a:lnTo>
                  <a:cubicBezTo>
                    <a:pt x="179" y="34"/>
                    <a:pt x="134"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7423499" y="3998025"/>
              <a:ext cx="7214" cy="92115"/>
            </a:xfrm>
            <a:custGeom>
              <a:avLst/>
              <a:gdLst/>
              <a:ahLst/>
              <a:cxnLst/>
              <a:rect l="l" t="t" r="r" b="b"/>
              <a:pathLst>
                <a:path w="191" h="2439" extrusionOk="0">
                  <a:moveTo>
                    <a:pt x="95" y="1"/>
                  </a:moveTo>
                  <a:cubicBezTo>
                    <a:pt x="54" y="1"/>
                    <a:pt x="12" y="29"/>
                    <a:pt x="1" y="84"/>
                  </a:cubicBezTo>
                  <a:lnTo>
                    <a:pt x="1" y="2350"/>
                  </a:lnTo>
                  <a:cubicBezTo>
                    <a:pt x="1" y="2394"/>
                    <a:pt x="45" y="2439"/>
                    <a:pt x="90" y="2439"/>
                  </a:cubicBezTo>
                  <a:cubicBezTo>
                    <a:pt x="146" y="2439"/>
                    <a:pt x="190" y="2394"/>
                    <a:pt x="190" y="2350"/>
                  </a:cubicBezTo>
                  <a:lnTo>
                    <a:pt x="190" y="84"/>
                  </a:lnTo>
                  <a:cubicBezTo>
                    <a:pt x="179" y="29"/>
                    <a:pt x="137"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7512440" y="3998025"/>
              <a:ext cx="6760" cy="92115"/>
            </a:xfrm>
            <a:custGeom>
              <a:avLst/>
              <a:gdLst/>
              <a:ahLst/>
              <a:cxnLst/>
              <a:rect l="l" t="t" r="r" b="b"/>
              <a:pathLst>
                <a:path w="179" h="2439" extrusionOk="0">
                  <a:moveTo>
                    <a:pt x="89" y="1"/>
                  </a:moveTo>
                  <a:cubicBezTo>
                    <a:pt x="48" y="1"/>
                    <a:pt x="6" y="29"/>
                    <a:pt x="0" y="84"/>
                  </a:cubicBezTo>
                  <a:lnTo>
                    <a:pt x="0" y="2350"/>
                  </a:lnTo>
                  <a:cubicBezTo>
                    <a:pt x="0" y="2394"/>
                    <a:pt x="34" y="2439"/>
                    <a:pt x="89" y="2439"/>
                  </a:cubicBezTo>
                  <a:cubicBezTo>
                    <a:pt x="134" y="2439"/>
                    <a:pt x="179" y="2394"/>
                    <a:pt x="179" y="2350"/>
                  </a:cubicBezTo>
                  <a:lnTo>
                    <a:pt x="179" y="84"/>
                  </a:lnTo>
                  <a:cubicBezTo>
                    <a:pt x="173" y="29"/>
                    <a:pt x="131"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7600928" y="3997836"/>
              <a:ext cx="6798" cy="92304"/>
            </a:xfrm>
            <a:custGeom>
              <a:avLst/>
              <a:gdLst/>
              <a:ahLst/>
              <a:cxnLst/>
              <a:rect l="l" t="t" r="r" b="b"/>
              <a:pathLst>
                <a:path w="180" h="2444" extrusionOk="0">
                  <a:moveTo>
                    <a:pt x="90" y="0"/>
                  </a:moveTo>
                  <a:cubicBezTo>
                    <a:pt x="45" y="0"/>
                    <a:pt x="1" y="34"/>
                    <a:pt x="1" y="89"/>
                  </a:cubicBezTo>
                  <a:lnTo>
                    <a:pt x="1" y="2355"/>
                  </a:lnTo>
                  <a:cubicBezTo>
                    <a:pt x="1" y="2399"/>
                    <a:pt x="45" y="2444"/>
                    <a:pt x="90" y="2444"/>
                  </a:cubicBezTo>
                  <a:cubicBezTo>
                    <a:pt x="146" y="2444"/>
                    <a:pt x="179" y="2399"/>
                    <a:pt x="179" y="2355"/>
                  </a:cubicBezTo>
                  <a:lnTo>
                    <a:pt x="179" y="89"/>
                  </a:lnTo>
                  <a:cubicBezTo>
                    <a:pt x="179" y="34"/>
                    <a:pt x="146"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7689869" y="3998025"/>
              <a:ext cx="6760" cy="92115"/>
            </a:xfrm>
            <a:custGeom>
              <a:avLst/>
              <a:gdLst/>
              <a:ahLst/>
              <a:cxnLst/>
              <a:rect l="l" t="t" r="r" b="b"/>
              <a:pathLst>
                <a:path w="179" h="2439" extrusionOk="0">
                  <a:moveTo>
                    <a:pt x="90" y="1"/>
                  </a:moveTo>
                  <a:cubicBezTo>
                    <a:pt x="48" y="1"/>
                    <a:pt x="6" y="29"/>
                    <a:pt x="0" y="84"/>
                  </a:cubicBezTo>
                  <a:lnTo>
                    <a:pt x="0" y="2350"/>
                  </a:lnTo>
                  <a:cubicBezTo>
                    <a:pt x="0" y="2394"/>
                    <a:pt x="34" y="2439"/>
                    <a:pt x="90" y="2439"/>
                  </a:cubicBezTo>
                  <a:cubicBezTo>
                    <a:pt x="134" y="2439"/>
                    <a:pt x="179" y="2394"/>
                    <a:pt x="179" y="2350"/>
                  </a:cubicBezTo>
                  <a:lnTo>
                    <a:pt x="179" y="84"/>
                  </a:lnTo>
                  <a:cubicBezTo>
                    <a:pt x="173" y="29"/>
                    <a:pt x="131"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7778357" y="3997836"/>
              <a:ext cx="6798" cy="92304"/>
            </a:xfrm>
            <a:custGeom>
              <a:avLst/>
              <a:gdLst/>
              <a:ahLst/>
              <a:cxnLst/>
              <a:rect l="l" t="t" r="r" b="b"/>
              <a:pathLst>
                <a:path w="180" h="2444" extrusionOk="0">
                  <a:moveTo>
                    <a:pt x="90" y="0"/>
                  </a:moveTo>
                  <a:cubicBezTo>
                    <a:pt x="45" y="0"/>
                    <a:pt x="1" y="34"/>
                    <a:pt x="1" y="89"/>
                  </a:cubicBezTo>
                  <a:lnTo>
                    <a:pt x="1" y="2355"/>
                  </a:lnTo>
                  <a:cubicBezTo>
                    <a:pt x="1" y="2399"/>
                    <a:pt x="45" y="2444"/>
                    <a:pt x="90" y="2444"/>
                  </a:cubicBezTo>
                  <a:cubicBezTo>
                    <a:pt x="135" y="2444"/>
                    <a:pt x="179" y="2399"/>
                    <a:pt x="179" y="2355"/>
                  </a:cubicBezTo>
                  <a:lnTo>
                    <a:pt x="179" y="89"/>
                  </a:lnTo>
                  <a:cubicBezTo>
                    <a:pt x="179" y="34"/>
                    <a:pt x="135"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7866882" y="3998025"/>
              <a:ext cx="7214" cy="92115"/>
            </a:xfrm>
            <a:custGeom>
              <a:avLst/>
              <a:gdLst/>
              <a:ahLst/>
              <a:cxnLst/>
              <a:rect l="l" t="t" r="r" b="b"/>
              <a:pathLst>
                <a:path w="191" h="2439" extrusionOk="0">
                  <a:moveTo>
                    <a:pt x="95" y="1"/>
                  </a:moveTo>
                  <a:cubicBezTo>
                    <a:pt x="53" y="1"/>
                    <a:pt x="11" y="29"/>
                    <a:pt x="0" y="84"/>
                  </a:cubicBezTo>
                  <a:lnTo>
                    <a:pt x="0" y="2350"/>
                  </a:lnTo>
                  <a:cubicBezTo>
                    <a:pt x="0" y="2394"/>
                    <a:pt x="45" y="2439"/>
                    <a:pt x="90" y="2439"/>
                  </a:cubicBezTo>
                  <a:cubicBezTo>
                    <a:pt x="145" y="2439"/>
                    <a:pt x="190" y="2394"/>
                    <a:pt x="190" y="2350"/>
                  </a:cubicBezTo>
                  <a:lnTo>
                    <a:pt x="190" y="84"/>
                  </a:lnTo>
                  <a:cubicBezTo>
                    <a:pt x="179" y="29"/>
                    <a:pt x="137"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7955785" y="3998025"/>
              <a:ext cx="6798" cy="92115"/>
            </a:xfrm>
            <a:custGeom>
              <a:avLst/>
              <a:gdLst/>
              <a:ahLst/>
              <a:cxnLst/>
              <a:rect l="l" t="t" r="r" b="b"/>
              <a:pathLst>
                <a:path w="180" h="2439" extrusionOk="0">
                  <a:moveTo>
                    <a:pt x="90" y="1"/>
                  </a:moveTo>
                  <a:cubicBezTo>
                    <a:pt x="48" y="1"/>
                    <a:pt x="7" y="29"/>
                    <a:pt x="1" y="84"/>
                  </a:cubicBezTo>
                  <a:lnTo>
                    <a:pt x="1" y="2350"/>
                  </a:lnTo>
                  <a:cubicBezTo>
                    <a:pt x="1" y="2394"/>
                    <a:pt x="46" y="2439"/>
                    <a:pt x="90" y="2439"/>
                  </a:cubicBezTo>
                  <a:cubicBezTo>
                    <a:pt x="135" y="2439"/>
                    <a:pt x="180" y="2394"/>
                    <a:pt x="180" y="2350"/>
                  </a:cubicBezTo>
                  <a:lnTo>
                    <a:pt x="180" y="84"/>
                  </a:lnTo>
                  <a:cubicBezTo>
                    <a:pt x="174" y="29"/>
                    <a:pt x="132"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8044311" y="3997836"/>
              <a:ext cx="7214" cy="92304"/>
            </a:xfrm>
            <a:custGeom>
              <a:avLst/>
              <a:gdLst/>
              <a:ahLst/>
              <a:cxnLst/>
              <a:rect l="l" t="t" r="r" b="b"/>
              <a:pathLst>
                <a:path w="191" h="2444" extrusionOk="0">
                  <a:moveTo>
                    <a:pt x="90" y="0"/>
                  </a:moveTo>
                  <a:cubicBezTo>
                    <a:pt x="45" y="0"/>
                    <a:pt x="0" y="34"/>
                    <a:pt x="0" y="89"/>
                  </a:cubicBezTo>
                  <a:lnTo>
                    <a:pt x="0" y="2355"/>
                  </a:lnTo>
                  <a:cubicBezTo>
                    <a:pt x="0" y="2399"/>
                    <a:pt x="45" y="2444"/>
                    <a:pt x="90" y="2444"/>
                  </a:cubicBezTo>
                  <a:cubicBezTo>
                    <a:pt x="146" y="2444"/>
                    <a:pt x="190" y="2399"/>
                    <a:pt x="190" y="2355"/>
                  </a:cubicBezTo>
                  <a:lnTo>
                    <a:pt x="190" y="89"/>
                  </a:lnTo>
                  <a:cubicBezTo>
                    <a:pt x="179" y="34"/>
                    <a:pt x="146"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3252" y="3998025"/>
              <a:ext cx="6760" cy="92115"/>
            </a:xfrm>
            <a:custGeom>
              <a:avLst/>
              <a:gdLst/>
              <a:ahLst/>
              <a:cxnLst/>
              <a:rect l="l" t="t" r="r" b="b"/>
              <a:pathLst>
                <a:path w="179" h="2439" extrusionOk="0">
                  <a:moveTo>
                    <a:pt x="89" y="1"/>
                  </a:moveTo>
                  <a:cubicBezTo>
                    <a:pt x="48" y="1"/>
                    <a:pt x="6" y="29"/>
                    <a:pt x="0" y="84"/>
                  </a:cubicBezTo>
                  <a:lnTo>
                    <a:pt x="0" y="2350"/>
                  </a:lnTo>
                  <a:cubicBezTo>
                    <a:pt x="0" y="2394"/>
                    <a:pt x="34" y="2439"/>
                    <a:pt x="89" y="2439"/>
                  </a:cubicBezTo>
                  <a:cubicBezTo>
                    <a:pt x="134" y="2439"/>
                    <a:pt x="179" y="2394"/>
                    <a:pt x="179" y="2350"/>
                  </a:cubicBezTo>
                  <a:lnTo>
                    <a:pt x="179" y="84"/>
                  </a:lnTo>
                  <a:cubicBezTo>
                    <a:pt x="173" y="29"/>
                    <a:pt x="131"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21740" y="3997836"/>
              <a:ext cx="6798" cy="92304"/>
            </a:xfrm>
            <a:custGeom>
              <a:avLst/>
              <a:gdLst/>
              <a:ahLst/>
              <a:cxnLst/>
              <a:rect l="l" t="t" r="r" b="b"/>
              <a:pathLst>
                <a:path w="180" h="2444" extrusionOk="0">
                  <a:moveTo>
                    <a:pt x="90" y="0"/>
                  </a:moveTo>
                  <a:cubicBezTo>
                    <a:pt x="45" y="0"/>
                    <a:pt x="1" y="34"/>
                    <a:pt x="1" y="89"/>
                  </a:cubicBezTo>
                  <a:lnTo>
                    <a:pt x="1" y="2355"/>
                  </a:lnTo>
                  <a:cubicBezTo>
                    <a:pt x="1" y="2399"/>
                    <a:pt x="45" y="2444"/>
                    <a:pt x="90" y="2444"/>
                  </a:cubicBezTo>
                  <a:cubicBezTo>
                    <a:pt x="146" y="2444"/>
                    <a:pt x="179" y="2399"/>
                    <a:pt x="179" y="2355"/>
                  </a:cubicBezTo>
                  <a:lnTo>
                    <a:pt x="179" y="89"/>
                  </a:lnTo>
                  <a:cubicBezTo>
                    <a:pt x="179" y="34"/>
                    <a:pt x="146"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6786674" y="3291858"/>
              <a:ext cx="1117351" cy="7214"/>
            </a:xfrm>
            <a:custGeom>
              <a:avLst/>
              <a:gdLst/>
              <a:ahLst/>
              <a:cxnLst/>
              <a:rect l="l" t="t" r="r" b="b"/>
              <a:pathLst>
                <a:path w="29585" h="191" extrusionOk="0">
                  <a:moveTo>
                    <a:pt x="101" y="1"/>
                  </a:moveTo>
                  <a:cubicBezTo>
                    <a:pt x="45" y="1"/>
                    <a:pt x="1" y="46"/>
                    <a:pt x="1" y="101"/>
                  </a:cubicBezTo>
                  <a:cubicBezTo>
                    <a:pt x="1" y="146"/>
                    <a:pt x="45" y="191"/>
                    <a:pt x="101" y="191"/>
                  </a:cubicBezTo>
                  <a:lnTo>
                    <a:pt x="29484" y="191"/>
                  </a:lnTo>
                  <a:cubicBezTo>
                    <a:pt x="29540" y="191"/>
                    <a:pt x="29584" y="146"/>
                    <a:pt x="29584" y="101"/>
                  </a:cubicBezTo>
                  <a:cubicBezTo>
                    <a:pt x="29584" y="46"/>
                    <a:pt x="29540" y="1"/>
                    <a:pt x="29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6986536" y="3624812"/>
              <a:ext cx="1148359" cy="6798"/>
            </a:xfrm>
            <a:custGeom>
              <a:avLst/>
              <a:gdLst/>
              <a:ahLst/>
              <a:cxnLst/>
              <a:rect l="l" t="t" r="r" b="b"/>
              <a:pathLst>
                <a:path w="30406" h="180" extrusionOk="0">
                  <a:moveTo>
                    <a:pt x="91" y="0"/>
                  </a:moveTo>
                  <a:cubicBezTo>
                    <a:pt x="1" y="0"/>
                    <a:pt x="1" y="180"/>
                    <a:pt x="91" y="180"/>
                  </a:cubicBezTo>
                  <a:cubicBezTo>
                    <a:pt x="93" y="180"/>
                    <a:pt x="96" y="180"/>
                    <a:pt x="99" y="179"/>
                  </a:cubicBezTo>
                  <a:lnTo>
                    <a:pt x="30307" y="179"/>
                  </a:lnTo>
                  <a:cubicBezTo>
                    <a:pt x="30310" y="180"/>
                    <a:pt x="30313" y="180"/>
                    <a:pt x="30315" y="180"/>
                  </a:cubicBezTo>
                  <a:cubicBezTo>
                    <a:pt x="30405" y="180"/>
                    <a:pt x="30405" y="0"/>
                    <a:pt x="30315" y="0"/>
                  </a:cubicBezTo>
                  <a:cubicBezTo>
                    <a:pt x="30313" y="0"/>
                    <a:pt x="30310" y="1"/>
                    <a:pt x="30307" y="1"/>
                  </a:cubicBezTo>
                  <a:lnTo>
                    <a:pt x="99" y="1"/>
                  </a:lnTo>
                  <a:cubicBezTo>
                    <a:pt x="96" y="1"/>
                    <a:pt x="93"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6914061" y="3790873"/>
              <a:ext cx="1148321" cy="7214"/>
            </a:xfrm>
            <a:custGeom>
              <a:avLst/>
              <a:gdLst/>
              <a:ahLst/>
              <a:cxnLst/>
              <a:rect l="l" t="t" r="r" b="b"/>
              <a:pathLst>
                <a:path w="30405" h="191" extrusionOk="0">
                  <a:moveTo>
                    <a:pt x="91" y="0"/>
                  </a:moveTo>
                  <a:cubicBezTo>
                    <a:pt x="0" y="0"/>
                    <a:pt x="0" y="191"/>
                    <a:pt x="91" y="191"/>
                  </a:cubicBezTo>
                  <a:cubicBezTo>
                    <a:pt x="93" y="191"/>
                    <a:pt x="96" y="191"/>
                    <a:pt x="98" y="190"/>
                  </a:cubicBezTo>
                  <a:lnTo>
                    <a:pt x="30307" y="190"/>
                  </a:lnTo>
                  <a:cubicBezTo>
                    <a:pt x="30309" y="191"/>
                    <a:pt x="30312" y="191"/>
                    <a:pt x="30314" y="191"/>
                  </a:cubicBezTo>
                  <a:cubicBezTo>
                    <a:pt x="30405" y="191"/>
                    <a:pt x="30405" y="0"/>
                    <a:pt x="30314" y="0"/>
                  </a:cubicBezTo>
                  <a:cubicBezTo>
                    <a:pt x="30312" y="0"/>
                    <a:pt x="30309" y="0"/>
                    <a:pt x="30307" y="1"/>
                  </a:cubicBezTo>
                  <a:lnTo>
                    <a:pt x="98" y="1"/>
                  </a:lnTo>
                  <a:cubicBezTo>
                    <a:pt x="96" y="0"/>
                    <a:pt x="93"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024492" y="3957350"/>
              <a:ext cx="1076336" cy="6798"/>
            </a:xfrm>
            <a:custGeom>
              <a:avLst/>
              <a:gdLst/>
              <a:ahLst/>
              <a:cxnLst/>
              <a:rect l="l" t="t" r="r" b="b"/>
              <a:pathLst>
                <a:path w="28499" h="180" extrusionOk="0">
                  <a:moveTo>
                    <a:pt x="90" y="0"/>
                  </a:moveTo>
                  <a:cubicBezTo>
                    <a:pt x="0" y="0"/>
                    <a:pt x="0" y="180"/>
                    <a:pt x="90" y="180"/>
                  </a:cubicBezTo>
                  <a:cubicBezTo>
                    <a:pt x="93" y="180"/>
                    <a:pt x="95" y="180"/>
                    <a:pt x="98" y="179"/>
                  </a:cubicBezTo>
                  <a:lnTo>
                    <a:pt x="28398" y="179"/>
                  </a:lnTo>
                  <a:cubicBezTo>
                    <a:pt x="28499" y="168"/>
                    <a:pt x="28499" y="12"/>
                    <a:pt x="28398" y="1"/>
                  </a:cubicBezTo>
                  <a:lnTo>
                    <a:pt x="98" y="1"/>
                  </a:lnTo>
                  <a:cubicBezTo>
                    <a:pt x="95" y="0"/>
                    <a:pt x="93"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26493" y="4123827"/>
              <a:ext cx="1162446" cy="6798"/>
            </a:xfrm>
            <a:custGeom>
              <a:avLst/>
              <a:gdLst/>
              <a:ahLst/>
              <a:cxnLst/>
              <a:rect l="l" t="t" r="r" b="b"/>
              <a:pathLst>
                <a:path w="30779" h="180" extrusionOk="0">
                  <a:moveTo>
                    <a:pt x="90" y="1"/>
                  </a:moveTo>
                  <a:cubicBezTo>
                    <a:pt x="34" y="1"/>
                    <a:pt x="0" y="34"/>
                    <a:pt x="0" y="90"/>
                  </a:cubicBezTo>
                  <a:cubicBezTo>
                    <a:pt x="0" y="135"/>
                    <a:pt x="34" y="179"/>
                    <a:pt x="90" y="179"/>
                  </a:cubicBezTo>
                  <a:lnTo>
                    <a:pt x="30689" y="179"/>
                  </a:lnTo>
                  <a:cubicBezTo>
                    <a:pt x="30734" y="179"/>
                    <a:pt x="30778" y="135"/>
                    <a:pt x="30778" y="90"/>
                  </a:cubicBezTo>
                  <a:cubicBezTo>
                    <a:pt x="30778" y="34"/>
                    <a:pt x="30734" y="1"/>
                    <a:pt x="30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6959457" y="3458335"/>
              <a:ext cx="1059190" cy="6798"/>
            </a:xfrm>
            <a:custGeom>
              <a:avLst/>
              <a:gdLst/>
              <a:ahLst/>
              <a:cxnLst/>
              <a:rect l="l" t="t" r="r" b="b"/>
              <a:pathLst>
                <a:path w="28045" h="180" extrusionOk="0">
                  <a:moveTo>
                    <a:pt x="90" y="1"/>
                  </a:moveTo>
                  <a:cubicBezTo>
                    <a:pt x="46" y="1"/>
                    <a:pt x="1" y="46"/>
                    <a:pt x="1" y="90"/>
                  </a:cubicBezTo>
                  <a:cubicBezTo>
                    <a:pt x="1" y="146"/>
                    <a:pt x="46" y="179"/>
                    <a:pt x="90" y="179"/>
                  </a:cubicBezTo>
                  <a:lnTo>
                    <a:pt x="27955" y="179"/>
                  </a:lnTo>
                  <a:cubicBezTo>
                    <a:pt x="28011" y="179"/>
                    <a:pt x="28045" y="146"/>
                    <a:pt x="28045" y="90"/>
                  </a:cubicBezTo>
                  <a:cubicBezTo>
                    <a:pt x="28045" y="46"/>
                    <a:pt x="28011" y="1"/>
                    <a:pt x="27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5444325" y="3877699"/>
              <a:ext cx="736768" cy="424733"/>
            </a:xfrm>
            <a:custGeom>
              <a:avLst/>
              <a:gdLst/>
              <a:ahLst/>
              <a:cxnLst/>
              <a:rect l="l" t="t" r="r" b="b"/>
              <a:pathLst>
                <a:path w="19508" h="11246" extrusionOk="0">
                  <a:moveTo>
                    <a:pt x="15334" y="1"/>
                  </a:moveTo>
                  <a:cubicBezTo>
                    <a:pt x="15111" y="559"/>
                    <a:pt x="14843" y="1094"/>
                    <a:pt x="14530" y="1619"/>
                  </a:cubicBezTo>
                  <a:cubicBezTo>
                    <a:pt x="13961" y="2612"/>
                    <a:pt x="13213" y="3505"/>
                    <a:pt x="12321" y="4230"/>
                  </a:cubicBezTo>
                  <a:cubicBezTo>
                    <a:pt x="7879" y="7790"/>
                    <a:pt x="1697" y="5312"/>
                    <a:pt x="1" y="8805"/>
                  </a:cubicBezTo>
                  <a:cubicBezTo>
                    <a:pt x="2501" y="10815"/>
                    <a:pt x="7078" y="11245"/>
                    <a:pt x="10539" y="11245"/>
                  </a:cubicBezTo>
                  <a:cubicBezTo>
                    <a:pt x="13132" y="11245"/>
                    <a:pt x="15099" y="11004"/>
                    <a:pt x="15099" y="11004"/>
                  </a:cubicBezTo>
                  <a:cubicBezTo>
                    <a:pt x="15791" y="9185"/>
                    <a:pt x="16584" y="7399"/>
                    <a:pt x="17476" y="5670"/>
                  </a:cubicBezTo>
                  <a:cubicBezTo>
                    <a:pt x="17912" y="4833"/>
                    <a:pt x="18403" y="4029"/>
                    <a:pt x="18961" y="3259"/>
                  </a:cubicBezTo>
                  <a:cubicBezTo>
                    <a:pt x="19139" y="3014"/>
                    <a:pt x="19318" y="2779"/>
                    <a:pt x="19507" y="2567"/>
                  </a:cubicBezTo>
                  <a:lnTo>
                    <a:pt x="15334" y="1"/>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5444325" y="4037453"/>
              <a:ext cx="660063" cy="264977"/>
            </a:xfrm>
            <a:custGeom>
              <a:avLst/>
              <a:gdLst/>
              <a:ahLst/>
              <a:cxnLst/>
              <a:rect l="l" t="t" r="r" b="b"/>
              <a:pathLst>
                <a:path w="17477" h="7016" extrusionOk="0">
                  <a:moveTo>
                    <a:pt x="12321" y="0"/>
                  </a:moveTo>
                  <a:cubicBezTo>
                    <a:pt x="8270" y="3247"/>
                    <a:pt x="2768" y="1462"/>
                    <a:pt x="547" y="3794"/>
                  </a:cubicBezTo>
                  <a:cubicBezTo>
                    <a:pt x="324" y="4029"/>
                    <a:pt x="146" y="4285"/>
                    <a:pt x="1" y="4575"/>
                  </a:cubicBezTo>
                  <a:cubicBezTo>
                    <a:pt x="2501" y="6585"/>
                    <a:pt x="7078" y="7015"/>
                    <a:pt x="10539" y="7015"/>
                  </a:cubicBezTo>
                  <a:cubicBezTo>
                    <a:pt x="13132" y="7015"/>
                    <a:pt x="15099" y="6774"/>
                    <a:pt x="15099" y="6774"/>
                  </a:cubicBezTo>
                  <a:cubicBezTo>
                    <a:pt x="15256" y="6361"/>
                    <a:pt x="15445" y="5881"/>
                    <a:pt x="15657" y="5379"/>
                  </a:cubicBezTo>
                  <a:cubicBezTo>
                    <a:pt x="16159" y="4162"/>
                    <a:pt x="16784" y="2756"/>
                    <a:pt x="17476" y="1451"/>
                  </a:cubicBezTo>
                  <a:lnTo>
                    <a:pt x="17476" y="1451"/>
                  </a:lnTo>
                  <a:cubicBezTo>
                    <a:pt x="17313" y="1466"/>
                    <a:pt x="17137" y="1473"/>
                    <a:pt x="16950" y="1473"/>
                  </a:cubicBezTo>
                  <a:cubicBezTo>
                    <a:pt x="15473" y="1473"/>
                    <a:pt x="13361" y="1000"/>
                    <a:pt x="12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5444325" y="4180741"/>
              <a:ext cx="591364" cy="121687"/>
            </a:xfrm>
            <a:custGeom>
              <a:avLst/>
              <a:gdLst/>
              <a:ahLst/>
              <a:cxnLst/>
              <a:rect l="l" t="t" r="r" b="b"/>
              <a:pathLst>
                <a:path w="15658" h="3222" extrusionOk="0">
                  <a:moveTo>
                    <a:pt x="547" y="0"/>
                  </a:moveTo>
                  <a:cubicBezTo>
                    <a:pt x="324" y="235"/>
                    <a:pt x="146" y="491"/>
                    <a:pt x="1" y="781"/>
                  </a:cubicBezTo>
                  <a:cubicBezTo>
                    <a:pt x="2501" y="2791"/>
                    <a:pt x="7078" y="3221"/>
                    <a:pt x="10539" y="3221"/>
                  </a:cubicBezTo>
                  <a:cubicBezTo>
                    <a:pt x="13132" y="3221"/>
                    <a:pt x="15099" y="2980"/>
                    <a:pt x="15099" y="2980"/>
                  </a:cubicBezTo>
                  <a:cubicBezTo>
                    <a:pt x="15256" y="2567"/>
                    <a:pt x="15445" y="2087"/>
                    <a:pt x="15657" y="1585"/>
                  </a:cubicBezTo>
                  <a:lnTo>
                    <a:pt x="15657" y="1585"/>
                  </a:lnTo>
                  <a:cubicBezTo>
                    <a:pt x="13736" y="1990"/>
                    <a:pt x="11899" y="2157"/>
                    <a:pt x="10197" y="2157"/>
                  </a:cubicBezTo>
                  <a:cubicBezTo>
                    <a:pt x="5797" y="2157"/>
                    <a:pt x="2293" y="1038"/>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5627645" y="4072237"/>
              <a:ext cx="319928" cy="101368"/>
            </a:xfrm>
            <a:custGeom>
              <a:avLst/>
              <a:gdLst/>
              <a:ahLst/>
              <a:cxnLst/>
              <a:rect l="l" t="t" r="r" b="b"/>
              <a:pathLst>
                <a:path w="8471" h="2684" extrusionOk="0">
                  <a:moveTo>
                    <a:pt x="8373" y="0"/>
                  </a:moveTo>
                  <a:cubicBezTo>
                    <a:pt x="8357" y="0"/>
                    <a:pt x="8341" y="5"/>
                    <a:pt x="8326" y="16"/>
                  </a:cubicBezTo>
                  <a:cubicBezTo>
                    <a:pt x="5826" y="1501"/>
                    <a:pt x="3014" y="2349"/>
                    <a:pt x="113" y="2494"/>
                  </a:cubicBezTo>
                  <a:cubicBezTo>
                    <a:pt x="1" y="2516"/>
                    <a:pt x="1" y="2661"/>
                    <a:pt x="113" y="2672"/>
                  </a:cubicBezTo>
                  <a:lnTo>
                    <a:pt x="113" y="2684"/>
                  </a:lnTo>
                  <a:cubicBezTo>
                    <a:pt x="3047" y="2527"/>
                    <a:pt x="5893" y="1668"/>
                    <a:pt x="8415" y="173"/>
                  </a:cubicBezTo>
                  <a:cubicBezTo>
                    <a:pt x="8460" y="139"/>
                    <a:pt x="8471" y="83"/>
                    <a:pt x="8449" y="50"/>
                  </a:cubicBezTo>
                  <a:cubicBezTo>
                    <a:pt x="8434" y="20"/>
                    <a:pt x="8404" y="0"/>
                    <a:pt x="8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5993078" y="3877699"/>
              <a:ext cx="188007" cy="123122"/>
            </a:xfrm>
            <a:custGeom>
              <a:avLst/>
              <a:gdLst/>
              <a:ahLst/>
              <a:cxnLst/>
              <a:rect l="l" t="t" r="r" b="b"/>
              <a:pathLst>
                <a:path w="4978" h="3260" extrusionOk="0">
                  <a:moveTo>
                    <a:pt x="804" y="1"/>
                  </a:moveTo>
                  <a:cubicBezTo>
                    <a:pt x="581" y="559"/>
                    <a:pt x="313" y="1094"/>
                    <a:pt x="0" y="1619"/>
                  </a:cubicBezTo>
                  <a:lnTo>
                    <a:pt x="4431" y="3259"/>
                  </a:lnTo>
                  <a:cubicBezTo>
                    <a:pt x="4609" y="3014"/>
                    <a:pt x="4788" y="2779"/>
                    <a:pt x="4977" y="2567"/>
                  </a:cubicBezTo>
                  <a:lnTo>
                    <a:pt x="804" y="1"/>
                  </a:ln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6653508" y="2153448"/>
              <a:ext cx="305577" cy="234423"/>
            </a:xfrm>
            <a:custGeom>
              <a:avLst/>
              <a:gdLst/>
              <a:ahLst/>
              <a:cxnLst/>
              <a:rect l="l" t="t" r="r" b="b"/>
              <a:pathLst>
                <a:path w="8091" h="6207" extrusionOk="0">
                  <a:moveTo>
                    <a:pt x="4820" y="0"/>
                  </a:moveTo>
                  <a:cubicBezTo>
                    <a:pt x="4379" y="0"/>
                    <a:pt x="3929" y="80"/>
                    <a:pt x="3493" y="281"/>
                  </a:cubicBezTo>
                  <a:cubicBezTo>
                    <a:pt x="1362" y="1263"/>
                    <a:pt x="0" y="6151"/>
                    <a:pt x="0" y="6151"/>
                  </a:cubicBezTo>
                  <a:cubicBezTo>
                    <a:pt x="0" y="6151"/>
                    <a:pt x="94" y="6207"/>
                    <a:pt x="247" y="6207"/>
                  </a:cubicBezTo>
                  <a:cubicBezTo>
                    <a:pt x="519" y="6207"/>
                    <a:pt x="977" y="6034"/>
                    <a:pt x="1440" y="5080"/>
                  </a:cubicBezTo>
                  <a:cubicBezTo>
                    <a:pt x="2165" y="3596"/>
                    <a:pt x="2321" y="3406"/>
                    <a:pt x="2321" y="3406"/>
                  </a:cubicBezTo>
                  <a:cubicBezTo>
                    <a:pt x="2321" y="3406"/>
                    <a:pt x="2758" y="4396"/>
                    <a:pt x="3565" y="4396"/>
                  </a:cubicBezTo>
                  <a:cubicBezTo>
                    <a:pt x="3782" y="4396"/>
                    <a:pt x="4027" y="4325"/>
                    <a:pt x="4297" y="4142"/>
                  </a:cubicBezTo>
                  <a:lnTo>
                    <a:pt x="4297" y="4142"/>
                  </a:lnTo>
                  <a:cubicBezTo>
                    <a:pt x="4286" y="5374"/>
                    <a:pt x="4772" y="6069"/>
                    <a:pt x="5436" y="6069"/>
                  </a:cubicBezTo>
                  <a:cubicBezTo>
                    <a:pt x="5476" y="6069"/>
                    <a:pt x="5516" y="6067"/>
                    <a:pt x="5558" y="6062"/>
                  </a:cubicBezTo>
                  <a:cubicBezTo>
                    <a:pt x="5329" y="5238"/>
                    <a:pt x="5128" y="2993"/>
                    <a:pt x="6318" y="2993"/>
                  </a:cubicBezTo>
                  <a:cubicBezTo>
                    <a:pt x="6466" y="2993"/>
                    <a:pt x="6636" y="3028"/>
                    <a:pt x="6830" y="3105"/>
                  </a:cubicBezTo>
                  <a:lnTo>
                    <a:pt x="8091" y="1207"/>
                  </a:lnTo>
                  <a:cubicBezTo>
                    <a:pt x="8091" y="1207"/>
                    <a:pt x="6531" y="0"/>
                    <a:pt x="4820" y="0"/>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6731458" y="2204320"/>
              <a:ext cx="16467" cy="69757"/>
            </a:xfrm>
            <a:custGeom>
              <a:avLst/>
              <a:gdLst/>
              <a:ahLst/>
              <a:cxnLst/>
              <a:rect l="l" t="t" r="r" b="b"/>
              <a:pathLst>
                <a:path w="436" h="1847" extrusionOk="0">
                  <a:moveTo>
                    <a:pt x="326" y="0"/>
                  </a:moveTo>
                  <a:cubicBezTo>
                    <a:pt x="296" y="0"/>
                    <a:pt x="266" y="15"/>
                    <a:pt x="246" y="50"/>
                  </a:cubicBezTo>
                  <a:cubicBezTo>
                    <a:pt x="45" y="597"/>
                    <a:pt x="1" y="1200"/>
                    <a:pt x="112" y="1780"/>
                  </a:cubicBezTo>
                  <a:cubicBezTo>
                    <a:pt x="123" y="1813"/>
                    <a:pt x="168" y="1847"/>
                    <a:pt x="202" y="1847"/>
                  </a:cubicBezTo>
                  <a:lnTo>
                    <a:pt x="224" y="1836"/>
                  </a:lnTo>
                  <a:cubicBezTo>
                    <a:pt x="280" y="1825"/>
                    <a:pt x="302" y="1780"/>
                    <a:pt x="291" y="1735"/>
                  </a:cubicBezTo>
                  <a:cubicBezTo>
                    <a:pt x="179" y="1188"/>
                    <a:pt x="224" y="642"/>
                    <a:pt x="414" y="117"/>
                  </a:cubicBezTo>
                  <a:cubicBezTo>
                    <a:pt x="435" y="52"/>
                    <a:pt x="381" y="0"/>
                    <a:pt x="3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6774437" y="2238650"/>
              <a:ext cx="76328" cy="67453"/>
            </a:xfrm>
            <a:custGeom>
              <a:avLst/>
              <a:gdLst/>
              <a:ahLst/>
              <a:cxnLst/>
              <a:rect l="l" t="t" r="r" b="b"/>
              <a:pathLst>
                <a:path w="2021" h="1786" extrusionOk="0">
                  <a:moveTo>
                    <a:pt x="90" y="0"/>
                  </a:moveTo>
                  <a:cubicBezTo>
                    <a:pt x="34" y="0"/>
                    <a:pt x="1" y="34"/>
                    <a:pt x="1" y="90"/>
                  </a:cubicBezTo>
                  <a:cubicBezTo>
                    <a:pt x="1" y="681"/>
                    <a:pt x="258" y="904"/>
                    <a:pt x="414" y="982"/>
                  </a:cubicBezTo>
                  <a:cubicBezTo>
                    <a:pt x="502" y="1020"/>
                    <a:pt x="596" y="1039"/>
                    <a:pt x="689" y="1039"/>
                  </a:cubicBezTo>
                  <a:cubicBezTo>
                    <a:pt x="845" y="1039"/>
                    <a:pt x="998" y="987"/>
                    <a:pt x="1117" y="882"/>
                  </a:cubicBezTo>
                  <a:cubicBezTo>
                    <a:pt x="1228" y="770"/>
                    <a:pt x="1385" y="715"/>
                    <a:pt x="1541" y="715"/>
                  </a:cubicBezTo>
                  <a:cubicBezTo>
                    <a:pt x="1619" y="726"/>
                    <a:pt x="1686" y="782"/>
                    <a:pt x="1719" y="849"/>
                  </a:cubicBezTo>
                  <a:cubicBezTo>
                    <a:pt x="1809" y="994"/>
                    <a:pt x="1664" y="1306"/>
                    <a:pt x="1240" y="1630"/>
                  </a:cubicBezTo>
                  <a:cubicBezTo>
                    <a:pt x="1206" y="1652"/>
                    <a:pt x="1195" y="1708"/>
                    <a:pt x="1228" y="1752"/>
                  </a:cubicBezTo>
                  <a:cubicBezTo>
                    <a:pt x="1240" y="1775"/>
                    <a:pt x="1262" y="1786"/>
                    <a:pt x="1295" y="1786"/>
                  </a:cubicBezTo>
                  <a:cubicBezTo>
                    <a:pt x="1307" y="1786"/>
                    <a:pt x="1329" y="1786"/>
                    <a:pt x="1340" y="1775"/>
                  </a:cubicBezTo>
                  <a:cubicBezTo>
                    <a:pt x="1809" y="1429"/>
                    <a:pt x="2021" y="1016"/>
                    <a:pt x="1865" y="770"/>
                  </a:cubicBezTo>
                  <a:cubicBezTo>
                    <a:pt x="1809" y="648"/>
                    <a:pt x="1697" y="558"/>
                    <a:pt x="1563" y="536"/>
                  </a:cubicBezTo>
                  <a:cubicBezTo>
                    <a:pt x="1539" y="531"/>
                    <a:pt x="1514" y="528"/>
                    <a:pt x="1489" y="528"/>
                  </a:cubicBezTo>
                  <a:cubicBezTo>
                    <a:pt x="1348" y="528"/>
                    <a:pt x="1185" y="605"/>
                    <a:pt x="1005" y="737"/>
                  </a:cubicBezTo>
                  <a:cubicBezTo>
                    <a:pt x="913" y="815"/>
                    <a:pt x="798" y="857"/>
                    <a:pt x="683" y="857"/>
                  </a:cubicBezTo>
                  <a:cubicBezTo>
                    <a:pt x="618" y="857"/>
                    <a:pt x="553" y="843"/>
                    <a:pt x="492" y="815"/>
                  </a:cubicBezTo>
                  <a:cubicBezTo>
                    <a:pt x="280" y="715"/>
                    <a:pt x="179" y="458"/>
                    <a:pt x="179" y="90"/>
                  </a:cubicBezTo>
                  <a:cubicBezTo>
                    <a:pt x="179" y="45"/>
                    <a:pt x="135" y="0"/>
                    <a:pt x="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6952735" y="1398260"/>
              <a:ext cx="472509" cy="695035"/>
            </a:xfrm>
            <a:custGeom>
              <a:avLst/>
              <a:gdLst/>
              <a:ahLst/>
              <a:cxnLst/>
              <a:rect l="l" t="t" r="r" b="b"/>
              <a:pathLst>
                <a:path w="12511" h="18403" extrusionOk="0">
                  <a:moveTo>
                    <a:pt x="8013" y="0"/>
                  </a:moveTo>
                  <a:lnTo>
                    <a:pt x="1842" y="5669"/>
                  </a:lnTo>
                  <a:cubicBezTo>
                    <a:pt x="0" y="7366"/>
                    <a:pt x="90" y="10301"/>
                    <a:pt x="2031" y="11885"/>
                  </a:cubicBezTo>
                  <a:lnTo>
                    <a:pt x="10022" y="18402"/>
                  </a:lnTo>
                  <a:lnTo>
                    <a:pt x="12510" y="12711"/>
                  </a:lnTo>
                  <a:lnTo>
                    <a:pt x="9598" y="10546"/>
                  </a:lnTo>
                  <a:cubicBezTo>
                    <a:pt x="8649" y="9843"/>
                    <a:pt x="8571" y="8459"/>
                    <a:pt x="9430" y="7645"/>
                  </a:cubicBezTo>
                  <a:lnTo>
                    <a:pt x="11640" y="5569"/>
                  </a:lnTo>
                  <a:lnTo>
                    <a:pt x="80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7516632" y="1191750"/>
              <a:ext cx="204020" cy="167763"/>
            </a:xfrm>
            <a:custGeom>
              <a:avLst/>
              <a:gdLst/>
              <a:ahLst/>
              <a:cxnLst/>
              <a:rect l="l" t="t" r="r" b="b"/>
              <a:pathLst>
                <a:path w="5402" h="4442" extrusionOk="0">
                  <a:moveTo>
                    <a:pt x="1398" y="0"/>
                  </a:moveTo>
                  <a:cubicBezTo>
                    <a:pt x="959" y="0"/>
                    <a:pt x="433" y="381"/>
                    <a:pt x="1" y="1038"/>
                  </a:cubicBezTo>
                  <a:lnTo>
                    <a:pt x="871" y="3672"/>
                  </a:lnTo>
                  <a:lnTo>
                    <a:pt x="4386" y="4442"/>
                  </a:lnTo>
                  <a:cubicBezTo>
                    <a:pt x="4386" y="4442"/>
                    <a:pt x="5402" y="3616"/>
                    <a:pt x="5168" y="2969"/>
                  </a:cubicBezTo>
                  <a:cubicBezTo>
                    <a:pt x="5024" y="2579"/>
                    <a:pt x="4688" y="2503"/>
                    <a:pt x="4449" y="2503"/>
                  </a:cubicBezTo>
                  <a:cubicBezTo>
                    <a:pt x="4298" y="2503"/>
                    <a:pt x="4186" y="2534"/>
                    <a:pt x="4186" y="2534"/>
                  </a:cubicBezTo>
                  <a:cubicBezTo>
                    <a:pt x="4186" y="2534"/>
                    <a:pt x="4688" y="1886"/>
                    <a:pt x="4186" y="1440"/>
                  </a:cubicBezTo>
                  <a:cubicBezTo>
                    <a:pt x="4081" y="1345"/>
                    <a:pt x="3964" y="1308"/>
                    <a:pt x="3843" y="1308"/>
                  </a:cubicBezTo>
                  <a:cubicBezTo>
                    <a:pt x="3455" y="1308"/>
                    <a:pt x="3037" y="1696"/>
                    <a:pt x="2936" y="1796"/>
                  </a:cubicBezTo>
                  <a:lnTo>
                    <a:pt x="2936" y="1796"/>
                  </a:lnTo>
                  <a:cubicBezTo>
                    <a:pt x="3064" y="1662"/>
                    <a:pt x="3666" y="976"/>
                    <a:pt x="3014" y="525"/>
                  </a:cubicBezTo>
                  <a:cubicBezTo>
                    <a:pt x="2855" y="415"/>
                    <a:pt x="2702" y="372"/>
                    <a:pt x="2560" y="372"/>
                  </a:cubicBezTo>
                  <a:cubicBezTo>
                    <a:pt x="2145" y="372"/>
                    <a:pt x="1827" y="742"/>
                    <a:pt x="1729" y="872"/>
                  </a:cubicBezTo>
                  <a:lnTo>
                    <a:pt x="1729" y="872"/>
                  </a:lnTo>
                  <a:cubicBezTo>
                    <a:pt x="1829" y="726"/>
                    <a:pt x="2109" y="255"/>
                    <a:pt x="1697" y="67"/>
                  </a:cubicBezTo>
                  <a:cubicBezTo>
                    <a:pt x="1604" y="22"/>
                    <a:pt x="1504" y="0"/>
                    <a:pt x="1398" y="0"/>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7114150" y="1542756"/>
              <a:ext cx="180415" cy="471716"/>
            </a:xfrm>
            <a:custGeom>
              <a:avLst/>
              <a:gdLst/>
              <a:ahLst/>
              <a:cxnLst/>
              <a:rect l="l" t="t" r="r" b="b"/>
              <a:pathLst>
                <a:path w="4777" h="12490" extrusionOk="0">
                  <a:moveTo>
                    <a:pt x="95" y="0"/>
                  </a:moveTo>
                  <a:cubicBezTo>
                    <a:pt x="47" y="0"/>
                    <a:pt x="12" y="40"/>
                    <a:pt x="12" y="80"/>
                  </a:cubicBezTo>
                  <a:cubicBezTo>
                    <a:pt x="0" y="136"/>
                    <a:pt x="45" y="181"/>
                    <a:pt x="90" y="181"/>
                  </a:cubicBezTo>
                  <a:cubicBezTo>
                    <a:pt x="1195" y="292"/>
                    <a:pt x="1875" y="627"/>
                    <a:pt x="2110" y="1174"/>
                  </a:cubicBezTo>
                  <a:cubicBezTo>
                    <a:pt x="2433" y="1944"/>
                    <a:pt x="1741" y="2982"/>
                    <a:pt x="1306" y="3540"/>
                  </a:cubicBezTo>
                  <a:cubicBezTo>
                    <a:pt x="625" y="4388"/>
                    <a:pt x="34" y="5225"/>
                    <a:pt x="235" y="6006"/>
                  </a:cubicBezTo>
                  <a:cubicBezTo>
                    <a:pt x="402" y="6620"/>
                    <a:pt x="1049" y="7133"/>
                    <a:pt x="2210" y="7591"/>
                  </a:cubicBezTo>
                  <a:cubicBezTo>
                    <a:pt x="3281" y="8015"/>
                    <a:pt x="3962" y="8707"/>
                    <a:pt x="4252" y="9666"/>
                  </a:cubicBezTo>
                  <a:cubicBezTo>
                    <a:pt x="4587" y="10760"/>
                    <a:pt x="4297" y="11887"/>
                    <a:pt x="3984" y="12345"/>
                  </a:cubicBezTo>
                  <a:cubicBezTo>
                    <a:pt x="3962" y="12389"/>
                    <a:pt x="3973" y="12445"/>
                    <a:pt x="4007" y="12467"/>
                  </a:cubicBezTo>
                  <a:cubicBezTo>
                    <a:pt x="4029" y="12478"/>
                    <a:pt x="4040" y="12490"/>
                    <a:pt x="4063" y="12490"/>
                  </a:cubicBezTo>
                  <a:cubicBezTo>
                    <a:pt x="4085" y="12490"/>
                    <a:pt x="4118" y="12478"/>
                    <a:pt x="4141" y="12445"/>
                  </a:cubicBezTo>
                  <a:cubicBezTo>
                    <a:pt x="4464" y="11965"/>
                    <a:pt x="4777" y="10771"/>
                    <a:pt x="4420" y="9622"/>
                  </a:cubicBezTo>
                  <a:cubicBezTo>
                    <a:pt x="4118" y="8628"/>
                    <a:pt x="3382" y="7870"/>
                    <a:pt x="2277" y="7434"/>
                  </a:cubicBezTo>
                  <a:cubicBezTo>
                    <a:pt x="1172" y="6999"/>
                    <a:pt x="558" y="6519"/>
                    <a:pt x="413" y="5961"/>
                  </a:cubicBezTo>
                  <a:cubicBezTo>
                    <a:pt x="224" y="5269"/>
                    <a:pt x="793" y="4477"/>
                    <a:pt x="1451" y="3662"/>
                  </a:cubicBezTo>
                  <a:cubicBezTo>
                    <a:pt x="2255" y="2658"/>
                    <a:pt x="2545" y="1743"/>
                    <a:pt x="2266" y="1096"/>
                  </a:cubicBezTo>
                  <a:cubicBezTo>
                    <a:pt x="2009" y="493"/>
                    <a:pt x="1284" y="125"/>
                    <a:pt x="112" y="2"/>
                  </a:cubicBezTo>
                  <a:cubicBezTo>
                    <a:pt x="106" y="1"/>
                    <a:pt x="100" y="0"/>
                    <a:pt x="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7205168" y="1226005"/>
              <a:ext cx="571007" cy="507784"/>
            </a:xfrm>
            <a:custGeom>
              <a:avLst/>
              <a:gdLst/>
              <a:ahLst/>
              <a:cxnLst/>
              <a:rect l="l" t="t" r="r" b="b"/>
              <a:pathLst>
                <a:path w="15119" h="13445" extrusionOk="0">
                  <a:moveTo>
                    <a:pt x="8290" y="1"/>
                  </a:moveTo>
                  <a:cubicBezTo>
                    <a:pt x="7694" y="1"/>
                    <a:pt x="7164" y="314"/>
                    <a:pt x="7020" y="868"/>
                  </a:cubicBezTo>
                  <a:cubicBezTo>
                    <a:pt x="6499" y="367"/>
                    <a:pt x="5860" y="139"/>
                    <a:pt x="5238" y="139"/>
                  </a:cubicBezTo>
                  <a:cubicBezTo>
                    <a:pt x="3863" y="139"/>
                    <a:pt x="2574" y="1258"/>
                    <a:pt x="2835" y="3033"/>
                  </a:cubicBezTo>
                  <a:cubicBezTo>
                    <a:pt x="2582" y="2867"/>
                    <a:pt x="2297" y="2776"/>
                    <a:pt x="2009" y="2776"/>
                  </a:cubicBezTo>
                  <a:cubicBezTo>
                    <a:pt x="1499" y="2776"/>
                    <a:pt x="977" y="3061"/>
                    <a:pt x="592" y="3725"/>
                  </a:cubicBezTo>
                  <a:cubicBezTo>
                    <a:pt x="1" y="4751"/>
                    <a:pt x="503" y="6202"/>
                    <a:pt x="2021" y="6593"/>
                  </a:cubicBezTo>
                  <a:lnTo>
                    <a:pt x="7322" y="8936"/>
                  </a:lnTo>
                  <a:lnTo>
                    <a:pt x="11439" y="13444"/>
                  </a:lnTo>
                  <a:cubicBezTo>
                    <a:pt x="11439" y="13444"/>
                    <a:pt x="11294" y="12183"/>
                    <a:pt x="11205" y="11213"/>
                  </a:cubicBezTo>
                  <a:cubicBezTo>
                    <a:pt x="11149" y="10565"/>
                    <a:pt x="11372" y="9940"/>
                    <a:pt x="11819" y="9472"/>
                  </a:cubicBezTo>
                  <a:cubicBezTo>
                    <a:pt x="15119" y="5964"/>
                    <a:pt x="13240" y="2387"/>
                    <a:pt x="11163" y="2387"/>
                  </a:cubicBezTo>
                  <a:cubicBezTo>
                    <a:pt x="10894" y="2387"/>
                    <a:pt x="10622" y="2447"/>
                    <a:pt x="10357" y="2575"/>
                  </a:cubicBezTo>
                  <a:cubicBezTo>
                    <a:pt x="10316" y="765"/>
                    <a:pt x="9222" y="1"/>
                    <a:pt x="8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7281458" y="1426094"/>
              <a:ext cx="400864" cy="365023"/>
            </a:xfrm>
            <a:custGeom>
              <a:avLst/>
              <a:gdLst/>
              <a:ahLst/>
              <a:cxnLst/>
              <a:rect l="l" t="t" r="r" b="b"/>
              <a:pathLst>
                <a:path w="10614" h="9665" extrusionOk="0">
                  <a:moveTo>
                    <a:pt x="2891" y="0"/>
                  </a:moveTo>
                  <a:cubicBezTo>
                    <a:pt x="2473" y="920"/>
                    <a:pt x="1218" y="1345"/>
                    <a:pt x="417" y="1345"/>
                  </a:cubicBezTo>
                  <a:cubicBezTo>
                    <a:pt x="257" y="1345"/>
                    <a:pt x="114" y="1328"/>
                    <a:pt x="1" y="1295"/>
                  </a:cubicBezTo>
                  <a:lnTo>
                    <a:pt x="1" y="1295"/>
                  </a:lnTo>
                  <a:cubicBezTo>
                    <a:pt x="146" y="3192"/>
                    <a:pt x="994" y="5781"/>
                    <a:pt x="2121" y="7934"/>
                  </a:cubicBezTo>
                  <a:cubicBezTo>
                    <a:pt x="2338" y="8349"/>
                    <a:pt x="2761" y="8596"/>
                    <a:pt x="3210" y="8596"/>
                  </a:cubicBezTo>
                  <a:cubicBezTo>
                    <a:pt x="3293" y="8596"/>
                    <a:pt x="3377" y="8588"/>
                    <a:pt x="3460" y="8570"/>
                  </a:cubicBezTo>
                  <a:cubicBezTo>
                    <a:pt x="4241" y="8403"/>
                    <a:pt x="4989" y="8113"/>
                    <a:pt x="5692" y="7734"/>
                  </a:cubicBezTo>
                  <a:lnTo>
                    <a:pt x="5737" y="7700"/>
                  </a:lnTo>
                  <a:lnTo>
                    <a:pt x="5737" y="7700"/>
                  </a:lnTo>
                  <a:lnTo>
                    <a:pt x="5346" y="8727"/>
                  </a:lnTo>
                  <a:lnTo>
                    <a:pt x="5000" y="9664"/>
                  </a:lnTo>
                  <a:lnTo>
                    <a:pt x="10613" y="9664"/>
                  </a:lnTo>
                  <a:lnTo>
                    <a:pt x="8047" y="4363"/>
                  </a:lnTo>
                  <a:cubicBezTo>
                    <a:pt x="8047" y="4363"/>
                    <a:pt x="9140" y="3515"/>
                    <a:pt x="8292" y="2221"/>
                  </a:cubicBezTo>
                  <a:cubicBezTo>
                    <a:pt x="8073" y="1886"/>
                    <a:pt x="7826" y="1761"/>
                    <a:pt x="7581" y="1761"/>
                  </a:cubicBezTo>
                  <a:cubicBezTo>
                    <a:pt x="6881" y="1761"/>
                    <a:pt x="6194" y="2779"/>
                    <a:pt x="6194" y="2779"/>
                  </a:cubicBezTo>
                  <a:cubicBezTo>
                    <a:pt x="6194" y="2779"/>
                    <a:pt x="4677" y="1696"/>
                    <a:pt x="4900" y="257"/>
                  </a:cubicBezTo>
                  <a:lnTo>
                    <a:pt x="4900" y="257"/>
                  </a:lnTo>
                  <a:cubicBezTo>
                    <a:pt x="4592" y="652"/>
                    <a:pt x="4249" y="800"/>
                    <a:pt x="3934" y="800"/>
                  </a:cubicBezTo>
                  <a:cubicBezTo>
                    <a:pt x="3404" y="800"/>
                    <a:pt x="2954" y="378"/>
                    <a:pt x="2891" y="0"/>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7327420" y="1484217"/>
              <a:ext cx="52988" cy="48947"/>
            </a:xfrm>
            <a:custGeom>
              <a:avLst/>
              <a:gdLst/>
              <a:ahLst/>
              <a:cxnLst/>
              <a:rect l="l" t="t" r="r" b="b"/>
              <a:pathLst>
                <a:path w="1403" h="1296" extrusionOk="0">
                  <a:moveTo>
                    <a:pt x="1282" y="0"/>
                  </a:moveTo>
                  <a:cubicBezTo>
                    <a:pt x="1279" y="0"/>
                    <a:pt x="1276" y="1"/>
                    <a:pt x="1272" y="1"/>
                  </a:cubicBezTo>
                  <a:cubicBezTo>
                    <a:pt x="659" y="113"/>
                    <a:pt x="168" y="581"/>
                    <a:pt x="11" y="1184"/>
                  </a:cubicBezTo>
                  <a:cubicBezTo>
                    <a:pt x="0" y="1229"/>
                    <a:pt x="34" y="1273"/>
                    <a:pt x="78" y="1296"/>
                  </a:cubicBezTo>
                  <a:lnTo>
                    <a:pt x="101" y="1296"/>
                  </a:lnTo>
                  <a:cubicBezTo>
                    <a:pt x="145" y="1296"/>
                    <a:pt x="179" y="1262"/>
                    <a:pt x="190" y="1229"/>
                  </a:cubicBezTo>
                  <a:cubicBezTo>
                    <a:pt x="324" y="693"/>
                    <a:pt x="759" y="280"/>
                    <a:pt x="1306" y="168"/>
                  </a:cubicBezTo>
                  <a:cubicBezTo>
                    <a:pt x="1403" y="147"/>
                    <a:pt x="1375" y="0"/>
                    <a:pt x="1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7528453" y="1519605"/>
              <a:ext cx="43017" cy="52346"/>
            </a:xfrm>
            <a:custGeom>
              <a:avLst/>
              <a:gdLst/>
              <a:ahLst/>
              <a:cxnLst/>
              <a:rect l="l" t="t" r="r" b="b"/>
              <a:pathLst>
                <a:path w="1139" h="1386" extrusionOk="0">
                  <a:moveTo>
                    <a:pt x="1032" y="1"/>
                  </a:moveTo>
                  <a:cubicBezTo>
                    <a:pt x="1015" y="1"/>
                    <a:pt x="998" y="5"/>
                    <a:pt x="982" y="13"/>
                  </a:cubicBezTo>
                  <a:cubicBezTo>
                    <a:pt x="536" y="325"/>
                    <a:pt x="201" y="760"/>
                    <a:pt x="23" y="1274"/>
                  </a:cubicBezTo>
                  <a:cubicBezTo>
                    <a:pt x="0" y="1318"/>
                    <a:pt x="23" y="1374"/>
                    <a:pt x="67" y="1385"/>
                  </a:cubicBezTo>
                  <a:lnTo>
                    <a:pt x="101" y="1385"/>
                  </a:lnTo>
                  <a:cubicBezTo>
                    <a:pt x="145" y="1385"/>
                    <a:pt x="179" y="1363"/>
                    <a:pt x="190" y="1329"/>
                  </a:cubicBezTo>
                  <a:cubicBezTo>
                    <a:pt x="357" y="850"/>
                    <a:pt x="670" y="448"/>
                    <a:pt x="1083" y="169"/>
                  </a:cubicBezTo>
                  <a:cubicBezTo>
                    <a:pt x="1127" y="135"/>
                    <a:pt x="1139" y="80"/>
                    <a:pt x="1105" y="35"/>
                  </a:cubicBezTo>
                  <a:cubicBezTo>
                    <a:pt x="1091" y="13"/>
                    <a:pt x="1062" y="1"/>
                    <a:pt x="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7276850" y="1552500"/>
              <a:ext cx="75044" cy="91548"/>
            </a:xfrm>
            <a:custGeom>
              <a:avLst/>
              <a:gdLst/>
              <a:ahLst/>
              <a:cxnLst/>
              <a:rect l="l" t="t" r="r" b="b"/>
              <a:pathLst>
                <a:path w="1987" h="2424" extrusionOk="0">
                  <a:moveTo>
                    <a:pt x="904" y="1"/>
                  </a:moveTo>
                  <a:cubicBezTo>
                    <a:pt x="346" y="514"/>
                    <a:pt x="123" y="1373"/>
                    <a:pt x="45" y="1909"/>
                  </a:cubicBezTo>
                  <a:cubicBezTo>
                    <a:pt x="0" y="2177"/>
                    <a:pt x="212" y="2411"/>
                    <a:pt x="480" y="2422"/>
                  </a:cubicBezTo>
                  <a:cubicBezTo>
                    <a:pt x="512" y="2423"/>
                    <a:pt x="544" y="2424"/>
                    <a:pt x="576" y="2424"/>
                  </a:cubicBezTo>
                  <a:cubicBezTo>
                    <a:pt x="1056" y="2424"/>
                    <a:pt x="1526" y="2345"/>
                    <a:pt x="1986" y="2188"/>
                  </a:cubicBezTo>
                  <a:lnTo>
                    <a:pt x="904" y="1"/>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7392303" y="1623313"/>
              <a:ext cx="60995" cy="54763"/>
            </a:xfrm>
            <a:custGeom>
              <a:avLst/>
              <a:gdLst/>
              <a:ahLst/>
              <a:cxnLst/>
              <a:rect l="l" t="t" r="r" b="b"/>
              <a:pathLst>
                <a:path w="1615" h="1450" extrusionOk="0">
                  <a:moveTo>
                    <a:pt x="983" y="1"/>
                  </a:moveTo>
                  <a:cubicBezTo>
                    <a:pt x="838" y="547"/>
                    <a:pt x="492" y="1016"/>
                    <a:pt x="1" y="1306"/>
                  </a:cubicBezTo>
                  <a:cubicBezTo>
                    <a:pt x="155" y="1406"/>
                    <a:pt x="310" y="1450"/>
                    <a:pt x="456" y="1450"/>
                  </a:cubicBezTo>
                  <a:cubicBezTo>
                    <a:pt x="1127" y="1450"/>
                    <a:pt x="1615" y="541"/>
                    <a:pt x="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7341318" y="1508690"/>
              <a:ext cx="80520" cy="84901"/>
            </a:xfrm>
            <a:custGeom>
              <a:avLst/>
              <a:gdLst/>
              <a:ahLst/>
              <a:cxnLst/>
              <a:rect l="l" t="t" r="r" b="b"/>
              <a:pathLst>
                <a:path w="2132" h="2248" extrusionOk="0">
                  <a:moveTo>
                    <a:pt x="1998" y="0"/>
                  </a:moveTo>
                  <a:lnTo>
                    <a:pt x="1998" y="0"/>
                  </a:lnTo>
                  <a:cubicBezTo>
                    <a:pt x="860" y="112"/>
                    <a:pt x="0" y="1094"/>
                    <a:pt x="56" y="2243"/>
                  </a:cubicBezTo>
                  <a:cubicBezTo>
                    <a:pt x="99" y="2246"/>
                    <a:pt x="142" y="2248"/>
                    <a:pt x="185" y="2248"/>
                  </a:cubicBezTo>
                  <a:cubicBezTo>
                    <a:pt x="651" y="2248"/>
                    <a:pt x="1092" y="2081"/>
                    <a:pt x="1440" y="1775"/>
                  </a:cubicBezTo>
                  <a:cubicBezTo>
                    <a:pt x="1496" y="1719"/>
                    <a:pt x="1552" y="1674"/>
                    <a:pt x="1596" y="1618"/>
                  </a:cubicBezTo>
                  <a:cubicBezTo>
                    <a:pt x="1987" y="1172"/>
                    <a:pt x="2132" y="569"/>
                    <a:pt x="1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7342564" y="1534410"/>
              <a:ext cx="53139" cy="59182"/>
            </a:xfrm>
            <a:custGeom>
              <a:avLst/>
              <a:gdLst/>
              <a:ahLst/>
              <a:cxnLst/>
              <a:rect l="l" t="t" r="r" b="b"/>
              <a:pathLst>
                <a:path w="1407" h="1567" extrusionOk="0">
                  <a:moveTo>
                    <a:pt x="592" y="0"/>
                  </a:moveTo>
                  <a:cubicBezTo>
                    <a:pt x="202" y="413"/>
                    <a:pt x="1" y="982"/>
                    <a:pt x="23" y="1562"/>
                  </a:cubicBezTo>
                  <a:cubicBezTo>
                    <a:pt x="66" y="1565"/>
                    <a:pt x="109" y="1567"/>
                    <a:pt x="152" y="1567"/>
                  </a:cubicBezTo>
                  <a:cubicBezTo>
                    <a:pt x="618" y="1567"/>
                    <a:pt x="1059" y="1400"/>
                    <a:pt x="1407" y="1094"/>
                  </a:cubicBezTo>
                  <a:cubicBezTo>
                    <a:pt x="1374" y="603"/>
                    <a:pt x="1050" y="179"/>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7483775" y="1678528"/>
              <a:ext cx="66206" cy="77159"/>
            </a:xfrm>
            <a:custGeom>
              <a:avLst/>
              <a:gdLst/>
              <a:ahLst/>
              <a:cxnLst/>
              <a:rect l="l" t="t" r="r" b="b"/>
              <a:pathLst>
                <a:path w="1753" h="2043" extrusionOk="0">
                  <a:moveTo>
                    <a:pt x="1752" y="1"/>
                  </a:moveTo>
                  <a:lnTo>
                    <a:pt x="1752" y="1"/>
                  </a:lnTo>
                  <a:cubicBezTo>
                    <a:pt x="1328" y="391"/>
                    <a:pt x="871" y="726"/>
                    <a:pt x="380" y="1016"/>
                  </a:cubicBezTo>
                  <a:lnTo>
                    <a:pt x="0" y="2043"/>
                  </a:lnTo>
                  <a:cubicBezTo>
                    <a:pt x="1674" y="1262"/>
                    <a:pt x="1752" y="1"/>
                    <a:pt x="1752" y="1"/>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230888" y="1237184"/>
              <a:ext cx="189291" cy="152279"/>
            </a:xfrm>
            <a:custGeom>
              <a:avLst/>
              <a:gdLst/>
              <a:ahLst/>
              <a:cxnLst/>
              <a:rect l="l" t="t" r="r" b="b"/>
              <a:pathLst>
                <a:path w="5012" h="4032" extrusionOk="0">
                  <a:moveTo>
                    <a:pt x="4928" y="0"/>
                  </a:moveTo>
                  <a:cubicBezTo>
                    <a:pt x="4922" y="0"/>
                    <a:pt x="4917" y="1"/>
                    <a:pt x="4911" y="3"/>
                  </a:cubicBezTo>
                  <a:cubicBezTo>
                    <a:pt x="3527" y="203"/>
                    <a:pt x="3393" y="1119"/>
                    <a:pt x="3270" y="2000"/>
                  </a:cubicBezTo>
                  <a:cubicBezTo>
                    <a:pt x="3181" y="2614"/>
                    <a:pt x="3092" y="3194"/>
                    <a:pt x="2601" y="3551"/>
                  </a:cubicBezTo>
                  <a:cubicBezTo>
                    <a:pt x="2291" y="3780"/>
                    <a:pt x="2008" y="3857"/>
                    <a:pt x="1741" y="3857"/>
                  </a:cubicBezTo>
                  <a:cubicBezTo>
                    <a:pt x="1459" y="3857"/>
                    <a:pt x="1196" y="3771"/>
                    <a:pt x="938" y="3685"/>
                  </a:cubicBezTo>
                  <a:cubicBezTo>
                    <a:pt x="697" y="3585"/>
                    <a:pt x="437" y="3538"/>
                    <a:pt x="168" y="3538"/>
                  </a:cubicBezTo>
                  <a:cubicBezTo>
                    <a:pt x="138" y="3538"/>
                    <a:pt x="109" y="3539"/>
                    <a:pt x="79" y="3540"/>
                  </a:cubicBezTo>
                  <a:cubicBezTo>
                    <a:pt x="34" y="3540"/>
                    <a:pt x="1" y="3585"/>
                    <a:pt x="1" y="3641"/>
                  </a:cubicBezTo>
                  <a:cubicBezTo>
                    <a:pt x="1" y="3680"/>
                    <a:pt x="45" y="3720"/>
                    <a:pt x="87" y="3720"/>
                  </a:cubicBezTo>
                  <a:cubicBezTo>
                    <a:pt x="92" y="3720"/>
                    <a:pt x="96" y="3720"/>
                    <a:pt x="101" y="3719"/>
                  </a:cubicBezTo>
                  <a:cubicBezTo>
                    <a:pt x="128" y="3718"/>
                    <a:pt x="155" y="3717"/>
                    <a:pt x="181" y="3717"/>
                  </a:cubicBezTo>
                  <a:cubicBezTo>
                    <a:pt x="422" y="3717"/>
                    <a:pt x="661" y="3762"/>
                    <a:pt x="882" y="3853"/>
                  </a:cubicBezTo>
                  <a:cubicBezTo>
                    <a:pt x="1161" y="3964"/>
                    <a:pt x="1451" y="4020"/>
                    <a:pt x="1742" y="4031"/>
                  </a:cubicBezTo>
                  <a:cubicBezTo>
                    <a:pt x="2099" y="4031"/>
                    <a:pt x="2433" y="3908"/>
                    <a:pt x="2712" y="3696"/>
                  </a:cubicBezTo>
                  <a:cubicBezTo>
                    <a:pt x="3259" y="3295"/>
                    <a:pt x="3360" y="2647"/>
                    <a:pt x="3449" y="2022"/>
                  </a:cubicBezTo>
                  <a:cubicBezTo>
                    <a:pt x="3561" y="1174"/>
                    <a:pt x="3672" y="360"/>
                    <a:pt x="4933" y="181"/>
                  </a:cubicBezTo>
                  <a:cubicBezTo>
                    <a:pt x="4978" y="170"/>
                    <a:pt x="5011" y="125"/>
                    <a:pt x="5011" y="81"/>
                  </a:cubicBezTo>
                  <a:cubicBezTo>
                    <a:pt x="5002" y="32"/>
                    <a:pt x="4966" y="0"/>
                    <a:pt x="4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42558" y="1355999"/>
              <a:ext cx="423751" cy="240806"/>
            </a:xfrm>
            <a:custGeom>
              <a:avLst/>
              <a:gdLst/>
              <a:ahLst/>
              <a:cxnLst/>
              <a:rect l="l" t="t" r="r" b="b"/>
              <a:pathLst>
                <a:path w="11220" h="6376" extrusionOk="0">
                  <a:moveTo>
                    <a:pt x="5243" y="0"/>
                  </a:moveTo>
                  <a:cubicBezTo>
                    <a:pt x="4692" y="0"/>
                    <a:pt x="4044" y="329"/>
                    <a:pt x="3307" y="986"/>
                  </a:cubicBezTo>
                  <a:cubicBezTo>
                    <a:pt x="2352" y="1843"/>
                    <a:pt x="1518" y="2257"/>
                    <a:pt x="726" y="2257"/>
                  </a:cubicBezTo>
                  <a:cubicBezTo>
                    <a:pt x="528" y="2257"/>
                    <a:pt x="332" y="2231"/>
                    <a:pt x="138" y="2180"/>
                  </a:cubicBezTo>
                  <a:cubicBezTo>
                    <a:pt x="130" y="2177"/>
                    <a:pt x="123" y="2176"/>
                    <a:pt x="116" y="2176"/>
                  </a:cubicBezTo>
                  <a:cubicBezTo>
                    <a:pt x="32" y="2176"/>
                    <a:pt x="1" y="2348"/>
                    <a:pt x="93" y="2358"/>
                  </a:cubicBezTo>
                  <a:cubicBezTo>
                    <a:pt x="300" y="2412"/>
                    <a:pt x="508" y="2439"/>
                    <a:pt x="718" y="2439"/>
                  </a:cubicBezTo>
                  <a:cubicBezTo>
                    <a:pt x="1551" y="2439"/>
                    <a:pt x="2423" y="2011"/>
                    <a:pt x="3430" y="1119"/>
                  </a:cubicBezTo>
                  <a:cubicBezTo>
                    <a:pt x="4116" y="503"/>
                    <a:pt x="4732" y="179"/>
                    <a:pt x="5237" y="179"/>
                  </a:cubicBezTo>
                  <a:cubicBezTo>
                    <a:pt x="5298" y="179"/>
                    <a:pt x="5358" y="184"/>
                    <a:pt x="5416" y="193"/>
                  </a:cubicBezTo>
                  <a:cubicBezTo>
                    <a:pt x="5751" y="249"/>
                    <a:pt x="6041" y="461"/>
                    <a:pt x="6265" y="841"/>
                  </a:cubicBezTo>
                  <a:cubicBezTo>
                    <a:pt x="6762" y="1686"/>
                    <a:pt x="7389" y="2088"/>
                    <a:pt x="8236" y="2088"/>
                  </a:cubicBezTo>
                  <a:cubicBezTo>
                    <a:pt x="8530" y="2088"/>
                    <a:pt x="8849" y="2040"/>
                    <a:pt x="9200" y="1945"/>
                  </a:cubicBezTo>
                  <a:cubicBezTo>
                    <a:pt x="9383" y="1894"/>
                    <a:pt x="9562" y="1869"/>
                    <a:pt x="9733" y="1869"/>
                  </a:cubicBezTo>
                  <a:cubicBezTo>
                    <a:pt x="10123" y="1869"/>
                    <a:pt x="10463" y="2001"/>
                    <a:pt x="10673" y="2258"/>
                  </a:cubicBezTo>
                  <a:cubicBezTo>
                    <a:pt x="11007" y="2637"/>
                    <a:pt x="11019" y="3262"/>
                    <a:pt x="10695" y="3999"/>
                  </a:cubicBezTo>
                  <a:cubicBezTo>
                    <a:pt x="9936" y="5740"/>
                    <a:pt x="10204" y="6309"/>
                    <a:pt x="10215" y="6331"/>
                  </a:cubicBezTo>
                  <a:cubicBezTo>
                    <a:pt x="10226" y="6364"/>
                    <a:pt x="10260" y="6376"/>
                    <a:pt x="10293" y="6376"/>
                  </a:cubicBezTo>
                  <a:cubicBezTo>
                    <a:pt x="10304" y="6376"/>
                    <a:pt x="10327" y="6376"/>
                    <a:pt x="10338" y="6364"/>
                  </a:cubicBezTo>
                  <a:cubicBezTo>
                    <a:pt x="10382" y="6342"/>
                    <a:pt x="10405" y="6297"/>
                    <a:pt x="10382" y="6253"/>
                  </a:cubicBezTo>
                  <a:cubicBezTo>
                    <a:pt x="10382" y="6242"/>
                    <a:pt x="10137" y="5706"/>
                    <a:pt x="10862" y="4077"/>
                  </a:cubicBezTo>
                  <a:cubicBezTo>
                    <a:pt x="11219" y="3262"/>
                    <a:pt x="11208" y="2581"/>
                    <a:pt x="10818" y="2135"/>
                  </a:cubicBezTo>
                  <a:cubicBezTo>
                    <a:pt x="10564" y="1842"/>
                    <a:pt x="10170" y="1689"/>
                    <a:pt x="9719" y="1689"/>
                  </a:cubicBezTo>
                  <a:cubicBezTo>
                    <a:pt x="9535" y="1689"/>
                    <a:pt x="9341" y="1715"/>
                    <a:pt x="9144" y="1767"/>
                  </a:cubicBezTo>
                  <a:cubicBezTo>
                    <a:pt x="8811" y="1857"/>
                    <a:pt x="8509" y="1903"/>
                    <a:pt x="8233" y="1903"/>
                  </a:cubicBezTo>
                  <a:cubicBezTo>
                    <a:pt x="7454" y="1903"/>
                    <a:pt x="6882" y="1534"/>
                    <a:pt x="6421" y="751"/>
                  </a:cubicBezTo>
                  <a:cubicBezTo>
                    <a:pt x="6164" y="327"/>
                    <a:pt x="5841" y="71"/>
                    <a:pt x="5439" y="15"/>
                  </a:cubicBezTo>
                  <a:cubicBezTo>
                    <a:pt x="5375" y="5"/>
                    <a:pt x="5309" y="0"/>
                    <a:pt x="5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511571" y="1232652"/>
              <a:ext cx="191255" cy="169010"/>
            </a:xfrm>
            <a:custGeom>
              <a:avLst/>
              <a:gdLst/>
              <a:ahLst/>
              <a:cxnLst/>
              <a:rect l="l" t="t" r="r" b="b"/>
              <a:pathLst>
                <a:path w="5064" h="4475" extrusionOk="0">
                  <a:moveTo>
                    <a:pt x="559" y="1"/>
                  </a:moveTo>
                  <a:cubicBezTo>
                    <a:pt x="493" y="1"/>
                    <a:pt x="434" y="81"/>
                    <a:pt x="492" y="156"/>
                  </a:cubicBezTo>
                  <a:cubicBezTo>
                    <a:pt x="905" y="636"/>
                    <a:pt x="704" y="1250"/>
                    <a:pt x="492" y="1886"/>
                  </a:cubicBezTo>
                  <a:cubicBezTo>
                    <a:pt x="246" y="2611"/>
                    <a:pt x="1" y="3370"/>
                    <a:pt x="626" y="3984"/>
                  </a:cubicBezTo>
                  <a:cubicBezTo>
                    <a:pt x="905" y="4285"/>
                    <a:pt x="1295" y="4464"/>
                    <a:pt x="1719" y="4475"/>
                  </a:cubicBezTo>
                  <a:cubicBezTo>
                    <a:pt x="2233" y="4475"/>
                    <a:pt x="2746" y="4173"/>
                    <a:pt x="3181" y="3928"/>
                  </a:cubicBezTo>
                  <a:cubicBezTo>
                    <a:pt x="3539" y="3712"/>
                    <a:pt x="3888" y="3503"/>
                    <a:pt x="4183" y="3503"/>
                  </a:cubicBezTo>
                  <a:cubicBezTo>
                    <a:pt x="4238" y="3503"/>
                    <a:pt x="4291" y="3510"/>
                    <a:pt x="4342" y="3526"/>
                  </a:cubicBezTo>
                  <a:cubicBezTo>
                    <a:pt x="4554" y="3593"/>
                    <a:pt x="4721" y="3772"/>
                    <a:pt x="4878" y="4107"/>
                  </a:cubicBezTo>
                  <a:cubicBezTo>
                    <a:pt x="4896" y="4136"/>
                    <a:pt x="4924" y="4148"/>
                    <a:pt x="4951" y="4148"/>
                  </a:cubicBezTo>
                  <a:cubicBezTo>
                    <a:pt x="5008" y="4148"/>
                    <a:pt x="5064" y="4096"/>
                    <a:pt x="5034" y="4028"/>
                  </a:cubicBezTo>
                  <a:cubicBezTo>
                    <a:pt x="4855" y="3649"/>
                    <a:pt x="4654" y="3437"/>
                    <a:pt x="4398" y="3359"/>
                  </a:cubicBezTo>
                  <a:cubicBezTo>
                    <a:pt x="4324" y="3334"/>
                    <a:pt x="4249" y="3323"/>
                    <a:pt x="4173" y="3323"/>
                  </a:cubicBezTo>
                  <a:cubicBezTo>
                    <a:pt x="3832" y="3323"/>
                    <a:pt x="3464" y="3544"/>
                    <a:pt x="3081" y="3772"/>
                  </a:cubicBezTo>
                  <a:cubicBezTo>
                    <a:pt x="2642" y="4031"/>
                    <a:pt x="2194" y="4295"/>
                    <a:pt x="1730" y="4295"/>
                  </a:cubicBezTo>
                  <a:cubicBezTo>
                    <a:pt x="1415" y="4295"/>
                    <a:pt x="1093" y="4174"/>
                    <a:pt x="760" y="3850"/>
                  </a:cubicBezTo>
                  <a:cubicBezTo>
                    <a:pt x="213" y="3314"/>
                    <a:pt x="436" y="2656"/>
                    <a:pt x="670" y="1942"/>
                  </a:cubicBezTo>
                  <a:cubicBezTo>
                    <a:pt x="882" y="1283"/>
                    <a:pt x="1106" y="591"/>
                    <a:pt x="626" y="33"/>
                  </a:cubicBezTo>
                  <a:cubicBezTo>
                    <a:pt x="606" y="10"/>
                    <a:pt x="582"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7563425" y="1325785"/>
              <a:ext cx="35879" cy="43433"/>
            </a:xfrm>
            <a:custGeom>
              <a:avLst/>
              <a:gdLst/>
              <a:ahLst/>
              <a:cxnLst/>
              <a:rect l="l" t="t" r="r" b="b"/>
              <a:pathLst>
                <a:path w="950" h="1150" extrusionOk="0">
                  <a:moveTo>
                    <a:pt x="715" y="246"/>
                  </a:moveTo>
                  <a:lnTo>
                    <a:pt x="715" y="246"/>
                  </a:lnTo>
                  <a:cubicBezTo>
                    <a:pt x="770" y="737"/>
                    <a:pt x="637" y="893"/>
                    <a:pt x="581" y="937"/>
                  </a:cubicBezTo>
                  <a:cubicBezTo>
                    <a:pt x="536" y="960"/>
                    <a:pt x="486" y="971"/>
                    <a:pt x="437" y="971"/>
                  </a:cubicBezTo>
                  <a:cubicBezTo>
                    <a:pt x="388" y="971"/>
                    <a:pt x="341" y="960"/>
                    <a:pt x="302" y="937"/>
                  </a:cubicBezTo>
                  <a:cubicBezTo>
                    <a:pt x="224" y="904"/>
                    <a:pt x="190" y="826"/>
                    <a:pt x="201" y="759"/>
                  </a:cubicBezTo>
                  <a:cubicBezTo>
                    <a:pt x="213" y="603"/>
                    <a:pt x="380" y="391"/>
                    <a:pt x="715" y="246"/>
                  </a:cubicBezTo>
                  <a:close/>
                  <a:moveTo>
                    <a:pt x="860" y="0"/>
                  </a:moveTo>
                  <a:lnTo>
                    <a:pt x="759" y="34"/>
                  </a:lnTo>
                  <a:cubicBezTo>
                    <a:pt x="268" y="201"/>
                    <a:pt x="34" y="502"/>
                    <a:pt x="12" y="748"/>
                  </a:cubicBezTo>
                  <a:cubicBezTo>
                    <a:pt x="0" y="893"/>
                    <a:pt x="79" y="1027"/>
                    <a:pt x="213" y="1094"/>
                  </a:cubicBezTo>
                  <a:cubicBezTo>
                    <a:pt x="291" y="1127"/>
                    <a:pt x="369" y="1149"/>
                    <a:pt x="447" y="1149"/>
                  </a:cubicBezTo>
                  <a:cubicBezTo>
                    <a:pt x="525" y="1149"/>
                    <a:pt x="614" y="1127"/>
                    <a:pt x="670" y="1083"/>
                  </a:cubicBezTo>
                  <a:cubicBezTo>
                    <a:pt x="882" y="937"/>
                    <a:pt x="949" y="592"/>
                    <a:pt x="882" y="112"/>
                  </a:cubicBezTo>
                  <a:lnTo>
                    <a:pt x="8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7274320" y="1549063"/>
              <a:ext cx="81351" cy="98309"/>
            </a:xfrm>
            <a:custGeom>
              <a:avLst/>
              <a:gdLst/>
              <a:ahLst/>
              <a:cxnLst/>
              <a:rect l="l" t="t" r="r" b="b"/>
              <a:pathLst>
                <a:path w="2154" h="2603" extrusionOk="0">
                  <a:moveTo>
                    <a:pt x="977" y="0"/>
                  </a:moveTo>
                  <a:cubicBezTo>
                    <a:pt x="957" y="0"/>
                    <a:pt x="935" y="7"/>
                    <a:pt x="915" y="25"/>
                  </a:cubicBezTo>
                  <a:cubicBezTo>
                    <a:pt x="313" y="572"/>
                    <a:pt x="101" y="1487"/>
                    <a:pt x="22" y="1989"/>
                  </a:cubicBezTo>
                  <a:cubicBezTo>
                    <a:pt x="0" y="2134"/>
                    <a:pt x="45" y="2290"/>
                    <a:pt x="134" y="2402"/>
                  </a:cubicBezTo>
                  <a:cubicBezTo>
                    <a:pt x="234" y="2525"/>
                    <a:pt x="391" y="2592"/>
                    <a:pt x="547" y="2603"/>
                  </a:cubicBezTo>
                  <a:lnTo>
                    <a:pt x="658" y="2603"/>
                  </a:lnTo>
                  <a:cubicBezTo>
                    <a:pt x="1149" y="2603"/>
                    <a:pt x="1629" y="2525"/>
                    <a:pt x="2087" y="2357"/>
                  </a:cubicBezTo>
                  <a:cubicBezTo>
                    <a:pt x="2132" y="2346"/>
                    <a:pt x="2154" y="2290"/>
                    <a:pt x="2132" y="2246"/>
                  </a:cubicBezTo>
                  <a:cubicBezTo>
                    <a:pt x="2122" y="2209"/>
                    <a:pt x="2082" y="2187"/>
                    <a:pt x="2044" y="2187"/>
                  </a:cubicBezTo>
                  <a:cubicBezTo>
                    <a:pt x="2036" y="2187"/>
                    <a:pt x="2028" y="2188"/>
                    <a:pt x="2020" y="2190"/>
                  </a:cubicBezTo>
                  <a:cubicBezTo>
                    <a:pt x="1581" y="2347"/>
                    <a:pt x="1112" y="2425"/>
                    <a:pt x="641" y="2425"/>
                  </a:cubicBezTo>
                  <a:cubicBezTo>
                    <a:pt x="610" y="2425"/>
                    <a:pt x="578" y="2425"/>
                    <a:pt x="547" y="2424"/>
                  </a:cubicBezTo>
                  <a:cubicBezTo>
                    <a:pt x="446" y="2424"/>
                    <a:pt x="346" y="2368"/>
                    <a:pt x="279" y="2290"/>
                  </a:cubicBezTo>
                  <a:cubicBezTo>
                    <a:pt x="212" y="2212"/>
                    <a:pt x="179" y="2112"/>
                    <a:pt x="201" y="2011"/>
                  </a:cubicBezTo>
                  <a:cubicBezTo>
                    <a:pt x="268" y="1543"/>
                    <a:pt x="480" y="672"/>
                    <a:pt x="1038" y="159"/>
                  </a:cubicBezTo>
                  <a:cubicBezTo>
                    <a:pt x="1107" y="90"/>
                    <a:pt x="1049" y="0"/>
                    <a:pt x="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6886982" y="1783067"/>
              <a:ext cx="946642" cy="1021649"/>
            </a:xfrm>
            <a:custGeom>
              <a:avLst/>
              <a:gdLst/>
              <a:ahLst/>
              <a:cxnLst/>
              <a:rect l="l" t="t" r="r" b="b"/>
              <a:pathLst>
                <a:path w="25065" h="27051" extrusionOk="0">
                  <a:moveTo>
                    <a:pt x="14530" y="0"/>
                  </a:moveTo>
                  <a:cubicBezTo>
                    <a:pt x="13883" y="0"/>
                    <a:pt x="13370" y="513"/>
                    <a:pt x="13370" y="1150"/>
                  </a:cubicBezTo>
                  <a:lnTo>
                    <a:pt x="13370" y="3761"/>
                  </a:lnTo>
                  <a:cubicBezTo>
                    <a:pt x="11327" y="6194"/>
                    <a:pt x="10144" y="9229"/>
                    <a:pt x="10022" y="12409"/>
                  </a:cubicBezTo>
                  <a:cubicBezTo>
                    <a:pt x="9151" y="11941"/>
                    <a:pt x="8214" y="11628"/>
                    <a:pt x="7243" y="11472"/>
                  </a:cubicBezTo>
                  <a:cubicBezTo>
                    <a:pt x="7036" y="11439"/>
                    <a:pt x="6827" y="11423"/>
                    <a:pt x="6618" y="11423"/>
                  </a:cubicBezTo>
                  <a:cubicBezTo>
                    <a:pt x="6040" y="11423"/>
                    <a:pt x="5463" y="11547"/>
                    <a:pt x="4922" y="11784"/>
                  </a:cubicBezTo>
                  <a:lnTo>
                    <a:pt x="2612" y="10445"/>
                  </a:lnTo>
                  <a:cubicBezTo>
                    <a:pt x="2514" y="10388"/>
                    <a:pt x="2407" y="10360"/>
                    <a:pt x="2301" y="10360"/>
                  </a:cubicBezTo>
                  <a:cubicBezTo>
                    <a:pt x="2080" y="10360"/>
                    <a:pt x="1862" y="10480"/>
                    <a:pt x="1741" y="10691"/>
                  </a:cubicBezTo>
                  <a:lnTo>
                    <a:pt x="179" y="13380"/>
                  </a:lnTo>
                  <a:cubicBezTo>
                    <a:pt x="0" y="13682"/>
                    <a:pt x="112" y="14072"/>
                    <a:pt x="413" y="14251"/>
                  </a:cubicBezTo>
                  <a:lnTo>
                    <a:pt x="2366" y="15389"/>
                  </a:lnTo>
                  <a:cubicBezTo>
                    <a:pt x="2266" y="16483"/>
                    <a:pt x="2612" y="17576"/>
                    <a:pt x="3326" y="18413"/>
                  </a:cubicBezTo>
                  <a:cubicBezTo>
                    <a:pt x="5201" y="20567"/>
                    <a:pt x="8538" y="22431"/>
                    <a:pt x="11595" y="23189"/>
                  </a:cubicBezTo>
                  <a:cubicBezTo>
                    <a:pt x="11640" y="23201"/>
                    <a:pt x="11696" y="23212"/>
                    <a:pt x="11740" y="23223"/>
                  </a:cubicBezTo>
                  <a:lnTo>
                    <a:pt x="11595" y="24015"/>
                  </a:lnTo>
                  <a:lnTo>
                    <a:pt x="22543" y="27051"/>
                  </a:lnTo>
                  <a:cubicBezTo>
                    <a:pt x="23938" y="21582"/>
                    <a:pt x="24473" y="14697"/>
                    <a:pt x="23882" y="10401"/>
                  </a:cubicBezTo>
                  <a:lnTo>
                    <a:pt x="24172" y="9620"/>
                  </a:lnTo>
                  <a:cubicBezTo>
                    <a:pt x="25065" y="7254"/>
                    <a:pt x="24116" y="4587"/>
                    <a:pt x="21929" y="3314"/>
                  </a:cubicBezTo>
                  <a:lnTo>
                    <a:pt x="21929" y="1150"/>
                  </a:lnTo>
                  <a:cubicBezTo>
                    <a:pt x="21929" y="513"/>
                    <a:pt x="21416" y="0"/>
                    <a:pt x="20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7141531" y="2228944"/>
              <a:ext cx="615119" cy="426131"/>
            </a:xfrm>
            <a:custGeom>
              <a:avLst/>
              <a:gdLst/>
              <a:ahLst/>
              <a:cxnLst/>
              <a:rect l="l" t="t" r="r" b="b"/>
              <a:pathLst>
                <a:path w="16287" h="11283" extrusionOk="0">
                  <a:moveTo>
                    <a:pt x="1097" y="0"/>
                  </a:moveTo>
                  <a:cubicBezTo>
                    <a:pt x="1069" y="0"/>
                    <a:pt x="1038" y="13"/>
                    <a:pt x="1016" y="34"/>
                  </a:cubicBezTo>
                  <a:cubicBezTo>
                    <a:pt x="994" y="79"/>
                    <a:pt x="1005" y="135"/>
                    <a:pt x="1039" y="168"/>
                  </a:cubicBezTo>
                  <a:cubicBezTo>
                    <a:pt x="2088" y="871"/>
                    <a:pt x="1697" y="1742"/>
                    <a:pt x="1206" y="2846"/>
                  </a:cubicBezTo>
                  <a:cubicBezTo>
                    <a:pt x="670" y="4074"/>
                    <a:pt x="1" y="5603"/>
                    <a:pt x="1362" y="7243"/>
                  </a:cubicBezTo>
                  <a:cubicBezTo>
                    <a:pt x="1902" y="7889"/>
                    <a:pt x="2526" y="8132"/>
                    <a:pt x="3196" y="8132"/>
                  </a:cubicBezTo>
                  <a:cubicBezTo>
                    <a:pt x="4230" y="8132"/>
                    <a:pt x="5377" y="7555"/>
                    <a:pt x="6507" y="6987"/>
                  </a:cubicBezTo>
                  <a:cubicBezTo>
                    <a:pt x="7686" y="6397"/>
                    <a:pt x="8886" y="5792"/>
                    <a:pt x="9992" y="5792"/>
                  </a:cubicBezTo>
                  <a:cubicBezTo>
                    <a:pt x="10477" y="5792"/>
                    <a:pt x="10944" y="5908"/>
                    <a:pt x="11384" y="6194"/>
                  </a:cubicBezTo>
                  <a:cubicBezTo>
                    <a:pt x="12767" y="7098"/>
                    <a:pt x="13169" y="8236"/>
                    <a:pt x="13515" y="9230"/>
                  </a:cubicBezTo>
                  <a:cubicBezTo>
                    <a:pt x="13917" y="10368"/>
                    <a:pt x="14229" y="11283"/>
                    <a:pt x="15858" y="11283"/>
                  </a:cubicBezTo>
                  <a:cubicBezTo>
                    <a:pt x="15948" y="11283"/>
                    <a:pt x="16048" y="11283"/>
                    <a:pt x="16160" y="11272"/>
                  </a:cubicBezTo>
                  <a:cubicBezTo>
                    <a:pt x="16163" y="11272"/>
                    <a:pt x="16167" y="11272"/>
                    <a:pt x="16170" y="11272"/>
                  </a:cubicBezTo>
                  <a:cubicBezTo>
                    <a:pt x="16287" y="11272"/>
                    <a:pt x="16280" y="11092"/>
                    <a:pt x="16168" y="11092"/>
                  </a:cubicBezTo>
                  <a:cubicBezTo>
                    <a:pt x="16162" y="11092"/>
                    <a:pt x="16155" y="11092"/>
                    <a:pt x="16149" y="11093"/>
                  </a:cubicBezTo>
                  <a:cubicBezTo>
                    <a:pt x="16047" y="11100"/>
                    <a:pt x="15949" y="11103"/>
                    <a:pt x="15857" y="11103"/>
                  </a:cubicBezTo>
                  <a:cubicBezTo>
                    <a:pt x="14372" y="11103"/>
                    <a:pt x="14082" y="10277"/>
                    <a:pt x="13694" y="9174"/>
                  </a:cubicBezTo>
                  <a:cubicBezTo>
                    <a:pt x="13348" y="8192"/>
                    <a:pt x="12924" y="6975"/>
                    <a:pt x="11484" y="6038"/>
                  </a:cubicBezTo>
                  <a:cubicBezTo>
                    <a:pt x="11013" y="5733"/>
                    <a:pt x="10515" y="5609"/>
                    <a:pt x="10000" y="5609"/>
                  </a:cubicBezTo>
                  <a:cubicBezTo>
                    <a:pt x="8856" y="5609"/>
                    <a:pt x="7629" y="6222"/>
                    <a:pt x="6429" y="6830"/>
                  </a:cubicBezTo>
                  <a:cubicBezTo>
                    <a:pt x="5286" y="7402"/>
                    <a:pt x="4181" y="7956"/>
                    <a:pt x="3206" y="7956"/>
                  </a:cubicBezTo>
                  <a:cubicBezTo>
                    <a:pt x="2582" y="7956"/>
                    <a:pt x="2011" y="7729"/>
                    <a:pt x="1519" y="7132"/>
                  </a:cubicBezTo>
                  <a:cubicBezTo>
                    <a:pt x="213" y="5569"/>
                    <a:pt x="827" y="4163"/>
                    <a:pt x="1373" y="2925"/>
                  </a:cubicBezTo>
                  <a:cubicBezTo>
                    <a:pt x="1853" y="1831"/>
                    <a:pt x="2311" y="804"/>
                    <a:pt x="1139" y="12"/>
                  </a:cubicBezTo>
                  <a:cubicBezTo>
                    <a:pt x="1127" y="4"/>
                    <a:pt x="1113" y="0"/>
                    <a:pt x="1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7334105" y="2007479"/>
              <a:ext cx="358753" cy="416236"/>
            </a:xfrm>
            <a:custGeom>
              <a:avLst/>
              <a:gdLst/>
              <a:ahLst/>
              <a:cxnLst/>
              <a:rect l="l" t="t" r="r" b="b"/>
              <a:pathLst>
                <a:path w="9499" h="11021" extrusionOk="0">
                  <a:moveTo>
                    <a:pt x="1401" y="0"/>
                  </a:moveTo>
                  <a:cubicBezTo>
                    <a:pt x="1041" y="0"/>
                    <a:pt x="608" y="98"/>
                    <a:pt x="102" y="296"/>
                  </a:cubicBezTo>
                  <a:cubicBezTo>
                    <a:pt x="1" y="327"/>
                    <a:pt x="47" y="468"/>
                    <a:pt x="140" y="468"/>
                  </a:cubicBezTo>
                  <a:cubicBezTo>
                    <a:pt x="149" y="468"/>
                    <a:pt x="159" y="467"/>
                    <a:pt x="169" y="464"/>
                  </a:cubicBezTo>
                  <a:cubicBezTo>
                    <a:pt x="654" y="275"/>
                    <a:pt x="1067" y="180"/>
                    <a:pt x="1403" y="180"/>
                  </a:cubicBezTo>
                  <a:cubicBezTo>
                    <a:pt x="1724" y="180"/>
                    <a:pt x="1976" y="267"/>
                    <a:pt x="2155" y="441"/>
                  </a:cubicBezTo>
                  <a:cubicBezTo>
                    <a:pt x="2602" y="865"/>
                    <a:pt x="2602" y="1814"/>
                    <a:pt x="2189" y="3064"/>
                  </a:cubicBezTo>
                  <a:cubicBezTo>
                    <a:pt x="1843" y="4079"/>
                    <a:pt x="1999" y="5006"/>
                    <a:pt x="2591" y="5441"/>
                  </a:cubicBezTo>
                  <a:cubicBezTo>
                    <a:pt x="2764" y="5567"/>
                    <a:pt x="3035" y="5691"/>
                    <a:pt x="3428" y="5691"/>
                  </a:cubicBezTo>
                  <a:cubicBezTo>
                    <a:pt x="3974" y="5691"/>
                    <a:pt x="4755" y="5452"/>
                    <a:pt x="5838" y="4648"/>
                  </a:cubicBezTo>
                  <a:cubicBezTo>
                    <a:pt x="6667" y="4030"/>
                    <a:pt x="7390" y="3712"/>
                    <a:pt x="7954" y="3712"/>
                  </a:cubicBezTo>
                  <a:cubicBezTo>
                    <a:pt x="8224" y="3712"/>
                    <a:pt x="8458" y="3786"/>
                    <a:pt x="8650" y="3934"/>
                  </a:cubicBezTo>
                  <a:cubicBezTo>
                    <a:pt x="9208" y="4358"/>
                    <a:pt x="9298" y="5407"/>
                    <a:pt x="8874" y="6467"/>
                  </a:cubicBezTo>
                  <a:cubicBezTo>
                    <a:pt x="8070" y="8465"/>
                    <a:pt x="8282" y="10206"/>
                    <a:pt x="8807" y="10987"/>
                  </a:cubicBezTo>
                  <a:cubicBezTo>
                    <a:pt x="8829" y="11009"/>
                    <a:pt x="8851" y="11020"/>
                    <a:pt x="8885" y="11020"/>
                  </a:cubicBezTo>
                  <a:cubicBezTo>
                    <a:pt x="8896" y="11020"/>
                    <a:pt x="8918" y="11020"/>
                    <a:pt x="8929" y="11009"/>
                  </a:cubicBezTo>
                  <a:cubicBezTo>
                    <a:pt x="8974" y="10987"/>
                    <a:pt x="8985" y="10931"/>
                    <a:pt x="8963" y="10887"/>
                  </a:cubicBezTo>
                  <a:cubicBezTo>
                    <a:pt x="8539" y="10273"/>
                    <a:pt x="8215" y="8599"/>
                    <a:pt x="9041" y="6546"/>
                  </a:cubicBezTo>
                  <a:cubicBezTo>
                    <a:pt x="9498" y="5385"/>
                    <a:pt x="9387" y="4280"/>
                    <a:pt x="8762" y="3800"/>
                  </a:cubicBezTo>
                  <a:cubicBezTo>
                    <a:pt x="8599" y="3671"/>
                    <a:pt x="8338" y="3543"/>
                    <a:pt x="7954" y="3543"/>
                  </a:cubicBezTo>
                  <a:cubicBezTo>
                    <a:pt x="7447" y="3543"/>
                    <a:pt x="6724" y="3766"/>
                    <a:pt x="5727" y="4503"/>
                  </a:cubicBezTo>
                  <a:cubicBezTo>
                    <a:pt x="4838" y="5170"/>
                    <a:pt x="4039" y="5510"/>
                    <a:pt x="3423" y="5510"/>
                  </a:cubicBezTo>
                  <a:cubicBezTo>
                    <a:pt x="3141" y="5510"/>
                    <a:pt x="2898" y="5439"/>
                    <a:pt x="2702" y="5296"/>
                  </a:cubicBezTo>
                  <a:cubicBezTo>
                    <a:pt x="2167" y="4916"/>
                    <a:pt x="2033" y="4057"/>
                    <a:pt x="2356" y="3120"/>
                  </a:cubicBezTo>
                  <a:cubicBezTo>
                    <a:pt x="2613" y="2350"/>
                    <a:pt x="2959" y="955"/>
                    <a:pt x="2278" y="307"/>
                  </a:cubicBezTo>
                  <a:cubicBezTo>
                    <a:pt x="2063" y="104"/>
                    <a:pt x="1771" y="0"/>
                    <a:pt x="1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7274320" y="2030932"/>
              <a:ext cx="291792" cy="376466"/>
            </a:xfrm>
            <a:custGeom>
              <a:avLst/>
              <a:gdLst/>
              <a:ahLst/>
              <a:cxnLst/>
              <a:rect l="l" t="t" r="r" b="b"/>
              <a:pathLst>
                <a:path w="7726" h="9968" extrusionOk="0">
                  <a:moveTo>
                    <a:pt x="7608" y="0"/>
                  </a:moveTo>
                  <a:cubicBezTo>
                    <a:pt x="7578" y="0"/>
                    <a:pt x="7548" y="16"/>
                    <a:pt x="7533" y="55"/>
                  </a:cubicBezTo>
                  <a:lnTo>
                    <a:pt x="3549" y="9629"/>
                  </a:lnTo>
                  <a:cubicBezTo>
                    <a:pt x="3047" y="8525"/>
                    <a:pt x="1004" y="6661"/>
                    <a:pt x="156" y="6047"/>
                  </a:cubicBezTo>
                  <a:cubicBezTo>
                    <a:pt x="139" y="6034"/>
                    <a:pt x="119" y="6028"/>
                    <a:pt x="100" y="6028"/>
                  </a:cubicBezTo>
                  <a:cubicBezTo>
                    <a:pt x="71" y="6028"/>
                    <a:pt x="43" y="6043"/>
                    <a:pt x="22" y="6070"/>
                  </a:cubicBezTo>
                  <a:cubicBezTo>
                    <a:pt x="0" y="6114"/>
                    <a:pt x="11" y="6170"/>
                    <a:pt x="45" y="6192"/>
                  </a:cubicBezTo>
                  <a:cubicBezTo>
                    <a:pt x="1071" y="6940"/>
                    <a:pt x="3203" y="8960"/>
                    <a:pt x="3460" y="9897"/>
                  </a:cubicBezTo>
                  <a:cubicBezTo>
                    <a:pt x="3471" y="9942"/>
                    <a:pt x="3504" y="9964"/>
                    <a:pt x="3538" y="9964"/>
                  </a:cubicBezTo>
                  <a:cubicBezTo>
                    <a:pt x="3545" y="9966"/>
                    <a:pt x="3553" y="9967"/>
                    <a:pt x="3560" y="9967"/>
                  </a:cubicBezTo>
                  <a:cubicBezTo>
                    <a:pt x="3593" y="9967"/>
                    <a:pt x="3618" y="9945"/>
                    <a:pt x="3627" y="9908"/>
                  </a:cubicBezTo>
                  <a:lnTo>
                    <a:pt x="7689" y="133"/>
                  </a:lnTo>
                  <a:cubicBezTo>
                    <a:pt x="7726" y="59"/>
                    <a:pt x="7666" y="0"/>
                    <a:pt x="7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6960326" y="2208135"/>
              <a:ext cx="81804" cy="48682"/>
            </a:xfrm>
            <a:custGeom>
              <a:avLst/>
              <a:gdLst/>
              <a:ahLst/>
              <a:cxnLst/>
              <a:rect l="l" t="t" r="r" b="b"/>
              <a:pathLst>
                <a:path w="2166" h="1289" extrusionOk="0">
                  <a:moveTo>
                    <a:pt x="110" y="0"/>
                  </a:moveTo>
                  <a:cubicBezTo>
                    <a:pt x="78" y="0"/>
                    <a:pt x="49" y="20"/>
                    <a:pt x="34" y="50"/>
                  </a:cubicBezTo>
                  <a:cubicBezTo>
                    <a:pt x="0" y="94"/>
                    <a:pt x="23" y="150"/>
                    <a:pt x="67" y="172"/>
                  </a:cubicBezTo>
                  <a:lnTo>
                    <a:pt x="1987" y="1277"/>
                  </a:lnTo>
                  <a:cubicBezTo>
                    <a:pt x="2009" y="1277"/>
                    <a:pt x="2020" y="1288"/>
                    <a:pt x="2031" y="1288"/>
                  </a:cubicBezTo>
                  <a:cubicBezTo>
                    <a:pt x="2132" y="1288"/>
                    <a:pt x="2165" y="1166"/>
                    <a:pt x="2076" y="1121"/>
                  </a:cubicBezTo>
                  <a:lnTo>
                    <a:pt x="156" y="16"/>
                  </a:lnTo>
                  <a:cubicBezTo>
                    <a:pt x="142" y="5"/>
                    <a:pt x="125" y="0"/>
                    <a:pt x="110" y="0"/>
                  </a:cubicBez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6939667" y="2244958"/>
              <a:ext cx="81389" cy="48531"/>
            </a:xfrm>
            <a:custGeom>
              <a:avLst/>
              <a:gdLst/>
              <a:ahLst/>
              <a:cxnLst/>
              <a:rect l="l" t="t" r="r" b="b"/>
              <a:pathLst>
                <a:path w="2155" h="1285" extrusionOk="0">
                  <a:moveTo>
                    <a:pt x="99" y="1"/>
                  </a:moveTo>
                  <a:cubicBezTo>
                    <a:pt x="67" y="1"/>
                    <a:pt x="38" y="16"/>
                    <a:pt x="23" y="45"/>
                  </a:cubicBezTo>
                  <a:cubicBezTo>
                    <a:pt x="0" y="90"/>
                    <a:pt x="12" y="146"/>
                    <a:pt x="56" y="168"/>
                  </a:cubicBezTo>
                  <a:lnTo>
                    <a:pt x="1987" y="1273"/>
                  </a:lnTo>
                  <a:cubicBezTo>
                    <a:pt x="1998" y="1284"/>
                    <a:pt x="2020" y="1284"/>
                    <a:pt x="2031" y="1284"/>
                  </a:cubicBezTo>
                  <a:cubicBezTo>
                    <a:pt x="2121" y="1284"/>
                    <a:pt x="2154" y="1161"/>
                    <a:pt x="2076" y="1117"/>
                  </a:cubicBezTo>
                  <a:lnTo>
                    <a:pt x="146" y="12"/>
                  </a:lnTo>
                  <a:cubicBezTo>
                    <a:pt x="131" y="5"/>
                    <a:pt x="115" y="1"/>
                    <a:pt x="99" y="1"/>
                  </a:cubicBez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6918593" y="2278495"/>
              <a:ext cx="80520" cy="48682"/>
            </a:xfrm>
            <a:custGeom>
              <a:avLst/>
              <a:gdLst/>
              <a:ahLst/>
              <a:cxnLst/>
              <a:rect l="l" t="t" r="r" b="b"/>
              <a:pathLst>
                <a:path w="2132" h="1289" extrusionOk="0">
                  <a:moveTo>
                    <a:pt x="99" y="1"/>
                  </a:moveTo>
                  <a:cubicBezTo>
                    <a:pt x="67" y="1"/>
                    <a:pt x="38" y="20"/>
                    <a:pt x="23" y="50"/>
                  </a:cubicBezTo>
                  <a:cubicBezTo>
                    <a:pt x="0" y="84"/>
                    <a:pt x="12" y="140"/>
                    <a:pt x="56" y="173"/>
                  </a:cubicBezTo>
                  <a:lnTo>
                    <a:pt x="1987" y="1278"/>
                  </a:lnTo>
                  <a:cubicBezTo>
                    <a:pt x="1998" y="1278"/>
                    <a:pt x="2020" y="1289"/>
                    <a:pt x="2031" y="1289"/>
                  </a:cubicBezTo>
                  <a:cubicBezTo>
                    <a:pt x="2065" y="1289"/>
                    <a:pt x="2098" y="1267"/>
                    <a:pt x="2110" y="1244"/>
                  </a:cubicBezTo>
                  <a:cubicBezTo>
                    <a:pt x="2132" y="1200"/>
                    <a:pt x="2121" y="1144"/>
                    <a:pt x="2076" y="1122"/>
                  </a:cubicBezTo>
                  <a:lnTo>
                    <a:pt x="146" y="17"/>
                  </a:lnTo>
                  <a:cubicBezTo>
                    <a:pt x="131" y="6"/>
                    <a:pt x="115" y="1"/>
                    <a:pt x="99" y="1"/>
                  </a:cubicBez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7436982" y="1815849"/>
              <a:ext cx="16467" cy="83995"/>
            </a:xfrm>
            <a:custGeom>
              <a:avLst/>
              <a:gdLst/>
              <a:ahLst/>
              <a:cxnLst/>
              <a:rect l="l" t="t" r="r" b="b"/>
              <a:pathLst>
                <a:path w="436" h="2224" extrusionOk="0">
                  <a:moveTo>
                    <a:pt x="340" y="1"/>
                  </a:moveTo>
                  <a:cubicBezTo>
                    <a:pt x="293" y="1"/>
                    <a:pt x="257" y="41"/>
                    <a:pt x="257" y="81"/>
                  </a:cubicBezTo>
                  <a:lnTo>
                    <a:pt x="12" y="2123"/>
                  </a:lnTo>
                  <a:cubicBezTo>
                    <a:pt x="1" y="2179"/>
                    <a:pt x="34" y="2223"/>
                    <a:pt x="90" y="2223"/>
                  </a:cubicBezTo>
                  <a:lnTo>
                    <a:pt x="101" y="2223"/>
                  </a:lnTo>
                  <a:cubicBezTo>
                    <a:pt x="146" y="2223"/>
                    <a:pt x="179" y="2190"/>
                    <a:pt x="190" y="2145"/>
                  </a:cubicBezTo>
                  <a:lnTo>
                    <a:pt x="436" y="103"/>
                  </a:lnTo>
                  <a:cubicBezTo>
                    <a:pt x="436" y="47"/>
                    <a:pt x="402" y="3"/>
                    <a:pt x="358" y="3"/>
                  </a:cubicBezTo>
                  <a:cubicBezTo>
                    <a:pt x="352" y="1"/>
                    <a:pt x="346" y="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7506964" y="1815774"/>
              <a:ext cx="16693" cy="84070"/>
            </a:xfrm>
            <a:custGeom>
              <a:avLst/>
              <a:gdLst/>
              <a:ahLst/>
              <a:cxnLst/>
              <a:rect l="l" t="t" r="r" b="b"/>
              <a:pathLst>
                <a:path w="442" h="2226" extrusionOk="0">
                  <a:moveTo>
                    <a:pt x="342" y="1"/>
                  </a:moveTo>
                  <a:cubicBezTo>
                    <a:pt x="302" y="1"/>
                    <a:pt x="262" y="27"/>
                    <a:pt x="257" y="83"/>
                  </a:cubicBezTo>
                  <a:lnTo>
                    <a:pt x="11" y="2125"/>
                  </a:lnTo>
                  <a:cubicBezTo>
                    <a:pt x="0" y="2181"/>
                    <a:pt x="34" y="2225"/>
                    <a:pt x="89" y="2225"/>
                  </a:cubicBezTo>
                  <a:lnTo>
                    <a:pt x="101" y="2225"/>
                  </a:lnTo>
                  <a:cubicBezTo>
                    <a:pt x="145" y="2225"/>
                    <a:pt x="179" y="2192"/>
                    <a:pt x="190" y="2147"/>
                  </a:cubicBezTo>
                  <a:lnTo>
                    <a:pt x="435" y="105"/>
                  </a:lnTo>
                  <a:cubicBezTo>
                    <a:pt x="441" y="38"/>
                    <a:pt x="391" y="1"/>
                    <a:pt x="3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7576908" y="1815849"/>
              <a:ext cx="16467" cy="83995"/>
            </a:xfrm>
            <a:custGeom>
              <a:avLst/>
              <a:gdLst/>
              <a:ahLst/>
              <a:cxnLst/>
              <a:rect l="l" t="t" r="r" b="b"/>
              <a:pathLst>
                <a:path w="436" h="2224" extrusionOk="0">
                  <a:moveTo>
                    <a:pt x="340" y="1"/>
                  </a:moveTo>
                  <a:cubicBezTo>
                    <a:pt x="293" y="1"/>
                    <a:pt x="257" y="41"/>
                    <a:pt x="257" y="81"/>
                  </a:cubicBezTo>
                  <a:lnTo>
                    <a:pt x="12" y="2123"/>
                  </a:lnTo>
                  <a:cubicBezTo>
                    <a:pt x="1" y="2179"/>
                    <a:pt x="45" y="2223"/>
                    <a:pt x="90" y="2223"/>
                  </a:cubicBezTo>
                  <a:lnTo>
                    <a:pt x="101" y="2223"/>
                  </a:lnTo>
                  <a:cubicBezTo>
                    <a:pt x="146" y="2223"/>
                    <a:pt x="179" y="2190"/>
                    <a:pt x="190" y="2145"/>
                  </a:cubicBezTo>
                  <a:lnTo>
                    <a:pt x="436" y="103"/>
                  </a:lnTo>
                  <a:cubicBezTo>
                    <a:pt x="436" y="47"/>
                    <a:pt x="402" y="14"/>
                    <a:pt x="358" y="3"/>
                  </a:cubicBezTo>
                  <a:cubicBezTo>
                    <a:pt x="352" y="1"/>
                    <a:pt x="346" y="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7646890" y="1815849"/>
              <a:ext cx="16467" cy="83995"/>
            </a:xfrm>
            <a:custGeom>
              <a:avLst/>
              <a:gdLst/>
              <a:ahLst/>
              <a:cxnLst/>
              <a:rect l="l" t="t" r="r" b="b"/>
              <a:pathLst>
                <a:path w="436" h="2224" extrusionOk="0">
                  <a:moveTo>
                    <a:pt x="332" y="1"/>
                  </a:moveTo>
                  <a:cubicBezTo>
                    <a:pt x="292" y="1"/>
                    <a:pt x="256" y="41"/>
                    <a:pt x="246" y="81"/>
                  </a:cubicBezTo>
                  <a:lnTo>
                    <a:pt x="0" y="2123"/>
                  </a:lnTo>
                  <a:cubicBezTo>
                    <a:pt x="0" y="2179"/>
                    <a:pt x="34" y="2223"/>
                    <a:pt x="89" y="2223"/>
                  </a:cubicBezTo>
                  <a:lnTo>
                    <a:pt x="100" y="2223"/>
                  </a:lnTo>
                  <a:cubicBezTo>
                    <a:pt x="145" y="2223"/>
                    <a:pt x="179" y="2190"/>
                    <a:pt x="179" y="2145"/>
                  </a:cubicBezTo>
                  <a:lnTo>
                    <a:pt x="424" y="103"/>
                  </a:lnTo>
                  <a:cubicBezTo>
                    <a:pt x="435" y="47"/>
                    <a:pt x="402" y="3"/>
                    <a:pt x="346" y="3"/>
                  </a:cubicBezTo>
                  <a:cubicBezTo>
                    <a:pt x="341" y="1"/>
                    <a:pt x="337" y="1"/>
                    <a:pt x="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7529699" y="2659563"/>
              <a:ext cx="209950" cy="58728"/>
            </a:xfrm>
            <a:custGeom>
              <a:avLst/>
              <a:gdLst/>
              <a:ahLst/>
              <a:cxnLst/>
              <a:rect l="l" t="t" r="r" b="b"/>
              <a:pathLst>
                <a:path w="5559" h="1555" extrusionOk="0">
                  <a:moveTo>
                    <a:pt x="100" y="1"/>
                  </a:moveTo>
                  <a:cubicBezTo>
                    <a:pt x="61" y="1"/>
                    <a:pt x="21" y="24"/>
                    <a:pt x="12" y="71"/>
                  </a:cubicBezTo>
                  <a:cubicBezTo>
                    <a:pt x="1" y="115"/>
                    <a:pt x="34" y="171"/>
                    <a:pt x="79" y="182"/>
                  </a:cubicBezTo>
                  <a:lnTo>
                    <a:pt x="5435" y="1555"/>
                  </a:lnTo>
                  <a:lnTo>
                    <a:pt x="5458" y="1555"/>
                  </a:lnTo>
                  <a:cubicBezTo>
                    <a:pt x="5502" y="1555"/>
                    <a:pt x="5536" y="1533"/>
                    <a:pt x="5547" y="1499"/>
                  </a:cubicBezTo>
                  <a:cubicBezTo>
                    <a:pt x="5558" y="1443"/>
                    <a:pt x="5536" y="1399"/>
                    <a:pt x="5480" y="1388"/>
                  </a:cubicBezTo>
                  <a:lnTo>
                    <a:pt x="123" y="4"/>
                  </a:lnTo>
                  <a:cubicBezTo>
                    <a:pt x="116" y="2"/>
                    <a:pt x="108" y="1"/>
                    <a:pt x="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7597566" y="2232343"/>
              <a:ext cx="170709" cy="375975"/>
            </a:xfrm>
            <a:custGeom>
              <a:avLst/>
              <a:gdLst/>
              <a:ahLst/>
              <a:cxnLst/>
              <a:rect l="l" t="t" r="r" b="b"/>
              <a:pathLst>
                <a:path w="4520" h="9955" extrusionOk="0">
                  <a:moveTo>
                    <a:pt x="4520" y="0"/>
                  </a:moveTo>
                  <a:lnTo>
                    <a:pt x="1685" y="7466"/>
                  </a:lnTo>
                  <a:cubicBezTo>
                    <a:pt x="1328" y="8425"/>
                    <a:pt x="748" y="9274"/>
                    <a:pt x="0" y="9954"/>
                  </a:cubicBezTo>
                  <a:cubicBezTo>
                    <a:pt x="3594" y="8068"/>
                    <a:pt x="4353" y="4732"/>
                    <a:pt x="4520" y="0"/>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7347059" y="2203565"/>
              <a:ext cx="434364" cy="470923"/>
            </a:xfrm>
            <a:custGeom>
              <a:avLst/>
              <a:gdLst/>
              <a:ahLst/>
              <a:cxnLst/>
              <a:rect l="l" t="t" r="r" b="b"/>
              <a:pathLst>
                <a:path w="11501" h="12469" extrusionOk="0">
                  <a:moveTo>
                    <a:pt x="11379" y="0"/>
                  </a:moveTo>
                  <a:cubicBezTo>
                    <a:pt x="11344" y="0"/>
                    <a:pt x="11310" y="21"/>
                    <a:pt x="11298" y="70"/>
                  </a:cubicBezTo>
                  <a:lnTo>
                    <a:pt x="8229" y="8194"/>
                  </a:lnTo>
                  <a:cubicBezTo>
                    <a:pt x="7292" y="10649"/>
                    <a:pt x="4937" y="12279"/>
                    <a:pt x="2315" y="12290"/>
                  </a:cubicBezTo>
                  <a:lnTo>
                    <a:pt x="2225" y="12290"/>
                  </a:lnTo>
                  <a:cubicBezTo>
                    <a:pt x="1522" y="12279"/>
                    <a:pt x="830" y="12223"/>
                    <a:pt x="139" y="12122"/>
                  </a:cubicBezTo>
                  <a:cubicBezTo>
                    <a:pt x="131" y="12121"/>
                    <a:pt x="125" y="12120"/>
                    <a:pt x="118" y="12120"/>
                  </a:cubicBezTo>
                  <a:cubicBezTo>
                    <a:pt x="14" y="12120"/>
                    <a:pt x="0" y="12280"/>
                    <a:pt x="105" y="12301"/>
                  </a:cubicBezTo>
                  <a:cubicBezTo>
                    <a:pt x="808" y="12401"/>
                    <a:pt x="1511" y="12468"/>
                    <a:pt x="2214" y="12468"/>
                  </a:cubicBezTo>
                  <a:lnTo>
                    <a:pt x="2315" y="12468"/>
                  </a:lnTo>
                  <a:cubicBezTo>
                    <a:pt x="5015" y="12457"/>
                    <a:pt x="7437" y="10783"/>
                    <a:pt x="8397" y="8261"/>
                  </a:cubicBezTo>
                  <a:lnTo>
                    <a:pt x="11465" y="137"/>
                  </a:lnTo>
                  <a:cubicBezTo>
                    <a:pt x="11501" y="60"/>
                    <a:pt x="11438" y="0"/>
                    <a:pt x="1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39"/>
            <p:cNvGrpSpPr/>
            <p:nvPr/>
          </p:nvGrpSpPr>
          <p:grpSpPr>
            <a:xfrm>
              <a:off x="6366064" y="1633435"/>
              <a:ext cx="537809" cy="428661"/>
              <a:chOff x="6366064" y="1633435"/>
              <a:chExt cx="537809" cy="428661"/>
            </a:xfrm>
          </p:grpSpPr>
          <p:sp>
            <p:nvSpPr>
              <p:cNvPr id="587" name="Google Shape;587;p39"/>
              <p:cNvSpPr/>
              <p:nvPr/>
            </p:nvSpPr>
            <p:spPr>
              <a:xfrm>
                <a:off x="6376601" y="1636796"/>
                <a:ext cx="527272" cy="421636"/>
              </a:xfrm>
              <a:custGeom>
                <a:avLst/>
                <a:gdLst/>
                <a:ahLst/>
                <a:cxnLst/>
                <a:rect l="l" t="t" r="r" b="b"/>
                <a:pathLst>
                  <a:path w="13961" h="11164" extrusionOk="0">
                    <a:moveTo>
                      <a:pt x="7299" y="1"/>
                    </a:moveTo>
                    <a:cubicBezTo>
                      <a:pt x="3181" y="1"/>
                      <a:pt x="469" y="4319"/>
                      <a:pt x="2277" y="8024"/>
                    </a:cubicBezTo>
                    <a:lnTo>
                      <a:pt x="0" y="10647"/>
                    </a:lnTo>
                    <a:lnTo>
                      <a:pt x="3382" y="9564"/>
                    </a:lnTo>
                    <a:cubicBezTo>
                      <a:pt x="4487" y="10652"/>
                      <a:pt x="5887" y="11164"/>
                      <a:pt x="7271" y="11164"/>
                    </a:cubicBezTo>
                    <a:cubicBezTo>
                      <a:pt x="9423" y="11164"/>
                      <a:pt x="11538" y="9928"/>
                      <a:pt x="12454" y="7701"/>
                    </a:cubicBezTo>
                    <a:cubicBezTo>
                      <a:pt x="13961" y="4029"/>
                      <a:pt x="11260" y="12"/>
                      <a:pt x="7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6366064" y="1633435"/>
                <a:ext cx="521796" cy="428661"/>
              </a:xfrm>
              <a:custGeom>
                <a:avLst/>
                <a:gdLst/>
                <a:ahLst/>
                <a:cxnLst/>
                <a:rect l="l" t="t" r="r" b="b"/>
                <a:pathLst>
                  <a:path w="13816" h="11350" extrusionOk="0">
                    <a:moveTo>
                      <a:pt x="7630" y="102"/>
                    </a:moveTo>
                    <a:cubicBezTo>
                      <a:pt x="9366" y="102"/>
                      <a:pt x="11067" y="917"/>
                      <a:pt x="12142" y="2422"/>
                    </a:cubicBezTo>
                    <a:cubicBezTo>
                      <a:pt x="13816" y="4777"/>
                      <a:pt x="13425" y="8013"/>
                      <a:pt x="11227" y="9877"/>
                    </a:cubicBezTo>
                    <a:cubicBezTo>
                      <a:pt x="10186" y="10759"/>
                      <a:pt x="8907" y="11196"/>
                      <a:pt x="7632" y="11196"/>
                    </a:cubicBezTo>
                    <a:cubicBezTo>
                      <a:pt x="6215" y="11196"/>
                      <a:pt x="4803" y="10656"/>
                      <a:pt x="3728" y="9586"/>
                    </a:cubicBezTo>
                    <a:lnTo>
                      <a:pt x="3683" y="9542"/>
                    </a:lnTo>
                    <a:lnTo>
                      <a:pt x="558" y="10557"/>
                    </a:lnTo>
                    <a:lnTo>
                      <a:pt x="2667" y="8125"/>
                    </a:lnTo>
                    <a:lnTo>
                      <a:pt x="2645" y="8080"/>
                    </a:lnTo>
                    <a:cubicBezTo>
                      <a:pt x="1384" y="5480"/>
                      <a:pt x="2322" y="2355"/>
                      <a:pt x="4799" y="882"/>
                    </a:cubicBezTo>
                    <a:cubicBezTo>
                      <a:pt x="5685" y="355"/>
                      <a:pt x="6663" y="102"/>
                      <a:pt x="7630" y="102"/>
                    </a:cubicBezTo>
                    <a:close/>
                    <a:moveTo>
                      <a:pt x="7592" y="0"/>
                    </a:moveTo>
                    <a:cubicBezTo>
                      <a:pt x="6858" y="0"/>
                      <a:pt x="6117" y="143"/>
                      <a:pt x="5413" y="436"/>
                    </a:cubicBezTo>
                    <a:cubicBezTo>
                      <a:pt x="3292" y="1306"/>
                      <a:pt x="1920" y="3382"/>
                      <a:pt x="1920" y="5669"/>
                    </a:cubicBezTo>
                    <a:cubicBezTo>
                      <a:pt x="1909" y="6518"/>
                      <a:pt x="2098" y="7343"/>
                      <a:pt x="2455" y="8102"/>
                    </a:cubicBezTo>
                    <a:lnTo>
                      <a:pt x="0" y="10926"/>
                    </a:lnTo>
                    <a:lnTo>
                      <a:pt x="3638" y="9754"/>
                    </a:lnTo>
                    <a:cubicBezTo>
                      <a:pt x="4687" y="10781"/>
                      <a:pt x="6105" y="11350"/>
                      <a:pt x="7578" y="11350"/>
                    </a:cubicBezTo>
                    <a:lnTo>
                      <a:pt x="7589" y="11350"/>
                    </a:lnTo>
                    <a:cubicBezTo>
                      <a:pt x="9888" y="11350"/>
                      <a:pt x="11952" y="9966"/>
                      <a:pt x="12834" y="7846"/>
                    </a:cubicBezTo>
                    <a:cubicBezTo>
                      <a:pt x="13704" y="5725"/>
                      <a:pt x="13224" y="3281"/>
                      <a:pt x="11606" y="1663"/>
                    </a:cubicBezTo>
                    <a:cubicBezTo>
                      <a:pt x="10518" y="575"/>
                      <a:pt x="9068" y="0"/>
                      <a:pt x="7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6529406" y="1747755"/>
                <a:ext cx="239597" cy="203076"/>
              </a:xfrm>
              <a:custGeom>
                <a:avLst/>
                <a:gdLst/>
                <a:ahLst/>
                <a:cxnLst/>
                <a:rect l="l" t="t" r="r" b="b"/>
                <a:pathLst>
                  <a:path w="6344" h="5377" extrusionOk="0">
                    <a:moveTo>
                      <a:pt x="3296" y="1"/>
                    </a:moveTo>
                    <a:cubicBezTo>
                      <a:pt x="1427" y="1"/>
                      <a:pt x="1" y="2015"/>
                      <a:pt x="909" y="3870"/>
                    </a:cubicBezTo>
                    <a:cubicBezTo>
                      <a:pt x="1409" y="4884"/>
                      <a:pt x="2366" y="5377"/>
                      <a:pt x="3319" y="5377"/>
                    </a:cubicBezTo>
                    <a:cubicBezTo>
                      <a:pt x="4390" y="5377"/>
                      <a:pt x="5457" y="4756"/>
                      <a:pt x="5864" y="3558"/>
                    </a:cubicBezTo>
                    <a:cubicBezTo>
                      <a:pt x="6344" y="2151"/>
                      <a:pt x="5585" y="634"/>
                      <a:pt x="4190" y="154"/>
                    </a:cubicBezTo>
                    <a:cubicBezTo>
                      <a:pt x="3886" y="49"/>
                      <a:pt x="3586" y="1"/>
                      <a:pt x="3296" y="1"/>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6536997" y="1750286"/>
                <a:ext cx="239597" cy="203151"/>
              </a:xfrm>
              <a:custGeom>
                <a:avLst/>
                <a:gdLst/>
                <a:ahLst/>
                <a:cxnLst/>
                <a:rect l="l" t="t" r="r" b="b"/>
                <a:pathLst>
                  <a:path w="6344" h="5379" extrusionOk="0">
                    <a:moveTo>
                      <a:pt x="3296" y="1"/>
                    </a:moveTo>
                    <a:cubicBezTo>
                      <a:pt x="1427" y="1"/>
                      <a:pt x="1" y="2016"/>
                      <a:pt x="909" y="3881"/>
                    </a:cubicBezTo>
                    <a:cubicBezTo>
                      <a:pt x="1408" y="4889"/>
                      <a:pt x="2363" y="5378"/>
                      <a:pt x="3315" y="5378"/>
                    </a:cubicBezTo>
                    <a:cubicBezTo>
                      <a:pt x="4387" y="5378"/>
                      <a:pt x="5456" y="4757"/>
                      <a:pt x="5864" y="3558"/>
                    </a:cubicBezTo>
                    <a:cubicBezTo>
                      <a:pt x="6344" y="2163"/>
                      <a:pt x="5596" y="634"/>
                      <a:pt x="4190" y="154"/>
                    </a:cubicBezTo>
                    <a:cubicBezTo>
                      <a:pt x="3886" y="49"/>
                      <a:pt x="3586" y="1"/>
                      <a:pt x="3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6613021" y="1778007"/>
                <a:ext cx="98686" cy="148389"/>
              </a:xfrm>
              <a:custGeom>
                <a:avLst/>
                <a:gdLst/>
                <a:ahLst/>
                <a:cxnLst/>
                <a:rect l="l" t="t" r="r" b="b"/>
                <a:pathLst>
                  <a:path w="2613" h="3929" extrusionOk="0">
                    <a:moveTo>
                      <a:pt x="1039" y="0"/>
                    </a:moveTo>
                    <a:lnTo>
                      <a:pt x="1072" y="659"/>
                    </a:lnTo>
                    <a:cubicBezTo>
                      <a:pt x="514" y="703"/>
                      <a:pt x="68" y="915"/>
                      <a:pt x="68" y="1496"/>
                    </a:cubicBezTo>
                    <a:cubicBezTo>
                      <a:pt x="68" y="2489"/>
                      <a:pt x="1708" y="2143"/>
                      <a:pt x="1708" y="2522"/>
                    </a:cubicBezTo>
                    <a:cubicBezTo>
                      <a:pt x="1708" y="2701"/>
                      <a:pt x="1452" y="2712"/>
                      <a:pt x="1306" y="2712"/>
                    </a:cubicBezTo>
                    <a:cubicBezTo>
                      <a:pt x="1173" y="2712"/>
                      <a:pt x="894" y="2667"/>
                      <a:pt x="894" y="2422"/>
                    </a:cubicBezTo>
                    <a:lnTo>
                      <a:pt x="894" y="2399"/>
                    </a:lnTo>
                    <a:lnTo>
                      <a:pt x="1" y="2399"/>
                    </a:lnTo>
                    <a:cubicBezTo>
                      <a:pt x="1" y="2957"/>
                      <a:pt x="514" y="3214"/>
                      <a:pt x="1072" y="3270"/>
                    </a:cubicBezTo>
                    <a:lnTo>
                      <a:pt x="1039" y="3928"/>
                    </a:lnTo>
                    <a:lnTo>
                      <a:pt x="1574" y="3928"/>
                    </a:lnTo>
                    <a:lnTo>
                      <a:pt x="1541" y="3281"/>
                    </a:lnTo>
                    <a:cubicBezTo>
                      <a:pt x="2132" y="3236"/>
                      <a:pt x="2612" y="3002"/>
                      <a:pt x="2612" y="2388"/>
                    </a:cubicBezTo>
                    <a:cubicBezTo>
                      <a:pt x="2612" y="1350"/>
                      <a:pt x="983" y="1730"/>
                      <a:pt x="983" y="1373"/>
                    </a:cubicBezTo>
                    <a:cubicBezTo>
                      <a:pt x="983" y="1205"/>
                      <a:pt x="1251" y="1205"/>
                      <a:pt x="1329" y="1205"/>
                    </a:cubicBezTo>
                    <a:cubicBezTo>
                      <a:pt x="1463" y="1205"/>
                      <a:pt x="1664" y="1250"/>
                      <a:pt x="1664" y="1451"/>
                    </a:cubicBezTo>
                    <a:lnTo>
                      <a:pt x="2556" y="1451"/>
                    </a:lnTo>
                    <a:cubicBezTo>
                      <a:pt x="2556" y="915"/>
                      <a:pt x="2076" y="692"/>
                      <a:pt x="1541" y="647"/>
                    </a:cubicBezTo>
                    <a:lnTo>
                      <a:pt x="15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39"/>
            <p:cNvSpPr/>
            <p:nvPr/>
          </p:nvSpPr>
          <p:spPr>
            <a:xfrm>
              <a:off x="6538432" y="2459058"/>
              <a:ext cx="448489" cy="47663"/>
            </a:xfrm>
            <a:custGeom>
              <a:avLst/>
              <a:gdLst/>
              <a:ahLst/>
              <a:cxnLst/>
              <a:rect l="l" t="t" r="r" b="b"/>
              <a:pathLst>
                <a:path w="11875" h="1262" extrusionOk="0">
                  <a:moveTo>
                    <a:pt x="1" y="1"/>
                  </a:moveTo>
                  <a:lnTo>
                    <a:pt x="1" y="1262"/>
                  </a:lnTo>
                  <a:lnTo>
                    <a:pt x="11037" y="1262"/>
                  </a:lnTo>
                  <a:cubicBezTo>
                    <a:pt x="11874" y="1262"/>
                    <a:pt x="11874" y="1"/>
                    <a:pt x="11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874226" y="2035086"/>
              <a:ext cx="719055" cy="471641"/>
            </a:xfrm>
            <a:custGeom>
              <a:avLst/>
              <a:gdLst/>
              <a:ahLst/>
              <a:cxnLst/>
              <a:rect l="l" t="t" r="r" b="b"/>
              <a:pathLst>
                <a:path w="19039" h="12488" extrusionOk="0">
                  <a:moveTo>
                    <a:pt x="0" y="0"/>
                  </a:moveTo>
                  <a:lnTo>
                    <a:pt x="9173" y="12488"/>
                  </a:lnTo>
                  <a:lnTo>
                    <a:pt x="19038" y="12488"/>
                  </a:lnTo>
                  <a:lnTo>
                    <a:pt x="9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137196" y="2160246"/>
              <a:ext cx="165271" cy="179169"/>
            </a:xfrm>
            <a:custGeom>
              <a:avLst/>
              <a:gdLst/>
              <a:ahLst/>
              <a:cxnLst/>
              <a:rect l="l" t="t" r="r" b="b"/>
              <a:pathLst>
                <a:path w="4376" h="4744" extrusionOk="0">
                  <a:moveTo>
                    <a:pt x="536" y="1"/>
                  </a:moveTo>
                  <a:cubicBezTo>
                    <a:pt x="1" y="1"/>
                    <a:pt x="302" y="1061"/>
                    <a:pt x="1217" y="2378"/>
                  </a:cubicBezTo>
                  <a:cubicBezTo>
                    <a:pt x="2121" y="3683"/>
                    <a:pt x="3304" y="4744"/>
                    <a:pt x="3840" y="4744"/>
                  </a:cubicBezTo>
                  <a:cubicBezTo>
                    <a:pt x="4375" y="4744"/>
                    <a:pt x="4063" y="3683"/>
                    <a:pt x="3159" y="2378"/>
                  </a:cubicBezTo>
                  <a:cubicBezTo>
                    <a:pt x="2244" y="1061"/>
                    <a:pt x="1072" y="1"/>
                    <a:pt x="5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5875887" y="2642379"/>
              <a:ext cx="1862504" cy="1401854"/>
            </a:xfrm>
            <a:custGeom>
              <a:avLst/>
              <a:gdLst/>
              <a:ahLst/>
              <a:cxnLst/>
              <a:rect l="l" t="t" r="r" b="b"/>
              <a:pathLst>
                <a:path w="49315" h="37118" extrusionOk="0">
                  <a:moveTo>
                    <a:pt x="24759" y="1"/>
                  </a:moveTo>
                  <a:cubicBezTo>
                    <a:pt x="21848" y="1"/>
                    <a:pt x="19346" y="161"/>
                    <a:pt x="17488" y="336"/>
                  </a:cubicBezTo>
                  <a:cubicBezTo>
                    <a:pt x="15189" y="548"/>
                    <a:pt x="13102" y="1742"/>
                    <a:pt x="11763" y="3617"/>
                  </a:cubicBezTo>
                  <a:cubicBezTo>
                    <a:pt x="4018" y="14542"/>
                    <a:pt x="1" y="30176"/>
                    <a:pt x="1" y="30176"/>
                  </a:cubicBezTo>
                  <a:cubicBezTo>
                    <a:pt x="3628" y="34350"/>
                    <a:pt x="11529" y="37118"/>
                    <a:pt x="11529" y="37118"/>
                  </a:cubicBezTo>
                  <a:cubicBezTo>
                    <a:pt x="11830" y="36325"/>
                    <a:pt x="12142" y="35544"/>
                    <a:pt x="12444" y="34785"/>
                  </a:cubicBezTo>
                  <a:cubicBezTo>
                    <a:pt x="12890" y="33658"/>
                    <a:pt x="13336" y="32565"/>
                    <a:pt x="13783" y="31493"/>
                  </a:cubicBezTo>
                  <a:cubicBezTo>
                    <a:pt x="18358" y="20602"/>
                    <a:pt x="22744" y="12902"/>
                    <a:pt x="22744" y="12902"/>
                  </a:cubicBezTo>
                  <a:lnTo>
                    <a:pt x="45576" y="12946"/>
                  </a:lnTo>
                  <a:cubicBezTo>
                    <a:pt x="48723" y="8594"/>
                    <a:pt x="49315" y="4298"/>
                    <a:pt x="49315" y="4298"/>
                  </a:cubicBezTo>
                  <a:lnTo>
                    <a:pt x="38378" y="1273"/>
                  </a:lnTo>
                  <a:cubicBezTo>
                    <a:pt x="33475" y="301"/>
                    <a:pt x="28736" y="1"/>
                    <a:pt x="24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6223192" y="3378684"/>
              <a:ext cx="173240" cy="577465"/>
            </a:xfrm>
            <a:custGeom>
              <a:avLst/>
              <a:gdLst/>
              <a:ahLst/>
              <a:cxnLst/>
              <a:rect l="l" t="t" r="r" b="b"/>
              <a:pathLst>
                <a:path w="4587" h="15290" extrusionOk="0">
                  <a:moveTo>
                    <a:pt x="0" y="1"/>
                  </a:moveTo>
                  <a:cubicBezTo>
                    <a:pt x="246" y="5357"/>
                    <a:pt x="2232" y="12700"/>
                    <a:pt x="3248" y="15289"/>
                  </a:cubicBezTo>
                  <a:cubicBezTo>
                    <a:pt x="3694" y="14162"/>
                    <a:pt x="4140" y="13069"/>
                    <a:pt x="4587" y="11997"/>
                  </a:cubicBezTo>
                  <a:lnTo>
                    <a:pt x="0" y="1"/>
                  </a:ln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6041533" y="2778869"/>
              <a:ext cx="1549336" cy="1055904"/>
            </a:xfrm>
            <a:custGeom>
              <a:avLst/>
              <a:gdLst/>
              <a:ahLst/>
              <a:cxnLst/>
              <a:rect l="l" t="t" r="r" b="b"/>
              <a:pathLst>
                <a:path w="41023" h="27958" extrusionOk="0">
                  <a:moveTo>
                    <a:pt x="40932" y="0"/>
                  </a:moveTo>
                  <a:cubicBezTo>
                    <a:pt x="40893" y="0"/>
                    <a:pt x="40854" y="22"/>
                    <a:pt x="40844" y="59"/>
                  </a:cubicBezTo>
                  <a:cubicBezTo>
                    <a:pt x="39450" y="3712"/>
                    <a:pt x="36109" y="5169"/>
                    <a:pt x="32499" y="5169"/>
                  </a:cubicBezTo>
                  <a:cubicBezTo>
                    <a:pt x="30937" y="5169"/>
                    <a:pt x="29325" y="4896"/>
                    <a:pt x="27799" y="4411"/>
                  </a:cubicBezTo>
                  <a:lnTo>
                    <a:pt x="27520" y="4322"/>
                  </a:lnTo>
                  <a:cubicBezTo>
                    <a:pt x="25328" y="3623"/>
                    <a:pt x="22101" y="2596"/>
                    <a:pt x="18695" y="2596"/>
                  </a:cubicBezTo>
                  <a:cubicBezTo>
                    <a:pt x="14315" y="2596"/>
                    <a:pt x="9637" y="4294"/>
                    <a:pt x="6473" y="10571"/>
                  </a:cubicBezTo>
                  <a:cubicBezTo>
                    <a:pt x="1887" y="19677"/>
                    <a:pt x="425" y="25692"/>
                    <a:pt x="12" y="27857"/>
                  </a:cubicBezTo>
                  <a:cubicBezTo>
                    <a:pt x="1" y="27902"/>
                    <a:pt x="34" y="27946"/>
                    <a:pt x="79" y="27957"/>
                  </a:cubicBezTo>
                  <a:lnTo>
                    <a:pt x="101" y="27957"/>
                  </a:lnTo>
                  <a:cubicBezTo>
                    <a:pt x="146" y="27957"/>
                    <a:pt x="179" y="27924"/>
                    <a:pt x="190" y="27879"/>
                  </a:cubicBezTo>
                  <a:cubicBezTo>
                    <a:pt x="603" y="25725"/>
                    <a:pt x="2054" y="19733"/>
                    <a:pt x="6629" y="10649"/>
                  </a:cubicBezTo>
                  <a:cubicBezTo>
                    <a:pt x="9749" y="4459"/>
                    <a:pt x="14372" y="2782"/>
                    <a:pt x="18702" y="2782"/>
                  </a:cubicBezTo>
                  <a:cubicBezTo>
                    <a:pt x="22086" y="2782"/>
                    <a:pt x="25291" y="3805"/>
                    <a:pt x="27464" y="4500"/>
                  </a:cubicBezTo>
                  <a:lnTo>
                    <a:pt x="27743" y="4589"/>
                  </a:lnTo>
                  <a:cubicBezTo>
                    <a:pt x="29289" y="5079"/>
                    <a:pt x="30921" y="5354"/>
                    <a:pt x="32502" y="5354"/>
                  </a:cubicBezTo>
                  <a:cubicBezTo>
                    <a:pt x="36183" y="5354"/>
                    <a:pt x="39591" y="3865"/>
                    <a:pt x="41012" y="126"/>
                  </a:cubicBezTo>
                  <a:cubicBezTo>
                    <a:pt x="41023" y="70"/>
                    <a:pt x="41001" y="25"/>
                    <a:pt x="40956" y="3"/>
                  </a:cubicBezTo>
                  <a:cubicBezTo>
                    <a:pt x="40948" y="1"/>
                    <a:pt x="40940" y="0"/>
                    <a:pt x="40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6634964" y="2671082"/>
              <a:ext cx="381452" cy="458158"/>
            </a:xfrm>
            <a:custGeom>
              <a:avLst/>
              <a:gdLst/>
              <a:ahLst/>
              <a:cxnLst/>
              <a:rect l="l" t="t" r="r" b="b"/>
              <a:pathLst>
                <a:path w="10100" h="12131" extrusionOk="0">
                  <a:moveTo>
                    <a:pt x="10099" y="0"/>
                  </a:moveTo>
                  <a:lnTo>
                    <a:pt x="0" y="1674"/>
                  </a:lnTo>
                  <a:lnTo>
                    <a:pt x="2109" y="12130"/>
                  </a:lnTo>
                  <a:lnTo>
                    <a:pt x="3571" y="12130"/>
                  </a:lnTo>
                  <a:cubicBezTo>
                    <a:pt x="3861" y="9318"/>
                    <a:pt x="3415" y="6149"/>
                    <a:pt x="2980" y="3359"/>
                  </a:cubicBezTo>
                  <a:cubicBezTo>
                    <a:pt x="4799" y="1797"/>
                    <a:pt x="6919" y="558"/>
                    <a:pt x="10099"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6150679" y="2506607"/>
              <a:ext cx="1038946" cy="1410201"/>
            </a:xfrm>
            <a:custGeom>
              <a:avLst/>
              <a:gdLst/>
              <a:ahLst/>
              <a:cxnLst/>
              <a:rect l="l" t="t" r="r" b="b"/>
              <a:pathLst>
                <a:path w="27509" h="37339" extrusionOk="0">
                  <a:moveTo>
                    <a:pt x="9380" y="0"/>
                  </a:moveTo>
                  <a:cubicBezTo>
                    <a:pt x="8728" y="0"/>
                    <a:pt x="8075" y="16"/>
                    <a:pt x="7422" y="48"/>
                  </a:cubicBezTo>
                  <a:cubicBezTo>
                    <a:pt x="6261" y="92"/>
                    <a:pt x="5145" y="505"/>
                    <a:pt x="4219" y="1208"/>
                  </a:cubicBezTo>
                  <a:cubicBezTo>
                    <a:pt x="4197" y="1219"/>
                    <a:pt x="4197" y="1242"/>
                    <a:pt x="4175" y="1242"/>
                  </a:cubicBezTo>
                  <a:cubicBezTo>
                    <a:pt x="3059" y="2134"/>
                    <a:pt x="2356" y="3451"/>
                    <a:pt x="2077" y="4868"/>
                  </a:cubicBezTo>
                  <a:cubicBezTo>
                    <a:pt x="1" y="15782"/>
                    <a:pt x="1541" y="27098"/>
                    <a:pt x="6462" y="37063"/>
                  </a:cubicBezTo>
                  <a:cubicBezTo>
                    <a:pt x="7459" y="37248"/>
                    <a:pt x="8465" y="37338"/>
                    <a:pt x="9466" y="37338"/>
                  </a:cubicBezTo>
                  <a:cubicBezTo>
                    <a:pt x="12591" y="37338"/>
                    <a:pt x="15679" y="36455"/>
                    <a:pt x="18358" y="34765"/>
                  </a:cubicBezTo>
                  <a:cubicBezTo>
                    <a:pt x="18057" y="25491"/>
                    <a:pt x="16707" y="16273"/>
                    <a:pt x="14341" y="7301"/>
                  </a:cubicBezTo>
                  <a:cubicBezTo>
                    <a:pt x="17723" y="5247"/>
                    <a:pt x="21588" y="4174"/>
                    <a:pt x="25522" y="4174"/>
                  </a:cubicBezTo>
                  <a:cubicBezTo>
                    <a:pt x="26183" y="4174"/>
                    <a:pt x="26846" y="4205"/>
                    <a:pt x="27509" y="4266"/>
                  </a:cubicBezTo>
                  <a:cubicBezTo>
                    <a:pt x="21868" y="1455"/>
                    <a:pt x="15659" y="0"/>
                    <a:pt x="9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6394729" y="3803940"/>
              <a:ext cx="449320" cy="112849"/>
            </a:xfrm>
            <a:custGeom>
              <a:avLst/>
              <a:gdLst/>
              <a:ahLst/>
              <a:cxnLst/>
              <a:rect l="l" t="t" r="r" b="b"/>
              <a:pathLst>
                <a:path w="11897" h="2988" extrusionOk="0">
                  <a:moveTo>
                    <a:pt x="8462" y="0"/>
                  </a:moveTo>
                  <a:cubicBezTo>
                    <a:pt x="5456" y="0"/>
                    <a:pt x="2488" y="935"/>
                    <a:pt x="0" y="2712"/>
                  </a:cubicBezTo>
                  <a:cubicBezTo>
                    <a:pt x="997" y="2897"/>
                    <a:pt x="2003" y="2987"/>
                    <a:pt x="3004" y="2987"/>
                  </a:cubicBezTo>
                  <a:cubicBezTo>
                    <a:pt x="6129" y="2987"/>
                    <a:pt x="9217" y="2104"/>
                    <a:pt x="11896" y="414"/>
                  </a:cubicBezTo>
                  <a:cubicBezTo>
                    <a:pt x="10762" y="136"/>
                    <a:pt x="9609" y="0"/>
                    <a:pt x="8462"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6457082" y="2603668"/>
              <a:ext cx="646164" cy="1139219"/>
            </a:xfrm>
            <a:custGeom>
              <a:avLst/>
              <a:gdLst/>
              <a:ahLst/>
              <a:cxnLst/>
              <a:rect l="l" t="t" r="r" b="b"/>
              <a:pathLst>
                <a:path w="17109" h="30164" extrusionOk="0">
                  <a:moveTo>
                    <a:pt x="9231" y="1"/>
                  </a:moveTo>
                  <a:cubicBezTo>
                    <a:pt x="7445" y="1"/>
                    <a:pt x="5656" y="145"/>
                    <a:pt x="3884" y="435"/>
                  </a:cubicBezTo>
                  <a:cubicBezTo>
                    <a:pt x="1485" y="825"/>
                    <a:pt x="1" y="3258"/>
                    <a:pt x="737" y="5579"/>
                  </a:cubicBezTo>
                  <a:cubicBezTo>
                    <a:pt x="3293" y="13480"/>
                    <a:pt x="4498" y="21772"/>
                    <a:pt x="4286" y="30074"/>
                  </a:cubicBezTo>
                  <a:cubicBezTo>
                    <a:pt x="4286" y="30130"/>
                    <a:pt x="4320" y="30164"/>
                    <a:pt x="4375" y="30164"/>
                  </a:cubicBezTo>
                  <a:cubicBezTo>
                    <a:pt x="4420" y="30164"/>
                    <a:pt x="4453" y="30130"/>
                    <a:pt x="4465" y="30085"/>
                  </a:cubicBezTo>
                  <a:cubicBezTo>
                    <a:pt x="4665" y="21749"/>
                    <a:pt x="3460" y="13447"/>
                    <a:pt x="905" y="5523"/>
                  </a:cubicBezTo>
                  <a:cubicBezTo>
                    <a:pt x="202" y="3303"/>
                    <a:pt x="1619" y="982"/>
                    <a:pt x="3918" y="613"/>
                  </a:cubicBezTo>
                  <a:cubicBezTo>
                    <a:pt x="5671" y="329"/>
                    <a:pt x="7442" y="187"/>
                    <a:pt x="9213" y="187"/>
                  </a:cubicBezTo>
                  <a:cubicBezTo>
                    <a:pt x="11828" y="187"/>
                    <a:pt x="14442" y="497"/>
                    <a:pt x="16997" y="1115"/>
                  </a:cubicBezTo>
                  <a:cubicBezTo>
                    <a:pt x="17003" y="1117"/>
                    <a:pt x="17008" y="1118"/>
                    <a:pt x="17014" y="1118"/>
                  </a:cubicBezTo>
                  <a:cubicBezTo>
                    <a:pt x="17053" y="1118"/>
                    <a:pt x="17087" y="1087"/>
                    <a:pt x="17097" y="1049"/>
                  </a:cubicBezTo>
                  <a:cubicBezTo>
                    <a:pt x="17108" y="993"/>
                    <a:pt x="17086" y="948"/>
                    <a:pt x="17030" y="937"/>
                  </a:cubicBezTo>
                  <a:cubicBezTo>
                    <a:pt x="14474" y="313"/>
                    <a:pt x="11855" y="1"/>
                    <a:pt x="9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6320970" y="3812362"/>
              <a:ext cx="440898" cy="532295"/>
            </a:xfrm>
            <a:custGeom>
              <a:avLst/>
              <a:gdLst/>
              <a:ahLst/>
              <a:cxnLst/>
              <a:rect l="l" t="t" r="r" b="b"/>
              <a:pathLst>
                <a:path w="11674" h="14094" extrusionOk="0">
                  <a:moveTo>
                    <a:pt x="10232" y="1"/>
                  </a:moveTo>
                  <a:cubicBezTo>
                    <a:pt x="7566" y="1"/>
                    <a:pt x="5971" y="771"/>
                    <a:pt x="5971" y="771"/>
                  </a:cubicBezTo>
                  <a:cubicBezTo>
                    <a:pt x="5971" y="771"/>
                    <a:pt x="6384" y="2300"/>
                    <a:pt x="5915" y="4520"/>
                  </a:cubicBezTo>
                  <a:cubicBezTo>
                    <a:pt x="5893" y="4666"/>
                    <a:pt x="5848" y="4833"/>
                    <a:pt x="5803" y="5000"/>
                  </a:cubicBezTo>
                  <a:cubicBezTo>
                    <a:pt x="5044" y="7980"/>
                    <a:pt x="0" y="9096"/>
                    <a:pt x="279" y="12745"/>
                  </a:cubicBezTo>
                  <a:cubicBezTo>
                    <a:pt x="324" y="13370"/>
                    <a:pt x="781" y="13883"/>
                    <a:pt x="1395" y="14017"/>
                  </a:cubicBezTo>
                  <a:cubicBezTo>
                    <a:pt x="1648" y="14069"/>
                    <a:pt x="1906" y="14093"/>
                    <a:pt x="2168" y="14093"/>
                  </a:cubicBezTo>
                  <a:cubicBezTo>
                    <a:pt x="5970" y="14093"/>
                    <a:pt x="10546" y="8917"/>
                    <a:pt x="11673" y="6808"/>
                  </a:cubicBezTo>
                  <a:cubicBezTo>
                    <a:pt x="11115" y="5748"/>
                    <a:pt x="10747" y="3728"/>
                    <a:pt x="10513" y="1976"/>
                  </a:cubicBezTo>
                  <a:cubicBezTo>
                    <a:pt x="10412" y="1240"/>
                    <a:pt x="10334" y="548"/>
                    <a:pt x="10289" y="1"/>
                  </a:cubicBezTo>
                  <a:cubicBezTo>
                    <a:pt x="10270" y="1"/>
                    <a:pt x="10251" y="1"/>
                    <a:pt x="10232"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6330638" y="3886537"/>
              <a:ext cx="431229" cy="458120"/>
            </a:xfrm>
            <a:custGeom>
              <a:avLst/>
              <a:gdLst/>
              <a:ahLst/>
              <a:cxnLst/>
              <a:rect l="l" t="t" r="r" b="b"/>
              <a:pathLst>
                <a:path w="11418" h="12130" extrusionOk="0">
                  <a:moveTo>
                    <a:pt x="10257" y="1"/>
                  </a:moveTo>
                  <a:cubicBezTo>
                    <a:pt x="9431" y="1831"/>
                    <a:pt x="6853" y="2501"/>
                    <a:pt x="5659" y="2545"/>
                  </a:cubicBezTo>
                  <a:cubicBezTo>
                    <a:pt x="5637" y="2702"/>
                    <a:pt x="5592" y="2858"/>
                    <a:pt x="5547" y="3025"/>
                  </a:cubicBezTo>
                  <a:cubicBezTo>
                    <a:pt x="4844" y="5804"/>
                    <a:pt x="403" y="6976"/>
                    <a:pt x="46" y="10089"/>
                  </a:cubicBezTo>
                  <a:cubicBezTo>
                    <a:pt x="12" y="10312"/>
                    <a:pt x="1" y="10547"/>
                    <a:pt x="23" y="10781"/>
                  </a:cubicBezTo>
                  <a:cubicBezTo>
                    <a:pt x="68" y="11406"/>
                    <a:pt x="525" y="11919"/>
                    <a:pt x="1139" y="12053"/>
                  </a:cubicBezTo>
                  <a:cubicBezTo>
                    <a:pt x="1392" y="12105"/>
                    <a:pt x="1650" y="12129"/>
                    <a:pt x="1912" y="12129"/>
                  </a:cubicBezTo>
                  <a:cubicBezTo>
                    <a:pt x="5714" y="12129"/>
                    <a:pt x="10290" y="6953"/>
                    <a:pt x="11417" y="4844"/>
                  </a:cubicBezTo>
                  <a:cubicBezTo>
                    <a:pt x="11239" y="4487"/>
                    <a:pt x="11105" y="4119"/>
                    <a:pt x="10982" y="3739"/>
                  </a:cubicBezTo>
                  <a:cubicBezTo>
                    <a:pt x="10658" y="2657"/>
                    <a:pt x="10413" y="1262"/>
                    <a:pt x="10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6330638" y="4027747"/>
              <a:ext cx="431229" cy="316907"/>
            </a:xfrm>
            <a:custGeom>
              <a:avLst/>
              <a:gdLst/>
              <a:ahLst/>
              <a:cxnLst/>
              <a:rect l="l" t="t" r="r" b="b"/>
              <a:pathLst>
                <a:path w="11418" h="8391" extrusionOk="0">
                  <a:moveTo>
                    <a:pt x="10982" y="0"/>
                  </a:moveTo>
                  <a:cubicBezTo>
                    <a:pt x="9687" y="2433"/>
                    <a:pt x="6206" y="5602"/>
                    <a:pt x="4219" y="6607"/>
                  </a:cubicBezTo>
                  <a:cubicBezTo>
                    <a:pt x="3258" y="7096"/>
                    <a:pt x="2319" y="7359"/>
                    <a:pt x="1574" y="7359"/>
                  </a:cubicBezTo>
                  <a:cubicBezTo>
                    <a:pt x="754" y="7359"/>
                    <a:pt x="168" y="7040"/>
                    <a:pt x="46" y="6350"/>
                  </a:cubicBezTo>
                  <a:cubicBezTo>
                    <a:pt x="12" y="6573"/>
                    <a:pt x="1" y="6808"/>
                    <a:pt x="23" y="7042"/>
                  </a:cubicBezTo>
                  <a:cubicBezTo>
                    <a:pt x="68" y="7667"/>
                    <a:pt x="525" y="8180"/>
                    <a:pt x="1139" y="8314"/>
                  </a:cubicBezTo>
                  <a:cubicBezTo>
                    <a:pt x="1392" y="8366"/>
                    <a:pt x="1650" y="8390"/>
                    <a:pt x="1912" y="8390"/>
                  </a:cubicBezTo>
                  <a:cubicBezTo>
                    <a:pt x="5714" y="8390"/>
                    <a:pt x="10290" y="3214"/>
                    <a:pt x="11417" y="1105"/>
                  </a:cubicBezTo>
                  <a:cubicBezTo>
                    <a:pt x="11239" y="748"/>
                    <a:pt x="11105" y="380"/>
                    <a:pt x="10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6383323" y="4182856"/>
              <a:ext cx="107940" cy="87281"/>
            </a:xfrm>
            <a:custGeom>
              <a:avLst/>
              <a:gdLst/>
              <a:ahLst/>
              <a:cxnLst/>
              <a:rect l="l" t="t" r="r" b="b"/>
              <a:pathLst>
                <a:path w="2858" h="2311" extrusionOk="0">
                  <a:moveTo>
                    <a:pt x="90" y="0"/>
                  </a:moveTo>
                  <a:cubicBezTo>
                    <a:pt x="46" y="0"/>
                    <a:pt x="1" y="45"/>
                    <a:pt x="12" y="100"/>
                  </a:cubicBezTo>
                  <a:cubicBezTo>
                    <a:pt x="12" y="140"/>
                    <a:pt x="48" y="180"/>
                    <a:pt x="87" y="180"/>
                  </a:cubicBezTo>
                  <a:cubicBezTo>
                    <a:pt x="92" y="180"/>
                    <a:pt x="97" y="180"/>
                    <a:pt x="101" y="179"/>
                  </a:cubicBezTo>
                  <a:cubicBezTo>
                    <a:pt x="153" y="175"/>
                    <a:pt x="205" y="174"/>
                    <a:pt x="256" y="174"/>
                  </a:cubicBezTo>
                  <a:cubicBezTo>
                    <a:pt x="1453" y="174"/>
                    <a:pt x="2487" y="1034"/>
                    <a:pt x="2679" y="2232"/>
                  </a:cubicBezTo>
                  <a:cubicBezTo>
                    <a:pt x="2679" y="2277"/>
                    <a:pt x="2713" y="2299"/>
                    <a:pt x="2757" y="2310"/>
                  </a:cubicBezTo>
                  <a:lnTo>
                    <a:pt x="2780" y="2310"/>
                  </a:lnTo>
                  <a:cubicBezTo>
                    <a:pt x="2824" y="2299"/>
                    <a:pt x="2858" y="2254"/>
                    <a:pt x="2847" y="2210"/>
                  </a:cubicBezTo>
                  <a:cubicBezTo>
                    <a:pt x="2646" y="937"/>
                    <a:pt x="1552"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6443184" y="3978424"/>
              <a:ext cx="172824" cy="211196"/>
            </a:xfrm>
            <a:custGeom>
              <a:avLst/>
              <a:gdLst/>
              <a:ahLst/>
              <a:cxnLst/>
              <a:rect l="l" t="t" r="r" b="b"/>
              <a:pathLst>
                <a:path w="4576" h="5592" extrusionOk="0">
                  <a:moveTo>
                    <a:pt x="4487" y="1"/>
                  </a:moveTo>
                  <a:cubicBezTo>
                    <a:pt x="4431" y="1"/>
                    <a:pt x="4397" y="45"/>
                    <a:pt x="4397" y="90"/>
                  </a:cubicBezTo>
                  <a:cubicBezTo>
                    <a:pt x="4353" y="1329"/>
                    <a:pt x="3471" y="2132"/>
                    <a:pt x="2244" y="3248"/>
                  </a:cubicBezTo>
                  <a:cubicBezTo>
                    <a:pt x="1451" y="3929"/>
                    <a:pt x="715" y="4665"/>
                    <a:pt x="34" y="5435"/>
                  </a:cubicBezTo>
                  <a:cubicBezTo>
                    <a:pt x="1" y="5480"/>
                    <a:pt x="1" y="5536"/>
                    <a:pt x="34" y="5569"/>
                  </a:cubicBezTo>
                  <a:cubicBezTo>
                    <a:pt x="56" y="5580"/>
                    <a:pt x="79" y="5592"/>
                    <a:pt x="101" y="5592"/>
                  </a:cubicBezTo>
                  <a:cubicBezTo>
                    <a:pt x="123" y="5592"/>
                    <a:pt x="146" y="5580"/>
                    <a:pt x="168" y="5558"/>
                  </a:cubicBezTo>
                  <a:cubicBezTo>
                    <a:pt x="849" y="4788"/>
                    <a:pt x="1574" y="4063"/>
                    <a:pt x="2355" y="3382"/>
                  </a:cubicBezTo>
                  <a:cubicBezTo>
                    <a:pt x="3616" y="2233"/>
                    <a:pt x="4531" y="1418"/>
                    <a:pt x="4576" y="101"/>
                  </a:cubicBezTo>
                  <a:cubicBezTo>
                    <a:pt x="4576" y="45"/>
                    <a:pt x="4531" y="1"/>
                    <a:pt x="4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6190297" y="3052906"/>
              <a:ext cx="104163" cy="661724"/>
            </a:xfrm>
            <a:custGeom>
              <a:avLst/>
              <a:gdLst/>
              <a:ahLst/>
              <a:cxnLst/>
              <a:rect l="l" t="t" r="r" b="b"/>
              <a:pathLst>
                <a:path w="2758" h="17521" extrusionOk="0">
                  <a:moveTo>
                    <a:pt x="135" y="1"/>
                  </a:moveTo>
                  <a:cubicBezTo>
                    <a:pt x="90" y="1"/>
                    <a:pt x="45" y="45"/>
                    <a:pt x="45" y="90"/>
                  </a:cubicBezTo>
                  <a:cubicBezTo>
                    <a:pt x="1" y="5268"/>
                    <a:pt x="1284" y="12745"/>
                    <a:pt x="2579" y="17454"/>
                  </a:cubicBezTo>
                  <a:cubicBezTo>
                    <a:pt x="2590" y="17499"/>
                    <a:pt x="2623" y="17521"/>
                    <a:pt x="2668" y="17521"/>
                  </a:cubicBezTo>
                  <a:lnTo>
                    <a:pt x="2690" y="17521"/>
                  </a:lnTo>
                  <a:cubicBezTo>
                    <a:pt x="2735" y="17510"/>
                    <a:pt x="2757" y="17454"/>
                    <a:pt x="2746" y="17409"/>
                  </a:cubicBezTo>
                  <a:cubicBezTo>
                    <a:pt x="1463" y="12711"/>
                    <a:pt x="179" y="5257"/>
                    <a:pt x="224" y="90"/>
                  </a:cubicBezTo>
                  <a:cubicBezTo>
                    <a:pt x="224" y="45"/>
                    <a:pt x="179" y="1"/>
                    <a:pt x="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7321490" y="2687246"/>
              <a:ext cx="274834" cy="80369"/>
            </a:xfrm>
            <a:custGeom>
              <a:avLst/>
              <a:gdLst/>
              <a:ahLst/>
              <a:cxnLst/>
              <a:rect l="l" t="t" r="r" b="b"/>
              <a:pathLst>
                <a:path w="7277" h="2128" extrusionOk="0">
                  <a:moveTo>
                    <a:pt x="93" y="0"/>
                  </a:moveTo>
                  <a:cubicBezTo>
                    <a:pt x="57" y="0"/>
                    <a:pt x="21" y="28"/>
                    <a:pt x="12" y="63"/>
                  </a:cubicBezTo>
                  <a:cubicBezTo>
                    <a:pt x="1" y="108"/>
                    <a:pt x="34" y="164"/>
                    <a:pt x="79" y="175"/>
                  </a:cubicBezTo>
                  <a:lnTo>
                    <a:pt x="7143" y="2128"/>
                  </a:lnTo>
                  <a:lnTo>
                    <a:pt x="7165" y="2128"/>
                  </a:lnTo>
                  <a:cubicBezTo>
                    <a:pt x="7255" y="2116"/>
                    <a:pt x="7277" y="1994"/>
                    <a:pt x="7188" y="1960"/>
                  </a:cubicBezTo>
                  <a:lnTo>
                    <a:pt x="124" y="7"/>
                  </a:lnTo>
                  <a:cubicBezTo>
                    <a:pt x="114" y="2"/>
                    <a:pt x="104" y="0"/>
                    <a:pt x="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7307177" y="1873670"/>
              <a:ext cx="88112" cy="184645"/>
            </a:xfrm>
            <a:custGeom>
              <a:avLst/>
              <a:gdLst/>
              <a:ahLst/>
              <a:cxnLst/>
              <a:rect l="l" t="t" r="r" b="b"/>
              <a:pathLst>
                <a:path w="2333" h="4889" extrusionOk="0">
                  <a:moveTo>
                    <a:pt x="2244" y="0"/>
                  </a:moveTo>
                  <a:cubicBezTo>
                    <a:pt x="2199" y="0"/>
                    <a:pt x="2154" y="45"/>
                    <a:pt x="2154" y="101"/>
                  </a:cubicBezTo>
                  <a:lnTo>
                    <a:pt x="2154" y="1317"/>
                  </a:lnTo>
                  <a:cubicBezTo>
                    <a:pt x="971" y="2500"/>
                    <a:pt x="112" y="4531"/>
                    <a:pt x="12" y="4765"/>
                  </a:cubicBezTo>
                  <a:cubicBezTo>
                    <a:pt x="1" y="4810"/>
                    <a:pt x="23" y="4866"/>
                    <a:pt x="67" y="4877"/>
                  </a:cubicBezTo>
                  <a:cubicBezTo>
                    <a:pt x="79" y="4888"/>
                    <a:pt x="90" y="4888"/>
                    <a:pt x="101" y="4888"/>
                  </a:cubicBezTo>
                  <a:cubicBezTo>
                    <a:pt x="134" y="4888"/>
                    <a:pt x="168" y="4866"/>
                    <a:pt x="179" y="4844"/>
                  </a:cubicBezTo>
                  <a:cubicBezTo>
                    <a:pt x="279" y="4609"/>
                    <a:pt x="1139" y="2578"/>
                    <a:pt x="2311" y="1429"/>
                  </a:cubicBezTo>
                  <a:cubicBezTo>
                    <a:pt x="2322" y="1406"/>
                    <a:pt x="2333" y="1384"/>
                    <a:pt x="2333" y="1362"/>
                  </a:cubicBezTo>
                  <a:lnTo>
                    <a:pt x="2333" y="101"/>
                  </a:lnTo>
                  <a:cubicBezTo>
                    <a:pt x="2333" y="45"/>
                    <a:pt x="2288" y="0"/>
                    <a:pt x="2244" y="0"/>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5908782" y="3753672"/>
              <a:ext cx="399580" cy="237860"/>
            </a:xfrm>
            <a:custGeom>
              <a:avLst/>
              <a:gdLst/>
              <a:ahLst/>
              <a:cxnLst/>
              <a:rect l="l" t="t" r="r" b="b"/>
              <a:pathLst>
                <a:path w="10580" h="6298" extrusionOk="0">
                  <a:moveTo>
                    <a:pt x="101" y="1"/>
                  </a:moveTo>
                  <a:cubicBezTo>
                    <a:pt x="76" y="1"/>
                    <a:pt x="51" y="9"/>
                    <a:pt x="34" y="26"/>
                  </a:cubicBezTo>
                  <a:cubicBezTo>
                    <a:pt x="0" y="71"/>
                    <a:pt x="0" y="126"/>
                    <a:pt x="34" y="160"/>
                  </a:cubicBezTo>
                  <a:cubicBezTo>
                    <a:pt x="2980" y="2983"/>
                    <a:pt x="6551" y="5092"/>
                    <a:pt x="10457" y="6298"/>
                  </a:cubicBezTo>
                  <a:lnTo>
                    <a:pt x="10479" y="6298"/>
                  </a:lnTo>
                  <a:cubicBezTo>
                    <a:pt x="10524" y="6298"/>
                    <a:pt x="10557" y="6264"/>
                    <a:pt x="10568" y="6231"/>
                  </a:cubicBezTo>
                  <a:cubicBezTo>
                    <a:pt x="10580" y="6175"/>
                    <a:pt x="10557" y="6130"/>
                    <a:pt x="10513" y="6119"/>
                  </a:cubicBezTo>
                  <a:cubicBezTo>
                    <a:pt x="6629" y="4914"/>
                    <a:pt x="3091" y="2838"/>
                    <a:pt x="168" y="26"/>
                  </a:cubicBezTo>
                  <a:cubicBezTo>
                    <a:pt x="151" y="9"/>
                    <a:pt x="126"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6400620" y="3758733"/>
              <a:ext cx="426546" cy="95816"/>
            </a:xfrm>
            <a:custGeom>
              <a:avLst/>
              <a:gdLst/>
              <a:ahLst/>
              <a:cxnLst/>
              <a:rect l="l" t="t" r="r" b="b"/>
              <a:pathLst>
                <a:path w="11294" h="2537" extrusionOk="0">
                  <a:moveTo>
                    <a:pt x="7685" y="0"/>
                  </a:moveTo>
                  <a:cubicBezTo>
                    <a:pt x="4992" y="0"/>
                    <a:pt x="2333" y="810"/>
                    <a:pt x="67" y="2369"/>
                  </a:cubicBezTo>
                  <a:cubicBezTo>
                    <a:pt x="0" y="2414"/>
                    <a:pt x="34" y="2526"/>
                    <a:pt x="123" y="2537"/>
                  </a:cubicBezTo>
                  <a:cubicBezTo>
                    <a:pt x="146" y="2537"/>
                    <a:pt x="157" y="2526"/>
                    <a:pt x="179" y="2514"/>
                  </a:cubicBezTo>
                  <a:cubicBezTo>
                    <a:pt x="2403" y="980"/>
                    <a:pt x="5026" y="183"/>
                    <a:pt x="7680" y="183"/>
                  </a:cubicBezTo>
                  <a:cubicBezTo>
                    <a:pt x="8848" y="183"/>
                    <a:pt x="10022" y="337"/>
                    <a:pt x="11171" y="651"/>
                  </a:cubicBezTo>
                  <a:cubicBezTo>
                    <a:pt x="11177" y="652"/>
                    <a:pt x="11183" y="653"/>
                    <a:pt x="11189" y="653"/>
                  </a:cubicBezTo>
                  <a:cubicBezTo>
                    <a:pt x="11230" y="653"/>
                    <a:pt x="11273" y="623"/>
                    <a:pt x="11283" y="584"/>
                  </a:cubicBezTo>
                  <a:cubicBezTo>
                    <a:pt x="11294" y="539"/>
                    <a:pt x="11260" y="483"/>
                    <a:pt x="11216" y="472"/>
                  </a:cubicBezTo>
                  <a:cubicBezTo>
                    <a:pt x="10052" y="156"/>
                    <a:pt x="8865" y="0"/>
                    <a:pt x="7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6795964" y="2660545"/>
              <a:ext cx="337188" cy="80936"/>
            </a:xfrm>
            <a:custGeom>
              <a:avLst/>
              <a:gdLst/>
              <a:ahLst/>
              <a:cxnLst/>
              <a:rect l="l" t="t" r="r" b="b"/>
              <a:pathLst>
                <a:path w="8928" h="2143" extrusionOk="0">
                  <a:moveTo>
                    <a:pt x="8180" y="0"/>
                  </a:moveTo>
                  <a:cubicBezTo>
                    <a:pt x="4308" y="0"/>
                    <a:pt x="1016" y="1484"/>
                    <a:pt x="56" y="1964"/>
                  </a:cubicBezTo>
                  <a:cubicBezTo>
                    <a:pt x="11" y="1986"/>
                    <a:pt x="0" y="2042"/>
                    <a:pt x="22" y="2087"/>
                  </a:cubicBezTo>
                  <a:cubicBezTo>
                    <a:pt x="34" y="2120"/>
                    <a:pt x="67" y="2132"/>
                    <a:pt x="100" y="2143"/>
                  </a:cubicBezTo>
                  <a:cubicBezTo>
                    <a:pt x="112" y="2143"/>
                    <a:pt x="123" y="2132"/>
                    <a:pt x="134" y="2132"/>
                  </a:cubicBezTo>
                  <a:cubicBezTo>
                    <a:pt x="1083" y="1652"/>
                    <a:pt x="4341" y="179"/>
                    <a:pt x="8169" y="179"/>
                  </a:cubicBezTo>
                  <a:cubicBezTo>
                    <a:pt x="8392" y="179"/>
                    <a:pt x="8604" y="179"/>
                    <a:pt x="8827" y="190"/>
                  </a:cubicBezTo>
                  <a:cubicBezTo>
                    <a:pt x="8883" y="190"/>
                    <a:pt x="8916" y="156"/>
                    <a:pt x="8928" y="101"/>
                  </a:cubicBezTo>
                  <a:cubicBezTo>
                    <a:pt x="8928" y="56"/>
                    <a:pt x="8883" y="11"/>
                    <a:pt x="8838" y="11"/>
                  </a:cubicBezTo>
                  <a:cubicBezTo>
                    <a:pt x="8615" y="0"/>
                    <a:pt x="8392" y="0"/>
                    <a:pt x="8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9"/>
          <p:cNvGrpSpPr/>
          <p:nvPr/>
        </p:nvGrpSpPr>
        <p:grpSpPr>
          <a:xfrm rot="-6895967" flipH="1">
            <a:off x="4258011" y="1690409"/>
            <a:ext cx="1136522" cy="297607"/>
            <a:chOff x="2300425" y="4885000"/>
            <a:chExt cx="1136400" cy="297575"/>
          </a:xfrm>
        </p:grpSpPr>
        <p:sp>
          <p:nvSpPr>
            <p:cNvPr id="614" name="Google Shape;614;p39"/>
            <p:cNvSpPr/>
            <p:nvPr/>
          </p:nvSpPr>
          <p:spPr>
            <a:xfrm>
              <a:off x="2300425" y="4937025"/>
              <a:ext cx="1093825" cy="245550"/>
            </a:xfrm>
            <a:custGeom>
              <a:avLst/>
              <a:gdLst/>
              <a:ahLst/>
              <a:cxnLst/>
              <a:rect l="l" t="t" r="r" b="b"/>
              <a:pathLst>
                <a:path w="43753" h="9822" extrusionOk="0">
                  <a:moveTo>
                    <a:pt x="43696" y="0"/>
                  </a:moveTo>
                  <a:cubicBezTo>
                    <a:pt x="43599" y="0"/>
                    <a:pt x="43258" y="149"/>
                    <a:pt x="42875" y="410"/>
                  </a:cubicBezTo>
                  <a:cubicBezTo>
                    <a:pt x="42673" y="545"/>
                    <a:pt x="42487" y="831"/>
                    <a:pt x="42200" y="1034"/>
                  </a:cubicBezTo>
                  <a:cubicBezTo>
                    <a:pt x="41998" y="1185"/>
                    <a:pt x="41745" y="1320"/>
                    <a:pt x="41492" y="1523"/>
                  </a:cubicBezTo>
                  <a:cubicBezTo>
                    <a:pt x="41256" y="1675"/>
                    <a:pt x="40969" y="1759"/>
                    <a:pt x="40716" y="1928"/>
                  </a:cubicBezTo>
                  <a:cubicBezTo>
                    <a:pt x="40480" y="2079"/>
                    <a:pt x="40244" y="2248"/>
                    <a:pt x="39991" y="2434"/>
                  </a:cubicBezTo>
                  <a:cubicBezTo>
                    <a:pt x="39755" y="2585"/>
                    <a:pt x="39552" y="2822"/>
                    <a:pt x="39299" y="2973"/>
                  </a:cubicBezTo>
                  <a:cubicBezTo>
                    <a:pt x="39046" y="3125"/>
                    <a:pt x="38827" y="3311"/>
                    <a:pt x="38557" y="3479"/>
                  </a:cubicBezTo>
                  <a:cubicBezTo>
                    <a:pt x="38321" y="3614"/>
                    <a:pt x="38068" y="3783"/>
                    <a:pt x="37815" y="3935"/>
                  </a:cubicBezTo>
                  <a:cubicBezTo>
                    <a:pt x="37562" y="4087"/>
                    <a:pt x="37275" y="4120"/>
                    <a:pt x="37006" y="4255"/>
                  </a:cubicBezTo>
                  <a:cubicBezTo>
                    <a:pt x="36753" y="4390"/>
                    <a:pt x="36516" y="4576"/>
                    <a:pt x="36247" y="4711"/>
                  </a:cubicBezTo>
                  <a:cubicBezTo>
                    <a:pt x="35994" y="4846"/>
                    <a:pt x="35774" y="5048"/>
                    <a:pt x="35504" y="5183"/>
                  </a:cubicBezTo>
                  <a:cubicBezTo>
                    <a:pt x="35251" y="5335"/>
                    <a:pt x="34948" y="5335"/>
                    <a:pt x="34678" y="5470"/>
                  </a:cubicBezTo>
                  <a:cubicBezTo>
                    <a:pt x="34408" y="5588"/>
                    <a:pt x="34172" y="5773"/>
                    <a:pt x="33902" y="5891"/>
                  </a:cubicBezTo>
                  <a:cubicBezTo>
                    <a:pt x="33632" y="6009"/>
                    <a:pt x="33362" y="6111"/>
                    <a:pt x="33092" y="6212"/>
                  </a:cubicBezTo>
                  <a:cubicBezTo>
                    <a:pt x="32823" y="6313"/>
                    <a:pt x="32519" y="6364"/>
                    <a:pt x="32249" y="6465"/>
                  </a:cubicBezTo>
                  <a:cubicBezTo>
                    <a:pt x="31979" y="6566"/>
                    <a:pt x="31743" y="6768"/>
                    <a:pt x="31473" y="6870"/>
                  </a:cubicBezTo>
                  <a:cubicBezTo>
                    <a:pt x="31187" y="6971"/>
                    <a:pt x="30900" y="7021"/>
                    <a:pt x="30630" y="7106"/>
                  </a:cubicBezTo>
                  <a:cubicBezTo>
                    <a:pt x="30343" y="7190"/>
                    <a:pt x="30057" y="7224"/>
                    <a:pt x="29787" y="7308"/>
                  </a:cubicBezTo>
                  <a:cubicBezTo>
                    <a:pt x="29635" y="7359"/>
                    <a:pt x="29500" y="7392"/>
                    <a:pt x="29365" y="7426"/>
                  </a:cubicBezTo>
                  <a:cubicBezTo>
                    <a:pt x="29213" y="7443"/>
                    <a:pt x="29078" y="7477"/>
                    <a:pt x="28926" y="7510"/>
                  </a:cubicBezTo>
                  <a:cubicBezTo>
                    <a:pt x="28657" y="7578"/>
                    <a:pt x="28370" y="7662"/>
                    <a:pt x="28083" y="7730"/>
                  </a:cubicBezTo>
                  <a:cubicBezTo>
                    <a:pt x="27813" y="7780"/>
                    <a:pt x="27527" y="7814"/>
                    <a:pt x="27223" y="7848"/>
                  </a:cubicBezTo>
                  <a:cubicBezTo>
                    <a:pt x="26953" y="7898"/>
                    <a:pt x="26666" y="7932"/>
                    <a:pt x="26380" y="7983"/>
                  </a:cubicBezTo>
                  <a:cubicBezTo>
                    <a:pt x="26093" y="8033"/>
                    <a:pt x="25806" y="8151"/>
                    <a:pt x="25519" y="8185"/>
                  </a:cubicBezTo>
                  <a:cubicBezTo>
                    <a:pt x="25233" y="8219"/>
                    <a:pt x="24946" y="8219"/>
                    <a:pt x="24659" y="8236"/>
                  </a:cubicBezTo>
                  <a:cubicBezTo>
                    <a:pt x="24373" y="8269"/>
                    <a:pt x="24086" y="8337"/>
                    <a:pt x="23782" y="8371"/>
                  </a:cubicBezTo>
                  <a:cubicBezTo>
                    <a:pt x="23536" y="8371"/>
                    <a:pt x="23291" y="8333"/>
                    <a:pt x="23045" y="8333"/>
                  </a:cubicBezTo>
                  <a:cubicBezTo>
                    <a:pt x="23004" y="8333"/>
                    <a:pt x="22963" y="8334"/>
                    <a:pt x="22922" y="8337"/>
                  </a:cubicBezTo>
                  <a:cubicBezTo>
                    <a:pt x="22618" y="8337"/>
                    <a:pt x="22332" y="8421"/>
                    <a:pt x="22045" y="8438"/>
                  </a:cubicBezTo>
                  <a:cubicBezTo>
                    <a:pt x="21758" y="8421"/>
                    <a:pt x="21455" y="8388"/>
                    <a:pt x="21168" y="8371"/>
                  </a:cubicBezTo>
                  <a:lnTo>
                    <a:pt x="20308" y="8371"/>
                  </a:lnTo>
                  <a:cubicBezTo>
                    <a:pt x="20004" y="8337"/>
                    <a:pt x="19717" y="8236"/>
                    <a:pt x="19431" y="8219"/>
                  </a:cubicBezTo>
                  <a:cubicBezTo>
                    <a:pt x="19287" y="8202"/>
                    <a:pt x="19144" y="8202"/>
                    <a:pt x="19001" y="8202"/>
                  </a:cubicBezTo>
                  <a:cubicBezTo>
                    <a:pt x="18857" y="8202"/>
                    <a:pt x="18714" y="8202"/>
                    <a:pt x="18570" y="8185"/>
                  </a:cubicBezTo>
                  <a:cubicBezTo>
                    <a:pt x="18284" y="8151"/>
                    <a:pt x="17980" y="8151"/>
                    <a:pt x="17693" y="8101"/>
                  </a:cubicBezTo>
                  <a:cubicBezTo>
                    <a:pt x="17407" y="8067"/>
                    <a:pt x="17137" y="7915"/>
                    <a:pt x="16850" y="7865"/>
                  </a:cubicBezTo>
                  <a:cubicBezTo>
                    <a:pt x="16563" y="7814"/>
                    <a:pt x="16277" y="7780"/>
                    <a:pt x="15990" y="7730"/>
                  </a:cubicBezTo>
                  <a:cubicBezTo>
                    <a:pt x="15703" y="7679"/>
                    <a:pt x="15400" y="7696"/>
                    <a:pt x="15130" y="7629"/>
                  </a:cubicBezTo>
                  <a:cubicBezTo>
                    <a:pt x="14843" y="7561"/>
                    <a:pt x="14573" y="7409"/>
                    <a:pt x="14286" y="7359"/>
                  </a:cubicBezTo>
                  <a:cubicBezTo>
                    <a:pt x="14151" y="7308"/>
                    <a:pt x="14000" y="7308"/>
                    <a:pt x="13848" y="7308"/>
                  </a:cubicBezTo>
                  <a:cubicBezTo>
                    <a:pt x="13696" y="7291"/>
                    <a:pt x="13561" y="7274"/>
                    <a:pt x="13409" y="7241"/>
                  </a:cubicBezTo>
                  <a:cubicBezTo>
                    <a:pt x="13139" y="7156"/>
                    <a:pt x="12870" y="7021"/>
                    <a:pt x="12583" y="6937"/>
                  </a:cubicBezTo>
                  <a:cubicBezTo>
                    <a:pt x="12296" y="6870"/>
                    <a:pt x="12043" y="6718"/>
                    <a:pt x="11773" y="6633"/>
                  </a:cubicBezTo>
                  <a:cubicBezTo>
                    <a:pt x="11486" y="6549"/>
                    <a:pt x="11217" y="6448"/>
                    <a:pt x="10930" y="6364"/>
                  </a:cubicBezTo>
                  <a:cubicBezTo>
                    <a:pt x="10660" y="6262"/>
                    <a:pt x="10356" y="6245"/>
                    <a:pt x="10087" y="6144"/>
                  </a:cubicBezTo>
                  <a:cubicBezTo>
                    <a:pt x="9817" y="6043"/>
                    <a:pt x="9547" y="5891"/>
                    <a:pt x="9294" y="5773"/>
                  </a:cubicBezTo>
                  <a:cubicBezTo>
                    <a:pt x="9007" y="5655"/>
                    <a:pt x="8737" y="5588"/>
                    <a:pt x="8467" y="5486"/>
                  </a:cubicBezTo>
                  <a:cubicBezTo>
                    <a:pt x="8181" y="5368"/>
                    <a:pt x="7961" y="5166"/>
                    <a:pt x="7692" y="5048"/>
                  </a:cubicBezTo>
                  <a:cubicBezTo>
                    <a:pt x="7422" y="4913"/>
                    <a:pt x="7118" y="4896"/>
                    <a:pt x="6865" y="4761"/>
                  </a:cubicBezTo>
                  <a:cubicBezTo>
                    <a:pt x="6595" y="4626"/>
                    <a:pt x="6359" y="4407"/>
                    <a:pt x="6106" y="4289"/>
                  </a:cubicBezTo>
                  <a:cubicBezTo>
                    <a:pt x="5836" y="4154"/>
                    <a:pt x="5549" y="4087"/>
                    <a:pt x="5296" y="3952"/>
                  </a:cubicBezTo>
                  <a:cubicBezTo>
                    <a:pt x="5027" y="3817"/>
                    <a:pt x="4757" y="3715"/>
                    <a:pt x="4504" y="3564"/>
                  </a:cubicBezTo>
                  <a:cubicBezTo>
                    <a:pt x="4234" y="3429"/>
                    <a:pt x="4015" y="3193"/>
                    <a:pt x="3779" y="3058"/>
                  </a:cubicBezTo>
                  <a:cubicBezTo>
                    <a:pt x="3509" y="2889"/>
                    <a:pt x="3239" y="2805"/>
                    <a:pt x="3003" y="2653"/>
                  </a:cubicBezTo>
                  <a:cubicBezTo>
                    <a:pt x="2733" y="2501"/>
                    <a:pt x="2497" y="2282"/>
                    <a:pt x="2277" y="2130"/>
                  </a:cubicBezTo>
                  <a:cubicBezTo>
                    <a:pt x="2008" y="1961"/>
                    <a:pt x="1755" y="1810"/>
                    <a:pt x="1518" y="1675"/>
                  </a:cubicBezTo>
                  <a:cubicBezTo>
                    <a:pt x="1232" y="1506"/>
                    <a:pt x="945" y="1455"/>
                    <a:pt x="743" y="1337"/>
                  </a:cubicBezTo>
                  <a:cubicBezTo>
                    <a:pt x="356" y="1100"/>
                    <a:pt x="140" y="940"/>
                    <a:pt x="71" y="940"/>
                  </a:cubicBezTo>
                  <a:cubicBezTo>
                    <a:pt x="62" y="940"/>
                    <a:pt x="55" y="943"/>
                    <a:pt x="51" y="949"/>
                  </a:cubicBezTo>
                  <a:cubicBezTo>
                    <a:pt x="0" y="1000"/>
                    <a:pt x="169" y="1202"/>
                    <a:pt x="540" y="1573"/>
                  </a:cubicBezTo>
                  <a:cubicBezTo>
                    <a:pt x="709" y="1742"/>
                    <a:pt x="945" y="1928"/>
                    <a:pt x="1198" y="2147"/>
                  </a:cubicBezTo>
                  <a:cubicBezTo>
                    <a:pt x="1400" y="2332"/>
                    <a:pt x="1636" y="2518"/>
                    <a:pt x="1889" y="2720"/>
                  </a:cubicBezTo>
                  <a:cubicBezTo>
                    <a:pt x="2092" y="2906"/>
                    <a:pt x="2294" y="3125"/>
                    <a:pt x="2547" y="3328"/>
                  </a:cubicBezTo>
                  <a:cubicBezTo>
                    <a:pt x="2767" y="3496"/>
                    <a:pt x="3053" y="3614"/>
                    <a:pt x="3306" y="3800"/>
                  </a:cubicBezTo>
                  <a:cubicBezTo>
                    <a:pt x="3542" y="3968"/>
                    <a:pt x="3846" y="4053"/>
                    <a:pt x="4116" y="4221"/>
                  </a:cubicBezTo>
                  <a:cubicBezTo>
                    <a:pt x="4352" y="4390"/>
                    <a:pt x="4537" y="4643"/>
                    <a:pt x="4807" y="4795"/>
                  </a:cubicBezTo>
                  <a:cubicBezTo>
                    <a:pt x="5060" y="4947"/>
                    <a:pt x="5347" y="5065"/>
                    <a:pt x="5617" y="5217"/>
                  </a:cubicBezTo>
                  <a:cubicBezTo>
                    <a:pt x="5870" y="5352"/>
                    <a:pt x="6140" y="5503"/>
                    <a:pt x="6410" y="5638"/>
                  </a:cubicBezTo>
                  <a:cubicBezTo>
                    <a:pt x="6663" y="5790"/>
                    <a:pt x="6949" y="5874"/>
                    <a:pt x="7236" y="6009"/>
                  </a:cubicBezTo>
                  <a:cubicBezTo>
                    <a:pt x="7489" y="6144"/>
                    <a:pt x="7742" y="6330"/>
                    <a:pt x="8012" y="6448"/>
                  </a:cubicBezTo>
                  <a:cubicBezTo>
                    <a:pt x="8282" y="6583"/>
                    <a:pt x="8518" y="6768"/>
                    <a:pt x="8805" y="6903"/>
                  </a:cubicBezTo>
                  <a:cubicBezTo>
                    <a:pt x="9075" y="7038"/>
                    <a:pt x="9378" y="7072"/>
                    <a:pt x="9665" y="7190"/>
                  </a:cubicBezTo>
                  <a:cubicBezTo>
                    <a:pt x="9952" y="7308"/>
                    <a:pt x="10222" y="7409"/>
                    <a:pt x="10508" y="7527"/>
                  </a:cubicBezTo>
                  <a:cubicBezTo>
                    <a:pt x="10795" y="7629"/>
                    <a:pt x="11048" y="7780"/>
                    <a:pt x="11335" y="7898"/>
                  </a:cubicBezTo>
                  <a:cubicBezTo>
                    <a:pt x="11621" y="7983"/>
                    <a:pt x="11925" y="8050"/>
                    <a:pt x="12212" y="8135"/>
                  </a:cubicBezTo>
                  <a:cubicBezTo>
                    <a:pt x="12498" y="8219"/>
                    <a:pt x="12802" y="8286"/>
                    <a:pt x="13089" y="8371"/>
                  </a:cubicBezTo>
                  <a:cubicBezTo>
                    <a:pt x="13241" y="8421"/>
                    <a:pt x="13376" y="8472"/>
                    <a:pt x="13527" y="8506"/>
                  </a:cubicBezTo>
                  <a:cubicBezTo>
                    <a:pt x="13662" y="8556"/>
                    <a:pt x="13814" y="8590"/>
                    <a:pt x="13966" y="8624"/>
                  </a:cubicBezTo>
                  <a:cubicBezTo>
                    <a:pt x="14253" y="8708"/>
                    <a:pt x="14506" y="8893"/>
                    <a:pt x="14809" y="8961"/>
                  </a:cubicBezTo>
                  <a:cubicBezTo>
                    <a:pt x="15096" y="9045"/>
                    <a:pt x="15400" y="9130"/>
                    <a:pt x="15686" y="9180"/>
                  </a:cubicBezTo>
                  <a:cubicBezTo>
                    <a:pt x="15990" y="9248"/>
                    <a:pt x="16293" y="9298"/>
                    <a:pt x="16580" y="9366"/>
                  </a:cubicBezTo>
                  <a:cubicBezTo>
                    <a:pt x="16884" y="9416"/>
                    <a:pt x="17187" y="9450"/>
                    <a:pt x="17491" y="9501"/>
                  </a:cubicBezTo>
                  <a:cubicBezTo>
                    <a:pt x="17643" y="9526"/>
                    <a:pt x="17795" y="9526"/>
                    <a:pt x="17946" y="9526"/>
                  </a:cubicBezTo>
                  <a:cubicBezTo>
                    <a:pt x="18098" y="9526"/>
                    <a:pt x="18250" y="9526"/>
                    <a:pt x="18402" y="9551"/>
                  </a:cubicBezTo>
                  <a:cubicBezTo>
                    <a:pt x="18705" y="9585"/>
                    <a:pt x="19009" y="9585"/>
                    <a:pt x="19313" y="9602"/>
                  </a:cubicBezTo>
                  <a:cubicBezTo>
                    <a:pt x="19616" y="9636"/>
                    <a:pt x="19920" y="9703"/>
                    <a:pt x="20223" y="9737"/>
                  </a:cubicBezTo>
                  <a:cubicBezTo>
                    <a:pt x="20527" y="9737"/>
                    <a:pt x="20831" y="9804"/>
                    <a:pt x="21134" y="9821"/>
                  </a:cubicBezTo>
                  <a:cubicBezTo>
                    <a:pt x="21438" y="9821"/>
                    <a:pt x="21741" y="9804"/>
                    <a:pt x="22045" y="9804"/>
                  </a:cubicBezTo>
                  <a:cubicBezTo>
                    <a:pt x="22247" y="9804"/>
                    <a:pt x="22450" y="9812"/>
                    <a:pt x="22652" y="9812"/>
                  </a:cubicBezTo>
                  <a:cubicBezTo>
                    <a:pt x="22753" y="9812"/>
                    <a:pt x="22855" y="9810"/>
                    <a:pt x="22956" y="9804"/>
                  </a:cubicBezTo>
                  <a:cubicBezTo>
                    <a:pt x="23276" y="9787"/>
                    <a:pt x="23563" y="9703"/>
                    <a:pt x="23867" y="9686"/>
                  </a:cubicBezTo>
                  <a:cubicBezTo>
                    <a:pt x="23935" y="9682"/>
                    <a:pt x="24005" y="9681"/>
                    <a:pt x="24075" y="9681"/>
                  </a:cubicBezTo>
                  <a:cubicBezTo>
                    <a:pt x="24200" y="9681"/>
                    <a:pt x="24327" y="9685"/>
                    <a:pt x="24453" y="9685"/>
                  </a:cubicBezTo>
                  <a:cubicBezTo>
                    <a:pt x="24568" y="9685"/>
                    <a:pt x="24682" y="9682"/>
                    <a:pt x="24794" y="9669"/>
                  </a:cubicBezTo>
                  <a:cubicBezTo>
                    <a:pt x="25098" y="9636"/>
                    <a:pt x="25384" y="9568"/>
                    <a:pt x="25688" y="9534"/>
                  </a:cubicBezTo>
                  <a:cubicBezTo>
                    <a:pt x="25992" y="9501"/>
                    <a:pt x="26295" y="9416"/>
                    <a:pt x="26582" y="9366"/>
                  </a:cubicBezTo>
                  <a:cubicBezTo>
                    <a:pt x="26886" y="9315"/>
                    <a:pt x="27206" y="9332"/>
                    <a:pt x="27493" y="9281"/>
                  </a:cubicBezTo>
                  <a:cubicBezTo>
                    <a:pt x="27796" y="9231"/>
                    <a:pt x="28083" y="9079"/>
                    <a:pt x="28370" y="9012"/>
                  </a:cubicBezTo>
                  <a:cubicBezTo>
                    <a:pt x="28673" y="8944"/>
                    <a:pt x="28977" y="8910"/>
                    <a:pt x="29264" y="8843"/>
                  </a:cubicBezTo>
                  <a:cubicBezTo>
                    <a:pt x="29416" y="8792"/>
                    <a:pt x="29567" y="8775"/>
                    <a:pt x="29719" y="8742"/>
                  </a:cubicBezTo>
                  <a:cubicBezTo>
                    <a:pt x="29871" y="8708"/>
                    <a:pt x="30006" y="8674"/>
                    <a:pt x="30158" y="8624"/>
                  </a:cubicBezTo>
                  <a:cubicBezTo>
                    <a:pt x="30444" y="8522"/>
                    <a:pt x="30714" y="8371"/>
                    <a:pt x="31001" y="8286"/>
                  </a:cubicBezTo>
                  <a:cubicBezTo>
                    <a:pt x="31288" y="8185"/>
                    <a:pt x="31608" y="8151"/>
                    <a:pt x="31878" y="8050"/>
                  </a:cubicBezTo>
                  <a:cubicBezTo>
                    <a:pt x="32165" y="7932"/>
                    <a:pt x="32468" y="7882"/>
                    <a:pt x="32755" y="7763"/>
                  </a:cubicBezTo>
                  <a:cubicBezTo>
                    <a:pt x="33042" y="7645"/>
                    <a:pt x="33278" y="7426"/>
                    <a:pt x="33548" y="7325"/>
                  </a:cubicBezTo>
                  <a:cubicBezTo>
                    <a:pt x="33835" y="7207"/>
                    <a:pt x="34138" y="7139"/>
                    <a:pt x="34408" y="7021"/>
                  </a:cubicBezTo>
                  <a:cubicBezTo>
                    <a:pt x="34695" y="6886"/>
                    <a:pt x="34931" y="6701"/>
                    <a:pt x="35201" y="6566"/>
                  </a:cubicBezTo>
                  <a:cubicBezTo>
                    <a:pt x="35471" y="6431"/>
                    <a:pt x="35724" y="6262"/>
                    <a:pt x="35977" y="6111"/>
                  </a:cubicBezTo>
                  <a:cubicBezTo>
                    <a:pt x="36247" y="5959"/>
                    <a:pt x="36567" y="5891"/>
                    <a:pt x="36820" y="5739"/>
                  </a:cubicBezTo>
                  <a:cubicBezTo>
                    <a:pt x="37090" y="5588"/>
                    <a:pt x="37343" y="5436"/>
                    <a:pt x="37596" y="5267"/>
                  </a:cubicBezTo>
                  <a:cubicBezTo>
                    <a:pt x="37866" y="5132"/>
                    <a:pt x="38119" y="4964"/>
                    <a:pt x="38355" y="4795"/>
                  </a:cubicBezTo>
                  <a:cubicBezTo>
                    <a:pt x="38608" y="4609"/>
                    <a:pt x="38793" y="4356"/>
                    <a:pt x="39030" y="4188"/>
                  </a:cubicBezTo>
                  <a:cubicBezTo>
                    <a:pt x="39283" y="4002"/>
                    <a:pt x="39569" y="3884"/>
                    <a:pt x="39805" y="3715"/>
                  </a:cubicBezTo>
                  <a:cubicBezTo>
                    <a:pt x="40058" y="3530"/>
                    <a:pt x="40278" y="3328"/>
                    <a:pt x="40497" y="3142"/>
                  </a:cubicBezTo>
                  <a:cubicBezTo>
                    <a:pt x="40750" y="2956"/>
                    <a:pt x="40952" y="2737"/>
                    <a:pt x="41172" y="2569"/>
                  </a:cubicBezTo>
                  <a:cubicBezTo>
                    <a:pt x="41425" y="2366"/>
                    <a:pt x="41694" y="2214"/>
                    <a:pt x="41914" y="2029"/>
                  </a:cubicBezTo>
                  <a:cubicBezTo>
                    <a:pt x="42150" y="1810"/>
                    <a:pt x="42352" y="1590"/>
                    <a:pt x="42555" y="1405"/>
                  </a:cubicBezTo>
                  <a:cubicBezTo>
                    <a:pt x="42791" y="1152"/>
                    <a:pt x="42976" y="932"/>
                    <a:pt x="43145" y="747"/>
                  </a:cubicBezTo>
                  <a:cubicBezTo>
                    <a:pt x="43499" y="376"/>
                    <a:pt x="43752" y="55"/>
                    <a:pt x="43718" y="5"/>
                  </a:cubicBezTo>
                  <a:cubicBezTo>
                    <a:pt x="43714" y="2"/>
                    <a:pt x="43706" y="0"/>
                    <a:pt x="43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256750" y="4885000"/>
              <a:ext cx="180075" cy="152925"/>
            </a:xfrm>
            <a:custGeom>
              <a:avLst/>
              <a:gdLst/>
              <a:ahLst/>
              <a:cxnLst/>
              <a:rect l="l" t="t" r="r" b="b"/>
              <a:pathLst>
                <a:path w="7203" h="6117" extrusionOk="0">
                  <a:moveTo>
                    <a:pt x="5678" y="1764"/>
                  </a:moveTo>
                  <a:cubicBezTo>
                    <a:pt x="5672" y="1771"/>
                    <a:pt x="5668" y="1777"/>
                    <a:pt x="5668" y="1782"/>
                  </a:cubicBezTo>
                  <a:cubicBezTo>
                    <a:pt x="5668" y="1782"/>
                    <a:pt x="5672" y="1774"/>
                    <a:pt x="5678" y="1764"/>
                  </a:cubicBezTo>
                  <a:close/>
                  <a:moveTo>
                    <a:pt x="7154" y="0"/>
                  </a:moveTo>
                  <a:cubicBezTo>
                    <a:pt x="7145" y="0"/>
                    <a:pt x="7134" y="4"/>
                    <a:pt x="7118" y="11"/>
                  </a:cubicBezTo>
                  <a:cubicBezTo>
                    <a:pt x="6967" y="45"/>
                    <a:pt x="6798" y="112"/>
                    <a:pt x="6663" y="146"/>
                  </a:cubicBezTo>
                  <a:cubicBezTo>
                    <a:pt x="6632" y="150"/>
                    <a:pt x="6604" y="151"/>
                    <a:pt x="6576" y="151"/>
                  </a:cubicBezTo>
                  <a:cubicBezTo>
                    <a:pt x="6526" y="151"/>
                    <a:pt x="6479" y="147"/>
                    <a:pt x="6431" y="147"/>
                  </a:cubicBezTo>
                  <a:cubicBezTo>
                    <a:pt x="6387" y="147"/>
                    <a:pt x="6342" y="151"/>
                    <a:pt x="6292" y="163"/>
                  </a:cubicBezTo>
                  <a:cubicBezTo>
                    <a:pt x="6140" y="197"/>
                    <a:pt x="5988" y="298"/>
                    <a:pt x="5853" y="332"/>
                  </a:cubicBezTo>
                  <a:cubicBezTo>
                    <a:pt x="5718" y="365"/>
                    <a:pt x="5583" y="349"/>
                    <a:pt x="5465" y="382"/>
                  </a:cubicBezTo>
                  <a:cubicBezTo>
                    <a:pt x="5398" y="382"/>
                    <a:pt x="5314" y="416"/>
                    <a:pt x="5280" y="433"/>
                  </a:cubicBezTo>
                  <a:cubicBezTo>
                    <a:pt x="5246" y="433"/>
                    <a:pt x="5212" y="450"/>
                    <a:pt x="5179" y="450"/>
                  </a:cubicBezTo>
                  <a:cubicBezTo>
                    <a:pt x="5169" y="452"/>
                    <a:pt x="5159" y="453"/>
                    <a:pt x="5148" y="453"/>
                  </a:cubicBezTo>
                  <a:cubicBezTo>
                    <a:pt x="5083" y="453"/>
                    <a:pt x="5000" y="416"/>
                    <a:pt x="4943" y="416"/>
                  </a:cubicBezTo>
                  <a:cubicBezTo>
                    <a:pt x="4875" y="433"/>
                    <a:pt x="4808" y="517"/>
                    <a:pt x="4740" y="534"/>
                  </a:cubicBezTo>
                  <a:cubicBezTo>
                    <a:pt x="4673" y="551"/>
                    <a:pt x="4605" y="602"/>
                    <a:pt x="4538" y="618"/>
                  </a:cubicBezTo>
                  <a:cubicBezTo>
                    <a:pt x="4531" y="620"/>
                    <a:pt x="4525" y="620"/>
                    <a:pt x="4518" y="620"/>
                  </a:cubicBezTo>
                  <a:cubicBezTo>
                    <a:pt x="4447" y="620"/>
                    <a:pt x="4377" y="549"/>
                    <a:pt x="4318" y="549"/>
                  </a:cubicBezTo>
                  <a:cubicBezTo>
                    <a:pt x="4312" y="549"/>
                    <a:pt x="4307" y="550"/>
                    <a:pt x="4302" y="551"/>
                  </a:cubicBezTo>
                  <a:cubicBezTo>
                    <a:pt x="4217" y="585"/>
                    <a:pt x="4150" y="618"/>
                    <a:pt x="4082" y="635"/>
                  </a:cubicBezTo>
                  <a:cubicBezTo>
                    <a:pt x="4015" y="652"/>
                    <a:pt x="3947" y="737"/>
                    <a:pt x="3880" y="753"/>
                  </a:cubicBezTo>
                  <a:cubicBezTo>
                    <a:pt x="3870" y="756"/>
                    <a:pt x="3859" y="757"/>
                    <a:pt x="3848" y="757"/>
                  </a:cubicBezTo>
                  <a:cubicBezTo>
                    <a:pt x="3806" y="757"/>
                    <a:pt x="3760" y="741"/>
                    <a:pt x="3716" y="741"/>
                  </a:cubicBezTo>
                  <a:cubicBezTo>
                    <a:pt x="3697" y="741"/>
                    <a:pt x="3678" y="745"/>
                    <a:pt x="3661" y="753"/>
                  </a:cubicBezTo>
                  <a:cubicBezTo>
                    <a:pt x="3576" y="770"/>
                    <a:pt x="3543" y="888"/>
                    <a:pt x="3458" y="905"/>
                  </a:cubicBezTo>
                  <a:cubicBezTo>
                    <a:pt x="3425" y="914"/>
                    <a:pt x="3387" y="914"/>
                    <a:pt x="3349" y="914"/>
                  </a:cubicBezTo>
                  <a:cubicBezTo>
                    <a:pt x="3311" y="914"/>
                    <a:pt x="3273" y="914"/>
                    <a:pt x="3239" y="922"/>
                  </a:cubicBezTo>
                  <a:cubicBezTo>
                    <a:pt x="3225" y="926"/>
                    <a:pt x="3210" y="927"/>
                    <a:pt x="3194" y="927"/>
                  </a:cubicBezTo>
                  <a:cubicBezTo>
                    <a:pt x="3152" y="927"/>
                    <a:pt x="3107" y="917"/>
                    <a:pt x="3064" y="917"/>
                  </a:cubicBezTo>
                  <a:cubicBezTo>
                    <a:pt x="3049" y="917"/>
                    <a:pt x="3034" y="918"/>
                    <a:pt x="3020" y="922"/>
                  </a:cubicBezTo>
                  <a:cubicBezTo>
                    <a:pt x="2935" y="956"/>
                    <a:pt x="2868" y="989"/>
                    <a:pt x="2800" y="1006"/>
                  </a:cubicBezTo>
                  <a:cubicBezTo>
                    <a:pt x="2733" y="1023"/>
                    <a:pt x="2682" y="1124"/>
                    <a:pt x="2615" y="1158"/>
                  </a:cubicBezTo>
                  <a:cubicBezTo>
                    <a:pt x="2600" y="1162"/>
                    <a:pt x="2584" y="1163"/>
                    <a:pt x="2567" y="1163"/>
                  </a:cubicBezTo>
                  <a:cubicBezTo>
                    <a:pt x="2537" y="1163"/>
                    <a:pt x="2506" y="1159"/>
                    <a:pt x="2476" y="1159"/>
                  </a:cubicBezTo>
                  <a:cubicBezTo>
                    <a:pt x="2448" y="1159"/>
                    <a:pt x="2421" y="1163"/>
                    <a:pt x="2396" y="1175"/>
                  </a:cubicBezTo>
                  <a:cubicBezTo>
                    <a:pt x="2311" y="1192"/>
                    <a:pt x="2261" y="1259"/>
                    <a:pt x="2193" y="1276"/>
                  </a:cubicBezTo>
                  <a:cubicBezTo>
                    <a:pt x="2176" y="1283"/>
                    <a:pt x="2159" y="1286"/>
                    <a:pt x="2141" y="1286"/>
                  </a:cubicBezTo>
                  <a:cubicBezTo>
                    <a:pt x="2085" y="1286"/>
                    <a:pt x="2029" y="1257"/>
                    <a:pt x="1981" y="1257"/>
                  </a:cubicBezTo>
                  <a:cubicBezTo>
                    <a:pt x="1973" y="1257"/>
                    <a:pt x="1965" y="1257"/>
                    <a:pt x="1957" y="1259"/>
                  </a:cubicBezTo>
                  <a:cubicBezTo>
                    <a:pt x="1890" y="1293"/>
                    <a:pt x="1839" y="1394"/>
                    <a:pt x="1772" y="1428"/>
                  </a:cubicBezTo>
                  <a:cubicBezTo>
                    <a:pt x="1762" y="1430"/>
                    <a:pt x="1752" y="1431"/>
                    <a:pt x="1743" y="1431"/>
                  </a:cubicBezTo>
                  <a:cubicBezTo>
                    <a:pt x="1685" y="1431"/>
                    <a:pt x="1629" y="1402"/>
                    <a:pt x="1579" y="1402"/>
                  </a:cubicBezTo>
                  <a:cubicBezTo>
                    <a:pt x="1564" y="1402"/>
                    <a:pt x="1549" y="1404"/>
                    <a:pt x="1536" y="1411"/>
                  </a:cubicBezTo>
                  <a:cubicBezTo>
                    <a:pt x="1468" y="1445"/>
                    <a:pt x="1417" y="1529"/>
                    <a:pt x="1350" y="1563"/>
                  </a:cubicBezTo>
                  <a:cubicBezTo>
                    <a:pt x="1266" y="1597"/>
                    <a:pt x="1215" y="1647"/>
                    <a:pt x="1148" y="1681"/>
                  </a:cubicBezTo>
                  <a:cubicBezTo>
                    <a:pt x="1130" y="1688"/>
                    <a:pt x="1113" y="1691"/>
                    <a:pt x="1096" y="1691"/>
                  </a:cubicBezTo>
                  <a:cubicBezTo>
                    <a:pt x="1039" y="1691"/>
                    <a:pt x="984" y="1661"/>
                    <a:pt x="935" y="1661"/>
                  </a:cubicBezTo>
                  <a:cubicBezTo>
                    <a:pt x="927" y="1661"/>
                    <a:pt x="919" y="1662"/>
                    <a:pt x="911" y="1664"/>
                  </a:cubicBezTo>
                  <a:cubicBezTo>
                    <a:pt x="827" y="1698"/>
                    <a:pt x="777" y="1782"/>
                    <a:pt x="726" y="1816"/>
                  </a:cubicBezTo>
                  <a:cubicBezTo>
                    <a:pt x="684" y="1833"/>
                    <a:pt x="642" y="1833"/>
                    <a:pt x="602" y="1833"/>
                  </a:cubicBezTo>
                  <a:cubicBezTo>
                    <a:pt x="561" y="1833"/>
                    <a:pt x="524" y="1833"/>
                    <a:pt x="490" y="1850"/>
                  </a:cubicBezTo>
                  <a:cubicBezTo>
                    <a:pt x="422" y="1900"/>
                    <a:pt x="355" y="1934"/>
                    <a:pt x="287" y="1985"/>
                  </a:cubicBezTo>
                  <a:cubicBezTo>
                    <a:pt x="203" y="2035"/>
                    <a:pt x="203" y="2204"/>
                    <a:pt x="152" y="2254"/>
                  </a:cubicBezTo>
                  <a:cubicBezTo>
                    <a:pt x="102" y="2305"/>
                    <a:pt x="51" y="2339"/>
                    <a:pt x="34" y="2373"/>
                  </a:cubicBezTo>
                  <a:cubicBezTo>
                    <a:pt x="1" y="2423"/>
                    <a:pt x="1" y="2474"/>
                    <a:pt x="34" y="2474"/>
                  </a:cubicBezTo>
                  <a:cubicBezTo>
                    <a:pt x="68" y="2474"/>
                    <a:pt x="102" y="2491"/>
                    <a:pt x="119" y="2507"/>
                  </a:cubicBezTo>
                  <a:cubicBezTo>
                    <a:pt x="152" y="2524"/>
                    <a:pt x="186" y="2524"/>
                    <a:pt x="254" y="2524"/>
                  </a:cubicBezTo>
                  <a:cubicBezTo>
                    <a:pt x="276" y="2530"/>
                    <a:pt x="299" y="2532"/>
                    <a:pt x="322" y="2532"/>
                  </a:cubicBezTo>
                  <a:cubicBezTo>
                    <a:pt x="368" y="2532"/>
                    <a:pt x="417" y="2524"/>
                    <a:pt x="473" y="2524"/>
                  </a:cubicBezTo>
                  <a:cubicBezTo>
                    <a:pt x="518" y="2524"/>
                    <a:pt x="563" y="2532"/>
                    <a:pt x="613" y="2532"/>
                  </a:cubicBezTo>
                  <a:cubicBezTo>
                    <a:pt x="638" y="2532"/>
                    <a:pt x="664" y="2530"/>
                    <a:pt x="692" y="2524"/>
                  </a:cubicBezTo>
                  <a:cubicBezTo>
                    <a:pt x="760" y="2524"/>
                    <a:pt x="861" y="2592"/>
                    <a:pt x="928" y="2592"/>
                  </a:cubicBezTo>
                  <a:cubicBezTo>
                    <a:pt x="996" y="2592"/>
                    <a:pt x="1063" y="2541"/>
                    <a:pt x="1131" y="2524"/>
                  </a:cubicBezTo>
                  <a:cubicBezTo>
                    <a:pt x="1215" y="2524"/>
                    <a:pt x="1266" y="2423"/>
                    <a:pt x="1333" y="2423"/>
                  </a:cubicBezTo>
                  <a:cubicBezTo>
                    <a:pt x="1338" y="2422"/>
                    <a:pt x="1342" y="2422"/>
                    <a:pt x="1347" y="2422"/>
                  </a:cubicBezTo>
                  <a:cubicBezTo>
                    <a:pt x="1409" y="2422"/>
                    <a:pt x="1494" y="2509"/>
                    <a:pt x="1569" y="2509"/>
                  </a:cubicBezTo>
                  <a:cubicBezTo>
                    <a:pt x="1575" y="2509"/>
                    <a:pt x="1580" y="2509"/>
                    <a:pt x="1586" y="2507"/>
                  </a:cubicBezTo>
                  <a:cubicBezTo>
                    <a:pt x="1654" y="2507"/>
                    <a:pt x="1704" y="2440"/>
                    <a:pt x="1788" y="2423"/>
                  </a:cubicBezTo>
                  <a:cubicBezTo>
                    <a:pt x="1856" y="2423"/>
                    <a:pt x="1923" y="2406"/>
                    <a:pt x="2008" y="2389"/>
                  </a:cubicBezTo>
                  <a:cubicBezTo>
                    <a:pt x="2075" y="2389"/>
                    <a:pt x="2126" y="2322"/>
                    <a:pt x="2210" y="2305"/>
                  </a:cubicBezTo>
                  <a:cubicBezTo>
                    <a:pt x="2264" y="2305"/>
                    <a:pt x="2329" y="2327"/>
                    <a:pt x="2387" y="2327"/>
                  </a:cubicBezTo>
                  <a:cubicBezTo>
                    <a:pt x="2402" y="2327"/>
                    <a:pt x="2416" y="2325"/>
                    <a:pt x="2429" y="2322"/>
                  </a:cubicBezTo>
                  <a:cubicBezTo>
                    <a:pt x="2439" y="2320"/>
                    <a:pt x="2448" y="2319"/>
                    <a:pt x="2458" y="2319"/>
                  </a:cubicBezTo>
                  <a:cubicBezTo>
                    <a:pt x="2523" y="2319"/>
                    <a:pt x="2587" y="2358"/>
                    <a:pt x="2642" y="2358"/>
                  </a:cubicBezTo>
                  <a:cubicBezTo>
                    <a:pt x="2650" y="2358"/>
                    <a:pt x="2658" y="2358"/>
                    <a:pt x="2666" y="2356"/>
                  </a:cubicBezTo>
                  <a:cubicBezTo>
                    <a:pt x="2733" y="2356"/>
                    <a:pt x="2800" y="2271"/>
                    <a:pt x="2868" y="2254"/>
                  </a:cubicBezTo>
                  <a:cubicBezTo>
                    <a:pt x="2935" y="2238"/>
                    <a:pt x="3003" y="2221"/>
                    <a:pt x="3087" y="2204"/>
                  </a:cubicBezTo>
                  <a:cubicBezTo>
                    <a:pt x="3097" y="2201"/>
                    <a:pt x="3107" y="2200"/>
                    <a:pt x="3117" y="2200"/>
                  </a:cubicBezTo>
                  <a:cubicBezTo>
                    <a:pt x="3178" y="2200"/>
                    <a:pt x="3249" y="2238"/>
                    <a:pt x="3306" y="2238"/>
                  </a:cubicBezTo>
                  <a:cubicBezTo>
                    <a:pt x="3391" y="2221"/>
                    <a:pt x="3441" y="2136"/>
                    <a:pt x="3509" y="2136"/>
                  </a:cubicBezTo>
                  <a:cubicBezTo>
                    <a:pt x="3593" y="2120"/>
                    <a:pt x="3661" y="2086"/>
                    <a:pt x="3728" y="2069"/>
                  </a:cubicBezTo>
                  <a:cubicBezTo>
                    <a:pt x="3796" y="2052"/>
                    <a:pt x="3863" y="2052"/>
                    <a:pt x="3947" y="2035"/>
                  </a:cubicBezTo>
                  <a:cubicBezTo>
                    <a:pt x="3953" y="2034"/>
                    <a:pt x="3958" y="2033"/>
                    <a:pt x="3964" y="2033"/>
                  </a:cubicBezTo>
                  <a:cubicBezTo>
                    <a:pt x="4025" y="2033"/>
                    <a:pt x="4106" y="2105"/>
                    <a:pt x="4167" y="2105"/>
                  </a:cubicBezTo>
                  <a:cubicBezTo>
                    <a:pt x="4173" y="2105"/>
                    <a:pt x="4178" y="2104"/>
                    <a:pt x="4184" y="2103"/>
                  </a:cubicBezTo>
                  <a:cubicBezTo>
                    <a:pt x="4217" y="2094"/>
                    <a:pt x="4255" y="2094"/>
                    <a:pt x="4293" y="2094"/>
                  </a:cubicBezTo>
                  <a:cubicBezTo>
                    <a:pt x="4331" y="2094"/>
                    <a:pt x="4369" y="2094"/>
                    <a:pt x="4403" y="2086"/>
                  </a:cubicBezTo>
                  <a:cubicBezTo>
                    <a:pt x="4470" y="2069"/>
                    <a:pt x="4538" y="2052"/>
                    <a:pt x="4622" y="2035"/>
                  </a:cubicBezTo>
                  <a:cubicBezTo>
                    <a:pt x="4690" y="2018"/>
                    <a:pt x="4757" y="2001"/>
                    <a:pt x="4841" y="1985"/>
                  </a:cubicBezTo>
                  <a:cubicBezTo>
                    <a:pt x="4909" y="1985"/>
                    <a:pt x="4959" y="1883"/>
                    <a:pt x="5027" y="1867"/>
                  </a:cubicBezTo>
                  <a:cubicBezTo>
                    <a:pt x="5111" y="1850"/>
                    <a:pt x="5162" y="1816"/>
                    <a:pt x="5246" y="1799"/>
                  </a:cubicBezTo>
                  <a:cubicBezTo>
                    <a:pt x="5280" y="1791"/>
                    <a:pt x="5318" y="1791"/>
                    <a:pt x="5356" y="1791"/>
                  </a:cubicBezTo>
                  <a:cubicBezTo>
                    <a:pt x="5394" y="1791"/>
                    <a:pt x="5432" y="1791"/>
                    <a:pt x="5465" y="1782"/>
                  </a:cubicBezTo>
                  <a:cubicBezTo>
                    <a:pt x="5499" y="1782"/>
                    <a:pt x="5533" y="1782"/>
                    <a:pt x="5583" y="1799"/>
                  </a:cubicBezTo>
                  <a:cubicBezTo>
                    <a:pt x="5617" y="1799"/>
                    <a:pt x="5600" y="1816"/>
                    <a:pt x="5617" y="1816"/>
                  </a:cubicBezTo>
                  <a:cubicBezTo>
                    <a:pt x="5634" y="1816"/>
                    <a:pt x="5634" y="1782"/>
                    <a:pt x="5634" y="1765"/>
                  </a:cubicBezTo>
                  <a:cubicBezTo>
                    <a:pt x="5651" y="1765"/>
                    <a:pt x="5634" y="1799"/>
                    <a:pt x="5634" y="1799"/>
                  </a:cubicBezTo>
                  <a:cubicBezTo>
                    <a:pt x="5634" y="1799"/>
                    <a:pt x="5685" y="1715"/>
                    <a:pt x="5702" y="1715"/>
                  </a:cubicBezTo>
                  <a:cubicBezTo>
                    <a:pt x="5703" y="1713"/>
                    <a:pt x="5704" y="1713"/>
                    <a:pt x="5705" y="1713"/>
                  </a:cubicBezTo>
                  <a:lnTo>
                    <a:pt x="5705" y="1713"/>
                  </a:lnTo>
                  <a:cubicBezTo>
                    <a:pt x="5708" y="1713"/>
                    <a:pt x="5690" y="1743"/>
                    <a:pt x="5678" y="1764"/>
                  </a:cubicBezTo>
                  <a:lnTo>
                    <a:pt x="5678" y="1764"/>
                  </a:lnTo>
                  <a:cubicBezTo>
                    <a:pt x="5693" y="1748"/>
                    <a:pt x="5718" y="1732"/>
                    <a:pt x="5718" y="1732"/>
                  </a:cubicBezTo>
                  <a:cubicBezTo>
                    <a:pt x="5718" y="1740"/>
                    <a:pt x="5723" y="1740"/>
                    <a:pt x="5727" y="1740"/>
                  </a:cubicBezTo>
                  <a:cubicBezTo>
                    <a:pt x="5731" y="1740"/>
                    <a:pt x="5735" y="1740"/>
                    <a:pt x="5735" y="1748"/>
                  </a:cubicBezTo>
                  <a:cubicBezTo>
                    <a:pt x="5752" y="1765"/>
                    <a:pt x="5685" y="1799"/>
                    <a:pt x="5685" y="1799"/>
                  </a:cubicBezTo>
                  <a:cubicBezTo>
                    <a:pt x="5685" y="1799"/>
                    <a:pt x="5722" y="1792"/>
                    <a:pt x="5747" y="1792"/>
                  </a:cubicBezTo>
                  <a:cubicBezTo>
                    <a:pt x="5760" y="1792"/>
                    <a:pt x="5769" y="1793"/>
                    <a:pt x="5769" y="1799"/>
                  </a:cubicBezTo>
                  <a:cubicBezTo>
                    <a:pt x="5769" y="1816"/>
                    <a:pt x="5752" y="1816"/>
                    <a:pt x="5752" y="1816"/>
                  </a:cubicBezTo>
                  <a:cubicBezTo>
                    <a:pt x="5735" y="1816"/>
                    <a:pt x="5718" y="1883"/>
                    <a:pt x="5718" y="1917"/>
                  </a:cubicBezTo>
                  <a:cubicBezTo>
                    <a:pt x="5718" y="1985"/>
                    <a:pt x="5685" y="2069"/>
                    <a:pt x="5685" y="2136"/>
                  </a:cubicBezTo>
                  <a:cubicBezTo>
                    <a:pt x="5685" y="2204"/>
                    <a:pt x="5752" y="2288"/>
                    <a:pt x="5752" y="2356"/>
                  </a:cubicBezTo>
                  <a:cubicBezTo>
                    <a:pt x="5752" y="2423"/>
                    <a:pt x="5702" y="2507"/>
                    <a:pt x="5702" y="2575"/>
                  </a:cubicBezTo>
                  <a:cubicBezTo>
                    <a:pt x="5702" y="2642"/>
                    <a:pt x="5651" y="2727"/>
                    <a:pt x="5651" y="2794"/>
                  </a:cubicBezTo>
                  <a:cubicBezTo>
                    <a:pt x="5651" y="2862"/>
                    <a:pt x="5752" y="2946"/>
                    <a:pt x="5752" y="3013"/>
                  </a:cubicBezTo>
                  <a:cubicBezTo>
                    <a:pt x="5769" y="3098"/>
                    <a:pt x="5668" y="3165"/>
                    <a:pt x="5668" y="3233"/>
                  </a:cubicBezTo>
                  <a:cubicBezTo>
                    <a:pt x="5668" y="3317"/>
                    <a:pt x="5735" y="3385"/>
                    <a:pt x="5735" y="3452"/>
                  </a:cubicBezTo>
                  <a:cubicBezTo>
                    <a:pt x="5735" y="3536"/>
                    <a:pt x="5786" y="3604"/>
                    <a:pt x="5786" y="3688"/>
                  </a:cubicBezTo>
                  <a:cubicBezTo>
                    <a:pt x="5803" y="3756"/>
                    <a:pt x="5685" y="3823"/>
                    <a:pt x="5685" y="3891"/>
                  </a:cubicBezTo>
                  <a:cubicBezTo>
                    <a:pt x="5702" y="3975"/>
                    <a:pt x="5702" y="4042"/>
                    <a:pt x="5718" y="4127"/>
                  </a:cubicBezTo>
                  <a:cubicBezTo>
                    <a:pt x="5718" y="4194"/>
                    <a:pt x="5702" y="4262"/>
                    <a:pt x="5718" y="4346"/>
                  </a:cubicBezTo>
                  <a:cubicBezTo>
                    <a:pt x="5718" y="4413"/>
                    <a:pt x="5836" y="4498"/>
                    <a:pt x="5853" y="4565"/>
                  </a:cubicBezTo>
                  <a:cubicBezTo>
                    <a:pt x="5853" y="4633"/>
                    <a:pt x="5803" y="4717"/>
                    <a:pt x="5820" y="4784"/>
                  </a:cubicBezTo>
                  <a:cubicBezTo>
                    <a:pt x="5820" y="4852"/>
                    <a:pt x="5836" y="4936"/>
                    <a:pt x="5836" y="5004"/>
                  </a:cubicBezTo>
                  <a:cubicBezTo>
                    <a:pt x="5853" y="5088"/>
                    <a:pt x="5887" y="5156"/>
                    <a:pt x="5887" y="5223"/>
                  </a:cubicBezTo>
                  <a:cubicBezTo>
                    <a:pt x="5904" y="5307"/>
                    <a:pt x="5853" y="5375"/>
                    <a:pt x="5870" y="5442"/>
                  </a:cubicBezTo>
                  <a:cubicBezTo>
                    <a:pt x="5887" y="5527"/>
                    <a:pt x="5904" y="5594"/>
                    <a:pt x="5921" y="5662"/>
                  </a:cubicBezTo>
                  <a:cubicBezTo>
                    <a:pt x="5938" y="5763"/>
                    <a:pt x="6005" y="5830"/>
                    <a:pt x="6022" y="5881"/>
                  </a:cubicBezTo>
                  <a:cubicBezTo>
                    <a:pt x="6073" y="6016"/>
                    <a:pt x="6157" y="6117"/>
                    <a:pt x="6208" y="6117"/>
                  </a:cubicBezTo>
                  <a:cubicBezTo>
                    <a:pt x="6275" y="6117"/>
                    <a:pt x="6393" y="6033"/>
                    <a:pt x="6461" y="5915"/>
                  </a:cubicBezTo>
                  <a:cubicBezTo>
                    <a:pt x="6494" y="5847"/>
                    <a:pt x="6410" y="5763"/>
                    <a:pt x="6444" y="5678"/>
                  </a:cubicBezTo>
                  <a:cubicBezTo>
                    <a:pt x="6461" y="5628"/>
                    <a:pt x="6511" y="5543"/>
                    <a:pt x="6545" y="5476"/>
                  </a:cubicBezTo>
                  <a:cubicBezTo>
                    <a:pt x="6562" y="5409"/>
                    <a:pt x="6663" y="5341"/>
                    <a:pt x="6680" y="5257"/>
                  </a:cubicBezTo>
                  <a:cubicBezTo>
                    <a:pt x="6697" y="5189"/>
                    <a:pt x="6714" y="5122"/>
                    <a:pt x="6730" y="5037"/>
                  </a:cubicBezTo>
                  <a:cubicBezTo>
                    <a:pt x="6747" y="4970"/>
                    <a:pt x="6697" y="4903"/>
                    <a:pt x="6697" y="4818"/>
                  </a:cubicBezTo>
                  <a:cubicBezTo>
                    <a:pt x="6714" y="4751"/>
                    <a:pt x="6680" y="4683"/>
                    <a:pt x="6697" y="4599"/>
                  </a:cubicBezTo>
                  <a:cubicBezTo>
                    <a:pt x="6714" y="4531"/>
                    <a:pt x="6714" y="4464"/>
                    <a:pt x="6730" y="4380"/>
                  </a:cubicBezTo>
                  <a:cubicBezTo>
                    <a:pt x="6747" y="4312"/>
                    <a:pt x="6882" y="4245"/>
                    <a:pt x="6882" y="4177"/>
                  </a:cubicBezTo>
                  <a:cubicBezTo>
                    <a:pt x="6899" y="4093"/>
                    <a:pt x="6865" y="4025"/>
                    <a:pt x="6865" y="3941"/>
                  </a:cubicBezTo>
                  <a:cubicBezTo>
                    <a:pt x="6882" y="3874"/>
                    <a:pt x="6815" y="3806"/>
                    <a:pt x="6832" y="3722"/>
                  </a:cubicBezTo>
                  <a:cubicBezTo>
                    <a:pt x="6832" y="3654"/>
                    <a:pt x="6950" y="3587"/>
                    <a:pt x="6950" y="3519"/>
                  </a:cubicBezTo>
                  <a:cubicBezTo>
                    <a:pt x="6967" y="3435"/>
                    <a:pt x="6899" y="3368"/>
                    <a:pt x="6916" y="3283"/>
                  </a:cubicBezTo>
                  <a:cubicBezTo>
                    <a:pt x="6916" y="3216"/>
                    <a:pt x="6950" y="3148"/>
                    <a:pt x="6967" y="3064"/>
                  </a:cubicBezTo>
                  <a:cubicBezTo>
                    <a:pt x="6967" y="2997"/>
                    <a:pt x="7034" y="2929"/>
                    <a:pt x="7034" y="2862"/>
                  </a:cubicBezTo>
                  <a:cubicBezTo>
                    <a:pt x="7051" y="2777"/>
                    <a:pt x="6950" y="2693"/>
                    <a:pt x="6950" y="2626"/>
                  </a:cubicBezTo>
                  <a:cubicBezTo>
                    <a:pt x="6950" y="2558"/>
                    <a:pt x="6983" y="2491"/>
                    <a:pt x="6983" y="2406"/>
                  </a:cubicBezTo>
                  <a:cubicBezTo>
                    <a:pt x="7000" y="2339"/>
                    <a:pt x="7051" y="2271"/>
                    <a:pt x="7051" y="2187"/>
                  </a:cubicBezTo>
                  <a:cubicBezTo>
                    <a:pt x="7068" y="2120"/>
                    <a:pt x="7085" y="2052"/>
                    <a:pt x="7101" y="1968"/>
                  </a:cubicBezTo>
                  <a:cubicBezTo>
                    <a:pt x="7101" y="1951"/>
                    <a:pt x="7101" y="1934"/>
                    <a:pt x="7101" y="1917"/>
                  </a:cubicBezTo>
                  <a:lnTo>
                    <a:pt x="7085" y="1850"/>
                  </a:lnTo>
                  <a:cubicBezTo>
                    <a:pt x="7085" y="1765"/>
                    <a:pt x="7085" y="1698"/>
                    <a:pt x="7085" y="1630"/>
                  </a:cubicBezTo>
                  <a:cubicBezTo>
                    <a:pt x="7101" y="1495"/>
                    <a:pt x="7169" y="1344"/>
                    <a:pt x="7169" y="1192"/>
                  </a:cubicBezTo>
                  <a:cubicBezTo>
                    <a:pt x="7186" y="1040"/>
                    <a:pt x="7186" y="905"/>
                    <a:pt x="7186" y="753"/>
                  </a:cubicBezTo>
                  <a:cubicBezTo>
                    <a:pt x="7203" y="602"/>
                    <a:pt x="7135" y="517"/>
                    <a:pt x="7135" y="382"/>
                  </a:cubicBezTo>
                  <a:cubicBezTo>
                    <a:pt x="7135" y="315"/>
                    <a:pt x="7152" y="231"/>
                    <a:pt x="7152" y="163"/>
                  </a:cubicBezTo>
                  <a:cubicBezTo>
                    <a:pt x="7152" y="106"/>
                    <a:pt x="7201" y="0"/>
                    <a:pt x="7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40"/>
          <p:cNvGrpSpPr/>
          <p:nvPr/>
        </p:nvGrpSpPr>
        <p:grpSpPr>
          <a:xfrm>
            <a:off x="5776416" y="1051251"/>
            <a:ext cx="1224415" cy="1224415"/>
            <a:chOff x="1050275" y="1793925"/>
            <a:chExt cx="1264500" cy="1264500"/>
          </a:xfrm>
        </p:grpSpPr>
        <p:sp>
          <p:nvSpPr>
            <p:cNvPr id="621" name="Google Shape;621;p40"/>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1172425" y="1916075"/>
              <a:ext cx="1020300" cy="10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40"/>
          <p:cNvSpPr txBox="1">
            <a:spLocks noGrp="1"/>
          </p:cNvSpPr>
          <p:nvPr>
            <p:ph type="title"/>
          </p:nvPr>
        </p:nvSpPr>
        <p:spPr>
          <a:xfrm>
            <a:off x="4520550" y="2467862"/>
            <a:ext cx="3736200" cy="13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Business Objection</a:t>
            </a:r>
            <a:endParaRPr dirty="0"/>
          </a:p>
        </p:txBody>
      </p:sp>
      <p:sp>
        <p:nvSpPr>
          <p:cNvPr id="625" name="Google Shape;625;p40"/>
          <p:cNvSpPr txBox="1">
            <a:spLocks noGrp="1"/>
          </p:cNvSpPr>
          <p:nvPr>
            <p:ph type="title" idx="2"/>
          </p:nvPr>
        </p:nvSpPr>
        <p:spPr>
          <a:xfrm>
            <a:off x="5665350" y="1242574"/>
            <a:ext cx="1446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26" name="Google Shape;626;p40"/>
          <p:cNvGrpSpPr/>
          <p:nvPr/>
        </p:nvGrpSpPr>
        <p:grpSpPr>
          <a:xfrm>
            <a:off x="442900" y="1446275"/>
            <a:ext cx="3883025" cy="2915299"/>
            <a:chOff x="442900" y="1446275"/>
            <a:chExt cx="3883025" cy="2915299"/>
          </a:xfrm>
        </p:grpSpPr>
        <p:sp>
          <p:nvSpPr>
            <p:cNvPr id="627" name="Google Shape;627;p40"/>
            <p:cNvSpPr/>
            <p:nvPr/>
          </p:nvSpPr>
          <p:spPr>
            <a:xfrm>
              <a:off x="2475864" y="2847589"/>
              <a:ext cx="1614208" cy="1512876"/>
            </a:xfrm>
            <a:custGeom>
              <a:avLst/>
              <a:gdLst/>
              <a:ahLst/>
              <a:cxnLst/>
              <a:rect l="l" t="t" r="r" b="b"/>
              <a:pathLst>
                <a:path w="35444" h="33219" extrusionOk="0">
                  <a:moveTo>
                    <a:pt x="17689" y="1"/>
                  </a:moveTo>
                  <a:cubicBezTo>
                    <a:pt x="9545" y="1"/>
                    <a:pt x="2435" y="5998"/>
                    <a:pt x="1273" y="14294"/>
                  </a:cubicBezTo>
                  <a:cubicBezTo>
                    <a:pt x="1" y="23378"/>
                    <a:pt x="6328" y="31781"/>
                    <a:pt x="15412" y="33053"/>
                  </a:cubicBezTo>
                  <a:cubicBezTo>
                    <a:pt x="16200" y="33164"/>
                    <a:pt x="16982" y="33218"/>
                    <a:pt x="17755" y="33218"/>
                  </a:cubicBezTo>
                  <a:cubicBezTo>
                    <a:pt x="25898" y="33218"/>
                    <a:pt x="32999" y="27221"/>
                    <a:pt x="34171" y="18925"/>
                  </a:cubicBezTo>
                  <a:cubicBezTo>
                    <a:pt x="35443" y="9841"/>
                    <a:pt x="29116" y="1438"/>
                    <a:pt x="20032" y="166"/>
                  </a:cubicBezTo>
                  <a:cubicBezTo>
                    <a:pt x="19244" y="55"/>
                    <a:pt x="18462" y="1"/>
                    <a:pt x="17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2568362" y="2847680"/>
              <a:ext cx="1642171" cy="1513013"/>
            </a:xfrm>
            <a:custGeom>
              <a:avLst/>
              <a:gdLst/>
              <a:ahLst/>
              <a:cxnLst/>
              <a:rect l="l" t="t" r="r" b="b"/>
              <a:pathLst>
                <a:path w="36058" h="33222" extrusionOk="0">
                  <a:moveTo>
                    <a:pt x="17999" y="1"/>
                  </a:moveTo>
                  <a:cubicBezTo>
                    <a:pt x="10187" y="1"/>
                    <a:pt x="3226" y="5545"/>
                    <a:pt x="1708" y="13511"/>
                  </a:cubicBezTo>
                  <a:cubicBezTo>
                    <a:pt x="1" y="22516"/>
                    <a:pt x="5915" y="31209"/>
                    <a:pt x="14921" y="32928"/>
                  </a:cubicBezTo>
                  <a:cubicBezTo>
                    <a:pt x="15967" y="33126"/>
                    <a:pt x="17009" y="33222"/>
                    <a:pt x="18036" y="33222"/>
                  </a:cubicBezTo>
                  <a:cubicBezTo>
                    <a:pt x="25861" y="33222"/>
                    <a:pt x="32829" y="27676"/>
                    <a:pt x="34339" y="19715"/>
                  </a:cubicBezTo>
                  <a:cubicBezTo>
                    <a:pt x="36057" y="10698"/>
                    <a:pt x="30143" y="2005"/>
                    <a:pt x="21126" y="298"/>
                  </a:cubicBezTo>
                  <a:cubicBezTo>
                    <a:pt x="20076" y="97"/>
                    <a:pt x="19030" y="1"/>
                    <a:pt x="17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2688324" y="2953978"/>
              <a:ext cx="1351428" cy="1300329"/>
            </a:xfrm>
            <a:custGeom>
              <a:avLst/>
              <a:gdLst/>
              <a:ahLst/>
              <a:cxnLst/>
              <a:rect l="l" t="t" r="r" b="b"/>
              <a:pathLst>
                <a:path w="29674" h="28552" extrusionOk="0">
                  <a:moveTo>
                    <a:pt x="15389" y="140"/>
                  </a:moveTo>
                  <a:cubicBezTo>
                    <a:pt x="23201" y="140"/>
                    <a:pt x="29528" y="6467"/>
                    <a:pt x="29528" y="14279"/>
                  </a:cubicBezTo>
                  <a:cubicBezTo>
                    <a:pt x="29528" y="19993"/>
                    <a:pt x="26091" y="25148"/>
                    <a:pt x="20802" y="27335"/>
                  </a:cubicBezTo>
                  <a:cubicBezTo>
                    <a:pt x="19052" y="28060"/>
                    <a:pt x="17215" y="28413"/>
                    <a:pt x="15393" y="28413"/>
                  </a:cubicBezTo>
                  <a:cubicBezTo>
                    <a:pt x="11716" y="28413"/>
                    <a:pt x="8103" y="26979"/>
                    <a:pt x="5402" y="24278"/>
                  </a:cubicBezTo>
                  <a:cubicBezTo>
                    <a:pt x="1351" y="20227"/>
                    <a:pt x="146" y="14145"/>
                    <a:pt x="2333" y="8867"/>
                  </a:cubicBezTo>
                  <a:cubicBezTo>
                    <a:pt x="4520" y="3588"/>
                    <a:pt x="9676" y="140"/>
                    <a:pt x="15389" y="140"/>
                  </a:cubicBezTo>
                  <a:close/>
                  <a:moveTo>
                    <a:pt x="15393" y="0"/>
                  </a:moveTo>
                  <a:cubicBezTo>
                    <a:pt x="11681" y="0"/>
                    <a:pt x="8032" y="1449"/>
                    <a:pt x="5301" y="4180"/>
                  </a:cubicBezTo>
                  <a:cubicBezTo>
                    <a:pt x="1217" y="8264"/>
                    <a:pt x="0" y="14402"/>
                    <a:pt x="2210" y="19736"/>
                  </a:cubicBezTo>
                  <a:cubicBezTo>
                    <a:pt x="4420" y="25070"/>
                    <a:pt x="9620" y="28552"/>
                    <a:pt x="15389" y="28552"/>
                  </a:cubicBezTo>
                  <a:cubicBezTo>
                    <a:pt x="23279" y="28541"/>
                    <a:pt x="29662" y="22157"/>
                    <a:pt x="29674" y="14279"/>
                  </a:cubicBezTo>
                  <a:cubicBezTo>
                    <a:pt x="29674" y="8498"/>
                    <a:pt x="26192" y="3298"/>
                    <a:pt x="20858" y="1088"/>
                  </a:cubicBezTo>
                  <a:cubicBezTo>
                    <a:pt x="19090" y="356"/>
                    <a:pt x="17234" y="0"/>
                    <a:pt x="15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2948012" y="3235434"/>
              <a:ext cx="881338" cy="746988"/>
            </a:xfrm>
            <a:custGeom>
              <a:avLst/>
              <a:gdLst/>
              <a:ahLst/>
              <a:cxnLst/>
              <a:rect l="l" t="t" r="r" b="b"/>
              <a:pathLst>
                <a:path w="19352" h="16402" extrusionOk="0">
                  <a:moveTo>
                    <a:pt x="10150" y="150"/>
                  </a:moveTo>
                  <a:cubicBezTo>
                    <a:pt x="11566" y="150"/>
                    <a:pt x="13042" y="974"/>
                    <a:pt x="14564" y="2620"/>
                  </a:cubicBezTo>
                  <a:lnTo>
                    <a:pt x="14609" y="2664"/>
                  </a:lnTo>
                  <a:lnTo>
                    <a:pt x="17399" y="265"/>
                  </a:lnTo>
                  <a:lnTo>
                    <a:pt x="19162" y="2530"/>
                  </a:lnTo>
                  <a:lnTo>
                    <a:pt x="16205" y="4561"/>
                  </a:lnTo>
                  <a:lnTo>
                    <a:pt x="16149" y="4595"/>
                  </a:lnTo>
                  <a:lnTo>
                    <a:pt x="16182" y="4651"/>
                  </a:lnTo>
                  <a:cubicBezTo>
                    <a:pt x="17097" y="6057"/>
                    <a:pt x="18927" y="9527"/>
                    <a:pt x="16182" y="11726"/>
                  </a:cubicBezTo>
                  <a:lnTo>
                    <a:pt x="13247" y="7943"/>
                  </a:lnTo>
                  <a:cubicBezTo>
                    <a:pt x="14185" y="7106"/>
                    <a:pt x="13392" y="5912"/>
                    <a:pt x="13113" y="5555"/>
                  </a:cubicBezTo>
                  <a:cubicBezTo>
                    <a:pt x="12871" y="5241"/>
                    <a:pt x="12233" y="4416"/>
                    <a:pt x="11592" y="4416"/>
                  </a:cubicBezTo>
                  <a:cubicBezTo>
                    <a:pt x="11435" y="4416"/>
                    <a:pt x="11278" y="4465"/>
                    <a:pt x="11127" y="4584"/>
                  </a:cubicBezTo>
                  <a:cubicBezTo>
                    <a:pt x="10480" y="5086"/>
                    <a:pt x="11127" y="6213"/>
                    <a:pt x="11942" y="7630"/>
                  </a:cubicBezTo>
                  <a:cubicBezTo>
                    <a:pt x="13247" y="9918"/>
                    <a:pt x="15033" y="13054"/>
                    <a:pt x="12243" y="15219"/>
                  </a:cubicBezTo>
                  <a:cubicBezTo>
                    <a:pt x="11353" y="15913"/>
                    <a:pt x="10436" y="16259"/>
                    <a:pt x="9494" y="16259"/>
                  </a:cubicBezTo>
                  <a:cubicBezTo>
                    <a:pt x="7968" y="16259"/>
                    <a:pt x="6379" y="15349"/>
                    <a:pt x="4744" y="13534"/>
                  </a:cubicBezTo>
                  <a:lnTo>
                    <a:pt x="4699" y="13489"/>
                  </a:lnTo>
                  <a:lnTo>
                    <a:pt x="1954" y="15888"/>
                  </a:lnTo>
                  <a:lnTo>
                    <a:pt x="202" y="13623"/>
                  </a:lnTo>
                  <a:lnTo>
                    <a:pt x="3159" y="11558"/>
                  </a:lnTo>
                  <a:lnTo>
                    <a:pt x="3215" y="11514"/>
                  </a:lnTo>
                  <a:lnTo>
                    <a:pt x="3181" y="11458"/>
                  </a:lnTo>
                  <a:cubicBezTo>
                    <a:pt x="1251" y="8367"/>
                    <a:pt x="1307" y="5566"/>
                    <a:pt x="3315" y="3959"/>
                  </a:cubicBezTo>
                  <a:lnTo>
                    <a:pt x="6250" y="7731"/>
                  </a:lnTo>
                  <a:lnTo>
                    <a:pt x="6217" y="7764"/>
                  </a:lnTo>
                  <a:cubicBezTo>
                    <a:pt x="5246" y="8545"/>
                    <a:pt x="5681" y="9829"/>
                    <a:pt x="6351" y="10688"/>
                  </a:cubicBezTo>
                  <a:cubicBezTo>
                    <a:pt x="6619" y="11067"/>
                    <a:pt x="6953" y="11413"/>
                    <a:pt x="7322" y="11703"/>
                  </a:cubicBezTo>
                  <a:cubicBezTo>
                    <a:pt x="7591" y="11899"/>
                    <a:pt x="7843" y="11994"/>
                    <a:pt x="8077" y="11994"/>
                  </a:cubicBezTo>
                  <a:cubicBezTo>
                    <a:pt x="8270" y="11994"/>
                    <a:pt x="8450" y="11930"/>
                    <a:pt x="8616" y="11804"/>
                  </a:cubicBezTo>
                  <a:cubicBezTo>
                    <a:pt x="9297" y="11279"/>
                    <a:pt x="8650" y="10096"/>
                    <a:pt x="7835" y="8601"/>
                  </a:cubicBezTo>
                  <a:cubicBezTo>
                    <a:pt x="6529" y="6191"/>
                    <a:pt x="4900" y="3189"/>
                    <a:pt x="7556" y="1124"/>
                  </a:cubicBezTo>
                  <a:cubicBezTo>
                    <a:pt x="8395" y="475"/>
                    <a:pt x="9261" y="150"/>
                    <a:pt x="10150" y="150"/>
                  </a:cubicBezTo>
                  <a:close/>
                  <a:moveTo>
                    <a:pt x="10156" y="1"/>
                  </a:moveTo>
                  <a:cubicBezTo>
                    <a:pt x="9238" y="1"/>
                    <a:pt x="8344" y="338"/>
                    <a:pt x="7478" y="1013"/>
                  </a:cubicBezTo>
                  <a:cubicBezTo>
                    <a:pt x="4721" y="3144"/>
                    <a:pt x="6451" y="6336"/>
                    <a:pt x="7712" y="8657"/>
                  </a:cubicBezTo>
                  <a:cubicBezTo>
                    <a:pt x="8493" y="10096"/>
                    <a:pt x="9107" y="11235"/>
                    <a:pt x="8527" y="11692"/>
                  </a:cubicBezTo>
                  <a:cubicBezTo>
                    <a:pt x="8389" y="11800"/>
                    <a:pt x="8241" y="11854"/>
                    <a:pt x="8080" y="11854"/>
                  </a:cubicBezTo>
                  <a:cubicBezTo>
                    <a:pt x="7875" y="11854"/>
                    <a:pt x="7650" y="11767"/>
                    <a:pt x="7400" y="11592"/>
                  </a:cubicBezTo>
                  <a:cubicBezTo>
                    <a:pt x="7043" y="11302"/>
                    <a:pt x="6719" y="10967"/>
                    <a:pt x="6451" y="10599"/>
                  </a:cubicBezTo>
                  <a:cubicBezTo>
                    <a:pt x="6217" y="10308"/>
                    <a:pt x="5145" y="8802"/>
                    <a:pt x="6295" y="7876"/>
                  </a:cubicBezTo>
                  <a:lnTo>
                    <a:pt x="6440" y="7764"/>
                  </a:lnTo>
                  <a:lnTo>
                    <a:pt x="3326" y="3758"/>
                  </a:lnTo>
                  <a:lnTo>
                    <a:pt x="3271" y="3803"/>
                  </a:lnTo>
                  <a:cubicBezTo>
                    <a:pt x="1162" y="5443"/>
                    <a:pt x="1072" y="8311"/>
                    <a:pt x="3025" y="11480"/>
                  </a:cubicBezTo>
                  <a:lnTo>
                    <a:pt x="1" y="13601"/>
                  </a:lnTo>
                  <a:lnTo>
                    <a:pt x="1932" y="16089"/>
                  </a:lnTo>
                  <a:lnTo>
                    <a:pt x="4688" y="13679"/>
                  </a:lnTo>
                  <a:cubicBezTo>
                    <a:pt x="6340" y="15498"/>
                    <a:pt x="7947" y="16402"/>
                    <a:pt x="9487" y="16402"/>
                  </a:cubicBezTo>
                  <a:cubicBezTo>
                    <a:pt x="10457" y="16402"/>
                    <a:pt x="11406" y="16044"/>
                    <a:pt x="12332" y="15330"/>
                  </a:cubicBezTo>
                  <a:cubicBezTo>
                    <a:pt x="15211" y="13087"/>
                    <a:pt x="13392" y="9896"/>
                    <a:pt x="12064" y="7563"/>
                  </a:cubicBezTo>
                  <a:cubicBezTo>
                    <a:pt x="11283" y="6202"/>
                    <a:pt x="10669" y="5108"/>
                    <a:pt x="11216" y="4695"/>
                  </a:cubicBezTo>
                  <a:cubicBezTo>
                    <a:pt x="11338" y="4601"/>
                    <a:pt x="11466" y="4561"/>
                    <a:pt x="11596" y="4561"/>
                  </a:cubicBezTo>
                  <a:cubicBezTo>
                    <a:pt x="12172" y="4561"/>
                    <a:pt x="12785" y="5341"/>
                    <a:pt x="13013" y="5633"/>
                  </a:cubicBezTo>
                  <a:cubicBezTo>
                    <a:pt x="13270" y="5967"/>
                    <a:pt x="14040" y="7106"/>
                    <a:pt x="13113" y="7865"/>
                  </a:cubicBezTo>
                  <a:lnTo>
                    <a:pt x="13058" y="7909"/>
                  </a:lnTo>
                  <a:lnTo>
                    <a:pt x="16160" y="11915"/>
                  </a:lnTo>
                  <a:lnTo>
                    <a:pt x="16216" y="11871"/>
                  </a:lnTo>
                  <a:cubicBezTo>
                    <a:pt x="17175" y="11123"/>
                    <a:pt x="19117" y="8914"/>
                    <a:pt x="16338" y="4628"/>
                  </a:cubicBezTo>
                  <a:lnTo>
                    <a:pt x="19285" y="2597"/>
                  </a:lnTo>
                  <a:lnTo>
                    <a:pt x="19352" y="2553"/>
                  </a:lnTo>
                  <a:lnTo>
                    <a:pt x="17410" y="64"/>
                  </a:lnTo>
                  <a:lnTo>
                    <a:pt x="14620" y="2463"/>
                  </a:lnTo>
                  <a:cubicBezTo>
                    <a:pt x="13082" y="823"/>
                    <a:pt x="11590" y="1"/>
                    <a:pt x="1015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2427588" y="3535061"/>
              <a:ext cx="67130" cy="279631"/>
            </a:xfrm>
            <a:custGeom>
              <a:avLst/>
              <a:gdLst/>
              <a:ahLst/>
              <a:cxnLst/>
              <a:rect l="l" t="t" r="r" b="b"/>
              <a:pathLst>
                <a:path w="1474" h="6140" extrusionOk="0">
                  <a:moveTo>
                    <a:pt x="210" y="0"/>
                  </a:moveTo>
                  <a:cubicBezTo>
                    <a:pt x="182" y="0"/>
                    <a:pt x="157" y="29"/>
                    <a:pt x="157" y="58"/>
                  </a:cubicBezTo>
                  <a:cubicBezTo>
                    <a:pt x="1" y="2145"/>
                    <a:pt x="414" y="4220"/>
                    <a:pt x="1329" y="6095"/>
                  </a:cubicBezTo>
                  <a:cubicBezTo>
                    <a:pt x="1340" y="6118"/>
                    <a:pt x="1362" y="6140"/>
                    <a:pt x="1396" y="6140"/>
                  </a:cubicBezTo>
                  <a:cubicBezTo>
                    <a:pt x="1407" y="6140"/>
                    <a:pt x="1418" y="6140"/>
                    <a:pt x="1418" y="6129"/>
                  </a:cubicBezTo>
                  <a:cubicBezTo>
                    <a:pt x="1451" y="6118"/>
                    <a:pt x="1474" y="6073"/>
                    <a:pt x="1451" y="6039"/>
                  </a:cubicBezTo>
                  <a:cubicBezTo>
                    <a:pt x="547" y="4187"/>
                    <a:pt x="146" y="2123"/>
                    <a:pt x="291" y="69"/>
                  </a:cubicBezTo>
                  <a:cubicBezTo>
                    <a:pt x="291" y="36"/>
                    <a:pt x="268" y="2"/>
                    <a:pt x="224" y="2"/>
                  </a:cubicBezTo>
                  <a:cubicBezTo>
                    <a:pt x="219" y="1"/>
                    <a:pt x="215" y="0"/>
                    <a:pt x="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2380041" y="3625464"/>
              <a:ext cx="58795" cy="170967"/>
            </a:xfrm>
            <a:custGeom>
              <a:avLst/>
              <a:gdLst/>
              <a:ahLst/>
              <a:cxnLst/>
              <a:rect l="l" t="t" r="r" b="b"/>
              <a:pathLst>
                <a:path w="1291" h="3754" extrusionOk="0">
                  <a:moveTo>
                    <a:pt x="71" y="1"/>
                  </a:moveTo>
                  <a:cubicBezTo>
                    <a:pt x="35" y="1"/>
                    <a:pt x="1" y="29"/>
                    <a:pt x="7" y="82"/>
                  </a:cubicBezTo>
                  <a:cubicBezTo>
                    <a:pt x="107" y="1365"/>
                    <a:pt x="498" y="2604"/>
                    <a:pt x="1156" y="3720"/>
                  </a:cubicBezTo>
                  <a:cubicBezTo>
                    <a:pt x="1167" y="3742"/>
                    <a:pt x="1190" y="3753"/>
                    <a:pt x="1212" y="3753"/>
                  </a:cubicBezTo>
                  <a:cubicBezTo>
                    <a:pt x="1223" y="3753"/>
                    <a:pt x="1234" y="3753"/>
                    <a:pt x="1246" y="3742"/>
                  </a:cubicBezTo>
                  <a:cubicBezTo>
                    <a:pt x="1279" y="3731"/>
                    <a:pt x="1290" y="3686"/>
                    <a:pt x="1279" y="3653"/>
                  </a:cubicBezTo>
                  <a:cubicBezTo>
                    <a:pt x="632" y="2559"/>
                    <a:pt x="241" y="1332"/>
                    <a:pt x="141" y="71"/>
                  </a:cubicBezTo>
                  <a:cubicBezTo>
                    <a:pt x="135" y="23"/>
                    <a:pt x="103" y="1"/>
                    <a:pt x="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4212523" y="3491431"/>
              <a:ext cx="66128" cy="323261"/>
            </a:xfrm>
            <a:custGeom>
              <a:avLst/>
              <a:gdLst/>
              <a:ahLst/>
              <a:cxnLst/>
              <a:rect l="l" t="t" r="r" b="b"/>
              <a:pathLst>
                <a:path w="1452" h="7098" extrusionOk="0">
                  <a:moveTo>
                    <a:pt x="1027" y="1"/>
                  </a:moveTo>
                  <a:cubicBezTo>
                    <a:pt x="983" y="12"/>
                    <a:pt x="960" y="45"/>
                    <a:pt x="960" y="79"/>
                  </a:cubicBezTo>
                  <a:cubicBezTo>
                    <a:pt x="1306" y="2433"/>
                    <a:pt x="972" y="4833"/>
                    <a:pt x="12" y="7009"/>
                  </a:cubicBezTo>
                  <a:cubicBezTo>
                    <a:pt x="1" y="7042"/>
                    <a:pt x="12" y="7076"/>
                    <a:pt x="45" y="7098"/>
                  </a:cubicBezTo>
                  <a:lnTo>
                    <a:pt x="79" y="7098"/>
                  </a:lnTo>
                  <a:cubicBezTo>
                    <a:pt x="101" y="7098"/>
                    <a:pt x="124" y="7087"/>
                    <a:pt x="135" y="7064"/>
                  </a:cubicBezTo>
                  <a:cubicBezTo>
                    <a:pt x="1117" y="4866"/>
                    <a:pt x="1452" y="2444"/>
                    <a:pt x="1106" y="67"/>
                  </a:cubicBezTo>
                  <a:cubicBezTo>
                    <a:pt x="1094" y="23"/>
                    <a:pt x="1061" y="1"/>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4284709" y="3637807"/>
              <a:ext cx="41216" cy="146419"/>
            </a:xfrm>
            <a:custGeom>
              <a:avLst/>
              <a:gdLst/>
              <a:ahLst/>
              <a:cxnLst/>
              <a:rect l="l" t="t" r="r" b="b"/>
              <a:pathLst>
                <a:path w="905" h="3215" extrusionOk="0">
                  <a:moveTo>
                    <a:pt x="837" y="0"/>
                  </a:moveTo>
                  <a:cubicBezTo>
                    <a:pt x="793" y="0"/>
                    <a:pt x="770" y="34"/>
                    <a:pt x="759" y="67"/>
                  </a:cubicBezTo>
                  <a:cubicBezTo>
                    <a:pt x="670" y="1116"/>
                    <a:pt x="413" y="2154"/>
                    <a:pt x="23" y="3125"/>
                  </a:cubicBezTo>
                  <a:cubicBezTo>
                    <a:pt x="0" y="3159"/>
                    <a:pt x="23" y="3203"/>
                    <a:pt x="56" y="3214"/>
                  </a:cubicBezTo>
                  <a:lnTo>
                    <a:pt x="79" y="3214"/>
                  </a:lnTo>
                  <a:cubicBezTo>
                    <a:pt x="112" y="3214"/>
                    <a:pt x="134" y="3203"/>
                    <a:pt x="145" y="3181"/>
                  </a:cubicBezTo>
                  <a:cubicBezTo>
                    <a:pt x="558" y="2188"/>
                    <a:pt x="804" y="1150"/>
                    <a:pt x="893" y="79"/>
                  </a:cubicBezTo>
                  <a:cubicBezTo>
                    <a:pt x="904" y="45"/>
                    <a:pt x="871" y="12"/>
                    <a:pt x="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2251745" y="1446275"/>
              <a:ext cx="566640" cy="446271"/>
            </a:xfrm>
            <a:custGeom>
              <a:avLst/>
              <a:gdLst/>
              <a:ahLst/>
              <a:cxnLst/>
              <a:rect l="l" t="t" r="r" b="b"/>
              <a:pathLst>
                <a:path w="12442" h="9799" extrusionOk="0">
                  <a:moveTo>
                    <a:pt x="6332" y="1"/>
                  </a:moveTo>
                  <a:cubicBezTo>
                    <a:pt x="5601" y="1"/>
                    <a:pt x="5034" y="337"/>
                    <a:pt x="4833" y="1240"/>
                  </a:cubicBezTo>
                  <a:cubicBezTo>
                    <a:pt x="4572" y="1150"/>
                    <a:pt x="4326" y="1109"/>
                    <a:pt x="4098" y="1109"/>
                  </a:cubicBezTo>
                  <a:cubicBezTo>
                    <a:pt x="2356" y="1109"/>
                    <a:pt x="1646" y="3502"/>
                    <a:pt x="3047" y="5101"/>
                  </a:cubicBezTo>
                  <a:cubicBezTo>
                    <a:pt x="0" y="5413"/>
                    <a:pt x="2333" y="8303"/>
                    <a:pt x="4531" y="9799"/>
                  </a:cubicBezTo>
                  <a:cubicBezTo>
                    <a:pt x="6138" y="8270"/>
                    <a:pt x="10144" y="5436"/>
                    <a:pt x="10144" y="5436"/>
                  </a:cubicBezTo>
                  <a:cubicBezTo>
                    <a:pt x="10348" y="5495"/>
                    <a:pt x="10535" y="5523"/>
                    <a:pt x="10706" y="5523"/>
                  </a:cubicBezTo>
                  <a:cubicBezTo>
                    <a:pt x="12295" y="5523"/>
                    <a:pt x="12441" y="3134"/>
                    <a:pt x="10758" y="1965"/>
                  </a:cubicBezTo>
                  <a:cubicBezTo>
                    <a:pt x="9560" y="1128"/>
                    <a:pt x="7671" y="1"/>
                    <a:pt x="6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2306124" y="1623620"/>
              <a:ext cx="407651" cy="478333"/>
            </a:xfrm>
            <a:custGeom>
              <a:avLst/>
              <a:gdLst/>
              <a:ahLst/>
              <a:cxnLst/>
              <a:rect l="l" t="t" r="r" b="b"/>
              <a:pathLst>
                <a:path w="8951" h="10503" extrusionOk="0">
                  <a:moveTo>
                    <a:pt x="4951" y="0"/>
                  </a:moveTo>
                  <a:cubicBezTo>
                    <a:pt x="4779" y="0"/>
                    <a:pt x="4628" y="151"/>
                    <a:pt x="4654" y="347"/>
                  </a:cubicBezTo>
                  <a:cubicBezTo>
                    <a:pt x="4743" y="1084"/>
                    <a:pt x="4576" y="1820"/>
                    <a:pt x="4196" y="2457"/>
                  </a:cubicBezTo>
                  <a:cubicBezTo>
                    <a:pt x="4196" y="2457"/>
                    <a:pt x="3752" y="1860"/>
                    <a:pt x="3271" y="1860"/>
                  </a:cubicBezTo>
                  <a:cubicBezTo>
                    <a:pt x="3049" y="1860"/>
                    <a:pt x="2820" y="1987"/>
                    <a:pt x="2623" y="2356"/>
                  </a:cubicBezTo>
                  <a:cubicBezTo>
                    <a:pt x="1998" y="3528"/>
                    <a:pt x="3426" y="4343"/>
                    <a:pt x="3426" y="4343"/>
                  </a:cubicBezTo>
                  <a:lnTo>
                    <a:pt x="1" y="10503"/>
                  </a:lnTo>
                  <a:lnTo>
                    <a:pt x="4308" y="10503"/>
                  </a:lnTo>
                  <a:lnTo>
                    <a:pt x="5067" y="8215"/>
                  </a:lnTo>
                  <a:lnTo>
                    <a:pt x="5357" y="7333"/>
                  </a:lnTo>
                  <a:cubicBezTo>
                    <a:pt x="5804" y="7545"/>
                    <a:pt x="6183" y="7640"/>
                    <a:pt x="6506" y="7640"/>
                  </a:cubicBezTo>
                  <a:cubicBezTo>
                    <a:pt x="8503" y="7640"/>
                    <a:pt x="8384" y="4000"/>
                    <a:pt x="8950" y="1542"/>
                  </a:cubicBezTo>
                  <a:lnTo>
                    <a:pt x="8950" y="1542"/>
                  </a:lnTo>
                  <a:cubicBezTo>
                    <a:pt x="8922" y="1551"/>
                    <a:pt x="8886" y="1555"/>
                    <a:pt x="8845" y="1555"/>
                  </a:cubicBezTo>
                  <a:cubicBezTo>
                    <a:pt x="8478" y="1555"/>
                    <a:pt x="7645" y="1199"/>
                    <a:pt x="7154" y="437"/>
                  </a:cubicBezTo>
                  <a:cubicBezTo>
                    <a:pt x="7056" y="301"/>
                    <a:pt x="6902" y="227"/>
                    <a:pt x="6744" y="227"/>
                  </a:cubicBezTo>
                  <a:cubicBezTo>
                    <a:pt x="6668" y="227"/>
                    <a:pt x="6590" y="244"/>
                    <a:pt x="6518" y="280"/>
                  </a:cubicBezTo>
                  <a:cubicBezTo>
                    <a:pt x="6399" y="329"/>
                    <a:pt x="6262" y="354"/>
                    <a:pt x="6113" y="354"/>
                  </a:cubicBezTo>
                  <a:cubicBezTo>
                    <a:pt x="5816" y="354"/>
                    <a:pt x="5469" y="254"/>
                    <a:pt x="5112" y="46"/>
                  </a:cubicBezTo>
                  <a:cubicBezTo>
                    <a:pt x="5059" y="15"/>
                    <a:pt x="5004" y="0"/>
                    <a:pt x="4951" y="0"/>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2439793" y="1739937"/>
              <a:ext cx="48047" cy="20084"/>
            </a:xfrm>
            <a:custGeom>
              <a:avLst/>
              <a:gdLst/>
              <a:ahLst/>
              <a:cxnLst/>
              <a:rect l="l" t="t" r="r" b="b"/>
              <a:pathLst>
                <a:path w="1055" h="441" extrusionOk="0">
                  <a:moveTo>
                    <a:pt x="82" y="0"/>
                  </a:moveTo>
                  <a:cubicBezTo>
                    <a:pt x="53" y="0"/>
                    <a:pt x="21" y="20"/>
                    <a:pt x="12" y="48"/>
                  </a:cubicBezTo>
                  <a:cubicBezTo>
                    <a:pt x="0" y="81"/>
                    <a:pt x="23" y="126"/>
                    <a:pt x="56" y="137"/>
                  </a:cubicBezTo>
                  <a:lnTo>
                    <a:pt x="927" y="438"/>
                  </a:lnTo>
                  <a:lnTo>
                    <a:pt x="949" y="438"/>
                  </a:lnTo>
                  <a:cubicBezTo>
                    <a:pt x="955" y="440"/>
                    <a:pt x="961" y="441"/>
                    <a:pt x="967" y="441"/>
                  </a:cubicBezTo>
                  <a:cubicBezTo>
                    <a:pt x="1041" y="441"/>
                    <a:pt x="1054" y="315"/>
                    <a:pt x="971" y="304"/>
                  </a:cubicBezTo>
                  <a:lnTo>
                    <a:pt x="101" y="3"/>
                  </a:lnTo>
                  <a:cubicBezTo>
                    <a:pt x="95" y="1"/>
                    <a:pt x="89"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2557978" y="1675083"/>
              <a:ext cx="109029" cy="31470"/>
            </a:xfrm>
            <a:custGeom>
              <a:avLst/>
              <a:gdLst/>
              <a:ahLst/>
              <a:cxnLst/>
              <a:rect l="l" t="t" r="r" b="b"/>
              <a:pathLst>
                <a:path w="2394" h="691" extrusionOk="0">
                  <a:moveTo>
                    <a:pt x="749" y="0"/>
                  </a:moveTo>
                  <a:cubicBezTo>
                    <a:pt x="527" y="0"/>
                    <a:pt x="303" y="29"/>
                    <a:pt x="84" y="88"/>
                  </a:cubicBezTo>
                  <a:cubicBezTo>
                    <a:pt x="1" y="109"/>
                    <a:pt x="24" y="235"/>
                    <a:pt x="99" y="235"/>
                  </a:cubicBezTo>
                  <a:cubicBezTo>
                    <a:pt x="105" y="235"/>
                    <a:pt x="111" y="235"/>
                    <a:pt x="117" y="233"/>
                  </a:cubicBezTo>
                  <a:cubicBezTo>
                    <a:pt x="326" y="177"/>
                    <a:pt x="538" y="150"/>
                    <a:pt x="750" y="150"/>
                  </a:cubicBezTo>
                  <a:cubicBezTo>
                    <a:pt x="1297" y="150"/>
                    <a:pt x="1836" y="333"/>
                    <a:pt x="2271" y="679"/>
                  </a:cubicBezTo>
                  <a:cubicBezTo>
                    <a:pt x="2282" y="679"/>
                    <a:pt x="2304" y="690"/>
                    <a:pt x="2316" y="690"/>
                  </a:cubicBezTo>
                  <a:cubicBezTo>
                    <a:pt x="2338" y="690"/>
                    <a:pt x="2360" y="679"/>
                    <a:pt x="2371" y="657"/>
                  </a:cubicBezTo>
                  <a:cubicBezTo>
                    <a:pt x="2394" y="624"/>
                    <a:pt x="2394" y="590"/>
                    <a:pt x="2360" y="568"/>
                  </a:cubicBezTo>
                  <a:cubicBezTo>
                    <a:pt x="1900" y="197"/>
                    <a:pt x="1330"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560392" y="1846280"/>
              <a:ext cx="78151" cy="46636"/>
            </a:xfrm>
            <a:custGeom>
              <a:avLst/>
              <a:gdLst/>
              <a:ahLst/>
              <a:cxnLst/>
              <a:rect l="l" t="t" r="r" b="b"/>
              <a:pathLst>
                <a:path w="1716" h="1024" extrusionOk="0">
                  <a:moveTo>
                    <a:pt x="53" y="0"/>
                  </a:moveTo>
                  <a:cubicBezTo>
                    <a:pt x="1" y="612"/>
                    <a:pt x="491" y="1024"/>
                    <a:pt x="1003" y="1024"/>
                  </a:cubicBezTo>
                  <a:cubicBezTo>
                    <a:pt x="1257" y="1024"/>
                    <a:pt x="1516" y="922"/>
                    <a:pt x="1716" y="692"/>
                  </a:cubicBezTo>
                  <a:cubicBezTo>
                    <a:pt x="1124" y="558"/>
                    <a:pt x="555" y="324"/>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2655305" y="1786299"/>
              <a:ext cx="66538" cy="69589"/>
            </a:xfrm>
            <a:custGeom>
              <a:avLst/>
              <a:gdLst/>
              <a:ahLst/>
              <a:cxnLst/>
              <a:rect l="l" t="t" r="r" b="b"/>
              <a:pathLst>
                <a:path w="1461" h="1528" extrusionOk="0">
                  <a:moveTo>
                    <a:pt x="625" y="1"/>
                  </a:moveTo>
                  <a:lnTo>
                    <a:pt x="0" y="1183"/>
                  </a:lnTo>
                  <a:lnTo>
                    <a:pt x="1116" y="1518"/>
                  </a:lnTo>
                  <a:cubicBezTo>
                    <a:pt x="1138" y="1524"/>
                    <a:pt x="1160" y="1527"/>
                    <a:pt x="1181" y="1527"/>
                  </a:cubicBezTo>
                  <a:cubicBezTo>
                    <a:pt x="1348" y="1527"/>
                    <a:pt x="1461" y="1343"/>
                    <a:pt x="1362" y="1195"/>
                  </a:cubicBezTo>
                  <a:lnTo>
                    <a:pt x="625" y="1"/>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2562806" y="1729872"/>
              <a:ext cx="100649" cy="65627"/>
            </a:xfrm>
            <a:custGeom>
              <a:avLst/>
              <a:gdLst/>
              <a:ahLst/>
              <a:cxnLst/>
              <a:rect l="l" t="t" r="r" b="b"/>
              <a:pathLst>
                <a:path w="2210" h="1441" extrusionOk="0">
                  <a:moveTo>
                    <a:pt x="123" y="1"/>
                  </a:moveTo>
                  <a:cubicBezTo>
                    <a:pt x="56" y="1"/>
                    <a:pt x="0" y="68"/>
                    <a:pt x="0" y="135"/>
                  </a:cubicBezTo>
                  <a:lnTo>
                    <a:pt x="0" y="1306"/>
                  </a:lnTo>
                  <a:cubicBezTo>
                    <a:pt x="0" y="1385"/>
                    <a:pt x="56" y="1440"/>
                    <a:pt x="123" y="1440"/>
                  </a:cubicBezTo>
                  <a:lnTo>
                    <a:pt x="2087" y="1440"/>
                  </a:lnTo>
                  <a:cubicBezTo>
                    <a:pt x="2154" y="1440"/>
                    <a:pt x="2210" y="1385"/>
                    <a:pt x="2210" y="1306"/>
                  </a:cubicBezTo>
                  <a:lnTo>
                    <a:pt x="2210" y="135"/>
                  </a:lnTo>
                  <a:cubicBezTo>
                    <a:pt x="2210" y="68"/>
                    <a:pt x="2154" y="1"/>
                    <a:pt x="20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2628343" y="1739527"/>
              <a:ext cx="10202" cy="38165"/>
            </a:xfrm>
            <a:custGeom>
              <a:avLst/>
              <a:gdLst/>
              <a:ahLst/>
              <a:cxnLst/>
              <a:rect l="l" t="t" r="r" b="b"/>
              <a:pathLst>
                <a:path w="224" h="838" extrusionOk="0">
                  <a:moveTo>
                    <a:pt x="112" y="1"/>
                  </a:moveTo>
                  <a:cubicBezTo>
                    <a:pt x="45" y="1"/>
                    <a:pt x="1" y="191"/>
                    <a:pt x="1" y="425"/>
                  </a:cubicBezTo>
                  <a:cubicBezTo>
                    <a:pt x="1" y="648"/>
                    <a:pt x="45" y="838"/>
                    <a:pt x="112" y="838"/>
                  </a:cubicBezTo>
                  <a:cubicBezTo>
                    <a:pt x="168" y="838"/>
                    <a:pt x="224" y="648"/>
                    <a:pt x="224" y="425"/>
                  </a:cubicBezTo>
                  <a:cubicBezTo>
                    <a:pt x="224" y="191"/>
                    <a:pt x="179" y="1"/>
                    <a:pt x="112" y="1"/>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2499273" y="1916416"/>
              <a:ext cx="50871" cy="81339"/>
            </a:xfrm>
            <a:custGeom>
              <a:avLst/>
              <a:gdLst/>
              <a:ahLst/>
              <a:cxnLst/>
              <a:rect l="l" t="t" r="r" b="b"/>
              <a:pathLst>
                <a:path w="1117" h="1786" extrusionOk="0">
                  <a:moveTo>
                    <a:pt x="0" y="0"/>
                  </a:moveTo>
                  <a:lnTo>
                    <a:pt x="0" y="0"/>
                  </a:lnTo>
                  <a:cubicBezTo>
                    <a:pt x="56" y="670"/>
                    <a:pt x="346" y="1306"/>
                    <a:pt x="815" y="1786"/>
                  </a:cubicBezTo>
                  <a:lnTo>
                    <a:pt x="1116" y="904"/>
                  </a:lnTo>
                  <a:cubicBezTo>
                    <a:pt x="636" y="692"/>
                    <a:pt x="0" y="0"/>
                    <a:pt x="0"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2323385" y="1807249"/>
              <a:ext cx="63577" cy="69042"/>
            </a:xfrm>
            <a:custGeom>
              <a:avLst/>
              <a:gdLst/>
              <a:ahLst/>
              <a:cxnLst/>
              <a:rect l="l" t="t" r="r" b="b"/>
              <a:pathLst>
                <a:path w="1396" h="1516" extrusionOk="0">
                  <a:moveTo>
                    <a:pt x="393" y="1"/>
                  </a:moveTo>
                  <a:cubicBezTo>
                    <a:pt x="349" y="1"/>
                    <a:pt x="305" y="18"/>
                    <a:pt x="269" y="54"/>
                  </a:cubicBezTo>
                  <a:lnTo>
                    <a:pt x="79" y="244"/>
                  </a:lnTo>
                  <a:cubicBezTo>
                    <a:pt x="12" y="311"/>
                    <a:pt x="1" y="411"/>
                    <a:pt x="68" y="489"/>
                  </a:cubicBezTo>
                  <a:lnTo>
                    <a:pt x="838" y="1449"/>
                  </a:lnTo>
                  <a:cubicBezTo>
                    <a:pt x="875" y="1492"/>
                    <a:pt x="926" y="1515"/>
                    <a:pt x="978" y="1515"/>
                  </a:cubicBezTo>
                  <a:cubicBezTo>
                    <a:pt x="1019" y="1515"/>
                    <a:pt x="1060" y="1501"/>
                    <a:pt x="1095" y="1471"/>
                  </a:cubicBezTo>
                  <a:lnTo>
                    <a:pt x="1318" y="1270"/>
                  </a:lnTo>
                  <a:cubicBezTo>
                    <a:pt x="1396" y="1203"/>
                    <a:pt x="1396" y="1092"/>
                    <a:pt x="1340" y="1025"/>
                  </a:cubicBezTo>
                  <a:lnTo>
                    <a:pt x="537" y="65"/>
                  </a:lnTo>
                  <a:cubicBezTo>
                    <a:pt x="495" y="23"/>
                    <a:pt x="443" y="1"/>
                    <a:pt x="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2076540" y="1848192"/>
              <a:ext cx="262143" cy="229079"/>
            </a:xfrm>
            <a:custGeom>
              <a:avLst/>
              <a:gdLst/>
              <a:ahLst/>
              <a:cxnLst/>
              <a:rect l="l" t="t" r="r" b="b"/>
              <a:pathLst>
                <a:path w="5756" h="5030" extrusionOk="0">
                  <a:moveTo>
                    <a:pt x="5154" y="0"/>
                  </a:moveTo>
                  <a:cubicBezTo>
                    <a:pt x="5142" y="0"/>
                    <a:pt x="5131" y="1"/>
                    <a:pt x="5120" y="3"/>
                  </a:cubicBezTo>
                  <a:cubicBezTo>
                    <a:pt x="2676" y="539"/>
                    <a:pt x="723" y="2369"/>
                    <a:pt x="31" y="4768"/>
                  </a:cubicBezTo>
                  <a:cubicBezTo>
                    <a:pt x="1" y="4908"/>
                    <a:pt x="105" y="5030"/>
                    <a:pt x="239" y="5030"/>
                  </a:cubicBezTo>
                  <a:cubicBezTo>
                    <a:pt x="255" y="5030"/>
                    <a:pt x="271" y="5028"/>
                    <a:pt x="288" y="5025"/>
                  </a:cubicBezTo>
                  <a:cubicBezTo>
                    <a:pt x="2598" y="4389"/>
                    <a:pt x="4562" y="2849"/>
                    <a:pt x="5722" y="740"/>
                  </a:cubicBezTo>
                  <a:cubicBezTo>
                    <a:pt x="5756" y="673"/>
                    <a:pt x="5745" y="583"/>
                    <a:pt x="5700" y="516"/>
                  </a:cubicBezTo>
                  <a:lnTo>
                    <a:pt x="5321" y="70"/>
                  </a:lnTo>
                  <a:cubicBezTo>
                    <a:pt x="5274" y="23"/>
                    <a:pt x="5212" y="0"/>
                    <a:pt x="5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2400171" y="1792630"/>
              <a:ext cx="23363" cy="39576"/>
            </a:xfrm>
            <a:custGeom>
              <a:avLst/>
              <a:gdLst/>
              <a:ahLst/>
              <a:cxnLst/>
              <a:rect l="l" t="t" r="r" b="b"/>
              <a:pathLst>
                <a:path w="513" h="869" extrusionOk="0">
                  <a:moveTo>
                    <a:pt x="419" y="0"/>
                  </a:moveTo>
                  <a:cubicBezTo>
                    <a:pt x="406" y="0"/>
                    <a:pt x="392" y="5"/>
                    <a:pt x="379" y="18"/>
                  </a:cubicBezTo>
                  <a:cubicBezTo>
                    <a:pt x="167" y="230"/>
                    <a:pt x="33" y="498"/>
                    <a:pt x="11" y="799"/>
                  </a:cubicBezTo>
                  <a:cubicBezTo>
                    <a:pt x="0" y="832"/>
                    <a:pt x="33" y="866"/>
                    <a:pt x="67" y="866"/>
                  </a:cubicBezTo>
                  <a:cubicBezTo>
                    <a:pt x="73" y="867"/>
                    <a:pt x="79" y="868"/>
                    <a:pt x="84" y="868"/>
                  </a:cubicBezTo>
                  <a:cubicBezTo>
                    <a:pt x="120" y="868"/>
                    <a:pt x="145" y="839"/>
                    <a:pt x="145" y="810"/>
                  </a:cubicBezTo>
                  <a:cubicBezTo>
                    <a:pt x="167" y="542"/>
                    <a:pt x="290" y="297"/>
                    <a:pt x="469" y="118"/>
                  </a:cubicBezTo>
                  <a:cubicBezTo>
                    <a:pt x="512" y="66"/>
                    <a:pt x="468"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2509930" y="1452241"/>
              <a:ext cx="206900" cy="229398"/>
            </a:xfrm>
            <a:custGeom>
              <a:avLst/>
              <a:gdLst/>
              <a:ahLst/>
              <a:cxnLst/>
              <a:rect l="l" t="t" r="r" b="b"/>
              <a:pathLst>
                <a:path w="4543" h="5037" extrusionOk="0">
                  <a:moveTo>
                    <a:pt x="664" y="1"/>
                  </a:moveTo>
                  <a:cubicBezTo>
                    <a:pt x="648" y="1"/>
                    <a:pt x="631" y="9"/>
                    <a:pt x="614" y="26"/>
                  </a:cubicBezTo>
                  <a:cubicBezTo>
                    <a:pt x="157" y="428"/>
                    <a:pt x="0" y="908"/>
                    <a:pt x="190" y="1376"/>
                  </a:cubicBezTo>
                  <a:cubicBezTo>
                    <a:pt x="447" y="2046"/>
                    <a:pt x="1328" y="2559"/>
                    <a:pt x="2210" y="2559"/>
                  </a:cubicBezTo>
                  <a:lnTo>
                    <a:pt x="2299" y="2559"/>
                  </a:lnTo>
                  <a:cubicBezTo>
                    <a:pt x="3036" y="2559"/>
                    <a:pt x="3984" y="2994"/>
                    <a:pt x="4252" y="3664"/>
                  </a:cubicBezTo>
                  <a:cubicBezTo>
                    <a:pt x="4420" y="4077"/>
                    <a:pt x="4275" y="4512"/>
                    <a:pt x="3839" y="4914"/>
                  </a:cubicBezTo>
                  <a:cubicBezTo>
                    <a:pt x="3817" y="4947"/>
                    <a:pt x="3817" y="4992"/>
                    <a:pt x="3839" y="5014"/>
                  </a:cubicBezTo>
                  <a:cubicBezTo>
                    <a:pt x="3850" y="5026"/>
                    <a:pt x="3873" y="5037"/>
                    <a:pt x="3895" y="5037"/>
                  </a:cubicBezTo>
                  <a:cubicBezTo>
                    <a:pt x="3906" y="5037"/>
                    <a:pt x="3917" y="5026"/>
                    <a:pt x="3929" y="5014"/>
                  </a:cubicBezTo>
                  <a:cubicBezTo>
                    <a:pt x="4542" y="4445"/>
                    <a:pt x="4509" y="3932"/>
                    <a:pt x="4375" y="3608"/>
                  </a:cubicBezTo>
                  <a:cubicBezTo>
                    <a:pt x="4085" y="2883"/>
                    <a:pt x="3069" y="2414"/>
                    <a:pt x="2299" y="2414"/>
                  </a:cubicBezTo>
                  <a:lnTo>
                    <a:pt x="2210" y="2414"/>
                  </a:lnTo>
                  <a:cubicBezTo>
                    <a:pt x="1395" y="2414"/>
                    <a:pt x="558" y="1934"/>
                    <a:pt x="313" y="1321"/>
                  </a:cubicBezTo>
                  <a:cubicBezTo>
                    <a:pt x="146" y="897"/>
                    <a:pt x="291" y="484"/>
                    <a:pt x="704" y="115"/>
                  </a:cubicBezTo>
                  <a:cubicBezTo>
                    <a:pt x="737" y="93"/>
                    <a:pt x="737" y="48"/>
                    <a:pt x="715" y="26"/>
                  </a:cubicBezTo>
                  <a:cubicBezTo>
                    <a:pt x="698" y="9"/>
                    <a:pt x="681"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2478414" y="1465676"/>
              <a:ext cx="108801" cy="166185"/>
            </a:xfrm>
            <a:custGeom>
              <a:avLst/>
              <a:gdLst/>
              <a:ahLst/>
              <a:cxnLst/>
              <a:rect l="l" t="t" r="r" b="b"/>
              <a:pathLst>
                <a:path w="2389" h="3649" extrusionOk="0">
                  <a:moveTo>
                    <a:pt x="449" y="0"/>
                  </a:moveTo>
                  <a:cubicBezTo>
                    <a:pt x="429" y="0"/>
                    <a:pt x="408" y="10"/>
                    <a:pt x="391" y="32"/>
                  </a:cubicBezTo>
                  <a:cubicBezTo>
                    <a:pt x="56" y="590"/>
                    <a:pt x="1" y="1282"/>
                    <a:pt x="257" y="1885"/>
                  </a:cubicBezTo>
                  <a:cubicBezTo>
                    <a:pt x="413" y="2287"/>
                    <a:pt x="759" y="2577"/>
                    <a:pt x="1183" y="2666"/>
                  </a:cubicBezTo>
                  <a:cubicBezTo>
                    <a:pt x="1686" y="2733"/>
                    <a:pt x="2110" y="3090"/>
                    <a:pt x="2255" y="3592"/>
                  </a:cubicBezTo>
                  <a:cubicBezTo>
                    <a:pt x="2255" y="3626"/>
                    <a:pt x="2288" y="3648"/>
                    <a:pt x="2322" y="3648"/>
                  </a:cubicBezTo>
                  <a:cubicBezTo>
                    <a:pt x="2366" y="3637"/>
                    <a:pt x="2389" y="3603"/>
                    <a:pt x="2378" y="3559"/>
                  </a:cubicBezTo>
                  <a:cubicBezTo>
                    <a:pt x="2221" y="3012"/>
                    <a:pt x="1764" y="2610"/>
                    <a:pt x="1195" y="2532"/>
                  </a:cubicBezTo>
                  <a:cubicBezTo>
                    <a:pt x="815" y="2443"/>
                    <a:pt x="514" y="2186"/>
                    <a:pt x="369" y="1829"/>
                  </a:cubicBezTo>
                  <a:cubicBezTo>
                    <a:pt x="146" y="1271"/>
                    <a:pt x="190" y="624"/>
                    <a:pt x="514" y="111"/>
                  </a:cubicBezTo>
                  <a:cubicBezTo>
                    <a:pt x="545" y="55"/>
                    <a:pt x="499"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2341693" y="1524062"/>
              <a:ext cx="152021" cy="241967"/>
            </a:xfrm>
            <a:custGeom>
              <a:avLst/>
              <a:gdLst/>
              <a:ahLst/>
              <a:cxnLst/>
              <a:rect l="l" t="t" r="r" b="b"/>
              <a:pathLst>
                <a:path w="3338" h="5313" extrusionOk="0">
                  <a:moveTo>
                    <a:pt x="972" y="0"/>
                  </a:moveTo>
                  <a:cubicBezTo>
                    <a:pt x="882" y="0"/>
                    <a:pt x="882" y="145"/>
                    <a:pt x="972" y="145"/>
                  </a:cubicBezTo>
                  <a:cubicBezTo>
                    <a:pt x="1987" y="168"/>
                    <a:pt x="2679" y="581"/>
                    <a:pt x="2924" y="1317"/>
                  </a:cubicBezTo>
                  <a:cubicBezTo>
                    <a:pt x="3192" y="2087"/>
                    <a:pt x="2924" y="3114"/>
                    <a:pt x="2322" y="3605"/>
                  </a:cubicBezTo>
                  <a:cubicBezTo>
                    <a:pt x="2021" y="3850"/>
                    <a:pt x="1675" y="4029"/>
                    <a:pt x="1306" y="4140"/>
                  </a:cubicBezTo>
                  <a:cubicBezTo>
                    <a:pt x="838" y="4319"/>
                    <a:pt x="402" y="4475"/>
                    <a:pt x="23" y="5201"/>
                  </a:cubicBezTo>
                  <a:cubicBezTo>
                    <a:pt x="1" y="5234"/>
                    <a:pt x="12" y="5279"/>
                    <a:pt x="45" y="5301"/>
                  </a:cubicBezTo>
                  <a:cubicBezTo>
                    <a:pt x="56" y="5301"/>
                    <a:pt x="68" y="5301"/>
                    <a:pt x="79" y="5312"/>
                  </a:cubicBezTo>
                  <a:cubicBezTo>
                    <a:pt x="101" y="5301"/>
                    <a:pt x="123" y="5290"/>
                    <a:pt x="135" y="5268"/>
                  </a:cubicBezTo>
                  <a:cubicBezTo>
                    <a:pt x="503" y="4587"/>
                    <a:pt x="893" y="4442"/>
                    <a:pt x="1351" y="4274"/>
                  </a:cubicBezTo>
                  <a:cubicBezTo>
                    <a:pt x="1730" y="4152"/>
                    <a:pt x="2088" y="3962"/>
                    <a:pt x="2400" y="3716"/>
                  </a:cubicBezTo>
                  <a:cubicBezTo>
                    <a:pt x="3047" y="3181"/>
                    <a:pt x="3337" y="2087"/>
                    <a:pt x="3058" y="1272"/>
                  </a:cubicBezTo>
                  <a:cubicBezTo>
                    <a:pt x="2791" y="480"/>
                    <a:pt x="2043" y="23"/>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2089110" y="1854159"/>
              <a:ext cx="219333" cy="191916"/>
            </a:xfrm>
            <a:custGeom>
              <a:avLst/>
              <a:gdLst/>
              <a:ahLst/>
              <a:cxnLst/>
              <a:rect l="l" t="t" r="r" b="b"/>
              <a:pathLst>
                <a:path w="4816" h="4214" extrusionOk="0">
                  <a:moveTo>
                    <a:pt x="4721" y="0"/>
                  </a:moveTo>
                  <a:cubicBezTo>
                    <a:pt x="4692" y="0"/>
                    <a:pt x="4663" y="18"/>
                    <a:pt x="4654" y="62"/>
                  </a:cubicBezTo>
                  <a:cubicBezTo>
                    <a:pt x="4341" y="988"/>
                    <a:pt x="3371" y="1557"/>
                    <a:pt x="2355" y="2171"/>
                  </a:cubicBezTo>
                  <a:cubicBezTo>
                    <a:pt x="1451" y="2718"/>
                    <a:pt x="514" y="3276"/>
                    <a:pt x="23" y="4113"/>
                  </a:cubicBezTo>
                  <a:cubicBezTo>
                    <a:pt x="0" y="4146"/>
                    <a:pt x="12" y="4180"/>
                    <a:pt x="45" y="4202"/>
                  </a:cubicBezTo>
                  <a:cubicBezTo>
                    <a:pt x="56" y="4213"/>
                    <a:pt x="67" y="4213"/>
                    <a:pt x="90" y="4213"/>
                  </a:cubicBezTo>
                  <a:cubicBezTo>
                    <a:pt x="112" y="4213"/>
                    <a:pt x="134" y="4202"/>
                    <a:pt x="145" y="4180"/>
                  </a:cubicBezTo>
                  <a:cubicBezTo>
                    <a:pt x="614" y="3365"/>
                    <a:pt x="1529" y="2818"/>
                    <a:pt x="2422" y="2282"/>
                  </a:cubicBezTo>
                  <a:cubicBezTo>
                    <a:pt x="3471" y="1669"/>
                    <a:pt x="4453" y="1077"/>
                    <a:pt x="4788" y="106"/>
                  </a:cubicBezTo>
                  <a:cubicBezTo>
                    <a:pt x="4815" y="45"/>
                    <a:pt x="4767" y="0"/>
                    <a:pt x="47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2651707" y="1783248"/>
              <a:ext cx="74143" cy="75783"/>
            </a:xfrm>
            <a:custGeom>
              <a:avLst/>
              <a:gdLst/>
              <a:ahLst/>
              <a:cxnLst/>
              <a:rect l="l" t="t" r="r" b="b"/>
              <a:pathLst>
                <a:path w="1628" h="1664" extrusionOk="0">
                  <a:moveTo>
                    <a:pt x="708" y="0"/>
                  </a:moveTo>
                  <a:cubicBezTo>
                    <a:pt x="696" y="0"/>
                    <a:pt x="682" y="4"/>
                    <a:pt x="671" y="12"/>
                  </a:cubicBezTo>
                  <a:cubicBezTo>
                    <a:pt x="637" y="34"/>
                    <a:pt x="626" y="68"/>
                    <a:pt x="648" y="101"/>
                  </a:cubicBezTo>
                  <a:lnTo>
                    <a:pt x="1385" y="1295"/>
                  </a:lnTo>
                  <a:cubicBezTo>
                    <a:pt x="1469" y="1398"/>
                    <a:pt x="1388" y="1534"/>
                    <a:pt x="1280" y="1534"/>
                  </a:cubicBezTo>
                  <a:cubicBezTo>
                    <a:pt x="1260" y="1534"/>
                    <a:pt x="1238" y="1529"/>
                    <a:pt x="1217" y="1518"/>
                  </a:cubicBezTo>
                  <a:lnTo>
                    <a:pt x="101" y="1183"/>
                  </a:lnTo>
                  <a:cubicBezTo>
                    <a:pt x="95" y="1181"/>
                    <a:pt x="90" y="1181"/>
                    <a:pt x="84" y="1181"/>
                  </a:cubicBezTo>
                  <a:cubicBezTo>
                    <a:pt x="57" y="1181"/>
                    <a:pt x="32" y="1201"/>
                    <a:pt x="23" y="1228"/>
                  </a:cubicBezTo>
                  <a:cubicBezTo>
                    <a:pt x="1" y="1273"/>
                    <a:pt x="23" y="1306"/>
                    <a:pt x="68" y="1317"/>
                  </a:cubicBezTo>
                  <a:lnTo>
                    <a:pt x="1184" y="1652"/>
                  </a:lnTo>
                  <a:cubicBezTo>
                    <a:pt x="1206" y="1663"/>
                    <a:pt x="1240" y="1663"/>
                    <a:pt x="1262" y="1663"/>
                  </a:cubicBezTo>
                  <a:cubicBezTo>
                    <a:pt x="1267" y="1664"/>
                    <a:pt x="1271" y="1664"/>
                    <a:pt x="1276" y="1664"/>
                  </a:cubicBezTo>
                  <a:cubicBezTo>
                    <a:pt x="1491" y="1664"/>
                    <a:pt x="1628" y="1414"/>
                    <a:pt x="1508" y="1228"/>
                  </a:cubicBezTo>
                  <a:lnTo>
                    <a:pt x="760" y="34"/>
                  </a:lnTo>
                  <a:cubicBezTo>
                    <a:pt x="753" y="12"/>
                    <a:pt x="731" y="0"/>
                    <a:pt x="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3201506" y="2062472"/>
              <a:ext cx="200433" cy="152294"/>
            </a:xfrm>
            <a:custGeom>
              <a:avLst/>
              <a:gdLst/>
              <a:ahLst/>
              <a:cxnLst/>
              <a:rect l="l" t="t" r="r" b="b"/>
              <a:pathLst>
                <a:path w="4401" h="3344" extrusionOk="0">
                  <a:moveTo>
                    <a:pt x="3803" y="1"/>
                  </a:moveTo>
                  <a:cubicBezTo>
                    <a:pt x="3029" y="1"/>
                    <a:pt x="929" y="1440"/>
                    <a:pt x="115" y="2273"/>
                  </a:cubicBezTo>
                  <a:cubicBezTo>
                    <a:pt x="115" y="2273"/>
                    <a:pt x="1" y="3344"/>
                    <a:pt x="247" y="3344"/>
                  </a:cubicBezTo>
                  <a:cubicBezTo>
                    <a:pt x="308" y="3344"/>
                    <a:pt x="392" y="3277"/>
                    <a:pt x="506" y="3110"/>
                  </a:cubicBezTo>
                  <a:cubicBezTo>
                    <a:pt x="1086" y="2273"/>
                    <a:pt x="2559" y="1324"/>
                    <a:pt x="3151" y="1023"/>
                  </a:cubicBezTo>
                  <a:cubicBezTo>
                    <a:pt x="3686" y="755"/>
                    <a:pt x="4400" y="666"/>
                    <a:pt x="4054" y="108"/>
                  </a:cubicBezTo>
                  <a:cubicBezTo>
                    <a:pt x="4007" y="34"/>
                    <a:pt x="392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2403177" y="2092303"/>
              <a:ext cx="1003802" cy="604895"/>
            </a:xfrm>
            <a:custGeom>
              <a:avLst/>
              <a:gdLst/>
              <a:ahLst/>
              <a:cxnLst/>
              <a:rect l="l" t="t" r="r" b="b"/>
              <a:pathLst>
                <a:path w="22041" h="13282" extrusionOk="0">
                  <a:moveTo>
                    <a:pt x="21480" y="1"/>
                  </a:moveTo>
                  <a:cubicBezTo>
                    <a:pt x="20514" y="1"/>
                    <a:pt x="18050" y="1108"/>
                    <a:pt x="17510" y="1584"/>
                  </a:cubicBezTo>
                  <a:cubicBezTo>
                    <a:pt x="16852" y="2164"/>
                    <a:pt x="16283" y="4419"/>
                    <a:pt x="16283" y="4419"/>
                  </a:cubicBezTo>
                  <a:cubicBezTo>
                    <a:pt x="16283" y="4419"/>
                    <a:pt x="11261" y="8358"/>
                    <a:pt x="8337" y="9240"/>
                  </a:cubicBezTo>
                  <a:lnTo>
                    <a:pt x="8337" y="9240"/>
                  </a:lnTo>
                  <a:cubicBezTo>
                    <a:pt x="8343" y="9235"/>
                    <a:pt x="5300" y="6636"/>
                    <a:pt x="3304" y="3035"/>
                  </a:cubicBezTo>
                  <a:lnTo>
                    <a:pt x="1" y="7666"/>
                  </a:lnTo>
                  <a:cubicBezTo>
                    <a:pt x="1" y="7666"/>
                    <a:pt x="2947" y="11326"/>
                    <a:pt x="6027" y="12911"/>
                  </a:cubicBezTo>
                  <a:cubicBezTo>
                    <a:pt x="6493" y="13157"/>
                    <a:pt x="7009" y="13281"/>
                    <a:pt x="7526" y="13281"/>
                  </a:cubicBezTo>
                  <a:cubicBezTo>
                    <a:pt x="7925" y="13281"/>
                    <a:pt x="8326" y="13207"/>
                    <a:pt x="8705" y="13056"/>
                  </a:cubicBezTo>
                  <a:cubicBezTo>
                    <a:pt x="11250" y="12018"/>
                    <a:pt x="14464" y="9864"/>
                    <a:pt x="17789" y="6762"/>
                  </a:cubicBezTo>
                  <a:cubicBezTo>
                    <a:pt x="18648" y="5959"/>
                    <a:pt x="19061" y="4809"/>
                    <a:pt x="19039" y="3604"/>
                  </a:cubicBezTo>
                  <a:cubicBezTo>
                    <a:pt x="19028" y="2868"/>
                    <a:pt x="19195" y="2254"/>
                    <a:pt x="19876" y="1740"/>
                  </a:cubicBezTo>
                  <a:cubicBezTo>
                    <a:pt x="21048" y="859"/>
                    <a:pt x="22041" y="859"/>
                    <a:pt x="21862" y="178"/>
                  </a:cubicBezTo>
                  <a:cubicBezTo>
                    <a:pt x="21830" y="54"/>
                    <a:pt x="21691" y="1"/>
                    <a:pt x="21480"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84437" y="3860421"/>
              <a:ext cx="565182" cy="501150"/>
            </a:xfrm>
            <a:custGeom>
              <a:avLst/>
              <a:gdLst/>
              <a:ahLst/>
              <a:cxnLst/>
              <a:rect l="l" t="t" r="r" b="b"/>
              <a:pathLst>
                <a:path w="12410" h="11004" extrusionOk="0">
                  <a:moveTo>
                    <a:pt x="5156" y="0"/>
                  </a:moveTo>
                  <a:cubicBezTo>
                    <a:pt x="4699" y="558"/>
                    <a:pt x="4241" y="1127"/>
                    <a:pt x="3795" y="1730"/>
                  </a:cubicBezTo>
                  <a:cubicBezTo>
                    <a:pt x="2389" y="3627"/>
                    <a:pt x="1116" y="5613"/>
                    <a:pt x="1" y="7689"/>
                  </a:cubicBezTo>
                  <a:lnTo>
                    <a:pt x="4386" y="11003"/>
                  </a:lnTo>
                  <a:lnTo>
                    <a:pt x="12410" y="11003"/>
                  </a:lnTo>
                  <a:cubicBezTo>
                    <a:pt x="12410" y="11003"/>
                    <a:pt x="11428" y="7790"/>
                    <a:pt x="7489" y="7790"/>
                  </a:cubicBezTo>
                  <a:lnTo>
                    <a:pt x="7489" y="7790"/>
                  </a:lnTo>
                  <a:cubicBezTo>
                    <a:pt x="7480" y="7779"/>
                    <a:pt x="6528" y="6692"/>
                    <a:pt x="6417" y="5245"/>
                  </a:cubicBezTo>
                  <a:cubicBezTo>
                    <a:pt x="6350" y="4319"/>
                    <a:pt x="6618" y="3237"/>
                    <a:pt x="7701" y="2188"/>
                  </a:cubicBezTo>
                  <a:lnTo>
                    <a:pt x="5156" y="0"/>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1184437" y="3939165"/>
              <a:ext cx="565182" cy="422407"/>
            </a:xfrm>
            <a:custGeom>
              <a:avLst/>
              <a:gdLst/>
              <a:ahLst/>
              <a:cxnLst/>
              <a:rect l="l" t="t" r="r" b="b"/>
              <a:pathLst>
                <a:path w="12410" h="9275" extrusionOk="0">
                  <a:moveTo>
                    <a:pt x="3795" y="1"/>
                  </a:moveTo>
                  <a:cubicBezTo>
                    <a:pt x="2645" y="1552"/>
                    <a:pt x="1585" y="3170"/>
                    <a:pt x="614" y="4844"/>
                  </a:cubicBezTo>
                  <a:cubicBezTo>
                    <a:pt x="413" y="5224"/>
                    <a:pt x="201" y="5581"/>
                    <a:pt x="1" y="5960"/>
                  </a:cubicBezTo>
                  <a:lnTo>
                    <a:pt x="4386" y="9274"/>
                  </a:lnTo>
                  <a:lnTo>
                    <a:pt x="12410" y="9274"/>
                  </a:lnTo>
                  <a:cubicBezTo>
                    <a:pt x="12254" y="8850"/>
                    <a:pt x="12053" y="8460"/>
                    <a:pt x="11785" y="8114"/>
                  </a:cubicBezTo>
                  <a:cubicBezTo>
                    <a:pt x="11115" y="7188"/>
                    <a:pt x="9821" y="6061"/>
                    <a:pt x="7489" y="6061"/>
                  </a:cubicBezTo>
                  <a:cubicBezTo>
                    <a:pt x="7489" y="6061"/>
                    <a:pt x="6529" y="4978"/>
                    <a:pt x="6417" y="3505"/>
                  </a:cubicBezTo>
                  <a:cubicBezTo>
                    <a:pt x="5045" y="2813"/>
                    <a:pt x="4074" y="1519"/>
                    <a:pt x="3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1184437" y="4159775"/>
              <a:ext cx="565182" cy="201799"/>
            </a:xfrm>
            <a:custGeom>
              <a:avLst/>
              <a:gdLst/>
              <a:ahLst/>
              <a:cxnLst/>
              <a:rect l="l" t="t" r="r" b="b"/>
              <a:pathLst>
                <a:path w="12410" h="4431" extrusionOk="0">
                  <a:moveTo>
                    <a:pt x="614" y="0"/>
                  </a:moveTo>
                  <a:cubicBezTo>
                    <a:pt x="413" y="380"/>
                    <a:pt x="201" y="737"/>
                    <a:pt x="1" y="1116"/>
                  </a:cubicBezTo>
                  <a:lnTo>
                    <a:pt x="4386" y="4430"/>
                  </a:lnTo>
                  <a:lnTo>
                    <a:pt x="12410" y="4430"/>
                  </a:lnTo>
                  <a:cubicBezTo>
                    <a:pt x="12254" y="4006"/>
                    <a:pt x="12053" y="3616"/>
                    <a:pt x="11785" y="3270"/>
                  </a:cubicBezTo>
                  <a:lnTo>
                    <a:pt x="4754" y="3270"/>
                  </a:lnTo>
                  <a:lnTo>
                    <a:pt x="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1561536" y="4235696"/>
              <a:ext cx="37163" cy="65399"/>
            </a:xfrm>
            <a:custGeom>
              <a:avLst/>
              <a:gdLst/>
              <a:ahLst/>
              <a:cxnLst/>
              <a:rect l="l" t="t" r="r" b="b"/>
              <a:pathLst>
                <a:path w="816" h="1436" extrusionOk="0">
                  <a:moveTo>
                    <a:pt x="732" y="0"/>
                  </a:moveTo>
                  <a:cubicBezTo>
                    <a:pt x="719" y="0"/>
                    <a:pt x="705" y="3"/>
                    <a:pt x="693" y="7"/>
                  </a:cubicBezTo>
                  <a:cubicBezTo>
                    <a:pt x="258" y="320"/>
                    <a:pt x="1" y="833"/>
                    <a:pt x="45" y="1369"/>
                  </a:cubicBezTo>
                  <a:cubicBezTo>
                    <a:pt x="45" y="1402"/>
                    <a:pt x="79" y="1436"/>
                    <a:pt x="112" y="1436"/>
                  </a:cubicBezTo>
                  <a:lnTo>
                    <a:pt x="124" y="1436"/>
                  </a:lnTo>
                  <a:cubicBezTo>
                    <a:pt x="157" y="1424"/>
                    <a:pt x="191" y="1391"/>
                    <a:pt x="179" y="1357"/>
                  </a:cubicBezTo>
                  <a:cubicBezTo>
                    <a:pt x="146" y="866"/>
                    <a:pt x="369" y="398"/>
                    <a:pt x="771" y="130"/>
                  </a:cubicBezTo>
                  <a:cubicBezTo>
                    <a:pt x="804" y="108"/>
                    <a:pt x="815" y="63"/>
                    <a:pt x="793" y="29"/>
                  </a:cubicBezTo>
                  <a:cubicBezTo>
                    <a:pt x="779" y="8"/>
                    <a:pt x="756" y="0"/>
                    <a:pt x="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1418211" y="4081487"/>
              <a:ext cx="157941" cy="190140"/>
            </a:xfrm>
            <a:custGeom>
              <a:avLst/>
              <a:gdLst/>
              <a:ahLst/>
              <a:cxnLst/>
              <a:rect l="l" t="t" r="r" b="b"/>
              <a:pathLst>
                <a:path w="3468" h="4175" extrusionOk="0">
                  <a:moveTo>
                    <a:pt x="168" y="1"/>
                  </a:moveTo>
                  <a:cubicBezTo>
                    <a:pt x="135" y="1"/>
                    <a:pt x="101" y="34"/>
                    <a:pt x="101" y="68"/>
                  </a:cubicBezTo>
                  <a:cubicBezTo>
                    <a:pt x="1" y="1630"/>
                    <a:pt x="648" y="3148"/>
                    <a:pt x="1831" y="4152"/>
                  </a:cubicBezTo>
                  <a:cubicBezTo>
                    <a:pt x="1853" y="4174"/>
                    <a:pt x="1876" y="4174"/>
                    <a:pt x="1898" y="4174"/>
                  </a:cubicBezTo>
                  <a:cubicBezTo>
                    <a:pt x="2138" y="4118"/>
                    <a:pt x="2381" y="4091"/>
                    <a:pt x="2623" y="4091"/>
                  </a:cubicBezTo>
                  <a:cubicBezTo>
                    <a:pt x="2866" y="4091"/>
                    <a:pt x="3109" y="4118"/>
                    <a:pt x="3349" y="4174"/>
                  </a:cubicBezTo>
                  <a:lnTo>
                    <a:pt x="3360" y="4174"/>
                  </a:lnTo>
                  <a:lnTo>
                    <a:pt x="3360" y="4163"/>
                  </a:lnTo>
                  <a:cubicBezTo>
                    <a:pt x="3363" y="4164"/>
                    <a:pt x="3367" y="4164"/>
                    <a:pt x="3370" y="4164"/>
                  </a:cubicBezTo>
                  <a:cubicBezTo>
                    <a:pt x="3451" y="4164"/>
                    <a:pt x="3468" y="4040"/>
                    <a:pt x="3382" y="4029"/>
                  </a:cubicBezTo>
                  <a:cubicBezTo>
                    <a:pt x="3137" y="3973"/>
                    <a:pt x="2888" y="3945"/>
                    <a:pt x="2640" y="3945"/>
                  </a:cubicBezTo>
                  <a:cubicBezTo>
                    <a:pt x="2392" y="3945"/>
                    <a:pt x="2143" y="3973"/>
                    <a:pt x="1898" y="4029"/>
                  </a:cubicBezTo>
                  <a:cubicBezTo>
                    <a:pt x="760" y="3036"/>
                    <a:pt x="146" y="1574"/>
                    <a:pt x="235" y="79"/>
                  </a:cubicBezTo>
                  <a:cubicBezTo>
                    <a:pt x="235" y="34"/>
                    <a:pt x="213"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442900" y="3860421"/>
              <a:ext cx="565228" cy="501150"/>
            </a:xfrm>
            <a:custGeom>
              <a:avLst/>
              <a:gdLst/>
              <a:ahLst/>
              <a:cxnLst/>
              <a:rect l="l" t="t" r="r" b="b"/>
              <a:pathLst>
                <a:path w="12411" h="11004" extrusionOk="0">
                  <a:moveTo>
                    <a:pt x="5156" y="0"/>
                  </a:moveTo>
                  <a:cubicBezTo>
                    <a:pt x="4699" y="558"/>
                    <a:pt x="4241" y="1127"/>
                    <a:pt x="3795" y="1730"/>
                  </a:cubicBezTo>
                  <a:cubicBezTo>
                    <a:pt x="2389" y="3627"/>
                    <a:pt x="1117" y="5613"/>
                    <a:pt x="1" y="7689"/>
                  </a:cubicBezTo>
                  <a:lnTo>
                    <a:pt x="4386" y="11003"/>
                  </a:lnTo>
                  <a:lnTo>
                    <a:pt x="12410" y="11003"/>
                  </a:lnTo>
                  <a:cubicBezTo>
                    <a:pt x="12410" y="11003"/>
                    <a:pt x="11428" y="7790"/>
                    <a:pt x="7489" y="7790"/>
                  </a:cubicBezTo>
                  <a:cubicBezTo>
                    <a:pt x="7489" y="7790"/>
                    <a:pt x="7489" y="7790"/>
                    <a:pt x="7489" y="7790"/>
                  </a:cubicBezTo>
                  <a:cubicBezTo>
                    <a:pt x="7479" y="7790"/>
                    <a:pt x="6529" y="6700"/>
                    <a:pt x="6418" y="5245"/>
                  </a:cubicBezTo>
                  <a:cubicBezTo>
                    <a:pt x="6339" y="4319"/>
                    <a:pt x="7176" y="2556"/>
                    <a:pt x="8259" y="1507"/>
                  </a:cubicBezTo>
                  <a:lnTo>
                    <a:pt x="5156" y="0"/>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442900" y="3939165"/>
              <a:ext cx="564681" cy="422407"/>
            </a:xfrm>
            <a:custGeom>
              <a:avLst/>
              <a:gdLst/>
              <a:ahLst/>
              <a:cxnLst/>
              <a:rect l="l" t="t" r="r" b="b"/>
              <a:pathLst>
                <a:path w="12399" h="9275" extrusionOk="0">
                  <a:moveTo>
                    <a:pt x="3806" y="1"/>
                  </a:moveTo>
                  <a:cubicBezTo>
                    <a:pt x="2646" y="1552"/>
                    <a:pt x="1585" y="3170"/>
                    <a:pt x="626" y="4844"/>
                  </a:cubicBezTo>
                  <a:cubicBezTo>
                    <a:pt x="414" y="5224"/>
                    <a:pt x="213" y="5581"/>
                    <a:pt x="1" y="5960"/>
                  </a:cubicBezTo>
                  <a:lnTo>
                    <a:pt x="4386" y="9274"/>
                  </a:lnTo>
                  <a:lnTo>
                    <a:pt x="12399" y="9274"/>
                  </a:lnTo>
                  <a:cubicBezTo>
                    <a:pt x="12254" y="8850"/>
                    <a:pt x="12053" y="8460"/>
                    <a:pt x="11785" y="8114"/>
                  </a:cubicBezTo>
                  <a:cubicBezTo>
                    <a:pt x="11116" y="7188"/>
                    <a:pt x="9821" y="6061"/>
                    <a:pt x="7489" y="6061"/>
                  </a:cubicBezTo>
                  <a:cubicBezTo>
                    <a:pt x="7489" y="6061"/>
                    <a:pt x="6529" y="4978"/>
                    <a:pt x="6429" y="3505"/>
                  </a:cubicBezTo>
                  <a:cubicBezTo>
                    <a:pt x="5045" y="2813"/>
                    <a:pt x="4074" y="1519"/>
                    <a:pt x="3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442900" y="4159775"/>
              <a:ext cx="564681" cy="201799"/>
            </a:xfrm>
            <a:custGeom>
              <a:avLst/>
              <a:gdLst/>
              <a:ahLst/>
              <a:cxnLst/>
              <a:rect l="l" t="t" r="r" b="b"/>
              <a:pathLst>
                <a:path w="12399" h="4431" extrusionOk="0">
                  <a:moveTo>
                    <a:pt x="626" y="0"/>
                  </a:moveTo>
                  <a:cubicBezTo>
                    <a:pt x="414" y="380"/>
                    <a:pt x="213" y="737"/>
                    <a:pt x="1" y="1116"/>
                  </a:cubicBezTo>
                  <a:lnTo>
                    <a:pt x="4386" y="4430"/>
                  </a:lnTo>
                  <a:lnTo>
                    <a:pt x="12399" y="4430"/>
                  </a:lnTo>
                  <a:cubicBezTo>
                    <a:pt x="12254" y="4006"/>
                    <a:pt x="12042" y="3616"/>
                    <a:pt x="11785" y="3270"/>
                  </a:cubicBezTo>
                  <a:lnTo>
                    <a:pt x="4755" y="3270"/>
                  </a:lnTo>
                  <a:lnTo>
                    <a:pt x="6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820044" y="4235696"/>
              <a:ext cx="37117" cy="65399"/>
            </a:xfrm>
            <a:custGeom>
              <a:avLst/>
              <a:gdLst/>
              <a:ahLst/>
              <a:cxnLst/>
              <a:rect l="l" t="t" r="r" b="b"/>
              <a:pathLst>
                <a:path w="815" h="1436" extrusionOk="0">
                  <a:moveTo>
                    <a:pt x="732" y="0"/>
                  </a:moveTo>
                  <a:cubicBezTo>
                    <a:pt x="718" y="0"/>
                    <a:pt x="704" y="3"/>
                    <a:pt x="692" y="7"/>
                  </a:cubicBezTo>
                  <a:cubicBezTo>
                    <a:pt x="246" y="320"/>
                    <a:pt x="0" y="833"/>
                    <a:pt x="45" y="1369"/>
                  </a:cubicBezTo>
                  <a:cubicBezTo>
                    <a:pt x="45" y="1402"/>
                    <a:pt x="78" y="1436"/>
                    <a:pt x="112" y="1436"/>
                  </a:cubicBezTo>
                  <a:cubicBezTo>
                    <a:pt x="156" y="1424"/>
                    <a:pt x="179" y="1391"/>
                    <a:pt x="179" y="1357"/>
                  </a:cubicBezTo>
                  <a:cubicBezTo>
                    <a:pt x="145" y="866"/>
                    <a:pt x="368" y="398"/>
                    <a:pt x="770" y="130"/>
                  </a:cubicBezTo>
                  <a:cubicBezTo>
                    <a:pt x="804" y="108"/>
                    <a:pt x="815" y="63"/>
                    <a:pt x="792" y="29"/>
                  </a:cubicBezTo>
                  <a:cubicBezTo>
                    <a:pt x="778" y="8"/>
                    <a:pt x="755" y="0"/>
                    <a:pt x="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676720" y="4081487"/>
              <a:ext cx="157941" cy="190140"/>
            </a:xfrm>
            <a:custGeom>
              <a:avLst/>
              <a:gdLst/>
              <a:ahLst/>
              <a:cxnLst/>
              <a:rect l="l" t="t" r="r" b="b"/>
              <a:pathLst>
                <a:path w="3468" h="4175" extrusionOk="0">
                  <a:moveTo>
                    <a:pt x="168" y="1"/>
                  </a:moveTo>
                  <a:cubicBezTo>
                    <a:pt x="123" y="12"/>
                    <a:pt x="89" y="34"/>
                    <a:pt x="89" y="68"/>
                  </a:cubicBezTo>
                  <a:cubicBezTo>
                    <a:pt x="0" y="1630"/>
                    <a:pt x="636" y="3148"/>
                    <a:pt x="1830" y="4152"/>
                  </a:cubicBezTo>
                  <a:cubicBezTo>
                    <a:pt x="1853" y="4174"/>
                    <a:pt x="1875" y="4174"/>
                    <a:pt x="1897" y="4174"/>
                  </a:cubicBezTo>
                  <a:cubicBezTo>
                    <a:pt x="2132" y="4118"/>
                    <a:pt x="2374" y="4091"/>
                    <a:pt x="2618" y="4091"/>
                  </a:cubicBezTo>
                  <a:cubicBezTo>
                    <a:pt x="2863" y="4091"/>
                    <a:pt x="3108" y="4118"/>
                    <a:pt x="3348" y="4174"/>
                  </a:cubicBezTo>
                  <a:lnTo>
                    <a:pt x="3359" y="4174"/>
                  </a:lnTo>
                  <a:lnTo>
                    <a:pt x="3370" y="4163"/>
                  </a:lnTo>
                  <a:cubicBezTo>
                    <a:pt x="3374" y="4164"/>
                    <a:pt x="3377" y="4164"/>
                    <a:pt x="3381" y="4164"/>
                  </a:cubicBezTo>
                  <a:cubicBezTo>
                    <a:pt x="3460" y="4164"/>
                    <a:pt x="3467" y="4040"/>
                    <a:pt x="3381" y="4029"/>
                  </a:cubicBezTo>
                  <a:cubicBezTo>
                    <a:pt x="3136" y="3973"/>
                    <a:pt x="2888" y="3945"/>
                    <a:pt x="2641" y="3945"/>
                  </a:cubicBezTo>
                  <a:cubicBezTo>
                    <a:pt x="2394" y="3945"/>
                    <a:pt x="2148" y="3973"/>
                    <a:pt x="1908" y="4029"/>
                  </a:cubicBezTo>
                  <a:cubicBezTo>
                    <a:pt x="759" y="3047"/>
                    <a:pt x="145" y="1585"/>
                    <a:pt x="223" y="79"/>
                  </a:cubicBezTo>
                  <a:cubicBezTo>
                    <a:pt x="235" y="34"/>
                    <a:pt x="201"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23844" y="2810881"/>
              <a:ext cx="1281794" cy="1118159"/>
            </a:xfrm>
            <a:custGeom>
              <a:avLst/>
              <a:gdLst/>
              <a:ahLst/>
              <a:cxnLst/>
              <a:rect l="l" t="t" r="r" b="b"/>
              <a:pathLst>
                <a:path w="28145" h="24552" extrusionOk="0">
                  <a:moveTo>
                    <a:pt x="23737" y="1"/>
                  </a:moveTo>
                  <a:cubicBezTo>
                    <a:pt x="23737" y="1"/>
                    <a:pt x="18849" y="4320"/>
                    <a:pt x="14441" y="9397"/>
                  </a:cubicBezTo>
                  <a:lnTo>
                    <a:pt x="13437" y="9397"/>
                  </a:lnTo>
                  <a:lnTo>
                    <a:pt x="12734" y="10870"/>
                  </a:lnTo>
                  <a:cubicBezTo>
                    <a:pt x="12734" y="10870"/>
                    <a:pt x="5100" y="17097"/>
                    <a:pt x="1" y="24552"/>
                  </a:cubicBezTo>
                  <a:lnTo>
                    <a:pt x="10011" y="24552"/>
                  </a:lnTo>
                  <a:lnTo>
                    <a:pt x="25913" y="8136"/>
                  </a:lnTo>
                  <a:lnTo>
                    <a:pt x="28145" y="5826"/>
                  </a:lnTo>
                  <a:lnTo>
                    <a:pt x="25210" y="1943"/>
                  </a:lnTo>
                  <a:lnTo>
                    <a:pt x="23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1697255" y="2898825"/>
              <a:ext cx="208402" cy="282637"/>
            </a:xfrm>
            <a:custGeom>
              <a:avLst/>
              <a:gdLst/>
              <a:ahLst/>
              <a:cxnLst/>
              <a:rect l="l" t="t" r="r" b="b"/>
              <a:pathLst>
                <a:path w="4576" h="6206" extrusionOk="0">
                  <a:moveTo>
                    <a:pt x="1641" y="1"/>
                  </a:moveTo>
                  <a:lnTo>
                    <a:pt x="0" y="1674"/>
                  </a:lnTo>
                  <a:cubicBezTo>
                    <a:pt x="603" y="3114"/>
                    <a:pt x="1362" y="4833"/>
                    <a:pt x="2344" y="6205"/>
                  </a:cubicBezTo>
                  <a:lnTo>
                    <a:pt x="4576" y="3895"/>
                  </a:lnTo>
                  <a:lnTo>
                    <a:pt x="1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21443" y="3518985"/>
              <a:ext cx="729363" cy="331322"/>
            </a:xfrm>
            <a:custGeom>
              <a:avLst/>
              <a:gdLst/>
              <a:ahLst/>
              <a:cxnLst/>
              <a:rect l="l" t="t" r="r" b="b"/>
              <a:pathLst>
                <a:path w="16015" h="7275" extrusionOk="0">
                  <a:moveTo>
                    <a:pt x="15932" y="0"/>
                  </a:moveTo>
                  <a:cubicBezTo>
                    <a:pt x="15922" y="0"/>
                    <a:pt x="15912" y="3"/>
                    <a:pt x="15902" y="9"/>
                  </a:cubicBezTo>
                  <a:cubicBezTo>
                    <a:pt x="14374" y="746"/>
                    <a:pt x="12733" y="1281"/>
                    <a:pt x="10992" y="1839"/>
                  </a:cubicBezTo>
                  <a:cubicBezTo>
                    <a:pt x="7667" y="2922"/>
                    <a:pt x="3895" y="4138"/>
                    <a:pt x="45" y="7151"/>
                  </a:cubicBezTo>
                  <a:cubicBezTo>
                    <a:pt x="11" y="7174"/>
                    <a:pt x="0" y="7218"/>
                    <a:pt x="34" y="7241"/>
                  </a:cubicBezTo>
                  <a:cubicBezTo>
                    <a:pt x="45" y="7263"/>
                    <a:pt x="67" y="7274"/>
                    <a:pt x="89" y="7274"/>
                  </a:cubicBezTo>
                  <a:cubicBezTo>
                    <a:pt x="101" y="7274"/>
                    <a:pt x="112" y="7263"/>
                    <a:pt x="123" y="7252"/>
                  </a:cubicBezTo>
                  <a:cubicBezTo>
                    <a:pt x="3962" y="4261"/>
                    <a:pt x="7723" y="3045"/>
                    <a:pt x="11037" y="1973"/>
                  </a:cubicBezTo>
                  <a:cubicBezTo>
                    <a:pt x="12778" y="1404"/>
                    <a:pt x="14429" y="869"/>
                    <a:pt x="15958" y="132"/>
                  </a:cubicBezTo>
                  <a:cubicBezTo>
                    <a:pt x="15992" y="110"/>
                    <a:pt x="16014" y="76"/>
                    <a:pt x="15992" y="43"/>
                  </a:cubicBezTo>
                  <a:cubicBezTo>
                    <a:pt x="15984" y="19"/>
                    <a:pt x="15958" y="0"/>
                    <a:pt x="15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1419258" y="2640140"/>
              <a:ext cx="953979" cy="1462734"/>
            </a:xfrm>
            <a:custGeom>
              <a:avLst/>
              <a:gdLst/>
              <a:ahLst/>
              <a:cxnLst/>
              <a:rect l="l" t="t" r="r" b="b"/>
              <a:pathLst>
                <a:path w="20947" h="32118" extrusionOk="0">
                  <a:moveTo>
                    <a:pt x="6104" y="0"/>
                  </a:moveTo>
                  <a:lnTo>
                    <a:pt x="6104" y="0"/>
                  </a:lnTo>
                  <a:cubicBezTo>
                    <a:pt x="3817" y="3013"/>
                    <a:pt x="4107" y="6997"/>
                    <a:pt x="12410" y="14664"/>
                  </a:cubicBezTo>
                  <a:lnTo>
                    <a:pt x="11606" y="14664"/>
                  </a:lnTo>
                  <a:lnTo>
                    <a:pt x="11606" y="16405"/>
                  </a:lnTo>
                  <a:cubicBezTo>
                    <a:pt x="9196" y="17923"/>
                    <a:pt x="4497" y="21259"/>
                    <a:pt x="0" y="26783"/>
                  </a:cubicBezTo>
                  <a:cubicBezTo>
                    <a:pt x="2556" y="30276"/>
                    <a:pt x="5993" y="32117"/>
                    <a:pt x="5993" y="32117"/>
                  </a:cubicBezTo>
                  <a:cubicBezTo>
                    <a:pt x="7946" y="30845"/>
                    <a:pt x="14452" y="24719"/>
                    <a:pt x="19016" y="19619"/>
                  </a:cubicBezTo>
                  <a:cubicBezTo>
                    <a:pt x="20411" y="18079"/>
                    <a:pt x="20947" y="15936"/>
                    <a:pt x="20444" y="13927"/>
                  </a:cubicBezTo>
                  <a:cubicBezTo>
                    <a:pt x="19105" y="8638"/>
                    <a:pt x="16840" y="5580"/>
                    <a:pt x="16840" y="5580"/>
                  </a:cubicBezTo>
                  <a:lnTo>
                    <a:pt x="61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1563585" y="3827539"/>
              <a:ext cx="378276" cy="88808"/>
            </a:xfrm>
            <a:custGeom>
              <a:avLst/>
              <a:gdLst/>
              <a:ahLst/>
              <a:cxnLst/>
              <a:rect l="l" t="t" r="r" b="b"/>
              <a:pathLst>
                <a:path w="8306" h="1950" extrusionOk="0">
                  <a:moveTo>
                    <a:pt x="8203" y="1"/>
                  </a:moveTo>
                  <a:cubicBezTo>
                    <a:pt x="8189" y="1"/>
                    <a:pt x="8173" y="6"/>
                    <a:pt x="8158" y="19"/>
                  </a:cubicBezTo>
                  <a:cubicBezTo>
                    <a:pt x="6622" y="986"/>
                    <a:pt x="3057" y="1808"/>
                    <a:pt x="374" y="1808"/>
                  </a:cubicBezTo>
                  <a:cubicBezTo>
                    <a:pt x="270" y="1808"/>
                    <a:pt x="168" y="1807"/>
                    <a:pt x="67" y="1805"/>
                  </a:cubicBezTo>
                  <a:cubicBezTo>
                    <a:pt x="23" y="1805"/>
                    <a:pt x="0" y="1838"/>
                    <a:pt x="0" y="1883"/>
                  </a:cubicBezTo>
                  <a:cubicBezTo>
                    <a:pt x="0" y="1916"/>
                    <a:pt x="23" y="1950"/>
                    <a:pt x="67" y="1950"/>
                  </a:cubicBezTo>
                  <a:lnTo>
                    <a:pt x="313" y="1950"/>
                  </a:lnTo>
                  <a:cubicBezTo>
                    <a:pt x="3036" y="1950"/>
                    <a:pt x="6674" y="1124"/>
                    <a:pt x="8225" y="131"/>
                  </a:cubicBezTo>
                  <a:cubicBezTo>
                    <a:pt x="8306" y="95"/>
                    <a:pt x="8264" y="1"/>
                    <a:pt x="8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2195317" y="2499367"/>
              <a:ext cx="196243" cy="576386"/>
            </a:xfrm>
            <a:custGeom>
              <a:avLst/>
              <a:gdLst/>
              <a:ahLst/>
              <a:cxnLst/>
              <a:rect l="l" t="t" r="r" b="b"/>
              <a:pathLst>
                <a:path w="4309" h="12656" extrusionOk="0">
                  <a:moveTo>
                    <a:pt x="2054" y="0"/>
                  </a:moveTo>
                  <a:lnTo>
                    <a:pt x="1" y="6227"/>
                  </a:lnTo>
                  <a:cubicBezTo>
                    <a:pt x="269" y="7689"/>
                    <a:pt x="3014" y="11461"/>
                    <a:pt x="4308" y="12655"/>
                  </a:cubicBezTo>
                  <a:cubicBezTo>
                    <a:pt x="3940" y="10345"/>
                    <a:pt x="3806" y="7990"/>
                    <a:pt x="3918" y="5658"/>
                  </a:cubicBezTo>
                  <a:lnTo>
                    <a:pt x="20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1660137" y="2043481"/>
              <a:ext cx="946874" cy="1011408"/>
            </a:xfrm>
            <a:custGeom>
              <a:avLst/>
              <a:gdLst/>
              <a:ahLst/>
              <a:cxnLst/>
              <a:rect l="l" t="t" r="r" b="b"/>
              <a:pathLst>
                <a:path w="20791" h="22208" extrusionOk="0">
                  <a:moveTo>
                    <a:pt x="17220" y="0"/>
                  </a:moveTo>
                  <a:cubicBezTo>
                    <a:pt x="7768" y="0"/>
                    <a:pt x="3583" y="9173"/>
                    <a:pt x="3583" y="9173"/>
                  </a:cubicBezTo>
                  <a:lnTo>
                    <a:pt x="2411" y="9497"/>
                  </a:lnTo>
                  <a:lnTo>
                    <a:pt x="2724" y="10345"/>
                  </a:lnTo>
                  <a:cubicBezTo>
                    <a:pt x="1842" y="10981"/>
                    <a:pt x="1" y="12644"/>
                    <a:pt x="1" y="12644"/>
                  </a:cubicBezTo>
                  <a:cubicBezTo>
                    <a:pt x="5391" y="20188"/>
                    <a:pt x="11305" y="22208"/>
                    <a:pt x="11305" y="22208"/>
                  </a:cubicBezTo>
                  <a:cubicBezTo>
                    <a:pt x="12299" y="12220"/>
                    <a:pt x="16584" y="7198"/>
                    <a:pt x="16584" y="7198"/>
                  </a:cubicBezTo>
                  <a:lnTo>
                    <a:pt x="19095" y="7198"/>
                  </a:lnTo>
                  <a:cubicBezTo>
                    <a:pt x="20333" y="5212"/>
                    <a:pt x="20791" y="0"/>
                    <a:pt x="17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1738426" y="2410922"/>
              <a:ext cx="495047" cy="296846"/>
            </a:xfrm>
            <a:custGeom>
              <a:avLst/>
              <a:gdLst/>
              <a:ahLst/>
              <a:cxnLst/>
              <a:rect l="l" t="t" r="r" b="b"/>
              <a:pathLst>
                <a:path w="10870" h="6518" extrusionOk="0">
                  <a:moveTo>
                    <a:pt x="10390" y="0"/>
                  </a:moveTo>
                  <a:cubicBezTo>
                    <a:pt x="6004" y="12"/>
                    <a:pt x="1987" y="2500"/>
                    <a:pt x="23" y="6417"/>
                  </a:cubicBezTo>
                  <a:cubicBezTo>
                    <a:pt x="0" y="6462"/>
                    <a:pt x="12" y="6495"/>
                    <a:pt x="45" y="6518"/>
                  </a:cubicBezTo>
                  <a:lnTo>
                    <a:pt x="78" y="6518"/>
                  </a:lnTo>
                  <a:cubicBezTo>
                    <a:pt x="112" y="6518"/>
                    <a:pt x="134" y="6506"/>
                    <a:pt x="145" y="6484"/>
                  </a:cubicBezTo>
                  <a:cubicBezTo>
                    <a:pt x="2087" y="2601"/>
                    <a:pt x="6060" y="157"/>
                    <a:pt x="10390" y="146"/>
                  </a:cubicBezTo>
                  <a:lnTo>
                    <a:pt x="10792" y="146"/>
                  </a:lnTo>
                  <a:cubicBezTo>
                    <a:pt x="10825" y="146"/>
                    <a:pt x="10859" y="123"/>
                    <a:pt x="10859" y="79"/>
                  </a:cubicBezTo>
                  <a:cubicBezTo>
                    <a:pt x="10870" y="45"/>
                    <a:pt x="10836" y="12"/>
                    <a:pt x="10792" y="12"/>
                  </a:cubicBezTo>
                  <a:cubicBezTo>
                    <a:pt x="10658" y="0"/>
                    <a:pt x="10535" y="0"/>
                    <a:pt x="10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1982903" y="2589178"/>
              <a:ext cx="299897" cy="358465"/>
            </a:xfrm>
            <a:custGeom>
              <a:avLst/>
              <a:gdLst/>
              <a:ahLst/>
              <a:cxnLst/>
              <a:rect l="l" t="t" r="r" b="b"/>
              <a:pathLst>
                <a:path w="6585" h="7871" extrusionOk="0">
                  <a:moveTo>
                    <a:pt x="6506" y="1"/>
                  </a:moveTo>
                  <a:cubicBezTo>
                    <a:pt x="6499" y="1"/>
                    <a:pt x="6492" y="1"/>
                    <a:pt x="6484" y="3"/>
                  </a:cubicBezTo>
                  <a:cubicBezTo>
                    <a:pt x="2946" y="1041"/>
                    <a:pt x="379" y="4121"/>
                    <a:pt x="0" y="7793"/>
                  </a:cubicBezTo>
                  <a:cubicBezTo>
                    <a:pt x="0" y="7826"/>
                    <a:pt x="22" y="7860"/>
                    <a:pt x="67" y="7871"/>
                  </a:cubicBezTo>
                  <a:cubicBezTo>
                    <a:pt x="101" y="7871"/>
                    <a:pt x="134" y="7837"/>
                    <a:pt x="134" y="7804"/>
                  </a:cubicBezTo>
                  <a:cubicBezTo>
                    <a:pt x="513" y="4188"/>
                    <a:pt x="3035" y="1153"/>
                    <a:pt x="6528" y="137"/>
                  </a:cubicBezTo>
                  <a:cubicBezTo>
                    <a:pt x="6562" y="126"/>
                    <a:pt x="6584" y="82"/>
                    <a:pt x="6573" y="48"/>
                  </a:cubicBezTo>
                  <a:cubicBezTo>
                    <a:pt x="6564" y="21"/>
                    <a:pt x="6540"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3112560" y="2770758"/>
              <a:ext cx="284777" cy="79973"/>
            </a:xfrm>
            <a:custGeom>
              <a:avLst/>
              <a:gdLst/>
              <a:ahLst/>
              <a:cxnLst/>
              <a:rect l="l" t="t" r="r" b="b"/>
              <a:pathLst>
                <a:path w="6253" h="1756" extrusionOk="0">
                  <a:moveTo>
                    <a:pt x="1253" y="0"/>
                  </a:moveTo>
                  <a:cubicBezTo>
                    <a:pt x="1253" y="0"/>
                    <a:pt x="0" y="962"/>
                    <a:pt x="672" y="962"/>
                  </a:cubicBezTo>
                  <a:cubicBezTo>
                    <a:pt x="731" y="962"/>
                    <a:pt x="805" y="954"/>
                    <a:pt x="896" y="938"/>
                  </a:cubicBezTo>
                  <a:cubicBezTo>
                    <a:pt x="1097" y="904"/>
                    <a:pt x="1323" y="889"/>
                    <a:pt x="1562" y="889"/>
                  </a:cubicBezTo>
                  <a:cubicBezTo>
                    <a:pt x="2668" y="889"/>
                    <a:pt x="4068" y="1203"/>
                    <a:pt x="4646" y="1395"/>
                  </a:cubicBezTo>
                  <a:cubicBezTo>
                    <a:pt x="5036" y="1525"/>
                    <a:pt x="5421" y="1756"/>
                    <a:pt x="5700" y="1756"/>
                  </a:cubicBezTo>
                  <a:cubicBezTo>
                    <a:pt x="5876" y="1756"/>
                    <a:pt x="6010" y="1663"/>
                    <a:pt x="6074" y="1395"/>
                  </a:cubicBezTo>
                  <a:cubicBezTo>
                    <a:pt x="6253" y="692"/>
                    <a:pt x="2760" y="0"/>
                    <a:pt x="1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237490" y="2371300"/>
              <a:ext cx="1154776" cy="584083"/>
            </a:xfrm>
            <a:custGeom>
              <a:avLst/>
              <a:gdLst/>
              <a:ahLst/>
              <a:cxnLst/>
              <a:rect l="l" t="t" r="r" b="b"/>
              <a:pathLst>
                <a:path w="25356" h="12825" extrusionOk="0">
                  <a:moveTo>
                    <a:pt x="1" y="0"/>
                  </a:moveTo>
                  <a:cubicBezTo>
                    <a:pt x="1" y="0"/>
                    <a:pt x="1139" y="4810"/>
                    <a:pt x="2300" y="8414"/>
                  </a:cubicBezTo>
                  <a:cubicBezTo>
                    <a:pt x="2612" y="9396"/>
                    <a:pt x="3338" y="10189"/>
                    <a:pt x="4286" y="10590"/>
                  </a:cubicBezTo>
                  <a:cubicBezTo>
                    <a:pt x="7132" y="11773"/>
                    <a:pt x="11373" y="12621"/>
                    <a:pt x="16472" y="12822"/>
                  </a:cubicBezTo>
                  <a:cubicBezTo>
                    <a:pt x="16522" y="12824"/>
                    <a:pt x="16571" y="12825"/>
                    <a:pt x="16619" y="12825"/>
                  </a:cubicBezTo>
                  <a:cubicBezTo>
                    <a:pt x="17882" y="12825"/>
                    <a:pt x="19074" y="12274"/>
                    <a:pt x="19976" y="11383"/>
                  </a:cubicBezTo>
                  <a:cubicBezTo>
                    <a:pt x="20473" y="10896"/>
                    <a:pt x="21001" y="10573"/>
                    <a:pt x="21737" y="10573"/>
                  </a:cubicBezTo>
                  <a:cubicBezTo>
                    <a:pt x="21862" y="10573"/>
                    <a:pt x="21993" y="10582"/>
                    <a:pt x="22130" y="10602"/>
                  </a:cubicBezTo>
                  <a:cubicBezTo>
                    <a:pt x="23292" y="10769"/>
                    <a:pt x="24016" y="11208"/>
                    <a:pt x="24487" y="11208"/>
                  </a:cubicBezTo>
                  <a:cubicBezTo>
                    <a:pt x="24676" y="11208"/>
                    <a:pt x="24824" y="11137"/>
                    <a:pt x="24942" y="10947"/>
                  </a:cubicBezTo>
                  <a:cubicBezTo>
                    <a:pt x="25355" y="10278"/>
                    <a:pt x="21371" y="8716"/>
                    <a:pt x="20389" y="8649"/>
                  </a:cubicBezTo>
                  <a:cubicBezTo>
                    <a:pt x="20364" y="8647"/>
                    <a:pt x="20339" y="8646"/>
                    <a:pt x="20312" y="8646"/>
                  </a:cubicBezTo>
                  <a:cubicBezTo>
                    <a:pt x="19295" y="8646"/>
                    <a:pt x="17164" y="9865"/>
                    <a:pt x="17164" y="9865"/>
                  </a:cubicBezTo>
                  <a:cubicBezTo>
                    <a:pt x="17164" y="9865"/>
                    <a:pt x="10056" y="8995"/>
                    <a:pt x="7054" y="7399"/>
                  </a:cubicBezTo>
                  <a:cubicBezTo>
                    <a:pt x="6116" y="5044"/>
                    <a:pt x="5625" y="2533"/>
                    <a:pt x="5603" y="0"/>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077906" y="2030456"/>
              <a:ext cx="364841" cy="81157"/>
            </a:xfrm>
            <a:custGeom>
              <a:avLst/>
              <a:gdLst/>
              <a:ahLst/>
              <a:cxnLst/>
              <a:rect l="l" t="t" r="r" b="b"/>
              <a:pathLst>
                <a:path w="8011" h="1782" extrusionOk="0">
                  <a:moveTo>
                    <a:pt x="6846" y="0"/>
                  </a:moveTo>
                  <a:cubicBezTo>
                    <a:pt x="3713" y="0"/>
                    <a:pt x="1735" y="783"/>
                    <a:pt x="57" y="1648"/>
                  </a:cubicBezTo>
                  <a:cubicBezTo>
                    <a:pt x="1" y="1681"/>
                    <a:pt x="23" y="1770"/>
                    <a:pt x="90" y="1782"/>
                  </a:cubicBezTo>
                  <a:cubicBezTo>
                    <a:pt x="101" y="1770"/>
                    <a:pt x="112" y="1770"/>
                    <a:pt x="124" y="1770"/>
                  </a:cubicBezTo>
                  <a:cubicBezTo>
                    <a:pt x="1789" y="912"/>
                    <a:pt x="3756" y="137"/>
                    <a:pt x="6883" y="137"/>
                  </a:cubicBezTo>
                  <a:cubicBezTo>
                    <a:pt x="7213" y="137"/>
                    <a:pt x="7556" y="145"/>
                    <a:pt x="7913" y="163"/>
                  </a:cubicBezTo>
                  <a:cubicBezTo>
                    <a:pt x="7916" y="164"/>
                    <a:pt x="7919" y="164"/>
                    <a:pt x="7923" y="164"/>
                  </a:cubicBezTo>
                  <a:cubicBezTo>
                    <a:pt x="8003" y="164"/>
                    <a:pt x="8010" y="30"/>
                    <a:pt x="7924" y="30"/>
                  </a:cubicBezTo>
                  <a:cubicBezTo>
                    <a:pt x="7550" y="10"/>
                    <a:pt x="7191" y="0"/>
                    <a:pt x="6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1766390" y="2320337"/>
              <a:ext cx="138449" cy="84026"/>
            </a:xfrm>
            <a:custGeom>
              <a:avLst/>
              <a:gdLst/>
              <a:ahLst/>
              <a:cxnLst/>
              <a:rect l="l" t="t" r="r" b="b"/>
              <a:pathLst>
                <a:path w="3040" h="1845" extrusionOk="0">
                  <a:moveTo>
                    <a:pt x="2944" y="0"/>
                  </a:moveTo>
                  <a:cubicBezTo>
                    <a:pt x="2938" y="0"/>
                    <a:pt x="2931" y="1"/>
                    <a:pt x="2924" y="3"/>
                  </a:cubicBezTo>
                  <a:cubicBezTo>
                    <a:pt x="1875" y="416"/>
                    <a:pt x="915" y="996"/>
                    <a:pt x="56" y="1722"/>
                  </a:cubicBezTo>
                  <a:cubicBezTo>
                    <a:pt x="0" y="1755"/>
                    <a:pt x="34" y="1833"/>
                    <a:pt x="101" y="1844"/>
                  </a:cubicBezTo>
                  <a:cubicBezTo>
                    <a:pt x="112" y="1833"/>
                    <a:pt x="123" y="1833"/>
                    <a:pt x="145" y="1822"/>
                  </a:cubicBezTo>
                  <a:cubicBezTo>
                    <a:pt x="982" y="1108"/>
                    <a:pt x="1942" y="539"/>
                    <a:pt x="2969" y="126"/>
                  </a:cubicBezTo>
                  <a:cubicBezTo>
                    <a:pt x="3040" y="95"/>
                    <a:pt x="3009" y="0"/>
                    <a:pt x="2944" y="0"/>
                  </a:cubicBezTo>
                  <a:close/>
                </a:path>
              </a:pathLst>
            </a:custGeom>
            <a:solidFill>
              <a:srgbClr val="404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1519863" y="2068029"/>
              <a:ext cx="548423" cy="401002"/>
            </a:xfrm>
            <a:custGeom>
              <a:avLst/>
              <a:gdLst/>
              <a:ahLst/>
              <a:cxnLst/>
              <a:rect l="l" t="t" r="r" b="b"/>
              <a:pathLst>
                <a:path w="12042" h="8805" extrusionOk="0">
                  <a:moveTo>
                    <a:pt x="7859" y="1"/>
                  </a:moveTo>
                  <a:cubicBezTo>
                    <a:pt x="3313" y="1"/>
                    <a:pt x="252" y="3847"/>
                    <a:pt x="112" y="5699"/>
                  </a:cubicBezTo>
                  <a:cubicBezTo>
                    <a:pt x="1" y="7284"/>
                    <a:pt x="603" y="8433"/>
                    <a:pt x="2166" y="8735"/>
                  </a:cubicBezTo>
                  <a:cubicBezTo>
                    <a:pt x="2400" y="8782"/>
                    <a:pt x="2635" y="8804"/>
                    <a:pt x="2867" y="8804"/>
                  </a:cubicBezTo>
                  <a:cubicBezTo>
                    <a:pt x="4188" y="8804"/>
                    <a:pt x="5448" y="8080"/>
                    <a:pt x="6217" y="6960"/>
                  </a:cubicBezTo>
                  <a:cubicBezTo>
                    <a:pt x="7946" y="4427"/>
                    <a:pt x="9698" y="2541"/>
                    <a:pt x="12042" y="1057"/>
                  </a:cubicBezTo>
                  <a:cubicBezTo>
                    <a:pt x="10550" y="309"/>
                    <a:pt x="9145" y="1"/>
                    <a:pt x="78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1714516" y="2037014"/>
              <a:ext cx="353774" cy="95958"/>
            </a:xfrm>
            <a:custGeom>
              <a:avLst/>
              <a:gdLst/>
              <a:ahLst/>
              <a:cxnLst/>
              <a:rect l="l" t="t" r="r" b="b"/>
              <a:pathLst>
                <a:path w="7768" h="2107" extrusionOk="0">
                  <a:moveTo>
                    <a:pt x="2513" y="1"/>
                  </a:moveTo>
                  <a:cubicBezTo>
                    <a:pt x="1650" y="1"/>
                    <a:pt x="793" y="116"/>
                    <a:pt x="1" y="354"/>
                  </a:cubicBezTo>
                  <a:lnTo>
                    <a:pt x="1809" y="2106"/>
                  </a:lnTo>
                  <a:cubicBezTo>
                    <a:pt x="1809" y="2106"/>
                    <a:pt x="3016" y="1240"/>
                    <a:pt x="5044" y="1240"/>
                  </a:cubicBezTo>
                  <a:cubicBezTo>
                    <a:pt x="5835" y="1240"/>
                    <a:pt x="6750" y="1372"/>
                    <a:pt x="7768" y="1738"/>
                  </a:cubicBezTo>
                  <a:cubicBezTo>
                    <a:pt x="6479" y="605"/>
                    <a:pt x="4484" y="1"/>
                    <a:pt x="2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1645426" y="2134795"/>
              <a:ext cx="99146" cy="75054"/>
            </a:xfrm>
            <a:custGeom>
              <a:avLst/>
              <a:gdLst/>
              <a:ahLst/>
              <a:cxnLst/>
              <a:rect l="l" t="t" r="r" b="b"/>
              <a:pathLst>
                <a:path w="2177" h="1648" extrusionOk="0">
                  <a:moveTo>
                    <a:pt x="1974" y="1"/>
                  </a:moveTo>
                  <a:cubicBezTo>
                    <a:pt x="1769" y="1"/>
                    <a:pt x="1339" y="230"/>
                    <a:pt x="893" y="584"/>
                  </a:cubicBezTo>
                  <a:cubicBezTo>
                    <a:pt x="346" y="1008"/>
                    <a:pt x="0" y="1477"/>
                    <a:pt x="101" y="1611"/>
                  </a:cubicBezTo>
                  <a:cubicBezTo>
                    <a:pt x="121" y="1636"/>
                    <a:pt x="156" y="1647"/>
                    <a:pt x="202" y="1647"/>
                  </a:cubicBezTo>
                  <a:cubicBezTo>
                    <a:pt x="407" y="1647"/>
                    <a:pt x="838" y="1419"/>
                    <a:pt x="1284" y="1064"/>
                  </a:cubicBezTo>
                  <a:cubicBezTo>
                    <a:pt x="1819" y="629"/>
                    <a:pt x="2176" y="182"/>
                    <a:pt x="2076" y="37"/>
                  </a:cubicBezTo>
                  <a:cubicBezTo>
                    <a:pt x="2055" y="13"/>
                    <a:pt x="2020" y="1"/>
                    <a:pt x="1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1924926" y="2288730"/>
              <a:ext cx="287738" cy="28191"/>
            </a:xfrm>
            <a:custGeom>
              <a:avLst/>
              <a:gdLst/>
              <a:ahLst/>
              <a:cxnLst/>
              <a:rect l="l" t="t" r="r" b="b"/>
              <a:pathLst>
                <a:path w="6318" h="619" extrusionOk="0">
                  <a:moveTo>
                    <a:pt x="3691" y="0"/>
                  </a:moveTo>
                  <a:cubicBezTo>
                    <a:pt x="2375" y="0"/>
                    <a:pt x="1247" y="142"/>
                    <a:pt x="246" y="429"/>
                  </a:cubicBezTo>
                  <a:lnTo>
                    <a:pt x="57" y="474"/>
                  </a:lnTo>
                  <a:cubicBezTo>
                    <a:pt x="23" y="485"/>
                    <a:pt x="1" y="530"/>
                    <a:pt x="12" y="563"/>
                  </a:cubicBezTo>
                  <a:cubicBezTo>
                    <a:pt x="23" y="597"/>
                    <a:pt x="46" y="619"/>
                    <a:pt x="79" y="619"/>
                  </a:cubicBezTo>
                  <a:lnTo>
                    <a:pt x="101" y="619"/>
                  </a:lnTo>
                  <a:lnTo>
                    <a:pt x="280" y="563"/>
                  </a:lnTo>
                  <a:cubicBezTo>
                    <a:pt x="1274" y="276"/>
                    <a:pt x="2390" y="134"/>
                    <a:pt x="3696" y="134"/>
                  </a:cubicBezTo>
                  <a:cubicBezTo>
                    <a:pt x="4472" y="134"/>
                    <a:pt x="5315" y="184"/>
                    <a:pt x="6239" y="284"/>
                  </a:cubicBezTo>
                  <a:cubicBezTo>
                    <a:pt x="6284" y="284"/>
                    <a:pt x="6317" y="262"/>
                    <a:pt x="6317" y="217"/>
                  </a:cubicBezTo>
                  <a:cubicBezTo>
                    <a:pt x="6317" y="184"/>
                    <a:pt x="6295" y="150"/>
                    <a:pt x="6250" y="150"/>
                  </a:cubicBezTo>
                  <a:cubicBezTo>
                    <a:pt x="5322" y="50"/>
                    <a:pt x="4474" y="0"/>
                    <a:pt x="3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1759330" y="2090390"/>
              <a:ext cx="293749" cy="46135"/>
            </a:xfrm>
            <a:custGeom>
              <a:avLst/>
              <a:gdLst/>
              <a:ahLst/>
              <a:cxnLst/>
              <a:rect l="l" t="t" r="r" b="b"/>
              <a:pathLst>
                <a:path w="6450" h="1013" extrusionOk="0">
                  <a:moveTo>
                    <a:pt x="4060" y="1"/>
                  </a:moveTo>
                  <a:cubicBezTo>
                    <a:pt x="3351" y="1"/>
                    <a:pt x="2759" y="106"/>
                    <a:pt x="2309" y="231"/>
                  </a:cubicBezTo>
                  <a:cubicBezTo>
                    <a:pt x="1784" y="354"/>
                    <a:pt x="1282" y="566"/>
                    <a:pt x="825" y="856"/>
                  </a:cubicBezTo>
                  <a:lnTo>
                    <a:pt x="144" y="187"/>
                  </a:lnTo>
                  <a:cubicBezTo>
                    <a:pt x="129" y="174"/>
                    <a:pt x="113" y="169"/>
                    <a:pt x="98" y="169"/>
                  </a:cubicBezTo>
                  <a:cubicBezTo>
                    <a:pt x="45" y="169"/>
                    <a:pt x="0" y="235"/>
                    <a:pt x="44" y="287"/>
                  </a:cubicBezTo>
                  <a:lnTo>
                    <a:pt x="769" y="990"/>
                  </a:lnTo>
                  <a:cubicBezTo>
                    <a:pt x="780" y="1001"/>
                    <a:pt x="802" y="1012"/>
                    <a:pt x="814" y="1012"/>
                  </a:cubicBezTo>
                  <a:cubicBezTo>
                    <a:pt x="836" y="1012"/>
                    <a:pt x="847" y="1001"/>
                    <a:pt x="858" y="1001"/>
                  </a:cubicBezTo>
                  <a:cubicBezTo>
                    <a:pt x="875" y="985"/>
                    <a:pt x="2075" y="146"/>
                    <a:pt x="4067" y="146"/>
                  </a:cubicBezTo>
                  <a:cubicBezTo>
                    <a:pt x="4742" y="146"/>
                    <a:pt x="5507" y="242"/>
                    <a:pt x="6349" y="499"/>
                  </a:cubicBezTo>
                  <a:cubicBezTo>
                    <a:pt x="6355" y="501"/>
                    <a:pt x="6361" y="502"/>
                    <a:pt x="6367" y="502"/>
                  </a:cubicBezTo>
                  <a:cubicBezTo>
                    <a:pt x="6397" y="502"/>
                    <a:pt x="6429" y="482"/>
                    <a:pt x="6438" y="454"/>
                  </a:cubicBezTo>
                  <a:cubicBezTo>
                    <a:pt x="6449" y="410"/>
                    <a:pt x="6427" y="376"/>
                    <a:pt x="6393" y="365"/>
                  </a:cubicBezTo>
                  <a:cubicBezTo>
                    <a:pt x="5525" y="97"/>
                    <a:pt x="4739" y="1"/>
                    <a:pt x="4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2192265" y="2199329"/>
              <a:ext cx="322259" cy="175065"/>
            </a:xfrm>
            <a:custGeom>
              <a:avLst/>
              <a:gdLst/>
              <a:ahLst/>
              <a:cxnLst/>
              <a:rect l="l" t="t" r="r" b="b"/>
              <a:pathLst>
                <a:path w="7076" h="3844" extrusionOk="0">
                  <a:moveTo>
                    <a:pt x="1594" y="0"/>
                  </a:moveTo>
                  <a:cubicBezTo>
                    <a:pt x="1566" y="0"/>
                    <a:pt x="1538" y="15"/>
                    <a:pt x="1530" y="49"/>
                  </a:cubicBezTo>
                  <a:lnTo>
                    <a:pt x="12" y="3743"/>
                  </a:lnTo>
                  <a:cubicBezTo>
                    <a:pt x="1" y="3765"/>
                    <a:pt x="1" y="3787"/>
                    <a:pt x="12" y="3810"/>
                  </a:cubicBezTo>
                  <a:cubicBezTo>
                    <a:pt x="23" y="3832"/>
                    <a:pt x="45" y="3843"/>
                    <a:pt x="68" y="3843"/>
                  </a:cubicBezTo>
                  <a:lnTo>
                    <a:pt x="6975" y="3843"/>
                  </a:lnTo>
                  <a:cubicBezTo>
                    <a:pt x="7076" y="3843"/>
                    <a:pt x="7076" y="3698"/>
                    <a:pt x="6975" y="3698"/>
                  </a:cubicBezTo>
                  <a:lnTo>
                    <a:pt x="179" y="3698"/>
                  </a:lnTo>
                  <a:lnTo>
                    <a:pt x="1652" y="93"/>
                  </a:lnTo>
                  <a:cubicBezTo>
                    <a:pt x="1675" y="60"/>
                    <a:pt x="1652" y="15"/>
                    <a:pt x="1619" y="4"/>
                  </a:cubicBezTo>
                  <a:cubicBezTo>
                    <a:pt x="1611" y="2"/>
                    <a:pt x="1602" y="0"/>
                    <a:pt x="1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1656220" y="2893178"/>
              <a:ext cx="133075" cy="227303"/>
            </a:xfrm>
            <a:custGeom>
              <a:avLst/>
              <a:gdLst/>
              <a:ahLst/>
              <a:cxnLst/>
              <a:rect l="l" t="t" r="r" b="b"/>
              <a:pathLst>
                <a:path w="2922" h="4991" extrusionOk="0">
                  <a:moveTo>
                    <a:pt x="105" y="0"/>
                  </a:moveTo>
                  <a:cubicBezTo>
                    <a:pt x="58" y="0"/>
                    <a:pt x="1" y="46"/>
                    <a:pt x="31" y="91"/>
                  </a:cubicBezTo>
                  <a:cubicBezTo>
                    <a:pt x="879" y="2100"/>
                    <a:pt x="1817" y="3740"/>
                    <a:pt x="2787" y="4957"/>
                  </a:cubicBezTo>
                  <a:cubicBezTo>
                    <a:pt x="2799" y="4979"/>
                    <a:pt x="2821" y="4990"/>
                    <a:pt x="2843" y="4990"/>
                  </a:cubicBezTo>
                  <a:cubicBezTo>
                    <a:pt x="2854" y="4990"/>
                    <a:pt x="2877" y="4979"/>
                    <a:pt x="2888" y="4968"/>
                  </a:cubicBezTo>
                  <a:cubicBezTo>
                    <a:pt x="2921" y="4945"/>
                    <a:pt x="2921" y="4901"/>
                    <a:pt x="2899" y="4879"/>
                  </a:cubicBezTo>
                  <a:cubicBezTo>
                    <a:pt x="1928" y="3662"/>
                    <a:pt x="1002" y="2033"/>
                    <a:pt x="154" y="35"/>
                  </a:cubicBezTo>
                  <a:cubicBezTo>
                    <a:pt x="147" y="10"/>
                    <a:pt x="127"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a:off x="1702082" y="2678306"/>
              <a:ext cx="491768" cy="380143"/>
            </a:xfrm>
            <a:custGeom>
              <a:avLst/>
              <a:gdLst/>
              <a:ahLst/>
              <a:cxnLst/>
              <a:rect l="l" t="t" r="r" b="b"/>
              <a:pathLst>
                <a:path w="10798" h="8347" extrusionOk="0">
                  <a:moveTo>
                    <a:pt x="98" y="0"/>
                  </a:moveTo>
                  <a:cubicBezTo>
                    <a:pt x="50" y="0"/>
                    <a:pt x="0" y="56"/>
                    <a:pt x="40" y="111"/>
                  </a:cubicBezTo>
                  <a:cubicBezTo>
                    <a:pt x="2629" y="3883"/>
                    <a:pt x="7282" y="7175"/>
                    <a:pt x="10351" y="8335"/>
                  </a:cubicBezTo>
                  <a:cubicBezTo>
                    <a:pt x="10356" y="8341"/>
                    <a:pt x="10362" y="8344"/>
                    <a:pt x="10368" y="8344"/>
                  </a:cubicBezTo>
                  <a:cubicBezTo>
                    <a:pt x="10373" y="8344"/>
                    <a:pt x="10379" y="8341"/>
                    <a:pt x="10384" y="8335"/>
                  </a:cubicBezTo>
                  <a:cubicBezTo>
                    <a:pt x="10396" y="8347"/>
                    <a:pt x="10407" y="8347"/>
                    <a:pt x="10418" y="8347"/>
                  </a:cubicBezTo>
                  <a:cubicBezTo>
                    <a:pt x="10429" y="8324"/>
                    <a:pt x="10440" y="8313"/>
                    <a:pt x="10451" y="8291"/>
                  </a:cubicBezTo>
                  <a:cubicBezTo>
                    <a:pt x="10451" y="8269"/>
                    <a:pt x="10686" y="6338"/>
                    <a:pt x="10786" y="5702"/>
                  </a:cubicBezTo>
                  <a:cubicBezTo>
                    <a:pt x="10797" y="5668"/>
                    <a:pt x="10775" y="5635"/>
                    <a:pt x="10730" y="5624"/>
                  </a:cubicBezTo>
                  <a:cubicBezTo>
                    <a:pt x="10697" y="5624"/>
                    <a:pt x="10663" y="5646"/>
                    <a:pt x="10652" y="5680"/>
                  </a:cubicBezTo>
                  <a:cubicBezTo>
                    <a:pt x="10563" y="6238"/>
                    <a:pt x="10373" y="7800"/>
                    <a:pt x="10317" y="8190"/>
                  </a:cubicBezTo>
                  <a:cubicBezTo>
                    <a:pt x="7271" y="6996"/>
                    <a:pt x="2707" y="3760"/>
                    <a:pt x="151" y="33"/>
                  </a:cubicBezTo>
                  <a:cubicBezTo>
                    <a:pt x="138" y="10"/>
                    <a:pt x="118"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2237490" y="2380317"/>
              <a:ext cx="130661" cy="420949"/>
            </a:xfrm>
            <a:custGeom>
              <a:avLst/>
              <a:gdLst/>
              <a:ahLst/>
              <a:cxnLst/>
              <a:rect l="l" t="t" r="r" b="b"/>
              <a:pathLst>
                <a:path w="2869" h="9243" extrusionOk="0">
                  <a:moveTo>
                    <a:pt x="79" y="0"/>
                  </a:moveTo>
                  <a:cubicBezTo>
                    <a:pt x="72" y="0"/>
                    <a:pt x="64" y="1"/>
                    <a:pt x="57" y="3"/>
                  </a:cubicBezTo>
                  <a:cubicBezTo>
                    <a:pt x="23" y="14"/>
                    <a:pt x="1" y="48"/>
                    <a:pt x="12" y="81"/>
                  </a:cubicBezTo>
                  <a:cubicBezTo>
                    <a:pt x="291" y="1219"/>
                    <a:pt x="1251" y="5147"/>
                    <a:pt x="2244" y="8227"/>
                  </a:cubicBezTo>
                  <a:cubicBezTo>
                    <a:pt x="2356" y="8585"/>
                    <a:pt x="2512" y="8908"/>
                    <a:pt x="2724" y="9209"/>
                  </a:cubicBezTo>
                  <a:cubicBezTo>
                    <a:pt x="2746" y="9232"/>
                    <a:pt x="2757" y="9243"/>
                    <a:pt x="2791" y="9243"/>
                  </a:cubicBezTo>
                  <a:cubicBezTo>
                    <a:pt x="2802" y="9243"/>
                    <a:pt x="2813" y="9243"/>
                    <a:pt x="2824" y="9232"/>
                  </a:cubicBezTo>
                  <a:cubicBezTo>
                    <a:pt x="2858" y="9209"/>
                    <a:pt x="2869" y="9165"/>
                    <a:pt x="2847" y="9131"/>
                  </a:cubicBezTo>
                  <a:cubicBezTo>
                    <a:pt x="2646" y="8841"/>
                    <a:pt x="2478" y="8529"/>
                    <a:pt x="2378" y="8183"/>
                  </a:cubicBezTo>
                  <a:cubicBezTo>
                    <a:pt x="1385" y="5114"/>
                    <a:pt x="425" y="1186"/>
                    <a:pt x="146" y="59"/>
                  </a:cubicBezTo>
                  <a:cubicBezTo>
                    <a:pt x="137" y="22"/>
                    <a:pt x="112"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2489618" y="2385509"/>
              <a:ext cx="22407" cy="153524"/>
            </a:xfrm>
            <a:custGeom>
              <a:avLst/>
              <a:gdLst/>
              <a:ahLst/>
              <a:cxnLst/>
              <a:rect l="l" t="t" r="r" b="b"/>
              <a:pathLst>
                <a:path w="492" h="3371" extrusionOk="0">
                  <a:moveTo>
                    <a:pt x="67" y="1"/>
                  </a:moveTo>
                  <a:cubicBezTo>
                    <a:pt x="34" y="1"/>
                    <a:pt x="0" y="34"/>
                    <a:pt x="0" y="79"/>
                  </a:cubicBezTo>
                  <a:cubicBezTo>
                    <a:pt x="22" y="1161"/>
                    <a:pt x="145" y="2244"/>
                    <a:pt x="357" y="3315"/>
                  </a:cubicBezTo>
                  <a:cubicBezTo>
                    <a:pt x="357" y="3348"/>
                    <a:pt x="391" y="3371"/>
                    <a:pt x="424" y="3371"/>
                  </a:cubicBezTo>
                  <a:lnTo>
                    <a:pt x="435" y="3371"/>
                  </a:lnTo>
                  <a:cubicBezTo>
                    <a:pt x="469" y="3360"/>
                    <a:pt x="491" y="3326"/>
                    <a:pt x="491" y="3293"/>
                  </a:cubicBezTo>
                  <a:cubicBezTo>
                    <a:pt x="279" y="2232"/>
                    <a:pt x="167" y="1150"/>
                    <a:pt x="134" y="67"/>
                  </a:cubicBezTo>
                  <a:cubicBezTo>
                    <a:pt x="134" y="34"/>
                    <a:pt x="101"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2923145" y="2849684"/>
              <a:ext cx="453877" cy="108664"/>
            </a:xfrm>
            <a:custGeom>
              <a:avLst/>
              <a:gdLst/>
              <a:ahLst/>
              <a:cxnLst/>
              <a:rect l="l" t="t" r="r" b="b"/>
              <a:pathLst>
                <a:path w="9966" h="2386" extrusionOk="0">
                  <a:moveTo>
                    <a:pt x="6678" y="0"/>
                  </a:moveTo>
                  <a:cubicBezTo>
                    <a:pt x="6007" y="0"/>
                    <a:pt x="5446" y="265"/>
                    <a:pt x="4877" y="834"/>
                  </a:cubicBezTo>
                  <a:cubicBezTo>
                    <a:pt x="3935" y="1754"/>
                    <a:pt x="2767" y="2254"/>
                    <a:pt x="1571" y="2254"/>
                  </a:cubicBezTo>
                  <a:cubicBezTo>
                    <a:pt x="1520" y="2254"/>
                    <a:pt x="1469" y="2253"/>
                    <a:pt x="1417" y="2251"/>
                  </a:cubicBezTo>
                  <a:cubicBezTo>
                    <a:pt x="960" y="2229"/>
                    <a:pt x="513" y="2207"/>
                    <a:pt x="78" y="2184"/>
                  </a:cubicBezTo>
                  <a:cubicBezTo>
                    <a:pt x="45" y="2184"/>
                    <a:pt x="11" y="2207"/>
                    <a:pt x="11" y="2240"/>
                  </a:cubicBezTo>
                  <a:cubicBezTo>
                    <a:pt x="0" y="2285"/>
                    <a:pt x="34" y="2318"/>
                    <a:pt x="78" y="2318"/>
                  </a:cubicBezTo>
                  <a:cubicBezTo>
                    <a:pt x="513" y="2352"/>
                    <a:pt x="960" y="2374"/>
                    <a:pt x="1406" y="2385"/>
                  </a:cubicBezTo>
                  <a:lnTo>
                    <a:pt x="1585" y="2385"/>
                  </a:lnTo>
                  <a:cubicBezTo>
                    <a:pt x="2812" y="2385"/>
                    <a:pt x="4006" y="1872"/>
                    <a:pt x="4966" y="935"/>
                  </a:cubicBezTo>
                  <a:cubicBezTo>
                    <a:pt x="5513" y="397"/>
                    <a:pt x="6036" y="144"/>
                    <a:pt x="6665" y="144"/>
                  </a:cubicBezTo>
                  <a:cubicBezTo>
                    <a:pt x="6793" y="144"/>
                    <a:pt x="6926" y="155"/>
                    <a:pt x="7064" y="176"/>
                  </a:cubicBezTo>
                  <a:cubicBezTo>
                    <a:pt x="7589" y="254"/>
                    <a:pt x="8102" y="388"/>
                    <a:pt x="8593" y="566"/>
                  </a:cubicBezTo>
                  <a:cubicBezTo>
                    <a:pt x="8930" y="682"/>
                    <a:pt x="9206" y="777"/>
                    <a:pt x="9433" y="777"/>
                  </a:cubicBezTo>
                  <a:cubicBezTo>
                    <a:pt x="9642" y="777"/>
                    <a:pt x="9809" y="697"/>
                    <a:pt x="9943" y="477"/>
                  </a:cubicBezTo>
                  <a:cubicBezTo>
                    <a:pt x="9966" y="443"/>
                    <a:pt x="9954" y="399"/>
                    <a:pt x="9921" y="388"/>
                  </a:cubicBezTo>
                  <a:cubicBezTo>
                    <a:pt x="9909" y="380"/>
                    <a:pt x="9896" y="376"/>
                    <a:pt x="9883" y="376"/>
                  </a:cubicBezTo>
                  <a:cubicBezTo>
                    <a:pt x="9860" y="376"/>
                    <a:pt x="9839" y="388"/>
                    <a:pt x="9832" y="410"/>
                  </a:cubicBezTo>
                  <a:cubicBezTo>
                    <a:pt x="9731" y="569"/>
                    <a:pt x="9607" y="635"/>
                    <a:pt x="9433" y="635"/>
                  </a:cubicBezTo>
                  <a:cubicBezTo>
                    <a:pt x="9241" y="635"/>
                    <a:pt x="8989" y="555"/>
                    <a:pt x="8638" y="432"/>
                  </a:cubicBezTo>
                  <a:cubicBezTo>
                    <a:pt x="8135" y="254"/>
                    <a:pt x="7611" y="120"/>
                    <a:pt x="7086" y="31"/>
                  </a:cubicBezTo>
                  <a:cubicBezTo>
                    <a:pt x="6945" y="10"/>
                    <a:pt x="6809" y="0"/>
                    <a:pt x="6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40"/>
          <p:cNvGrpSpPr/>
          <p:nvPr/>
        </p:nvGrpSpPr>
        <p:grpSpPr>
          <a:xfrm rot="10800000" flipH="1">
            <a:off x="4391657" y="1051248"/>
            <a:ext cx="1136400" cy="297575"/>
            <a:chOff x="2300425" y="4885000"/>
            <a:chExt cx="1136400" cy="297575"/>
          </a:xfrm>
        </p:grpSpPr>
        <p:sp>
          <p:nvSpPr>
            <p:cNvPr id="689" name="Google Shape;689;p40"/>
            <p:cNvSpPr/>
            <p:nvPr/>
          </p:nvSpPr>
          <p:spPr>
            <a:xfrm>
              <a:off x="2300425" y="4937025"/>
              <a:ext cx="1093825" cy="245550"/>
            </a:xfrm>
            <a:custGeom>
              <a:avLst/>
              <a:gdLst/>
              <a:ahLst/>
              <a:cxnLst/>
              <a:rect l="l" t="t" r="r" b="b"/>
              <a:pathLst>
                <a:path w="43753" h="9822" extrusionOk="0">
                  <a:moveTo>
                    <a:pt x="43696" y="0"/>
                  </a:moveTo>
                  <a:cubicBezTo>
                    <a:pt x="43599" y="0"/>
                    <a:pt x="43258" y="149"/>
                    <a:pt x="42875" y="410"/>
                  </a:cubicBezTo>
                  <a:cubicBezTo>
                    <a:pt x="42673" y="545"/>
                    <a:pt x="42487" y="831"/>
                    <a:pt x="42200" y="1034"/>
                  </a:cubicBezTo>
                  <a:cubicBezTo>
                    <a:pt x="41998" y="1185"/>
                    <a:pt x="41745" y="1320"/>
                    <a:pt x="41492" y="1523"/>
                  </a:cubicBezTo>
                  <a:cubicBezTo>
                    <a:pt x="41256" y="1675"/>
                    <a:pt x="40969" y="1759"/>
                    <a:pt x="40716" y="1928"/>
                  </a:cubicBezTo>
                  <a:cubicBezTo>
                    <a:pt x="40480" y="2079"/>
                    <a:pt x="40244" y="2248"/>
                    <a:pt x="39991" y="2434"/>
                  </a:cubicBezTo>
                  <a:cubicBezTo>
                    <a:pt x="39755" y="2585"/>
                    <a:pt x="39552" y="2822"/>
                    <a:pt x="39299" y="2973"/>
                  </a:cubicBezTo>
                  <a:cubicBezTo>
                    <a:pt x="39046" y="3125"/>
                    <a:pt x="38827" y="3311"/>
                    <a:pt x="38557" y="3479"/>
                  </a:cubicBezTo>
                  <a:cubicBezTo>
                    <a:pt x="38321" y="3614"/>
                    <a:pt x="38068" y="3783"/>
                    <a:pt x="37815" y="3935"/>
                  </a:cubicBezTo>
                  <a:cubicBezTo>
                    <a:pt x="37562" y="4087"/>
                    <a:pt x="37275" y="4120"/>
                    <a:pt x="37006" y="4255"/>
                  </a:cubicBezTo>
                  <a:cubicBezTo>
                    <a:pt x="36753" y="4390"/>
                    <a:pt x="36516" y="4576"/>
                    <a:pt x="36247" y="4711"/>
                  </a:cubicBezTo>
                  <a:cubicBezTo>
                    <a:pt x="35994" y="4846"/>
                    <a:pt x="35774" y="5048"/>
                    <a:pt x="35504" y="5183"/>
                  </a:cubicBezTo>
                  <a:cubicBezTo>
                    <a:pt x="35251" y="5335"/>
                    <a:pt x="34948" y="5335"/>
                    <a:pt x="34678" y="5470"/>
                  </a:cubicBezTo>
                  <a:cubicBezTo>
                    <a:pt x="34408" y="5588"/>
                    <a:pt x="34172" y="5773"/>
                    <a:pt x="33902" y="5891"/>
                  </a:cubicBezTo>
                  <a:cubicBezTo>
                    <a:pt x="33632" y="6009"/>
                    <a:pt x="33362" y="6111"/>
                    <a:pt x="33092" y="6212"/>
                  </a:cubicBezTo>
                  <a:cubicBezTo>
                    <a:pt x="32823" y="6313"/>
                    <a:pt x="32519" y="6364"/>
                    <a:pt x="32249" y="6465"/>
                  </a:cubicBezTo>
                  <a:cubicBezTo>
                    <a:pt x="31979" y="6566"/>
                    <a:pt x="31743" y="6768"/>
                    <a:pt x="31473" y="6870"/>
                  </a:cubicBezTo>
                  <a:cubicBezTo>
                    <a:pt x="31187" y="6971"/>
                    <a:pt x="30900" y="7021"/>
                    <a:pt x="30630" y="7106"/>
                  </a:cubicBezTo>
                  <a:cubicBezTo>
                    <a:pt x="30343" y="7190"/>
                    <a:pt x="30057" y="7224"/>
                    <a:pt x="29787" y="7308"/>
                  </a:cubicBezTo>
                  <a:cubicBezTo>
                    <a:pt x="29635" y="7359"/>
                    <a:pt x="29500" y="7392"/>
                    <a:pt x="29365" y="7426"/>
                  </a:cubicBezTo>
                  <a:cubicBezTo>
                    <a:pt x="29213" y="7443"/>
                    <a:pt x="29078" y="7477"/>
                    <a:pt x="28926" y="7510"/>
                  </a:cubicBezTo>
                  <a:cubicBezTo>
                    <a:pt x="28657" y="7578"/>
                    <a:pt x="28370" y="7662"/>
                    <a:pt x="28083" y="7730"/>
                  </a:cubicBezTo>
                  <a:cubicBezTo>
                    <a:pt x="27813" y="7780"/>
                    <a:pt x="27527" y="7814"/>
                    <a:pt x="27223" y="7848"/>
                  </a:cubicBezTo>
                  <a:cubicBezTo>
                    <a:pt x="26953" y="7898"/>
                    <a:pt x="26666" y="7932"/>
                    <a:pt x="26380" y="7983"/>
                  </a:cubicBezTo>
                  <a:cubicBezTo>
                    <a:pt x="26093" y="8033"/>
                    <a:pt x="25806" y="8151"/>
                    <a:pt x="25519" y="8185"/>
                  </a:cubicBezTo>
                  <a:cubicBezTo>
                    <a:pt x="25233" y="8219"/>
                    <a:pt x="24946" y="8219"/>
                    <a:pt x="24659" y="8236"/>
                  </a:cubicBezTo>
                  <a:cubicBezTo>
                    <a:pt x="24373" y="8269"/>
                    <a:pt x="24086" y="8337"/>
                    <a:pt x="23782" y="8371"/>
                  </a:cubicBezTo>
                  <a:cubicBezTo>
                    <a:pt x="23536" y="8371"/>
                    <a:pt x="23291" y="8333"/>
                    <a:pt x="23045" y="8333"/>
                  </a:cubicBezTo>
                  <a:cubicBezTo>
                    <a:pt x="23004" y="8333"/>
                    <a:pt x="22963" y="8334"/>
                    <a:pt x="22922" y="8337"/>
                  </a:cubicBezTo>
                  <a:cubicBezTo>
                    <a:pt x="22618" y="8337"/>
                    <a:pt x="22332" y="8421"/>
                    <a:pt x="22045" y="8438"/>
                  </a:cubicBezTo>
                  <a:cubicBezTo>
                    <a:pt x="21758" y="8421"/>
                    <a:pt x="21455" y="8388"/>
                    <a:pt x="21168" y="8371"/>
                  </a:cubicBezTo>
                  <a:lnTo>
                    <a:pt x="20308" y="8371"/>
                  </a:lnTo>
                  <a:cubicBezTo>
                    <a:pt x="20004" y="8337"/>
                    <a:pt x="19717" y="8236"/>
                    <a:pt x="19431" y="8219"/>
                  </a:cubicBezTo>
                  <a:cubicBezTo>
                    <a:pt x="19287" y="8202"/>
                    <a:pt x="19144" y="8202"/>
                    <a:pt x="19001" y="8202"/>
                  </a:cubicBezTo>
                  <a:cubicBezTo>
                    <a:pt x="18857" y="8202"/>
                    <a:pt x="18714" y="8202"/>
                    <a:pt x="18570" y="8185"/>
                  </a:cubicBezTo>
                  <a:cubicBezTo>
                    <a:pt x="18284" y="8151"/>
                    <a:pt x="17980" y="8151"/>
                    <a:pt x="17693" y="8101"/>
                  </a:cubicBezTo>
                  <a:cubicBezTo>
                    <a:pt x="17407" y="8067"/>
                    <a:pt x="17137" y="7915"/>
                    <a:pt x="16850" y="7865"/>
                  </a:cubicBezTo>
                  <a:cubicBezTo>
                    <a:pt x="16563" y="7814"/>
                    <a:pt x="16277" y="7780"/>
                    <a:pt x="15990" y="7730"/>
                  </a:cubicBezTo>
                  <a:cubicBezTo>
                    <a:pt x="15703" y="7679"/>
                    <a:pt x="15400" y="7696"/>
                    <a:pt x="15130" y="7629"/>
                  </a:cubicBezTo>
                  <a:cubicBezTo>
                    <a:pt x="14843" y="7561"/>
                    <a:pt x="14573" y="7409"/>
                    <a:pt x="14286" y="7359"/>
                  </a:cubicBezTo>
                  <a:cubicBezTo>
                    <a:pt x="14151" y="7308"/>
                    <a:pt x="14000" y="7308"/>
                    <a:pt x="13848" y="7308"/>
                  </a:cubicBezTo>
                  <a:cubicBezTo>
                    <a:pt x="13696" y="7291"/>
                    <a:pt x="13561" y="7274"/>
                    <a:pt x="13409" y="7241"/>
                  </a:cubicBezTo>
                  <a:cubicBezTo>
                    <a:pt x="13139" y="7156"/>
                    <a:pt x="12870" y="7021"/>
                    <a:pt x="12583" y="6937"/>
                  </a:cubicBezTo>
                  <a:cubicBezTo>
                    <a:pt x="12296" y="6870"/>
                    <a:pt x="12043" y="6718"/>
                    <a:pt x="11773" y="6633"/>
                  </a:cubicBezTo>
                  <a:cubicBezTo>
                    <a:pt x="11486" y="6549"/>
                    <a:pt x="11217" y="6448"/>
                    <a:pt x="10930" y="6364"/>
                  </a:cubicBezTo>
                  <a:cubicBezTo>
                    <a:pt x="10660" y="6262"/>
                    <a:pt x="10356" y="6245"/>
                    <a:pt x="10087" y="6144"/>
                  </a:cubicBezTo>
                  <a:cubicBezTo>
                    <a:pt x="9817" y="6043"/>
                    <a:pt x="9547" y="5891"/>
                    <a:pt x="9294" y="5773"/>
                  </a:cubicBezTo>
                  <a:cubicBezTo>
                    <a:pt x="9007" y="5655"/>
                    <a:pt x="8737" y="5588"/>
                    <a:pt x="8467" y="5486"/>
                  </a:cubicBezTo>
                  <a:cubicBezTo>
                    <a:pt x="8181" y="5368"/>
                    <a:pt x="7961" y="5166"/>
                    <a:pt x="7692" y="5048"/>
                  </a:cubicBezTo>
                  <a:cubicBezTo>
                    <a:pt x="7422" y="4913"/>
                    <a:pt x="7118" y="4896"/>
                    <a:pt x="6865" y="4761"/>
                  </a:cubicBezTo>
                  <a:cubicBezTo>
                    <a:pt x="6595" y="4626"/>
                    <a:pt x="6359" y="4407"/>
                    <a:pt x="6106" y="4289"/>
                  </a:cubicBezTo>
                  <a:cubicBezTo>
                    <a:pt x="5836" y="4154"/>
                    <a:pt x="5549" y="4087"/>
                    <a:pt x="5296" y="3952"/>
                  </a:cubicBezTo>
                  <a:cubicBezTo>
                    <a:pt x="5027" y="3817"/>
                    <a:pt x="4757" y="3715"/>
                    <a:pt x="4504" y="3564"/>
                  </a:cubicBezTo>
                  <a:cubicBezTo>
                    <a:pt x="4234" y="3429"/>
                    <a:pt x="4015" y="3193"/>
                    <a:pt x="3779" y="3058"/>
                  </a:cubicBezTo>
                  <a:cubicBezTo>
                    <a:pt x="3509" y="2889"/>
                    <a:pt x="3239" y="2805"/>
                    <a:pt x="3003" y="2653"/>
                  </a:cubicBezTo>
                  <a:cubicBezTo>
                    <a:pt x="2733" y="2501"/>
                    <a:pt x="2497" y="2282"/>
                    <a:pt x="2277" y="2130"/>
                  </a:cubicBezTo>
                  <a:cubicBezTo>
                    <a:pt x="2008" y="1961"/>
                    <a:pt x="1755" y="1810"/>
                    <a:pt x="1518" y="1675"/>
                  </a:cubicBezTo>
                  <a:cubicBezTo>
                    <a:pt x="1232" y="1506"/>
                    <a:pt x="945" y="1455"/>
                    <a:pt x="743" y="1337"/>
                  </a:cubicBezTo>
                  <a:cubicBezTo>
                    <a:pt x="356" y="1100"/>
                    <a:pt x="140" y="940"/>
                    <a:pt x="71" y="940"/>
                  </a:cubicBezTo>
                  <a:cubicBezTo>
                    <a:pt x="62" y="940"/>
                    <a:pt x="55" y="943"/>
                    <a:pt x="51" y="949"/>
                  </a:cubicBezTo>
                  <a:cubicBezTo>
                    <a:pt x="0" y="1000"/>
                    <a:pt x="169" y="1202"/>
                    <a:pt x="540" y="1573"/>
                  </a:cubicBezTo>
                  <a:cubicBezTo>
                    <a:pt x="709" y="1742"/>
                    <a:pt x="945" y="1928"/>
                    <a:pt x="1198" y="2147"/>
                  </a:cubicBezTo>
                  <a:cubicBezTo>
                    <a:pt x="1400" y="2332"/>
                    <a:pt x="1636" y="2518"/>
                    <a:pt x="1889" y="2720"/>
                  </a:cubicBezTo>
                  <a:cubicBezTo>
                    <a:pt x="2092" y="2906"/>
                    <a:pt x="2294" y="3125"/>
                    <a:pt x="2547" y="3328"/>
                  </a:cubicBezTo>
                  <a:cubicBezTo>
                    <a:pt x="2767" y="3496"/>
                    <a:pt x="3053" y="3614"/>
                    <a:pt x="3306" y="3800"/>
                  </a:cubicBezTo>
                  <a:cubicBezTo>
                    <a:pt x="3542" y="3968"/>
                    <a:pt x="3846" y="4053"/>
                    <a:pt x="4116" y="4221"/>
                  </a:cubicBezTo>
                  <a:cubicBezTo>
                    <a:pt x="4352" y="4390"/>
                    <a:pt x="4537" y="4643"/>
                    <a:pt x="4807" y="4795"/>
                  </a:cubicBezTo>
                  <a:cubicBezTo>
                    <a:pt x="5060" y="4947"/>
                    <a:pt x="5347" y="5065"/>
                    <a:pt x="5617" y="5217"/>
                  </a:cubicBezTo>
                  <a:cubicBezTo>
                    <a:pt x="5870" y="5352"/>
                    <a:pt x="6140" y="5503"/>
                    <a:pt x="6410" y="5638"/>
                  </a:cubicBezTo>
                  <a:cubicBezTo>
                    <a:pt x="6663" y="5790"/>
                    <a:pt x="6949" y="5874"/>
                    <a:pt x="7236" y="6009"/>
                  </a:cubicBezTo>
                  <a:cubicBezTo>
                    <a:pt x="7489" y="6144"/>
                    <a:pt x="7742" y="6330"/>
                    <a:pt x="8012" y="6448"/>
                  </a:cubicBezTo>
                  <a:cubicBezTo>
                    <a:pt x="8282" y="6583"/>
                    <a:pt x="8518" y="6768"/>
                    <a:pt x="8805" y="6903"/>
                  </a:cubicBezTo>
                  <a:cubicBezTo>
                    <a:pt x="9075" y="7038"/>
                    <a:pt x="9378" y="7072"/>
                    <a:pt x="9665" y="7190"/>
                  </a:cubicBezTo>
                  <a:cubicBezTo>
                    <a:pt x="9952" y="7308"/>
                    <a:pt x="10222" y="7409"/>
                    <a:pt x="10508" y="7527"/>
                  </a:cubicBezTo>
                  <a:cubicBezTo>
                    <a:pt x="10795" y="7629"/>
                    <a:pt x="11048" y="7780"/>
                    <a:pt x="11335" y="7898"/>
                  </a:cubicBezTo>
                  <a:cubicBezTo>
                    <a:pt x="11621" y="7983"/>
                    <a:pt x="11925" y="8050"/>
                    <a:pt x="12212" y="8135"/>
                  </a:cubicBezTo>
                  <a:cubicBezTo>
                    <a:pt x="12498" y="8219"/>
                    <a:pt x="12802" y="8286"/>
                    <a:pt x="13089" y="8371"/>
                  </a:cubicBezTo>
                  <a:cubicBezTo>
                    <a:pt x="13241" y="8421"/>
                    <a:pt x="13376" y="8472"/>
                    <a:pt x="13527" y="8506"/>
                  </a:cubicBezTo>
                  <a:cubicBezTo>
                    <a:pt x="13662" y="8556"/>
                    <a:pt x="13814" y="8590"/>
                    <a:pt x="13966" y="8624"/>
                  </a:cubicBezTo>
                  <a:cubicBezTo>
                    <a:pt x="14253" y="8708"/>
                    <a:pt x="14506" y="8893"/>
                    <a:pt x="14809" y="8961"/>
                  </a:cubicBezTo>
                  <a:cubicBezTo>
                    <a:pt x="15096" y="9045"/>
                    <a:pt x="15400" y="9130"/>
                    <a:pt x="15686" y="9180"/>
                  </a:cubicBezTo>
                  <a:cubicBezTo>
                    <a:pt x="15990" y="9248"/>
                    <a:pt x="16293" y="9298"/>
                    <a:pt x="16580" y="9366"/>
                  </a:cubicBezTo>
                  <a:cubicBezTo>
                    <a:pt x="16884" y="9416"/>
                    <a:pt x="17187" y="9450"/>
                    <a:pt x="17491" y="9501"/>
                  </a:cubicBezTo>
                  <a:cubicBezTo>
                    <a:pt x="17643" y="9526"/>
                    <a:pt x="17795" y="9526"/>
                    <a:pt x="17946" y="9526"/>
                  </a:cubicBezTo>
                  <a:cubicBezTo>
                    <a:pt x="18098" y="9526"/>
                    <a:pt x="18250" y="9526"/>
                    <a:pt x="18402" y="9551"/>
                  </a:cubicBezTo>
                  <a:cubicBezTo>
                    <a:pt x="18705" y="9585"/>
                    <a:pt x="19009" y="9585"/>
                    <a:pt x="19313" y="9602"/>
                  </a:cubicBezTo>
                  <a:cubicBezTo>
                    <a:pt x="19616" y="9636"/>
                    <a:pt x="19920" y="9703"/>
                    <a:pt x="20223" y="9737"/>
                  </a:cubicBezTo>
                  <a:cubicBezTo>
                    <a:pt x="20527" y="9737"/>
                    <a:pt x="20831" y="9804"/>
                    <a:pt x="21134" y="9821"/>
                  </a:cubicBezTo>
                  <a:cubicBezTo>
                    <a:pt x="21438" y="9821"/>
                    <a:pt x="21741" y="9804"/>
                    <a:pt x="22045" y="9804"/>
                  </a:cubicBezTo>
                  <a:cubicBezTo>
                    <a:pt x="22247" y="9804"/>
                    <a:pt x="22450" y="9812"/>
                    <a:pt x="22652" y="9812"/>
                  </a:cubicBezTo>
                  <a:cubicBezTo>
                    <a:pt x="22753" y="9812"/>
                    <a:pt x="22855" y="9810"/>
                    <a:pt x="22956" y="9804"/>
                  </a:cubicBezTo>
                  <a:cubicBezTo>
                    <a:pt x="23276" y="9787"/>
                    <a:pt x="23563" y="9703"/>
                    <a:pt x="23867" y="9686"/>
                  </a:cubicBezTo>
                  <a:cubicBezTo>
                    <a:pt x="23935" y="9682"/>
                    <a:pt x="24005" y="9681"/>
                    <a:pt x="24075" y="9681"/>
                  </a:cubicBezTo>
                  <a:cubicBezTo>
                    <a:pt x="24200" y="9681"/>
                    <a:pt x="24327" y="9685"/>
                    <a:pt x="24453" y="9685"/>
                  </a:cubicBezTo>
                  <a:cubicBezTo>
                    <a:pt x="24568" y="9685"/>
                    <a:pt x="24682" y="9682"/>
                    <a:pt x="24794" y="9669"/>
                  </a:cubicBezTo>
                  <a:cubicBezTo>
                    <a:pt x="25098" y="9636"/>
                    <a:pt x="25384" y="9568"/>
                    <a:pt x="25688" y="9534"/>
                  </a:cubicBezTo>
                  <a:cubicBezTo>
                    <a:pt x="25992" y="9501"/>
                    <a:pt x="26295" y="9416"/>
                    <a:pt x="26582" y="9366"/>
                  </a:cubicBezTo>
                  <a:cubicBezTo>
                    <a:pt x="26886" y="9315"/>
                    <a:pt x="27206" y="9332"/>
                    <a:pt x="27493" y="9281"/>
                  </a:cubicBezTo>
                  <a:cubicBezTo>
                    <a:pt x="27796" y="9231"/>
                    <a:pt x="28083" y="9079"/>
                    <a:pt x="28370" y="9012"/>
                  </a:cubicBezTo>
                  <a:cubicBezTo>
                    <a:pt x="28673" y="8944"/>
                    <a:pt x="28977" y="8910"/>
                    <a:pt x="29264" y="8843"/>
                  </a:cubicBezTo>
                  <a:cubicBezTo>
                    <a:pt x="29416" y="8792"/>
                    <a:pt x="29567" y="8775"/>
                    <a:pt x="29719" y="8742"/>
                  </a:cubicBezTo>
                  <a:cubicBezTo>
                    <a:pt x="29871" y="8708"/>
                    <a:pt x="30006" y="8674"/>
                    <a:pt x="30158" y="8624"/>
                  </a:cubicBezTo>
                  <a:cubicBezTo>
                    <a:pt x="30444" y="8522"/>
                    <a:pt x="30714" y="8371"/>
                    <a:pt x="31001" y="8286"/>
                  </a:cubicBezTo>
                  <a:cubicBezTo>
                    <a:pt x="31288" y="8185"/>
                    <a:pt x="31608" y="8151"/>
                    <a:pt x="31878" y="8050"/>
                  </a:cubicBezTo>
                  <a:cubicBezTo>
                    <a:pt x="32165" y="7932"/>
                    <a:pt x="32468" y="7882"/>
                    <a:pt x="32755" y="7763"/>
                  </a:cubicBezTo>
                  <a:cubicBezTo>
                    <a:pt x="33042" y="7645"/>
                    <a:pt x="33278" y="7426"/>
                    <a:pt x="33548" y="7325"/>
                  </a:cubicBezTo>
                  <a:cubicBezTo>
                    <a:pt x="33835" y="7207"/>
                    <a:pt x="34138" y="7139"/>
                    <a:pt x="34408" y="7021"/>
                  </a:cubicBezTo>
                  <a:cubicBezTo>
                    <a:pt x="34695" y="6886"/>
                    <a:pt x="34931" y="6701"/>
                    <a:pt x="35201" y="6566"/>
                  </a:cubicBezTo>
                  <a:cubicBezTo>
                    <a:pt x="35471" y="6431"/>
                    <a:pt x="35724" y="6262"/>
                    <a:pt x="35977" y="6111"/>
                  </a:cubicBezTo>
                  <a:cubicBezTo>
                    <a:pt x="36247" y="5959"/>
                    <a:pt x="36567" y="5891"/>
                    <a:pt x="36820" y="5739"/>
                  </a:cubicBezTo>
                  <a:cubicBezTo>
                    <a:pt x="37090" y="5588"/>
                    <a:pt x="37343" y="5436"/>
                    <a:pt x="37596" y="5267"/>
                  </a:cubicBezTo>
                  <a:cubicBezTo>
                    <a:pt x="37866" y="5132"/>
                    <a:pt x="38119" y="4964"/>
                    <a:pt x="38355" y="4795"/>
                  </a:cubicBezTo>
                  <a:cubicBezTo>
                    <a:pt x="38608" y="4609"/>
                    <a:pt x="38793" y="4356"/>
                    <a:pt x="39030" y="4188"/>
                  </a:cubicBezTo>
                  <a:cubicBezTo>
                    <a:pt x="39283" y="4002"/>
                    <a:pt x="39569" y="3884"/>
                    <a:pt x="39805" y="3715"/>
                  </a:cubicBezTo>
                  <a:cubicBezTo>
                    <a:pt x="40058" y="3530"/>
                    <a:pt x="40278" y="3328"/>
                    <a:pt x="40497" y="3142"/>
                  </a:cubicBezTo>
                  <a:cubicBezTo>
                    <a:pt x="40750" y="2956"/>
                    <a:pt x="40952" y="2737"/>
                    <a:pt x="41172" y="2569"/>
                  </a:cubicBezTo>
                  <a:cubicBezTo>
                    <a:pt x="41425" y="2366"/>
                    <a:pt x="41694" y="2214"/>
                    <a:pt x="41914" y="2029"/>
                  </a:cubicBezTo>
                  <a:cubicBezTo>
                    <a:pt x="42150" y="1810"/>
                    <a:pt x="42352" y="1590"/>
                    <a:pt x="42555" y="1405"/>
                  </a:cubicBezTo>
                  <a:cubicBezTo>
                    <a:pt x="42791" y="1152"/>
                    <a:pt x="42976" y="932"/>
                    <a:pt x="43145" y="747"/>
                  </a:cubicBezTo>
                  <a:cubicBezTo>
                    <a:pt x="43499" y="376"/>
                    <a:pt x="43752" y="55"/>
                    <a:pt x="43718" y="5"/>
                  </a:cubicBezTo>
                  <a:cubicBezTo>
                    <a:pt x="43714" y="2"/>
                    <a:pt x="43706" y="0"/>
                    <a:pt x="43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3256750" y="4885000"/>
              <a:ext cx="180075" cy="152925"/>
            </a:xfrm>
            <a:custGeom>
              <a:avLst/>
              <a:gdLst/>
              <a:ahLst/>
              <a:cxnLst/>
              <a:rect l="l" t="t" r="r" b="b"/>
              <a:pathLst>
                <a:path w="7203" h="6117" extrusionOk="0">
                  <a:moveTo>
                    <a:pt x="5678" y="1764"/>
                  </a:moveTo>
                  <a:cubicBezTo>
                    <a:pt x="5672" y="1771"/>
                    <a:pt x="5668" y="1777"/>
                    <a:pt x="5668" y="1782"/>
                  </a:cubicBezTo>
                  <a:cubicBezTo>
                    <a:pt x="5668" y="1782"/>
                    <a:pt x="5672" y="1774"/>
                    <a:pt x="5678" y="1764"/>
                  </a:cubicBezTo>
                  <a:close/>
                  <a:moveTo>
                    <a:pt x="7154" y="0"/>
                  </a:moveTo>
                  <a:cubicBezTo>
                    <a:pt x="7145" y="0"/>
                    <a:pt x="7134" y="4"/>
                    <a:pt x="7118" y="11"/>
                  </a:cubicBezTo>
                  <a:cubicBezTo>
                    <a:pt x="6967" y="45"/>
                    <a:pt x="6798" y="112"/>
                    <a:pt x="6663" y="146"/>
                  </a:cubicBezTo>
                  <a:cubicBezTo>
                    <a:pt x="6632" y="150"/>
                    <a:pt x="6604" y="151"/>
                    <a:pt x="6576" y="151"/>
                  </a:cubicBezTo>
                  <a:cubicBezTo>
                    <a:pt x="6526" y="151"/>
                    <a:pt x="6479" y="147"/>
                    <a:pt x="6431" y="147"/>
                  </a:cubicBezTo>
                  <a:cubicBezTo>
                    <a:pt x="6387" y="147"/>
                    <a:pt x="6342" y="151"/>
                    <a:pt x="6292" y="163"/>
                  </a:cubicBezTo>
                  <a:cubicBezTo>
                    <a:pt x="6140" y="197"/>
                    <a:pt x="5988" y="298"/>
                    <a:pt x="5853" y="332"/>
                  </a:cubicBezTo>
                  <a:cubicBezTo>
                    <a:pt x="5718" y="365"/>
                    <a:pt x="5583" y="349"/>
                    <a:pt x="5465" y="382"/>
                  </a:cubicBezTo>
                  <a:cubicBezTo>
                    <a:pt x="5398" y="382"/>
                    <a:pt x="5314" y="416"/>
                    <a:pt x="5280" y="433"/>
                  </a:cubicBezTo>
                  <a:cubicBezTo>
                    <a:pt x="5246" y="433"/>
                    <a:pt x="5212" y="450"/>
                    <a:pt x="5179" y="450"/>
                  </a:cubicBezTo>
                  <a:cubicBezTo>
                    <a:pt x="5169" y="452"/>
                    <a:pt x="5159" y="453"/>
                    <a:pt x="5148" y="453"/>
                  </a:cubicBezTo>
                  <a:cubicBezTo>
                    <a:pt x="5083" y="453"/>
                    <a:pt x="5000" y="416"/>
                    <a:pt x="4943" y="416"/>
                  </a:cubicBezTo>
                  <a:cubicBezTo>
                    <a:pt x="4875" y="433"/>
                    <a:pt x="4808" y="517"/>
                    <a:pt x="4740" y="534"/>
                  </a:cubicBezTo>
                  <a:cubicBezTo>
                    <a:pt x="4673" y="551"/>
                    <a:pt x="4605" y="602"/>
                    <a:pt x="4538" y="618"/>
                  </a:cubicBezTo>
                  <a:cubicBezTo>
                    <a:pt x="4531" y="620"/>
                    <a:pt x="4525" y="620"/>
                    <a:pt x="4518" y="620"/>
                  </a:cubicBezTo>
                  <a:cubicBezTo>
                    <a:pt x="4447" y="620"/>
                    <a:pt x="4377" y="549"/>
                    <a:pt x="4318" y="549"/>
                  </a:cubicBezTo>
                  <a:cubicBezTo>
                    <a:pt x="4312" y="549"/>
                    <a:pt x="4307" y="550"/>
                    <a:pt x="4302" y="551"/>
                  </a:cubicBezTo>
                  <a:cubicBezTo>
                    <a:pt x="4217" y="585"/>
                    <a:pt x="4150" y="618"/>
                    <a:pt x="4082" y="635"/>
                  </a:cubicBezTo>
                  <a:cubicBezTo>
                    <a:pt x="4015" y="652"/>
                    <a:pt x="3947" y="737"/>
                    <a:pt x="3880" y="753"/>
                  </a:cubicBezTo>
                  <a:cubicBezTo>
                    <a:pt x="3870" y="756"/>
                    <a:pt x="3859" y="757"/>
                    <a:pt x="3848" y="757"/>
                  </a:cubicBezTo>
                  <a:cubicBezTo>
                    <a:pt x="3806" y="757"/>
                    <a:pt x="3760" y="741"/>
                    <a:pt x="3716" y="741"/>
                  </a:cubicBezTo>
                  <a:cubicBezTo>
                    <a:pt x="3697" y="741"/>
                    <a:pt x="3678" y="745"/>
                    <a:pt x="3661" y="753"/>
                  </a:cubicBezTo>
                  <a:cubicBezTo>
                    <a:pt x="3576" y="770"/>
                    <a:pt x="3543" y="888"/>
                    <a:pt x="3458" y="905"/>
                  </a:cubicBezTo>
                  <a:cubicBezTo>
                    <a:pt x="3425" y="914"/>
                    <a:pt x="3387" y="914"/>
                    <a:pt x="3349" y="914"/>
                  </a:cubicBezTo>
                  <a:cubicBezTo>
                    <a:pt x="3311" y="914"/>
                    <a:pt x="3273" y="914"/>
                    <a:pt x="3239" y="922"/>
                  </a:cubicBezTo>
                  <a:cubicBezTo>
                    <a:pt x="3225" y="926"/>
                    <a:pt x="3210" y="927"/>
                    <a:pt x="3194" y="927"/>
                  </a:cubicBezTo>
                  <a:cubicBezTo>
                    <a:pt x="3152" y="927"/>
                    <a:pt x="3107" y="917"/>
                    <a:pt x="3064" y="917"/>
                  </a:cubicBezTo>
                  <a:cubicBezTo>
                    <a:pt x="3049" y="917"/>
                    <a:pt x="3034" y="918"/>
                    <a:pt x="3020" y="922"/>
                  </a:cubicBezTo>
                  <a:cubicBezTo>
                    <a:pt x="2935" y="956"/>
                    <a:pt x="2868" y="989"/>
                    <a:pt x="2800" y="1006"/>
                  </a:cubicBezTo>
                  <a:cubicBezTo>
                    <a:pt x="2733" y="1023"/>
                    <a:pt x="2682" y="1124"/>
                    <a:pt x="2615" y="1158"/>
                  </a:cubicBezTo>
                  <a:cubicBezTo>
                    <a:pt x="2600" y="1162"/>
                    <a:pt x="2584" y="1163"/>
                    <a:pt x="2567" y="1163"/>
                  </a:cubicBezTo>
                  <a:cubicBezTo>
                    <a:pt x="2537" y="1163"/>
                    <a:pt x="2506" y="1159"/>
                    <a:pt x="2476" y="1159"/>
                  </a:cubicBezTo>
                  <a:cubicBezTo>
                    <a:pt x="2448" y="1159"/>
                    <a:pt x="2421" y="1163"/>
                    <a:pt x="2396" y="1175"/>
                  </a:cubicBezTo>
                  <a:cubicBezTo>
                    <a:pt x="2311" y="1192"/>
                    <a:pt x="2261" y="1259"/>
                    <a:pt x="2193" y="1276"/>
                  </a:cubicBezTo>
                  <a:cubicBezTo>
                    <a:pt x="2176" y="1283"/>
                    <a:pt x="2159" y="1286"/>
                    <a:pt x="2141" y="1286"/>
                  </a:cubicBezTo>
                  <a:cubicBezTo>
                    <a:pt x="2085" y="1286"/>
                    <a:pt x="2029" y="1257"/>
                    <a:pt x="1981" y="1257"/>
                  </a:cubicBezTo>
                  <a:cubicBezTo>
                    <a:pt x="1973" y="1257"/>
                    <a:pt x="1965" y="1257"/>
                    <a:pt x="1957" y="1259"/>
                  </a:cubicBezTo>
                  <a:cubicBezTo>
                    <a:pt x="1890" y="1293"/>
                    <a:pt x="1839" y="1394"/>
                    <a:pt x="1772" y="1428"/>
                  </a:cubicBezTo>
                  <a:cubicBezTo>
                    <a:pt x="1762" y="1430"/>
                    <a:pt x="1752" y="1431"/>
                    <a:pt x="1743" y="1431"/>
                  </a:cubicBezTo>
                  <a:cubicBezTo>
                    <a:pt x="1685" y="1431"/>
                    <a:pt x="1629" y="1402"/>
                    <a:pt x="1579" y="1402"/>
                  </a:cubicBezTo>
                  <a:cubicBezTo>
                    <a:pt x="1564" y="1402"/>
                    <a:pt x="1549" y="1404"/>
                    <a:pt x="1536" y="1411"/>
                  </a:cubicBezTo>
                  <a:cubicBezTo>
                    <a:pt x="1468" y="1445"/>
                    <a:pt x="1417" y="1529"/>
                    <a:pt x="1350" y="1563"/>
                  </a:cubicBezTo>
                  <a:cubicBezTo>
                    <a:pt x="1266" y="1597"/>
                    <a:pt x="1215" y="1647"/>
                    <a:pt x="1148" y="1681"/>
                  </a:cubicBezTo>
                  <a:cubicBezTo>
                    <a:pt x="1130" y="1688"/>
                    <a:pt x="1113" y="1691"/>
                    <a:pt x="1096" y="1691"/>
                  </a:cubicBezTo>
                  <a:cubicBezTo>
                    <a:pt x="1039" y="1691"/>
                    <a:pt x="984" y="1661"/>
                    <a:pt x="935" y="1661"/>
                  </a:cubicBezTo>
                  <a:cubicBezTo>
                    <a:pt x="927" y="1661"/>
                    <a:pt x="919" y="1662"/>
                    <a:pt x="911" y="1664"/>
                  </a:cubicBezTo>
                  <a:cubicBezTo>
                    <a:pt x="827" y="1698"/>
                    <a:pt x="777" y="1782"/>
                    <a:pt x="726" y="1816"/>
                  </a:cubicBezTo>
                  <a:cubicBezTo>
                    <a:pt x="684" y="1833"/>
                    <a:pt x="642" y="1833"/>
                    <a:pt x="602" y="1833"/>
                  </a:cubicBezTo>
                  <a:cubicBezTo>
                    <a:pt x="561" y="1833"/>
                    <a:pt x="524" y="1833"/>
                    <a:pt x="490" y="1850"/>
                  </a:cubicBezTo>
                  <a:cubicBezTo>
                    <a:pt x="422" y="1900"/>
                    <a:pt x="355" y="1934"/>
                    <a:pt x="287" y="1985"/>
                  </a:cubicBezTo>
                  <a:cubicBezTo>
                    <a:pt x="203" y="2035"/>
                    <a:pt x="203" y="2204"/>
                    <a:pt x="152" y="2254"/>
                  </a:cubicBezTo>
                  <a:cubicBezTo>
                    <a:pt x="102" y="2305"/>
                    <a:pt x="51" y="2339"/>
                    <a:pt x="34" y="2373"/>
                  </a:cubicBezTo>
                  <a:cubicBezTo>
                    <a:pt x="1" y="2423"/>
                    <a:pt x="1" y="2474"/>
                    <a:pt x="34" y="2474"/>
                  </a:cubicBezTo>
                  <a:cubicBezTo>
                    <a:pt x="68" y="2474"/>
                    <a:pt x="102" y="2491"/>
                    <a:pt x="119" y="2507"/>
                  </a:cubicBezTo>
                  <a:cubicBezTo>
                    <a:pt x="152" y="2524"/>
                    <a:pt x="186" y="2524"/>
                    <a:pt x="254" y="2524"/>
                  </a:cubicBezTo>
                  <a:cubicBezTo>
                    <a:pt x="276" y="2530"/>
                    <a:pt x="299" y="2532"/>
                    <a:pt x="322" y="2532"/>
                  </a:cubicBezTo>
                  <a:cubicBezTo>
                    <a:pt x="368" y="2532"/>
                    <a:pt x="417" y="2524"/>
                    <a:pt x="473" y="2524"/>
                  </a:cubicBezTo>
                  <a:cubicBezTo>
                    <a:pt x="518" y="2524"/>
                    <a:pt x="563" y="2532"/>
                    <a:pt x="613" y="2532"/>
                  </a:cubicBezTo>
                  <a:cubicBezTo>
                    <a:pt x="638" y="2532"/>
                    <a:pt x="664" y="2530"/>
                    <a:pt x="692" y="2524"/>
                  </a:cubicBezTo>
                  <a:cubicBezTo>
                    <a:pt x="760" y="2524"/>
                    <a:pt x="861" y="2592"/>
                    <a:pt x="928" y="2592"/>
                  </a:cubicBezTo>
                  <a:cubicBezTo>
                    <a:pt x="996" y="2592"/>
                    <a:pt x="1063" y="2541"/>
                    <a:pt x="1131" y="2524"/>
                  </a:cubicBezTo>
                  <a:cubicBezTo>
                    <a:pt x="1215" y="2524"/>
                    <a:pt x="1266" y="2423"/>
                    <a:pt x="1333" y="2423"/>
                  </a:cubicBezTo>
                  <a:cubicBezTo>
                    <a:pt x="1338" y="2422"/>
                    <a:pt x="1342" y="2422"/>
                    <a:pt x="1347" y="2422"/>
                  </a:cubicBezTo>
                  <a:cubicBezTo>
                    <a:pt x="1409" y="2422"/>
                    <a:pt x="1494" y="2509"/>
                    <a:pt x="1569" y="2509"/>
                  </a:cubicBezTo>
                  <a:cubicBezTo>
                    <a:pt x="1575" y="2509"/>
                    <a:pt x="1580" y="2509"/>
                    <a:pt x="1586" y="2507"/>
                  </a:cubicBezTo>
                  <a:cubicBezTo>
                    <a:pt x="1654" y="2507"/>
                    <a:pt x="1704" y="2440"/>
                    <a:pt x="1788" y="2423"/>
                  </a:cubicBezTo>
                  <a:cubicBezTo>
                    <a:pt x="1856" y="2423"/>
                    <a:pt x="1923" y="2406"/>
                    <a:pt x="2008" y="2389"/>
                  </a:cubicBezTo>
                  <a:cubicBezTo>
                    <a:pt x="2075" y="2389"/>
                    <a:pt x="2126" y="2322"/>
                    <a:pt x="2210" y="2305"/>
                  </a:cubicBezTo>
                  <a:cubicBezTo>
                    <a:pt x="2264" y="2305"/>
                    <a:pt x="2329" y="2327"/>
                    <a:pt x="2387" y="2327"/>
                  </a:cubicBezTo>
                  <a:cubicBezTo>
                    <a:pt x="2402" y="2327"/>
                    <a:pt x="2416" y="2325"/>
                    <a:pt x="2429" y="2322"/>
                  </a:cubicBezTo>
                  <a:cubicBezTo>
                    <a:pt x="2439" y="2320"/>
                    <a:pt x="2448" y="2319"/>
                    <a:pt x="2458" y="2319"/>
                  </a:cubicBezTo>
                  <a:cubicBezTo>
                    <a:pt x="2523" y="2319"/>
                    <a:pt x="2587" y="2358"/>
                    <a:pt x="2642" y="2358"/>
                  </a:cubicBezTo>
                  <a:cubicBezTo>
                    <a:pt x="2650" y="2358"/>
                    <a:pt x="2658" y="2358"/>
                    <a:pt x="2666" y="2356"/>
                  </a:cubicBezTo>
                  <a:cubicBezTo>
                    <a:pt x="2733" y="2356"/>
                    <a:pt x="2800" y="2271"/>
                    <a:pt x="2868" y="2254"/>
                  </a:cubicBezTo>
                  <a:cubicBezTo>
                    <a:pt x="2935" y="2238"/>
                    <a:pt x="3003" y="2221"/>
                    <a:pt x="3087" y="2204"/>
                  </a:cubicBezTo>
                  <a:cubicBezTo>
                    <a:pt x="3097" y="2201"/>
                    <a:pt x="3107" y="2200"/>
                    <a:pt x="3117" y="2200"/>
                  </a:cubicBezTo>
                  <a:cubicBezTo>
                    <a:pt x="3178" y="2200"/>
                    <a:pt x="3249" y="2238"/>
                    <a:pt x="3306" y="2238"/>
                  </a:cubicBezTo>
                  <a:cubicBezTo>
                    <a:pt x="3391" y="2221"/>
                    <a:pt x="3441" y="2136"/>
                    <a:pt x="3509" y="2136"/>
                  </a:cubicBezTo>
                  <a:cubicBezTo>
                    <a:pt x="3593" y="2120"/>
                    <a:pt x="3661" y="2086"/>
                    <a:pt x="3728" y="2069"/>
                  </a:cubicBezTo>
                  <a:cubicBezTo>
                    <a:pt x="3796" y="2052"/>
                    <a:pt x="3863" y="2052"/>
                    <a:pt x="3947" y="2035"/>
                  </a:cubicBezTo>
                  <a:cubicBezTo>
                    <a:pt x="3953" y="2034"/>
                    <a:pt x="3958" y="2033"/>
                    <a:pt x="3964" y="2033"/>
                  </a:cubicBezTo>
                  <a:cubicBezTo>
                    <a:pt x="4025" y="2033"/>
                    <a:pt x="4106" y="2105"/>
                    <a:pt x="4167" y="2105"/>
                  </a:cubicBezTo>
                  <a:cubicBezTo>
                    <a:pt x="4173" y="2105"/>
                    <a:pt x="4178" y="2104"/>
                    <a:pt x="4184" y="2103"/>
                  </a:cubicBezTo>
                  <a:cubicBezTo>
                    <a:pt x="4217" y="2094"/>
                    <a:pt x="4255" y="2094"/>
                    <a:pt x="4293" y="2094"/>
                  </a:cubicBezTo>
                  <a:cubicBezTo>
                    <a:pt x="4331" y="2094"/>
                    <a:pt x="4369" y="2094"/>
                    <a:pt x="4403" y="2086"/>
                  </a:cubicBezTo>
                  <a:cubicBezTo>
                    <a:pt x="4470" y="2069"/>
                    <a:pt x="4538" y="2052"/>
                    <a:pt x="4622" y="2035"/>
                  </a:cubicBezTo>
                  <a:cubicBezTo>
                    <a:pt x="4690" y="2018"/>
                    <a:pt x="4757" y="2001"/>
                    <a:pt x="4841" y="1985"/>
                  </a:cubicBezTo>
                  <a:cubicBezTo>
                    <a:pt x="4909" y="1985"/>
                    <a:pt x="4959" y="1883"/>
                    <a:pt x="5027" y="1867"/>
                  </a:cubicBezTo>
                  <a:cubicBezTo>
                    <a:pt x="5111" y="1850"/>
                    <a:pt x="5162" y="1816"/>
                    <a:pt x="5246" y="1799"/>
                  </a:cubicBezTo>
                  <a:cubicBezTo>
                    <a:pt x="5280" y="1791"/>
                    <a:pt x="5318" y="1791"/>
                    <a:pt x="5356" y="1791"/>
                  </a:cubicBezTo>
                  <a:cubicBezTo>
                    <a:pt x="5394" y="1791"/>
                    <a:pt x="5432" y="1791"/>
                    <a:pt x="5465" y="1782"/>
                  </a:cubicBezTo>
                  <a:cubicBezTo>
                    <a:pt x="5499" y="1782"/>
                    <a:pt x="5533" y="1782"/>
                    <a:pt x="5583" y="1799"/>
                  </a:cubicBezTo>
                  <a:cubicBezTo>
                    <a:pt x="5617" y="1799"/>
                    <a:pt x="5600" y="1816"/>
                    <a:pt x="5617" y="1816"/>
                  </a:cubicBezTo>
                  <a:cubicBezTo>
                    <a:pt x="5634" y="1816"/>
                    <a:pt x="5634" y="1782"/>
                    <a:pt x="5634" y="1765"/>
                  </a:cubicBezTo>
                  <a:cubicBezTo>
                    <a:pt x="5651" y="1765"/>
                    <a:pt x="5634" y="1799"/>
                    <a:pt x="5634" y="1799"/>
                  </a:cubicBezTo>
                  <a:cubicBezTo>
                    <a:pt x="5634" y="1799"/>
                    <a:pt x="5685" y="1715"/>
                    <a:pt x="5702" y="1715"/>
                  </a:cubicBezTo>
                  <a:cubicBezTo>
                    <a:pt x="5703" y="1713"/>
                    <a:pt x="5704" y="1713"/>
                    <a:pt x="5705" y="1713"/>
                  </a:cubicBezTo>
                  <a:lnTo>
                    <a:pt x="5705" y="1713"/>
                  </a:lnTo>
                  <a:cubicBezTo>
                    <a:pt x="5708" y="1713"/>
                    <a:pt x="5690" y="1743"/>
                    <a:pt x="5678" y="1764"/>
                  </a:cubicBezTo>
                  <a:lnTo>
                    <a:pt x="5678" y="1764"/>
                  </a:lnTo>
                  <a:cubicBezTo>
                    <a:pt x="5693" y="1748"/>
                    <a:pt x="5718" y="1732"/>
                    <a:pt x="5718" y="1732"/>
                  </a:cubicBezTo>
                  <a:cubicBezTo>
                    <a:pt x="5718" y="1740"/>
                    <a:pt x="5723" y="1740"/>
                    <a:pt x="5727" y="1740"/>
                  </a:cubicBezTo>
                  <a:cubicBezTo>
                    <a:pt x="5731" y="1740"/>
                    <a:pt x="5735" y="1740"/>
                    <a:pt x="5735" y="1748"/>
                  </a:cubicBezTo>
                  <a:cubicBezTo>
                    <a:pt x="5752" y="1765"/>
                    <a:pt x="5685" y="1799"/>
                    <a:pt x="5685" y="1799"/>
                  </a:cubicBezTo>
                  <a:cubicBezTo>
                    <a:pt x="5685" y="1799"/>
                    <a:pt x="5722" y="1792"/>
                    <a:pt x="5747" y="1792"/>
                  </a:cubicBezTo>
                  <a:cubicBezTo>
                    <a:pt x="5760" y="1792"/>
                    <a:pt x="5769" y="1793"/>
                    <a:pt x="5769" y="1799"/>
                  </a:cubicBezTo>
                  <a:cubicBezTo>
                    <a:pt x="5769" y="1816"/>
                    <a:pt x="5752" y="1816"/>
                    <a:pt x="5752" y="1816"/>
                  </a:cubicBezTo>
                  <a:cubicBezTo>
                    <a:pt x="5735" y="1816"/>
                    <a:pt x="5718" y="1883"/>
                    <a:pt x="5718" y="1917"/>
                  </a:cubicBezTo>
                  <a:cubicBezTo>
                    <a:pt x="5718" y="1985"/>
                    <a:pt x="5685" y="2069"/>
                    <a:pt x="5685" y="2136"/>
                  </a:cubicBezTo>
                  <a:cubicBezTo>
                    <a:pt x="5685" y="2204"/>
                    <a:pt x="5752" y="2288"/>
                    <a:pt x="5752" y="2356"/>
                  </a:cubicBezTo>
                  <a:cubicBezTo>
                    <a:pt x="5752" y="2423"/>
                    <a:pt x="5702" y="2507"/>
                    <a:pt x="5702" y="2575"/>
                  </a:cubicBezTo>
                  <a:cubicBezTo>
                    <a:pt x="5702" y="2642"/>
                    <a:pt x="5651" y="2727"/>
                    <a:pt x="5651" y="2794"/>
                  </a:cubicBezTo>
                  <a:cubicBezTo>
                    <a:pt x="5651" y="2862"/>
                    <a:pt x="5752" y="2946"/>
                    <a:pt x="5752" y="3013"/>
                  </a:cubicBezTo>
                  <a:cubicBezTo>
                    <a:pt x="5769" y="3098"/>
                    <a:pt x="5668" y="3165"/>
                    <a:pt x="5668" y="3233"/>
                  </a:cubicBezTo>
                  <a:cubicBezTo>
                    <a:pt x="5668" y="3317"/>
                    <a:pt x="5735" y="3385"/>
                    <a:pt x="5735" y="3452"/>
                  </a:cubicBezTo>
                  <a:cubicBezTo>
                    <a:pt x="5735" y="3536"/>
                    <a:pt x="5786" y="3604"/>
                    <a:pt x="5786" y="3688"/>
                  </a:cubicBezTo>
                  <a:cubicBezTo>
                    <a:pt x="5803" y="3756"/>
                    <a:pt x="5685" y="3823"/>
                    <a:pt x="5685" y="3891"/>
                  </a:cubicBezTo>
                  <a:cubicBezTo>
                    <a:pt x="5702" y="3975"/>
                    <a:pt x="5702" y="4042"/>
                    <a:pt x="5718" y="4127"/>
                  </a:cubicBezTo>
                  <a:cubicBezTo>
                    <a:pt x="5718" y="4194"/>
                    <a:pt x="5702" y="4262"/>
                    <a:pt x="5718" y="4346"/>
                  </a:cubicBezTo>
                  <a:cubicBezTo>
                    <a:pt x="5718" y="4413"/>
                    <a:pt x="5836" y="4498"/>
                    <a:pt x="5853" y="4565"/>
                  </a:cubicBezTo>
                  <a:cubicBezTo>
                    <a:pt x="5853" y="4633"/>
                    <a:pt x="5803" y="4717"/>
                    <a:pt x="5820" y="4784"/>
                  </a:cubicBezTo>
                  <a:cubicBezTo>
                    <a:pt x="5820" y="4852"/>
                    <a:pt x="5836" y="4936"/>
                    <a:pt x="5836" y="5004"/>
                  </a:cubicBezTo>
                  <a:cubicBezTo>
                    <a:pt x="5853" y="5088"/>
                    <a:pt x="5887" y="5156"/>
                    <a:pt x="5887" y="5223"/>
                  </a:cubicBezTo>
                  <a:cubicBezTo>
                    <a:pt x="5904" y="5307"/>
                    <a:pt x="5853" y="5375"/>
                    <a:pt x="5870" y="5442"/>
                  </a:cubicBezTo>
                  <a:cubicBezTo>
                    <a:pt x="5887" y="5527"/>
                    <a:pt x="5904" y="5594"/>
                    <a:pt x="5921" y="5662"/>
                  </a:cubicBezTo>
                  <a:cubicBezTo>
                    <a:pt x="5938" y="5763"/>
                    <a:pt x="6005" y="5830"/>
                    <a:pt x="6022" y="5881"/>
                  </a:cubicBezTo>
                  <a:cubicBezTo>
                    <a:pt x="6073" y="6016"/>
                    <a:pt x="6157" y="6117"/>
                    <a:pt x="6208" y="6117"/>
                  </a:cubicBezTo>
                  <a:cubicBezTo>
                    <a:pt x="6275" y="6117"/>
                    <a:pt x="6393" y="6033"/>
                    <a:pt x="6461" y="5915"/>
                  </a:cubicBezTo>
                  <a:cubicBezTo>
                    <a:pt x="6494" y="5847"/>
                    <a:pt x="6410" y="5763"/>
                    <a:pt x="6444" y="5678"/>
                  </a:cubicBezTo>
                  <a:cubicBezTo>
                    <a:pt x="6461" y="5628"/>
                    <a:pt x="6511" y="5543"/>
                    <a:pt x="6545" y="5476"/>
                  </a:cubicBezTo>
                  <a:cubicBezTo>
                    <a:pt x="6562" y="5409"/>
                    <a:pt x="6663" y="5341"/>
                    <a:pt x="6680" y="5257"/>
                  </a:cubicBezTo>
                  <a:cubicBezTo>
                    <a:pt x="6697" y="5189"/>
                    <a:pt x="6714" y="5122"/>
                    <a:pt x="6730" y="5037"/>
                  </a:cubicBezTo>
                  <a:cubicBezTo>
                    <a:pt x="6747" y="4970"/>
                    <a:pt x="6697" y="4903"/>
                    <a:pt x="6697" y="4818"/>
                  </a:cubicBezTo>
                  <a:cubicBezTo>
                    <a:pt x="6714" y="4751"/>
                    <a:pt x="6680" y="4683"/>
                    <a:pt x="6697" y="4599"/>
                  </a:cubicBezTo>
                  <a:cubicBezTo>
                    <a:pt x="6714" y="4531"/>
                    <a:pt x="6714" y="4464"/>
                    <a:pt x="6730" y="4380"/>
                  </a:cubicBezTo>
                  <a:cubicBezTo>
                    <a:pt x="6747" y="4312"/>
                    <a:pt x="6882" y="4245"/>
                    <a:pt x="6882" y="4177"/>
                  </a:cubicBezTo>
                  <a:cubicBezTo>
                    <a:pt x="6899" y="4093"/>
                    <a:pt x="6865" y="4025"/>
                    <a:pt x="6865" y="3941"/>
                  </a:cubicBezTo>
                  <a:cubicBezTo>
                    <a:pt x="6882" y="3874"/>
                    <a:pt x="6815" y="3806"/>
                    <a:pt x="6832" y="3722"/>
                  </a:cubicBezTo>
                  <a:cubicBezTo>
                    <a:pt x="6832" y="3654"/>
                    <a:pt x="6950" y="3587"/>
                    <a:pt x="6950" y="3519"/>
                  </a:cubicBezTo>
                  <a:cubicBezTo>
                    <a:pt x="6967" y="3435"/>
                    <a:pt x="6899" y="3368"/>
                    <a:pt x="6916" y="3283"/>
                  </a:cubicBezTo>
                  <a:cubicBezTo>
                    <a:pt x="6916" y="3216"/>
                    <a:pt x="6950" y="3148"/>
                    <a:pt x="6967" y="3064"/>
                  </a:cubicBezTo>
                  <a:cubicBezTo>
                    <a:pt x="6967" y="2997"/>
                    <a:pt x="7034" y="2929"/>
                    <a:pt x="7034" y="2862"/>
                  </a:cubicBezTo>
                  <a:cubicBezTo>
                    <a:pt x="7051" y="2777"/>
                    <a:pt x="6950" y="2693"/>
                    <a:pt x="6950" y="2626"/>
                  </a:cubicBezTo>
                  <a:cubicBezTo>
                    <a:pt x="6950" y="2558"/>
                    <a:pt x="6983" y="2491"/>
                    <a:pt x="6983" y="2406"/>
                  </a:cubicBezTo>
                  <a:cubicBezTo>
                    <a:pt x="7000" y="2339"/>
                    <a:pt x="7051" y="2271"/>
                    <a:pt x="7051" y="2187"/>
                  </a:cubicBezTo>
                  <a:cubicBezTo>
                    <a:pt x="7068" y="2120"/>
                    <a:pt x="7085" y="2052"/>
                    <a:pt x="7101" y="1968"/>
                  </a:cubicBezTo>
                  <a:cubicBezTo>
                    <a:pt x="7101" y="1951"/>
                    <a:pt x="7101" y="1934"/>
                    <a:pt x="7101" y="1917"/>
                  </a:cubicBezTo>
                  <a:lnTo>
                    <a:pt x="7085" y="1850"/>
                  </a:lnTo>
                  <a:cubicBezTo>
                    <a:pt x="7085" y="1765"/>
                    <a:pt x="7085" y="1698"/>
                    <a:pt x="7085" y="1630"/>
                  </a:cubicBezTo>
                  <a:cubicBezTo>
                    <a:pt x="7101" y="1495"/>
                    <a:pt x="7169" y="1344"/>
                    <a:pt x="7169" y="1192"/>
                  </a:cubicBezTo>
                  <a:cubicBezTo>
                    <a:pt x="7186" y="1040"/>
                    <a:pt x="7186" y="905"/>
                    <a:pt x="7186" y="753"/>
                  </a:cubicBezTo>
                  <a:cubicBezTo>
                    <a:pt x="7203" y="602"/>
                    <a:pt x="7135" y="517"/>
                    <a:pt x="7135" y="382"/>
                  </a:cubicBezTo>
                  <a:cubicBezTo>
                    <a:pt x="7135" y="315"/>
                    <a:pt x="7152" y="231"/>
                    <a:pt x="7152" y="163"/>
                  </a:cubicBezTo>
                  <a:cubicBezTo>
                    <a:pt x="7152" y="106"/>
                    <a:pt x="7201" y="0"/>
                    <a:pt x="7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MAKE A LIST</a:t>
            </a:r>
            <a:endParaRPr dirty="0"/>
          </a:p>
        </p:txBody>
      </p:sp>
      <p:sp>
        <p:nvSpPr>
          <p:cNvPr id="833" name="Google Shape;833;p46"/>
          <p:cNvSpPr txBox="1">
            <a:spLocks noGrp="1"/>
          </p:cNvSpPr>
          <p:nvPr>
            <p:ph type="body" idx="1"/>
          </p:nvPr>
        </p:nvSpPr>
        <p:spPr>
          <a:xfrm>
            <a:off x="526666" y="1097796"/>
            <a:ext cx="3752042" cy="3600679"/>
          </a:xfrm>
          <a:prstGeom prst="rect">
            <a:avLst/>
          </a:prstGeom>
        </p:spPr>
        <p:txBody>
          <a:bodyPr spcFirstLastPara="1" wrap="square" lIns="91425" tIns="91425" rIns="91425" bIns="91425" anchor="ctr" anchorCtr="0">
            <a:noAutofit/>
          </a:bodyPr>
          <a:lstStyle/>
          <a:p>
            <a:pPr marL="342900" indent="-342900">
              <a:buAutoNum type="arabicPeriod"/>
            </a:pPr>
            <a:r>
              <a:rPr lang="en-US" dirty="0" err="1">
                <a:solidFill>
                  <a:schemeClr val="dk1"/>
                </a:solidFill>
              </a:rPr>
              <a:t>Indentify</a:t>
            </a:r>
            <a:r>
              <a:rPr lang="en-US" dirty="0">
                <a:solidFill>
                  <a:schemeClr val="dk1"/>
                </a:solidFill>
              </a:rPr>
              <a:t> factors that makes the customers do not want to use credit card again</a:t>
            </a:r>
          </a:p>
          <a:p>
            <a:pPr marL="342900" indent="-342900">
              <a:buAutoNum type="arabicPeriod"/>
            </a:pPr>
            <a:r>
              <a:rPr lang="en-US" dirty="0" err="1">
                <a:solidFill>
                  <a:schemeClr val="dk1"/>
                </a:solidFill>
              </a:rPr>
              <a:t>Indentify</a:t>
            </a:r>
            <a:r>
              <a:rPr lang="en-US" dirty="0">
                <a:solidFill>
                  <a:schemeClr val="dk1"/>
                </a:solidFill>
              </a:rPr>
              <a:t> the Characters of customers</a:t>
            </a:r>
          </a:p>
          <a:p>
            <a:pPr marL="342900" indent="-342900">
              <a:buFont typeface="Roboto Mono"/>
              <a:buAutoNum type="arabicPeriod"/>
            </a:pPr>
            <a:r>
              <a:rPr lang="en-US" dirty="0" err="1">
                <a:solidFill>
                  <a:schemeClr val="dk1"/>
                </a:solidFill>
              </a:rPr>
              <a:t>Indentify</a:t>
            </a:r>
            <a:r>
              <a:rPr lang="en-US" dirty="0">
                <a:solidFill>
                  <a:schemeClr val="dk1"/>
                </a:solidFill>
              </a:rPr>
              <a:t> the Capacity of customers</a:t>
            </a:r>
          </a:p>
          <a:p>
            <a:pPr marL="342900" indent="-342900">
              <a:buFont typeface="Roboto Mono"/>
              <a:buAutoNum type="arabicPeriod"/>
            </a:pPr>
            <a:r>
              <a:rPr lang="en-US" dirty="0" err="1">
                <a:solidFill>
                  <a:schemeClr val="dk1"/>
                </a:solidFill>
              </a:rPr>
              <a:t>Indentify</a:t>
            </a:r>
            <a:r>
              <a:rPr lang="en-US" dirty="0">
                <a:solidFill>
                  <a:schemeClr val="dk1"/>
                </a:solidFill>
              </a:rPr>
              <a:t> the Capital of customers</a:t>
            </a:r>
          </a:p>
          <a:p>
            <a:pPr marL="342900" indent="-342900">
              <a:buFont typeface="Roboto Mono"/>
              <a:buAutoNum type="arabicPeriod"/>
            </a:pPr>
            <a:r>
              <a:rPr lang="en-US" dirty="0" err="1">
                <a:solidFill>
                  <a:schemeClr val="dk1"/>
                </a:solidFill>
              </a:rPr>
              <a:t>Indentify</a:t>
            </a:r>
            <a:r>
              <a:rPr lang="en-US" dirty="0">
                <a:solidFill>
                  <a:schemeClr val="dk1"/>
                </a:solidFill>
              </a:rPr>
              <a:t> the Collateral of customers</a:t>
            </a:r>
          </a:p>
          <a:p>
            <a:pPr marL="342900" indent="-342900">
              <a:buFont typeface="Roboto Mono"/>
              <a:buAutoNum type="arabicPeriod"/>
            </a:pPr>
            <a:r>
              <a:rPr lang="en-US" dirty="0" err="1">
                <a:solidFill>
                  <a:schemeClr val="dk1"/>
                </a:solidFill>
              </a:rPr>
              <a:t>Indentify</a:t>
            </a:r>
            <a:r>
              <a:rPr lang="en-US" dirty="0">
                <a:solidFill>
                  <a:schemeClr val="dk1"/>
                </a:solidFill>
              </a:rPr>
              <a:t> the Condition of customers</a:t>
            </a:r>
          </a:p>
        </p:txBody>
      </p:sp>
      <p:grpSp>
        <p:nvGrpSpPr>
          <p:cNvPr id="834" name="Google Shape;834;p46"/>
          <p:cNvGrpSpPr/>
          <p:nvPr/>
        </p:nvGrpSpPr>
        <p:grpSpPr>
          <a:xfrm>
            <a:off x="4732755" y="1069599"/>
            <a:ext cx="3538956" cy="3539715"/>
            <a:chOff x="1050275" y="1793925"/>
            <a:chExt cx="1264500" cy="1264500"/>
          </a:xfrm>
        </p:grpSpPr>
        <p:sp>
          <p:nvSpPr>
            <p:cNvPr id="835" name="Google Shape;835;p46"/>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1172425" y="1916075"/>
              <a:ext cx="1020300" cy="1020300"/>
            </a:xfrm>
            <a:prstGeom prst="ellipse">
              <a:avLst/>
            </a:prstGeom>
            <a:solidFill>
              <a:schemeClr val="l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700" b="1">
                <a:solidFill>
                  <a:schemeClr val="dk2"/>
                </a:solidFill>
                <a:latin typeface="Prosto One"/>
                <a:ea typeface="Prosto One"/>
                <a:cs typeface="Prosto One"/>
                <a:sym typeface="Prosto One"/>
              </a:endParaRPr>
            </a:p>
          </p:txBody>
        </p:sp>
      </p:grpSp>
      <p:pic>
        <p:nvPicPr>
          <p:cNvPr id="837" name="Google Shape;837;p46"/>
          <p:cNvPicPr preferRelativeResize="0"/>
          <p:nvPr/>
        </p:nvPicPr>
        <p:blipFill rotWithShape="1">
          <a:blip r:embed="rId3">
            <a:alphaModFix/>
          </a:blip>
          <a:srcRect l="35351" t="22808" r="20170" b="10364"/>
          <a:stretch/>
        </p:blipFill>
        <p:spPr>
          <a:xfrm>
            <a:off x="5088705" y="1409669"/>
            <a:ext cx="2827200" cy="28353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grpSp>
        <p:nvGrpSpPr>
          <p:cNvPr id="1621" name="Google Shape;1621;p61"/>
          <p:cNvGrpSpPr/>
          <p:nvPr/>
        </p:nvGrpSpPr>
        <p:grpSpPr>
          <a:xfrm>
            <a:off x="715300" y="535046"/>
            <a:ext cx="3906510" cy="4073644"/>
            <a:chOff x="715300" y="535046"/>
            <a:chExt cx="3906510" cy="4073644"/>
          </a:xfrm>
        </p:grpSpPr>
        <p:sp>
          <p:nvSpPr>
            <p:cNvPr id="1622" name="Google Shape;1622;p61"/>
            <p:cNvSpPr/>
            <p:nvPr/>
          </p:nvSpPr>
          <p:spPr>
            <a:xfrm>
              <a:off x="1217487" y="2253620"/>
              <a:ext cx="499652" cy="2068378"/>
            </a:xfrm>
            <a:custGeom>
              <a:avLst/>
              <a:gdLst/>
              <a:ahLst/>
              <a:cxnLst/>
              <a:rect l="l" t="t" r="r" b="b"/>
              <a:pathLst>
                <a:path w="8694" h="35990" extrusionOk="0">
                  <a:moveTo>
                    <a:pt x="0" y="0"/>
                  </a:moveTo>
                  <a:lnTo>
                    <a:pt x="1049" y="8191"/>
                  </a:lnTo>
                  <a:lnTo>
                    <a:pt x="2366" y="18469"/>
                  </a:lnTo>
                  <a:lnTo>
                    <a:pt x="2511" y="19551"/>
                  </a:lnTo>
                  <a:lnTo>
                    <a:pt x="1909" y="35989"/>
                  </a:lnTo>
                  <a:lnTo>
                    <a:pt x="6540" y="35989"/>
                  </a:lnTo>
                  <a:lnTo>
                    <a:pt x="8694" y="18391"/>
                  </a:lnTo>
                  <a:lnTo>
                    <a:pt x="6964" y="33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1"/>
            <p:cNvSpPr/>
            <p:nvPr/>
          </p:nvSpPr>
          <p:spPr>
            <a:xfrm>
              <a:off x="1277775" y="2408161"/>
              <a:ext cx="178332" cy="906949"/>
            </a:xfrm>
            <a:custGeom>
              <a:avLst/>
              <a:gdLst/>
              <a:ahLst/>
              <a:cxnLst/>
              <a:rect l="l" t="t" r="r" b="b"/>
              <a:pathLst>
                <a:path w="3103" h="15781" extrusionOk="0">
                  <a:moveTo>
                    <a:pt x="1730" y="1"/>
                  </a:moveTo>
                  <a:lnTo>
                    <a:pt x="0" y="5502"/>
                  </a:lnTo>
                  <a:lnTo>
                    <a:pt x="1317" y="15780"/>
                  </a:lnTo>
                  <a:lnTo>
                    <a:pt x="3103" y="5234"/>
                  </a:lnTo>
                  <a:lnTo>
                    <a:pt x="1730" y="1"/>
                  </a:ln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1"/>
            <p:cNvSpPr/>
            <p:nvPr/>
          </p:nvSpPr>
          <p:spPr>
            <a:xfrm>
              <a:off x="753749" y="2253620"/>
              <a:ext cx="835110" cy="2068378"/>
            </a:xfrm>
            <a:custGeom>
              <a:avLst/>
              <a:gdLst/>
              <a:ahLst/>
              <a:cxnLst/>
              <a:rect l="l" t="t" r="r" b="b"/>
              <a:pathLst>
                <a:path w="14531" h="35990" extrusionOk="0">
                  <a:moveTo>
                    <a:pt x="6641" y="0"/>
                  </a:moveTo>
                  <a:cubicBezTo>
                    <a:pt x="4710" y="1183"/>
                    <a:pt x="3918" y="3493"/>
                    <a:pt x="4587" y="7098"/>
                  </a:cubicBezTo>
                  <a:lnTo>
                    <a:pt x="1" y="35989"/>
                  </a:lnTo>
                  <a:lnTo>
                    <a:pt x="5079" y="35989"/>
                  </a:lnTo>
                  <a:lnTo>
                    <a:pt x="12221" y="7923"/>
                  </a:lnTo>
                  <a:cubicBezTo>
                    <a:pt x="13738" y="5691"/>
                    <a:pt x="14531" y="4386"/>
                    <a:pt x="13504" y="346"/>
                  </a:cubicBezTo>
                  <a:lnTo>
                    <a:pt x="6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1"/>
            <p:cNvSpPr/>
            <p:nvPr/>
          </p:nvSpPr>
          <p:spPr>
            <a:xfrm>
              <a:off x="1304040" y="4321965"/>
              <a:ext cx="687582" cy="286722"/>
            </a:xfrm>
            <a:custGeom>
              <a:avLst/>
              <a:gdLst/>
              <a:ahLst/>
              <a:cxnLst/>
              <a:rect l="l" t="t" r="r" b="b"/>
              <a:pathLst>
                <a:path w="11964" h="4989" extrusionOk="0">
                  <a:moveTo>
                    <a:pt x="514" y="0"/>
                  </a:moveTo>
                  <a:lnTo>
                    <a:pt x="458" y="614"/>
                  </a:lnTo>
                  <a:lnTo>
                    <a:pt x="380" y="1373"/>
                  </a:lnTo>
                  <a:lnTo>
                    <a:pt x="1" y="4989"/>
                  </a:lnTo>
                  <a:lnTo>
                    <a:pt x="11964" y="4989"/>
                  </a:lnTo>
                  <a:cubicBezTo>
                    <a:pt x="11964" y="4989"/>
                    <a:pt x="11707" y="2991"/>
                    <a:pt x="8850" y="2377"/>
                  </a:cubicBezTo>
                  <a:cubicBezTo>
                    <a:pt x="7221" y="2020"/>
                    <a:pt x="6005" y="1641"/>
                    <a:pt x="5279" y="1183"/>
                  </a:cubicBezTo>
                  <a:cubicBezTo>
                    <a:pt x="4822" y="904"/>
                    <a:pt x="4554" y="592"/>
                    <a:pt x="4465" y="246"/>
                  </a:cubicBezTo>
                  <a:cubicBezTo>
                    <a:pt x="4453" y="179"/>
                    <a:pt x="4442" y="112"/>
                    <a:pt x="4442" y="45"/>
                  </a:cubicBezTo>
                  <a:lnTo>
                    <a:pt x="4442" y="0"/>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1"/>
            <p:cNvSpPr/>
            <p:nvPr/>
          </p:nvSpPr>
          <p:spPr>
            <a:xfrm>
              <a:off x="1304040" y="4389954"/>
              <a:ext cx="687582" cy="218734"/>
            </a:xfrm>
            <a:custGeom>
              <a:avLst/>
              <a:gdLst/>
              <a:ahLst/>
              <a:cxnLst/>
              <a:rect l="l" t="t" r="r" b="b"/>
              <a:pathLst>
                <a:path w="11964" h="3806" extrusionOk="0">
                  <a:moveTo>
                    <a:pt x="5268" y="0"/>
                  </a:moveTo>
                  <a:cubicBezTo>
                    <a:pt x="4780" y="432"/>
                    <a:pt x="3691" y="667"/>
                    <a:pt x="2619" y="667"/>
                  </a:cubicBezTo>
                  <a:cubicBezTo>
                    <a:pt x="1753" y="667"/>
                    <a:pt x="899" y="514"/>
                    <a:pt x="380" y="190"/>
                  </a:cubicBezTo>
                  <a:lnTo>
                    <a:pt x="112" y="2656"/>
                  </a:lnTo>
                  <a:lnTo>
                    <a:pt x="1" y="3806"/>
                  </a:lnTo>
                  <a:lnTo>
                    <a:pt x="11964" y="3806"/>
                  </a:lnTo>
                  <a:cubicBezTo>
                    <a:pt x="11874" y="3382"/>
                    <a:pt x="11696" y="2991"/>
                    <a:pt x="11417" y="2656"/>
                  </a:cubicBezTo>
                  <a:cubicBezTo>
                    <a:pt x="10982" y="2098"/>
                    <a:pt x="10223" y="1496"/>
                    <a:pt x="8850" y="1194"/>
                  </a:cubicBezTo>
                  <a:cubicBezTo>
                    <a:pt x="7210" y="837"/>
                    <a:pt x="6005" y="458"/>
                    <a:pt x="5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1"/>
            <p:cNvSpPr/>
            <p:nvPr/>
          </p:nvSpPr>
          <p:spPr>
            <a:xfrm>
              <a:off x="1304040" y="4542599"/>
              <a:ext cx="687582" cy="66092"/>
            </a:xfrm>
            <a:custGeom>
              <a:avLst/>
              <a:gdLst/>
              <a:ahLst/>
              <a:cxnLst/>
              <a:rect l="l" t="t" r="r" b="b"/>
              <a:pathLst>
                <a:path w="11964" h="1150" extrusionOk="0">
                  <a:moveTo>
                    <a:pt x="112" y="0"/>
                  </a:moveTo>
                  <a:lnTo>
                    <a:pt x="1" y="1150"/>
                  </a:lnTo>
                  <a:lnTo>
                    <a:pt x="11964" y="1150"/>
                  </a:lnTo>
                  <a:cubicBezTo>
                    <a:pt x="11874" y="726"/>
                    <a:pt x="11685" y="335"/>
                    <a:pt x="11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1"/>
            <p:cNvSpPr/>
            <p:nvPr/>
          </p:nvSpPr>
          <p:spPr>
            <a:xfrm>
              <a:off x="1713869" y="4460989"/>
              <a:ext cx="79597" cy="73965"/>
            </a:xfrm>
            <a:custGeom>
              <a:avLst/>
              <a:gdLst/>
              <a:ahLst/>
              <a:cxnLst/>
              <a:rect l="l" t="t" r="r" b="b"/>
              <a:pathLst>
                <a:path w="1385" h="1287" extrusionOk="0">
                  <a:moveTo>
                    <a:pt x="1302" y="0"/>
                  </a:moveTo>
                  <a:cubicBezTo>
                    <a:pt x="1296" y="0"/>
                    <a:pt x="1290" y="1"/>
                    <a:pt x="1284" y="3"/>
                  </a:cubicBezTo>
                  <a:cubicBezTo>
                    <a:pt x="693" y="170"/>
                    <a:pt x="224" y="617"/>
                    <a:pt x="23" y="1186"/>
                  </a:cubicBezTo>
                  <a:cubicBezTo>
                    <a:pt x="1" y="1231"/>
                    <a:pt x="23" y="1275"/>
                    <a:pt x="68" y="1286"/>
                  </a:cubicBezTo>
                  <a:lnTo>
                    <a:pt x="90" y="1286"/>
                  </a:lnTo>
                  <a:cubicBezTo>
                    <a:pt x="112" y="1286"/>
                    <a:pt x="146" y="1264"/>
                    <a:pt x="157" y="1242"/>
                  </a:cubicBezTo>
                  <a:cubicBezTo>
                    <a:pt x="347" y="706"/>
                    <a:pt x="782" y="304"/>
                    <a:pt x="1329" y="148"/>
                  </a:cubicBezTo>
                  <a:cubicBezTo>
                    <a:pt x="1362" y="137"/>
                    <a:pt x="1384" y="92"/>
                    <a:pt x="1373" y="59"/>
                  </a:cubicBezTo>
                  <a:cubicBezTo>
                    <a:pt x="1364" y="22"/>
                    <a:pt x="1332" y="0"/>
                    <a:pt x="1302" y="0"/>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1"/>
            <p:cNvSpPr/>
            <p:nvPr/>
          </p:nvSpPr>
          <p:spPr>
            <a:xfrm>
              <a:off x="1538811" y="4427253"/>
              <a:ext cx="198849" cy="60230"/>
            </a:xfrm>
            <a:custGeom>
              <a:avLst/>
              <a:gdLst/>
              <a:ahLst/>
              <a:cxnLst/>
              <a:rect l="l" t="t" r="r" b="b"/>
              <a:pathLst>
                <a:path w="3460" h="1048" extrusionOk="0">
                  <a:moveTo>
                    <a:pt x="86" y="1"/>
                  </a:moveTo>
                  <a:cubicBezTo>
                    <a:pt x="56" y="1"/>
                    <a:pt x="31" y="19"/>
                    <a:pt x="22" y="43"/>
                  </a:cubicBezTo>
                  <a:cubicBezTo>
                    <a:pt x="0" y="88"/>
                    <a:pt x="22" y="121"/>
                    <a:pt x="56" y="144"/>
                  </a:cubicBezTo>
                  <a:cubicBezTo>
                    <a:pt x="1105" y="635"/>
                    <a:pt x="2221" y="936"/>
                    <a:pt x="3381" y="1048"/>
                  </a:cubicBezTo>
                  <a:cubicBezTo>
                    <a:pt x="3415" y="1048"/>
                    <a:pt x="3448" y="1025"/>
                    <a:pt x="3460" y="981"/>
                  </a:cubicBezTo>
                  <a:cubicBezTo>
                    <a:pt x="3460" y="947"/>
                    <a:pt x="3426" y="902"/>
                    <a:pt x="3393" y="902"/>
                  </a:cubicBezTo>
                  <a:cubicBezTo>
                    <a:pt x="2254" y="791"/>
                    <a:pt x="1150" y="490"/>
                    <a:pt x="123" y="10"/>
                  </a:cubicBezTo>
                  <a:cubicBezTo>
                    <a:pt x="110" y="3"/>
                    <a:pt x="98" y="1"/>
                    <a:pt x="86" y="1"/>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1"/>
            <p:cNvSpPr/>
            <p:nvPr/>
          </p:nvSpPr>
          <p:spPr>
            <a:xfrm>
              <a:off x="1330362" y="4321965"/>
              <a:ext cx="229022" cy="35345"/>
            </a:xfrm>
            <a:custGeom>
              <a:avLst/>
              <a:gdLst/>
              <a:ahLst/>
              <a:cxnLst/>
              <a:rect l="l" t="t" r="r" b="b"/>
              <a:pathLst>
                <a:path w="3985" h="615" extrusionOk="0">
                  <a:moveTo>
                    <a:pt x="56" y="0"/>
                  </a:moveTo>
                  <a:lnTo>
                    <a:pt x="0" y="614"/>
                  </a:lnTo>
                  <a:cubicBezTo>
                    <a:pt x="1339" y="536"/>
                    <a:pt x="2667" y="346"/>
                    <a:pt x="3984" y="45"/>
                  </a:cubicBezTo>
                  <a:lnTo>
                    <a:pt x="3984" y="0"/>
                  </a:ln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1"/>
            <p:cNvSpPr/>
            <p:nvPr/>
          </p:nvSpPr>
          <p:spPr>
            <a:xfrm>
              <a:off x="715300" y="4321965"/>
              <a:ext cx="687582" cy="286722"/>
            </a:xfrm>
            <a:custGeom>
              <a:avLst/>
              <a:gdLst/>
              <a:ahLst/>
              <a:cxnLst/>
              <a:rect l="l" t="t" r="r" b="b"/>
              <a:pathLst>
                <a:path w="11964" h="4989" extrusionOk="0">
                  <a:moveTo>
                    <a:pt x="670" y="0"/>
                  </a:moveTo>
                  <a:lnTo>
                    <a:pt x="592" y="614"/>
                  </a:lnTo>
                  <a:lnTo>
                    <a:pt x="491" y="1373"/>
                  </a:lnTo>
                  <a:lnTo>
                    <a:pt x="0" y="4989"/>
                  </a:lnTo>
                  <a:lnTo>
                    <a:pt x="11963" y="4989"/>
                  </a:lnTo>
                  <a:cubicBezTo>
                    <a:pt x="11963" y="4989"/>
                    <a:pt x="11774" y="2991"/>
                    <a:pt x="8928" y="2377"/>
                  </a:cubicBezTo>
                  <a:cubicBezTo>
                    <a:pt x="7310" y="2020"/>
                    <a:pt x="6116" y="1641"/>
                    <a:pt x="5390" y="1183"/>
                  </a:cubicBezTo>
                  <a:cubicBezTo>
                    <a:pt x="4955" y="904"/>
                    <a:pt x="4687" y="592"/>
                    <a:pt x="4620" y="246"/>
                  </a:cubicBezTo>
                  <a:cubicBezTo>
                    <a:pt x="4609" y="179"/>
                    <a:pt x="4587" y="112"/>
                    <a:pt x="4587" y="45"/>
                  </a:cubicBezTo>
                  <a:lnTo>
                    <a:pt x="4587" y="0"/>
                  </a:ln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1"/>
            <p:cNvSpPr/>
            <p:nvPr/>
          </p:nvSpPr>
          <p:spPr>
            <a:xfrm>
              <a:off x="715300" y="4389954"/>
              <a:ext cx="687582" cy="218734"/>
            </a:xfrm>
            <a:custGeom>
              <a:avLst/>
              <a:gdLst/>
              <a:ahLst/>
              <a:cxnLst/>
              <a:rect l="l" t="t" r="r" b="b"/>
              <a:pathLst>
                <a:path w="11964" h="3806" extrusionOk="0">
                  <a:moveTo>
                    <a:pt x="5390" y="0"/>
                  </a:moveTo>
                  <a:cubicBezTo>
                    <a:pt x="4890" y="432"/>
                    <a:pt x="3792" y="667"/>
                    <a:pt x="2718" y="667"/>
                  </a:cubicBezTo>
                  <a:cubicBezTo>
                    <a:pt x="1851" y="667"/>
                    <a:pt x="1000" y="514"/>
                    <a:pt x="491" y="190"/>
                  </a:cubicBezTo>
                  <a:lnTo>
                    <a:pt x="157" y="2656"/>
                  </a:lnTo>
                  <a:lnTo>
                    <a:pt x="0" y="3806"/>
                  </a:lnTo>
                  <a:lnTo>
                    <a:pt x="11963" y="3806"/>
                  </a:lnTo>
                  <a:cubicBezTo>
                    <a:pt x="11885" y="3382"/>
                    <a:pt x="11718" y="2991"/>
                    <a:pt x="11450" y="2656"/>
                  </a:cubicBezTo>
                  <a:cubicBezTo>
                    <a:pt x="11037" y="2098"/>
                    <a:pt x="10289" y="1496"/>
                    <a:pt x="8928" y="1194"/>
                  </a:cubicBezTo>
                  <a:cubicBezTo>
                    <a:pt x="7310" y="837"/>
                    <a:pt x="6116" y="458"/>
                    <a:pt x="5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1"/>
            <p:cNvSpPr/>
            <p:nvPr/>
          </p:nvSpPr>
          <p:spPr>
            <a:xfrm>
              <a:off x="715300" y="4542599"/>
              <a:ext cx="687582" cy="66092"/>
            </a:xfrm>
            <a:custGeom>
              <a:avLst/>
              <a:gdLst/>
              <a:ahLst/>
              <a:cxnLst/>
              <a:rect l="l" t="t" r="r" b="b"/>
              <a:pathLst>
                <a:path w="11964" h="1150" extrusionOk="0">
                  <a:moveTo>
                    <a:pt x="157" y="0"/>
                  </a:moveTo>
                  <a:lnTo>
                    <a:pt x="0" y="1150"/>
                  </a:lnTo>
                  <a:lnTo>
                    <a:pt x="11963" y="1150"/>
                  </a:lnTo>
                  <a:cubicBezTo>
                    <a:pt x="11885" y="726"/>
                    <a:pt x="11707" y="335"/>
                    <a:pt x="11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1"/>
            <p:cNvSpPr/>
            <p:nvPr/>
          </p:nvSpPr>
          <p:spPr>
            <a:xfrm>
              <a:off x="1127659" y="4460989"/>
              <a:ext cx="81551" cy="73965"/>
            </a:xfrm>
            <a:custGeom>
              <a:avLst/>
              <a:gdLst/>
              <a:ahLst/>
              <a:cxnLst/>
              <a:rect l="l" t="t" r="r" b="b"/>
              <a:pathLst>
                <a:path w="1419" h="1287" extrusionOk="0">
                  <a:moveTo>
                    <a:pt x="1340" y="0"/>
                  </a:moveTo>
                  <a:cubicBezTo>
                    <a:pt x="1333" y="0"/>
                    <a:pt x="1325" y="1"/>
                    <a:pt x="1318" y="3"/>
                  </a:cubicBezTo>
                  <a:cubicBezTo>
                    <a:pt x="726" y="170"/>
                    <a:pt x="235" y="617"/>
                    <a:pt x="12" y="1186"/>
                  </a:cubicBezTo>
                  <a:cubicBezTo>
                    <a:pt x="1" y="1231"/>
                    <a:pt x="23" y="1275"/>
                    <a:pt x="57" y="1286"/>
                  </a:cubicBezTo>
                  <a:lnTo>
                    <a:pt x="79" y="1286"/>
                  </a:lnTo>
                  <a:cubicBezTo>
                    <a:pt x="113" y="1286"/>
                    <a:pt x="135" y="1264"/>
                    <a:pt x="157" y="1242"/>
                  </a:cubicBezTo>
                  <a:cubicBezTo>
                    <a:pt x="358" y="706"/>
                    <a:pt x="804" y="304"/>
                    <a:pt x="1362" y="148"/>
                  </a:cubicBezTo>
                  <a:cubicBezTo>
                    <a:pt x="1396" y="137"/>
                    <a:pt x="1418" y="92"/>
                    <a:pt x="1407" y="59"/>
                  </a:cubicBezTo>
                  <a:cubicBezTo>
                    <a:pt x="1398" y="22"/>
                    <a:pt x="1373" y="0"/>
                    <a:pt x="1340" y="0"/>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1"/>
            <p:cNvSpPr/>
            <p:nvPr/>
          </p:nvSpPr>
          <p:spPr>
            <a:xfrm>
              <a:off x="955819" y="4427540"/>
              <a:ext cx="196953" cy="59942"/>
            </a:xfrm>
            <a:custGeom>
              <a:avLst/>
              <a:gdLst/>
              <a:ahLst/>
              <a:cxnLst/>
              <a:rect l="l" t="t" r="r" b="b"/>
              <a:pathLst>
                <a:path w="3427" h="1043" extrusionOk="0">
                  <a:moveTo>
                    <a:pt x="85" y="0"/>
                  </a:moveTo>
                  <a:cubicBezTo>
                    <a:pt x="58" y="0"/>
                    <a:pt x="31" y="13"/>
                    <a:pt x="23" y="38"/>
                  </a:cubicBezTo>
                  <a:cubicBezTo>
                    <a:pt x="0" y="72"/>
                    <a:pt x="11" y="116"/>
                    <a:pt x="56" y="139"/>
                  </a:cubicBezTo>
                  <a:cubicBezTo>
                    <a:pt x="1094" y="630"/>
                    <a:pt x="2199" y="942"/>
                    <a:pt x="3348" y="1043"/>
                  </a:cubicBezTo>
                  <a:cubicBezTo>
                    <a:pt x="3382" y="1043"/>
                    <a:pt x="3415" y="1020"/>
                    <a:pt x="3426" y="976"/>
                  </a:cubicBezTo>
                  <a:cubicBezTo>
                    <a:pt x="3426" y="942"/>
                    <a:pt x="3393" y="897"/>
                    <a:pt x="3359" y="897"/>
                  </a:cubicBezTo>
                  <a:cubicBezTo>
                    <a:pt x="2232" y="797"/>
                    <a:pt x="1138" y="496"/>
                    <a:pt x="112" y="5"/>
                  </a:cubicBezTo>
                  <a:cubicBezTo>
                    <a:pt x="103" y="2"/>
                    <a:pt x="94" y="0"/>
                    <a:pt x="85" y="0"/>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1"/>
            <p:cNvSpPr/>
            <p:nvPr/>
          </p:nvSpPr>
          <p:spPr>
            <a:xfrm>
              <a:off x="749266" y="4321965"/>
              <a:ext cx="230343" cy="35345"/>
            </a:xfrm>
            <a:custGeom>
              <a:avLst/>
              <a:gdLst/>
              <a:ahLst/>
              <a:cxnLst/>
              <a:rect l="l" t="t" r="r" b="b"/>
              <a:pathLst>
                <a:path w="4008" h="615" extrusionOk="0">
                  <a:moveTo>
                    <a:pt x="90" y="0"/>
                  </a:moveTo>
                  <a:lnTo>
                    <a:pt x="1" y="614"/>
                  </a:lnTo>
                  <a:cubicBezTo>
                    <a:pt x="1351" y="536"/>
                    <a:pt x="2690" y="346"/>
                    <a:pt x="4007" y="45"/>
                  </a:cubicBezTo>
                  <a:lnTo>
                    <a:pt x="4007" y="0"/>
                  </a:ln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1"/>
            <p:cNvSpPr/>
            <p:nvPr/>
          </p:nvSpPr>
          <p:spPr>
            <a:xfrm>
              <a:off x="2403356" y="1880801"/>
              <a:ext cx="286148" cy="116436"/>
            </a:xfrm>
            <a:custGeom>
              <a:avLst/>
              <a:gdLst/>
              <a:ahLst/>
              <a:cxnLst/>
              <a:rect l="l" t="t" r="r" b="b"/>
              <a:pathLst>
                <a:path w="4979" h="2026" extrusionOk="0">
                  <a:moveTo>
                    <a:pt x="4585" y="1"/>
                  </a:moveTo>
                  <a:cubicBezTo>
                    <a:pt x="4430" y="1"/>
                    <a:pt x="4214" y="79"/>
                    <a:pt x="3939" y="271"/>
                  </a:cubicBezTo>
                  <a:cubicBezTo>
                    <a:pt x="3336" y="688"/>
                    <a:pt x="2359" y="936"/>
                    <a:pt x="1536" y="936"/>
                  </a:cubicBezTo>
                  <a:cubicBezTo>
                    <a:pt x="1323" y="936"/>
                    <a:pt x="1121" y="919"/>
                    <a:pt x="938" y="885"/>
                  </a:cubicBezTo>
                  <a:lnTo>
                    <a:pt x="0" y="1979"/>
                  </a:lnTo>
                  <a:cubicBezTo>
                    <a:pt x="319" y="2011"/>
                    <a:pt x="621" y="2025"/>
                    <a:pt x="906" y="2025"/>
                  </a:cubicBezTo>
                  <a:cubicBezTo>
                    <a:pt x="2912" y="2025"/>
                    <a:pt x="4109" y="1311"/>
                    <a:pt x="4520" y="930"/>
                  </a:cubicBezTo>
                  <a:cubicBezTo>
                    <a:pt x="4976" y="505"/>
                    <a:pt x="4979" y="1"/>
                    <a:pt x="4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1"/>
            <p:cNvSpPr/>
            <p:nvPr/>
          </p:nvSpPr>
          <p:spPr>
            <a:xfrm>
              <a:off x="2192321" y="1802008"/>
              <a:ext cx="492986" cy="197010"/>
            </a:xfrm>
            <a:custGeom>
              <a:avLst/>
              <a:gdLst/>
              <a:ahLst/>
              <a:cxnLst/>
              <a:rect l="l" t="t" r="r" b="b"/>
              <a:pathLst>
                <a:path w="8578" h="3428" extrusionOk="0">
                  <a:moveTo>
                    <a:pt x="5440" y="1"/>
                  </a:moveTo>
                  <a:cubicBezTo>
                    <a:pt x="5254" y="1"/>
                    <a:pt x="5026" y="57"/>
                    <a:pt x="4777" y="192"/>
                  </a:cubicBezTo>
                  <a:cubicBezTo>
                    <a:pt x="4063" y="580"/>
                    <a:pt x="3545" y="625"/>
                    <a:pt x="3094" y="625"/>
                  </a:cubicBezTo>
                  <a:cubicBezTo>
                    <a:pt x="2959" y="625"/>
                    <a:pt x="2829" y="621"/>
                    <a:pt x="2702" y="621"/>
                  </a:cubicBezTo>
                  <a:cubicBezTo>
                    <a:pt x="2341" y="621"/>
                    <a:pt x="1999" y="653"/>
                    <a:pt x="1596" y="906"/>
                  </a:cubicBezTo>
                  <a:cubicBezTo>
                    <a:pt x="1204" y="1156"/>
                    <a:pt x="856" y="1205"/>
                    <a:pt x="549" y="1205"/>
                  </a:cubicBezTo>
                  <a:cubicBezTo>
                    <a:pt x="350" y="1205"/>
                    <a:pt x="168" y="1185"/>
                    <a:pt x="1" y="1185"/>
                  </a:cubicBezTo>
                  <a:lnTo>
                    <a:pt x="380" y="3138"/>
                  </a:lnTo>
                  <a:cubicBezTo>
                    <a:pt x="1390" y="3342"/>
                    <a:pt x="2292" y="3428"/>
                    <a:pt x="3093" y="3428"/>
                  </a:cubicBezTo>
                  <a:cubicBezTo>
                    <a:pt x="6174" y="3428"/>
                    <a:pt x="7749" y="2165"/>
                    <a:pt x="8192" y="1598"/>
                  </a:cubicBezTo>
                  <a:cubicBezTo>
                    <a:pt x="8578" y="1113"/>
                    <a:pt x="8527" y="619"/>
                    <a:pt x="8176" y="619"/>
                  </a:cubicBezTo>
                  <a:cubicBezTo>
                    <a:pt x="8010" y="619"/>
                    <a:pt x="7776" y="730"/>
                    <a:pt x="7489" y="1006"/>
                  </a:cubicBezTo>
                  <a:cubicBezTo>
                    <a:pt x="6804" y="1662"/>
                    <a:pt x="5493" y="2128"/>
                    <a:pt x="4549" y="2128"/>
                  </a:cubicBezTo>
                  <a:cubicBezTo>
                    <a:pt x="4416" y="2128"/>
                    <a:pt x="4290" y="2119"/>
                    <a:pt x="4174" y="2100"/>
                  </a:cubicBezTo>
                  <a:cubicBezTo>
                    <a:pt x="4063" y="2078"/>
                    <a:pt x="3962" y="1999"/>
                    <a:pt x="3929" y="1899"/>
                  </a:cubicBezTo>
                  <a:cubicBezTo>
                    <a:pt x="3884" y="1787"/>
                    <a:pt x="3907" y="1665"/>
                    <a:pt x="3973" y="1575"/>
                  </a:cubicBezTo>
                  <a:cubicBezTo>
                    <a:pt x="4297" y="1196"/>
                    <a:pt x="4889" y="1207"/>
                    <a:pt x="5547" y="783"/>
                  </a:cubicBezTo>
                  <a:cubicBezTo>
                    <a:pt x="6135" y="416"/>
                    <a:pt x="5946" y="1"/>
                    <a:pt x="5440"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1"/>
            <p:cNvSpPr/>
            <p:nvPr/>
          </p:nvSpPr>
          <p:spPr>
            <a:xfrm>
              <a:off x="848692" y="1061601"/>
              <a:ext cx="1548726" cy="1246257"/>
            </a:xfrm>
            <a:custGeom>
              <a:avLst/>
              <a:gdLst/>
              <a:ahLst/>
              <a:cxnLst/>
              <a:rect l="l" t="t" r="r" b="b"/>
              <a:pathLst>
                <a:path w="26948" h="21685" extrusionOk="0">
                  <a:moveTo>
                    <a:pt x="23675" y="1"/>
                  </a:moveTo>
                  <a:cubicBezTo>
                    <a:pt x="23611" y="1"/>
                    <a:pt x="23546" y="3"/>
                    <a:pt x="23480" y="7"/>
                  </a:cubicBezTo>
                  <a:cubicBezTo>
                    <a:pt x="22944" y="63"/>
                    <a:pt x="22442" y="308"/>
                    <a:pt x="22085" y="699"/>
                  </a:cubicBezTo>
                  <a:cubicBezTo>
                    <a:pt x="22052" y="721"/>
                    <a:pt x="22029" y="743"/>
                    <a:pt x="22007" y="766"/>
                  </a:cubicBezTo>
                  <a:lnTo>
                    <a:pt x="18168" y="5129"/>
                  </a:lnTo>
                  <a:cubicBezTo>
                    <a:pt x="16555" y="4782"/>
                    <a:pt x="13745" y="4672"/>
                    <a:pt x="10810" y="4672"/>
                  </a:cubicBezTo>
                  <a:cubicBezTo>
                    <a:pt x="10252" y="4672"/>
                    <a:pt x="9689" y="4676"/>
                    <a:pt x="9129" y="4683"/>
                  </a:cubicBezTo>
                  <a:lnTo>
                    <a:pt x="9129" y="4482"/>
                  </a:lnTo>
                  <a:cubicBezTo>
                    <a:pt x="9129" y="3968"/>
                    <a:pt x="8716" y="3556"/>
                    <a:pt x="8203" y="3556"/>
                  </a:cubicBezTo>
                  <a:lnTo>
                    <a:pt x="4152" y="3556"/>
                  </a:lnTo>
                  <a:cubicBezTo>
                    <a:pt x="3650" y="3556"/>
                    <a:pt x="3237" y="3968"/>
                    <a:pt x="3226" y="4482"/>
                  </a:cubicBezTo>
                  <a:lnTo>
                    <a:pt x="3226" y="5285"/>
                  </a:lnTo>
                  <a:cubicBezTo>
                    <a:pt x="1105" y="6334"/>
                    <a:pt x="1" y="8711"/>
                    <a:pt x="581" y="11010"/>
                  </a:cubicBezTo>
                  <a:cubicBezTo>
                    <a:pt x="1351" y="14068"/>
                    <a:pt x="2679" y="16958"/>
                    <a:pt x="4498" y="19525"/>
                  </a:cubicBezTo>
                  <a:cubicBezTo>
                    <a:pt x="4498" y="19525"/>
                    <a:pt x="3371" y="20540"/>
                    <a:pt x="4978" y="21132"/>
                  </a:cubicBezTo>
                  <a:cubicBezTo>
                    <a:pt x="5990" y="21506"/>
                    <a:pt x="7506" y="21684"/>
                    <a:pt x="9025" y="21684"/>
                  </a:cubicBezTo>
                  <a:cubicBezTo>
                    <a:pt x="11494" y="21684"/>
                    <a:pt x="13973" y="21214"/>
                    <a:pt x="14318" y="20351"/>
                  </a:cubicBezTo>
                  <a:cubicBezTo>
                    <a:pt x="14407" y="20127"/>
                    <a:pt x="14463" y="19848"/>
                    <a:pt x="14128" y="19636"/>
                  </a:cubicBezTo>
                  <a:lnTo>
                    <a:pt x="14128" y="19636"/>
                  </a:lnTo>
                  <a:cubicBezTo>
                    <a:pt x="14207" y="19647"/>
                    <a:pt x="14274" y="19670"/>
                    <a:pt x="14352" y="19670"/>
                  </a:cubicBezTo>
                  <a:lnTo>
                    <a:pt x="23491" y="19938"/>
                  </a:lnTo>
                  <a:cubicBezTo>
                    <a:pt x="25121" y="16623"/>
                    <a:pt x="23648" y="14057"/>
                    <a:pt x="23648" y="14057"/>
                  </a:cubicBezTo>
                  <a:lnTo>
                    <a:pt x="15602" y="14057"/>
                  </a:lnTo>
                  <a:cubicBezTo>
                    <a:pt x="15021" y="14057"/>
                    <a:pt x="14452" y="13945"/>
                    <a:pt x="13916" y="13722"/>
                  </a:cubicBezTo>
                  <a:cubicBezTo>
                    <a:pt x="13905" y="12271"/>
                    <a:pt x="13805" y="10776"/>
                    <a:pt x="13526" y="9537"/>
                  </a:cubicBezTo>
                  <a:lnTo>
                    <a:pt x="13526" y="9537"/>
                  </a:lnTo>
                  <a:lnTo>
                    <a:pt x="16996" y="10508"/>
                  </a:lnTo>
                  <a:cubicBezTo>
                    <a:pt x="17528" y="10660"/>
                    <a:pt x="18071" y="10734"/>
                    <a:pt x="18608" y="10734"/>
                  </a:cubicBezTo>
                  <a:cubicBezTo>
                    <a:pt x="20204" y="10734"/>
                    <a:pt x="21762" y="10083"/>
                    <a:pt x="22889" y="8890"/>
                  </a:cubicBezTo>
                  <a:cubicBezTo>
                    <a:pt x="23748" y="7997"/>
                    <a:pt x="24529" y="7048"/>
                    <a:pt x="25254" y="6055"/>
                  </a:cubicBezTo>
                  <a:cubicBezTo>
                    <a:pt x="25589" y="5587"/>
                    <a:pt x="25868" y="5096"/>
                    <a:pt x="26091" y="4571"/>
                  </a:cubicBezTo>
                  <a:cubicBezTo>
                    <a:pt x="26948" y="2360"/>
                    <a:pt x="25856" y="1"/>
                    <a:pt x="23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1"/>
            <p:cNvSpPr/>
            <p:nvPr/>
          </p:nvSpPr>
          <p:spPr>
            <a:xfrm>
              <a:off x="851278" y="535046"/>
              <a:ext cx="559307" cy="660973"/>
            </a:xfrm>
            <a:custGeom>
              <a:avLst/>
              <a:gdLst/>
              <a:ahLst/>
              <a:cxnLst/>
              <a:rect l="l" t="t" r="r" b="b"/>
              <a:pathLst>
                <a:path w="9732" h="11501" extrusionOk="0">
                  <a:moveTo>
                    <a:pt x="4366" y="1"/>
                  </a:moveTo>
                  <a:cubicBezTo>
                    <a:pt x="3377" y="1"/>
                    <a:pt x="2517" y="160"/>
                    <a:pt x="1741" y="453"/>
                  </a:cubicBezTo>
                  <a:cubicBezTo>
                    <a:pt x="1272" y="632"/>
                    <a:pt x="1071" y="1190"/>
                    <a:pt x="1317" y="1625"/>
                  </a:cubicBezTo>
                  <a:cubicBezTo>
                    <a:pt x="1350" y="1681"/>
                    <a:pt x="1395" y="1737"/>
                    <a:pt x="1440" y="1792"/>
                  </a:cubicBezTo>
                  <a:cubicBezTo>
                    <a:pt x="1284" y="1804"/>
                    <a:pt x="1116" y="1826"/>
                    <a:pt x="971" y="1871"/>
                  </a:cubicBezTo>
                  <a:cubicBezTo>
                    <a:pt x="346" y="2060"/>
                    <a:pt x="0" y="2730"/>
                    <a:pt x="223" y="3344"/>
                  </a:cubicBezTo>
                  <a:cubicBezTo>
                    <a:pt x="480" y="4125"/>
                    <a:pt x="971" y="5330"/>
                    <a:pt x="1763" y="6290"/>
                  </a:cubicBezTo>
                  <a:cubicBezTo>
                    <a:pt x="930" y="7293"/>
                    <a:pt x="1072" y="8793"/>
                    <a:pt x="2261" y="8793"/>
                  </a:cubicBezTo>
                  <a:cubicBezTo>
                    <a:pt x="2395" y="8793"/>
                    <a:pt x="2541" y="8774"/>
                    <a:pt x="2701" y="8734"/>
                  </a:cubicBezTo>
                  <a:lnTo>
                    <a:pt x="2701" y="8734"/>
                  </a:lnTo>
                  <a:cubicBezTo>
                    <a:pt x="1687" y="10315"/>
                    <a:pt x="2364" y="11501"/>
                    <a:pt x="3435" y="11501"/>
                  </a:cubicBezTo>
                  <a:cubicBezTo>
                    <a:pt x="3838" y="11501"/>
                    <a:pt x="4297" y="11333"/>
                    <a:pt x="4743" y="10954"/>
                  </a:cubicBezTo>
                  <a:cubicBezTo>
                    <a:pt x="6372" y="9559"/>
                    <a:pt x="5267" y="5274"/>
                    <a:pt x="5267" y="5274"/>
                  </a:cubicBezTo>
                  <a:cubicBezTo>
                    <a:pt x="5267" y="5274"/>
                    <a:pt x="7455" y="4928"/>
                    <a:pt x="8269" y="3132"/>
                  </a:cubicBezTo>
                  <a:cubicBezTo>
                    <a:pt x="9642" y="2708"/>
                    <a:pt x="9731" y="922"/>
                    <a:pt x="7109" y="342"/>
                  </a:cubicBezTo>
                  <a:cubicBezTo>
                    <a:pt x="6089" y="109"/>
                    <a:pt x="5183"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1"/>
            <p:cNvSpPr/>
            <p:nvPr/>
          </p:nvSpPr>
          <p:spPr>
            <a:xfrm>
              <a:off x="1006969" y="699702"/>
              <a:ext cx="401032" cy="624996"/>
            </a:xfrm>
            <a:custGeom>
              <a:avLst/>
              <a:gdLst/>
              <a:ahLst/>
              <a:cxnLst/>
              <a:rect l="l" t="t" r="r" b="b"/>
              <a:pathLst>
                <a:path w="6978" h="10875" extrusionOk="0">
                  <a:moveTo>
                    <a:pt x="3210" y="1"/>
                  </a:moveTo>
                  <a:cubicBezTo>
                    <a:pt x="3089" y="1"/>
                    <a:pt x="2966" y="16"/>
                    <a:pt x="2837" y="55"/>
                  </a:cubicBezTo>
                  <a:cubicBezTo>
                    <a:pt x="3485" y="155"/>
                    <a:pt x="4355" y="635"/>
                    <a:pt x="4076" y="1148"/>
                  </a:cubicBezTo>
                  <a:cubicBezTo>
                    <a:pt x="3966" y="1342"/>
                    <a:pt x="3594" y="1450"/>
                    <a:pt x="3107" y="1450"/>
                  </a:cubicBezTo>
                  <a:cubicBezTo>
                    <a:pt x="2556" y="1450"/>
                    <a:pt x="1859" y="1311"/>
                    <a:pt x="1230" y="1003"/>
                  </a:cubicBezTo>
                  <a:cubicBezTo>
                    <a:pt x="1216" y="999"/>
                    <a:pt x="1203" y="998"/>
                    <a:pt x="1190" y="998"/>
                  </a:cubicBezTo>
                  <a:cubicBezTo>
                    <a:pt x="1087" y="998"/>
                    <a:pt x="1012" y="1105"/>
                    <a:pt x="1052" y="1204"/>
                  </a:cubicBezTo>
                  <a:cubicBezTo>
                    <a:pt x="1945" y="2521"/>
                    <a:pt x="1733" y="3592"/>
                    <a:pt x="1733" y="3592"/>
                  </a:cubicBezTo>
                  <a:cubicBezTo>
                    <a:pt x="1733" y="3592"/>
                    <a:pt x="1335" y="3402"/>
                    <a:pt x="932" y="3402"/>
                  </a:cubicBezTo>
                  <a:cubicBezTo>
                    <a:pt x="547" y="3402"/>
                    <a:pt x="158" y="3575"/>
                    <a:pt x="103" y="4251"/>
                  </a:cubicBezTo>
                  <a:cubicBezTo>
                    <a:pt x="0" y="5531"/>
                    <a:pt x="1454" y="5579"/>
                    <a:pt x="1672" y="5579"/>
                  </a:cubicBezTo>
                  <a:cubicBezTo>
                    <a:pt x="1690" y="5579"/>
                    <a:pt x="1699" y="5578"/>
                    <a:pt x="1699" y="5578"/>
                  </a:cubicBezTo>
                  <a:lnTo>
                    <a:pt x="1699" y="5578"/>
                  </a:lnTo>
                  <a:cubicBezTo>
                    <a:pt x="1699" y="5579"/>
                    <a:pt x="1655" y="8837"/>
                    <a:pt x="1487" y="10299"/>
                  </a:cubicBezTo>
                  <a:cubicBezTo>
                    <a:pt x="1449" y="10687"/>
                    <a:pt x="2361" y="10874"/>
                    <a:pt x="3303" y="10874"/>
                  </a:cubicBezTo>
                  <a:cubicBezTo>
                    <a:pt x="4314" y="10874"/>
                    <a:pt x="5361" y="10659"/>
                    <a:pt x="5315" y="10243"/>
                  </a:cubicBezTo>
                  <a:lnTo>
                    <a:pt x="5103" y="8826"/>
                  </a:lnTo>
                  <a:lnTo>
                    <a:pt x="4880" y="7319"/>
                  </a:lnTo>
                  <a:cubicBezTo>
                    <a:pt x="4880" y="7319"/>
                    <a:pt x="6286" y="7040"/>
                    <a:pt x="6754" y="5634"/>
                  </a:cubicBezTo>
                  <a:cubicBezTo>
                    <a:pt x="6978" y="4954"/>
                    <a:pt x="6699" y="3949"/>
                    <a:pt x="6353" y="2967"/>
                  </a:cubicBezTo>
                  <a:cubicBezTo>
                    <a:pt x="6208" y="2565"/>
                    <a:pt x="6074" y="2175"/>
                    <a:pt x="5929" y="1795"/>
                  </a:cubicBezTo>
                  <a:lnTo>
                    <a:pt x="5895" y="1695"/>
                  </a:lnTo>
                  <a:cubicBezTo>
                    <a:pt x="5694" y="1137"/>
                    <a:pt x="5560" y="635"/>
                    <a:pt x="5560" y="267"/>
                  </a:cubicBezTo>
                  <a:cubicBezTo>
                    <a:pt x="5348" y="349"/>
                    <a:pt x="5151" y="381"/>
                    <a:pt x="4965" y="381"/>
                  </a:cubicBezTo>
                  <a:cubicBezTo>
                    <a:pt x="4321" y="381"/>
                    <a:pt x="3800" y="1"/>
                    <a:pt x="3210"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1"/>
            <p:cNvSpPr/>
            <p:nvPr/>
          </p:nvSpPr>
          <p:spPr>
            <a:xfrm>
              <a:off x="1038521" y="931141"/>
              <a:ext cx="66781" cy="15460"/>
            </a:xfrm>
            <a:custGeom>
              <a:avLst/>
              <a:gdLst/>
              <a:ahLst/>
              <a:cxnLst/>
              <a:rect l="l" t="t" r="r" b="b"/>
              <a:pathLst>
                <a:path w="1162" h="269" extrusionOk="0">
                  <a:moveTo>
                    <a:pt x="452" y="0"/>
                  </a:moveTo>
                  <a:cubicBezTo>
                    <a:pt x="322" y="0"/>
                    <a:pt x="186" y="18"/>
                    <a:pt x="57" y="67"/>
                  </a:cubicBezTo>
                  <a:cubicBezTo>
                    <a:pt x="23" y="90"/>
                    <a:pt x="1" y="123"/>
                    <a:pt x="12" y="168"/>
                  </a:cubicBezTo>
                  <a:cubicBezTo>
                    <a:pt x="30" y="195"/>
                    <a:pt x="56" y="215"/>
                    <a:pt x="90" y="215"/>
                  </a:cubicBezTo>
                  <a:cubicBezTo>
                    <a:pt x="97" y="215"/>
                    <a:pt x="104" y="214"/>
                    <a:pt x="112" y="212"/>
                  </a:cubicBezTo>
                  <a:cubicBezTo>
                    <a:pt x="224" y="170"/>
                    <a:pt x="343" y="155"/>
                    <a:pt x="458" y="155"/>
                  </a:cubicBezTo>
                  <a:cubicBezTo>
                    <a:pt x="770" y="155"/>
                    <a:pt x="1050" y="268"/>
                    <a:pt x="1050" y="268"/>
                  </a:cubicBezTo>
                  <a:lnTo>
                    <a:pt x="1072" y="268"/>
                  </a:lnTo>
                  <a:cubicBezTo>
                    <a:pt x="1106" y="268"/>
                    <a:pt x="1128" y="246"/>
                    <a:pt x="1139" y="224"/>
                  </a:cubicBezTo>
                  <a:cubicBezTo>
                    <a:pt x="1161" y="190"/>
                    <a:pt x="1139" y="145"/>
                    <a:pt x="1106" y="123"/>
                  </a:cubicBezTo>
                  <a:cubicBezTo>
                    <a:pt x="1089" y="123"/>
                    <a:pt x="792"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1"/>
            <p:cNvSpPr/>
            <p:nvPr/>
          </p:nvSpPr>
          <p:spPr>
            <a:xfrm>
              <a:off x="1270074" y="812462"/>
              <a:ext cx="69942" cy="129884"/>
            </a:xfrm>
            <a:custGeom>
              <a:avLst/>
              <a:gdLst/>
              <a:ahLst/>
              <a:cxnLst/>
              <a:rect l="l" t="t" r="r" b="b"/>
              <a:pathLst>
                <a:path w="1217" h="2260" extrusionOk="0">
                  <a:moveTo>
                    <a:pt x="67" y="1"/>
                  </a:moveTo>
                  <a:cubicBezTo>
                    <a:pt x="34" y="1"/>
                    <a:pt x="0" y="34"/>
                    <a:pt x="0" y="68"/>
                  </a:cubicBezTo>
                  <a:cubicBezTo>
                    <a:pt x="0" y="492"/>
                    <a:pt x="302" y="894"/>
                    <a:pt x="603" y="1273"/>
                  </a:cubicBezTo>
                  <a:cubicBezTo>
                    <a:pt x="748" y="1452"/>
                    <a:pt x="871" y="1630"/>
                    <a:pt x="994" y="1831"/>
                  </a:cubicBezTo>
                  <a:cubicBezTo>
                    <a:pt x="1016" y="1887"/>
                    <a:pt x="1016" y="1943"/>
                    <a:pt x="994" y="1987"/>
                  </a:cubicBezTo>
                  <a:cubicBezTo>
                    <a:pt x="960" y="2043"/>
                    <a:pt x="915" y="2076"/>
                    <a:pt x="860" y="2076"/>
                  </a:cubicBezTo>
                  <a:cubicBezTo>
                    <a:pt x="737" y="2099"/>
                    <a:pt x="611" y="2110"/>
                    <a:pt x="486" y="2110"/>
                  </a:cubicBezTo>
                  <a:cubicBezTo>
                    <a:pt x="360" y="2110"/>
                    <a:pt x="235" y="2099"/>
                    <a:pt x="112" y="2076"/>
                  </a:cubicBezTo>
                  <a:cubicBezTo>
                    <a:pt x="104" y="2074"/>
                    <a:pt x="94" y="2072"/>
                    <a:pt x="85" y="2072"/>
                  </a:cubicBezTo>
                  <a:cubicBezTo>
                    <a:pt x="58" y="2072"/>
                    <a:pt x="28" y="2085"/>
                    <a:pt x="11" y="2110"/>
                  </a:cubicBezTo>
                  <a:cubicBezTo>
                    <a:pt x="0" y="2155"/>
                    <a:pt x="11" y="2199"/>
                    <a:pt x="45" y="2210"/>
                  </a:cubicBezTo>
                  <a:cubicBezTo>
                    <a:pt x="147" y="2244"/>
                    <a:pt x="243" y="2259"/>
                    <a:pt x="342" y="2259"/>
                  </a:cubicBezTo>
                  <a:cubicBezTo>
                    <a:pt x="373" y="2259"/>
                    <a:pt x="404" y="2258"/>
                    <a:pt x="436" y="2255"/>
                  </a:cubicBezTo>
                  <a:cubicBezTo>
                    <a:pt x="477" y="2258"/>
                    <a:pt x="518" y="2259"/>
                    <a:pt x="559" y="2259"/>
                  </a:cubicBezTo>
                  <a:cubicBezTo>
                    <a:pt x="670" y="2259"/>
                    <a:pt x="779" y="2249"/>
                    <a:pt x="893" y="2233"/>
                  </a:cubicBezTo>
                  <a:cubicBezTo>
                    <a:pt x="1105" y="2199"/>
                    <a:pt x="1217" y="1965"/>
                    <a:pt x="1116" y="1775"/>
                  </a:cubicBezTo>
                  <a:cubicBezTo>
                    <a:pt x="1005" y="1563"/>
                    <a:pt x="871" y="1373"/>
                    <a:pt x="715" y="1184"/>
                  </a:cubicBezTo>
                  <a:cubicBezTo>
                    <a:pt x="436" y="815"/>
                    <a:pt x="145" y="436"/>
                    <a:pt x="145" y="68"/>
                  </a:cubicBezTo>
                  <a:cubicBezTo>
                    <a:pt x="145" y="34"/>
                    <a:pt x="112"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1"/>
            <p:cNvSpPr/>
            <p:nvPr/>
          </p:nvSpPr>
          <p:spPr>
            <a:xfrm>
              <a:off x="1232890" y="972578"/>
              <a:ext cx="77011" cy="31724"/>
            </a:xfrm>
            <a:custGeom>
              <a:avLst/>
              <a:gdLst/>
              <a:ahLst/>
              <a:cxnLst/>
              <a:rect l="l" t="t" r="r" b="b"/>
              <a:pathLst>
                <a:path w="1340" h="552" extrusionOk="0">
                  <a:moveTo>
                    <a:pt x="79" y="0"/>
                  </a:moveTo>
                  <a:cubicBezTo>
                    <a:pt x="57" y="0"/>
                    <a:pt x="35" y="9"/>
                    <a:pt x="22" y="27"/>
                  </a:cubicBezTo>
                  <a:cubicBezTo>
                    <a:pt x="0" y="60"/>
                    <a:pt x="0" y="105"/>
                    <a:pt x="34" y="127"/>
                  </a:cubicBezTo>
                  <a:cubicBezTo>
                    <a:pt x="357" y="395"/>
                    <a:pt x="759" y="552"/>
                    <a:pt x="1172" y="552"/>
                  </a:cubicBezTo>
                  <a:lnTo>
                    <a:pt x="1272" y="540"/>
                  </a:lnTo>
                  <a:cubicBezTo>
                    <a:pt x="1306" y="540"/>
                    <a:pt x="1339" y="507"/>
                    <a:pt x="1339" y="462"/>
                  </a:cubicBezTo>
                  <a:cubicBezTo>
                    <a:pt x="1339" y="429"/>
                    <a:pt x="1306" y="395"/>
                    <a:pt x="1261" y="395"/>
                  </a:cubicBezTo>
                  <a:cubicBezTo>
                    <a:pt x="1231" y="397"/>
                    <a:pt x="1202" y="398"/>
                    <a:pt x="1172" y="398"/>
                  </a:cubicBezTo>
                  <a:cubicBezTo>
                    <a:pt x="791" y="398"/>
                    <a:pt x="423" y="264"/>
                    <a:pt x="123" y="16"/>
                  </a:cubicBezTo>
                  <a:cubicBezTo>
                    <a:pt x="113" y="6"/>
                    <a:pt x="96"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1"/>
            <p:cNvSpPr/>
            <p:nvPr/>
          </p:nvSpPr>
          <p:spPr>
            <a:xfrm>
              <a:off x="1196970" y="1095337"/>
              <a:ext cx="103275" cy="112298"/>
            </a:xfrm>
            <a:custGeom>
              <a:avLst/>
              <a:gdLst/>
              <a:ahLst/>
              <a:cxnLst/>
              <a:rect l="l" t="t" r="r" b="b"/>
              <a:pathLst>
                <a:path w="1797" h="1954" extrusionOk="0">
                  <a:moveTo>
                    <a:pt x="0" y="0"/>
                  </a:moveTo>
                  <a:lnTo>
                    <a:pt x="0" y="0"/>
                  </a:lnTo>
                  <a:cubicBezTo>
                    <a:pt x="246" y="726"/>
                    <a:pt x="1138" y="1596"/>
                    <a:pt x="1797" y="1953"/>
                  </a:cubicBezTo>
                  <a:lnTo>
                    <a:pt x="1574" y="435"/>
                  </a:lnTo>
                  <a:cubicBezTo>
                    <a:pt x="1467" y="446"/>
                    <a:pt x="1362" y="451"/>
                    <a:pt x="1258" y="451"/>
                  </a:cubicBezTo>
                  <a:cubicBezTo>
                    <a:pt x="793" y="451"/>
                    <a:pt x="356" y="337"/>
                    <a:pt x="0" y="0"/>
                  </a:cubicBezTo>
                  <a:close/>
                </a:path>
              </a:pathLst>
            </a:custGeom>
            <a:solidFill>
              <a:srgbClr val="1D284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1"/>
            <p:cNvSpPr/>
            <p:nvPr/>
          </p:nvSpPr>
          <p:spPr>
            <a:xfrm>
              <a:off x="975704" y="560449"/>
              <a:ext cx="330343" cy="147528"/>
            </a:xfrm>
            <a:custGeom>
              <a:avLst/>
              <a:gdLst/>
              <a:ahLst/>
              <a:cxnLst/>
              <a:rect l="l" t="t" r="r" b="b"/>
              <a:pathLst>
                <a:path w="5748" h="2567" extrusionOk="0">
                  <a:moveTo>
                    <a:pt x="89" y="0"/>
                  </a:moveTo>
                  <a:cubicBezTo>
                    <a:pt x="56" y="11"/>
                    <a:pt x="22" y="34"/>
                    <a:pt x="11" y="78"/>
                  </a:cubicBezTo>
                  <a:cubicBezTo>
                    <a:pt x="0" y="614"/>
                    <a:pt x="201" y="1038"/>
                    <a:pt x="569" y="1283"/>
                  </a:cubicBezTo>
                  <a:cubicBezTo>
                    <a:pt x="787" y="1419"/>
                    <a:pt x="1050" y="1488"/>
                    <a:pt x="1346" y="1488"/>
                  </a:cubicBezTo>
                  <a:cubicBezTo>
                    <a:pt x="1731" y="1488"/>
                    <a:pt x="2172" y="1372"/>
                    <a:pt x="2645" y="1138"/>
                  </a:cubicBezTo>
                  <a:cubicBezTo>
                    <a:pt x="3044" y="941"/>
                    <a:pt x="3469" y="843"/>
                    <a:pt x="3867" y="843"/>
                  </a:cubicBezTo>
                  <a:cubicBezTo>
                    <a:pt x="4303" y="843"/>
                    <a:pt x="4707" y="961"/>
                    <a:pt x="5011" y="1194"/>
                  </a:cubicBezTo>
                  <a:cubicBezTo>
                    <a:pt x="5412" y="1484"/>
                    <a:pt x="5591" y="1998"/>
                    <a:pt x="5479" y="2478"/>
                  </a:cubicBezTo>
                  <a:cubicBezTo>
                    <a:pt x="5468" y="2522"/>
                    <a:pt x="5491" y="2556"/>
                    <a:pt x="5535" y="2567"/>
                  </a:cubicBezTo>
                  <a:lnTo>
                    <a:pt x="5546" y="2567"/>
                  </a:lnTo>
                  <a:cubicBezTo>
                    <a:pt x="5580" y="2567"/>
                    <a:pt x="5613" y="2545"/>
                    <a:pt x="5625" y="2511"/>
                  </a:cubicBezTo>
                  <a:cubicBezTo>
                    <a:pt x="5747" y="1964"/>
                    <a:pt x="5546" y="1406"/>
                    <a:pt x="5111" y="1071"/>
                  </a:cubicBezTo>
                  <a:cubicBezTo>
                    <a:pt x="4783" y="820"/>
                    <a:pt x="4348" y="694"/>
                    <a:pt x="3881" y="694"/>
                  </a:cubicBezTo>
                  <a:cubicBezTo>
                    <a:pt x="3458" y="694"/>
                    <a:pt x="3008" y="798"/>
                    <a:pt x="2589" y="1005"/>
                  </a:cubicBezTo>
                  <a:cubicBezTo>
                    <a:pt x="2144" y="1230"/>
                    <a:pt x="1722" y="1344"/>
                    <a:pt x="1356" y="1344"/>
                  </a:cubicBezTo>
                  <a:cubicBezTo>
                    <a:pt x="1089" y="1344"/>
                    <a:pt x="852" y="1283"/>
                    <a:pt x="659" y="1161"/>
                  </a:cubicBezTo>
                  <a:cubicBezTo>
                    <a:pt x="324" y="949"/>
                    <a:pt x="156" y="569"/>
                    <a:pt x="168" y="78"/>
                  </a:cubicBezTo>
                  <a:cubicBezTo>
                    <a:pt x="168" y="45"/>
                    <a:pt x="134" y="11"/>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1"/>
            <p:cNvSpPr/>
            <p:nvPr/>
          </p:nvSpPr>
          <p:spPr>
            <a:xfrm>
              <a:off x="934612" y="586598"/>
              <a:ext cx="252125" cy="186838"/>
            </a:xfrm>
            <a:custGeom>
              <a:avLst/>
              <a:gdLst/>
              <a:ahLst/>
              <a:cxnLst/>
              <a:rect l="l" t="t" r="r" b="b"/>
              <a:pathLst>
                <a:path w="4387" h="3251" extrusionOk="0">
                  <a:moveTo>
                    <a:pt x="129" y="1"/>
                  </a:moveTo>
                  <a:cubicBezTo>
                    <a:pt x="93" y="1"/>
                    <a:pt x="68" y="31"/>
                    <a:pt x="68" y="70"/>
                  </a:cubicBezTo>
                  <a:cubicBezTo>
                    <a:pt x="1" y="561"/>
                    <a:pt x="168" y="1052"/>
                    <a:pt x="514" y="1409"/>
                  </a:cubicBezTo>
                  <a:cubicBezTo>
                    <a:pt x="1028" y="1943"/>
                    <a:pt x="1843" y="2127"/>
                    <a:pt x="2318" y="2127"/>
                  </a:cubicBezTo>
                  <a:cubicBezTo>
                    <a:pt x="2359" y="2127"/>
                    <a:pt x="2398" y="2126"/>
                    <a:pt x="2434" y="2123"/>
                  </a:cubicBezTo>
                  <a:cubicBezTo>
                    <a:pt x="2481" y="2120"/>
                    <a:pt x="2530" y="2118"/>
                    <a:pt x="2580" y="2118"/>
                  </a:cubicBezTo>
                  <a:cubicBezTo>
                    <a:pt x="3234" y="2118"/>
                    <a:pt x="4128" y="2396"/>
                    <a:pt x="4242" y="3183"/>
                  </a:cubicBezTo>
                  <a:cubicBezTo>
                    <a:pt x="4242" y="3217"/>
                    <a:pt x="4275" y="3250"/>
                    <a:pt x="4308" y="3250"/>
                  </a:cubicBezTo>
                  <a:lnTo>
                    <a:pt x="4320" y="3250"/>
                  </a:lnTo>
                  <a:cubicBezTo>
                    <a:pt x="4364" y="3239"/>
                    <a:pt x="4387" y="3205"/>
                    <a:pt x="4387" y="3161"/>
                  </a:cubicBezTo>
                  <a:cubicBezTo>
                    <a:pt x="4272" y="2275"/>
                    <a:pt x="3292" y="1973"/>
                    <a:pt x="2581" y="1973"/>
                  </a:cubicBezTo>
                  <a:cubicBezTo>
                    <a:pt x="2531" y="1973"/>
                    <a:pt x="2481" y="1975"/>
                    <a:pt x="2434" y="1978"/>
                  </a:cubicBezTo>
                  <a:cubicBezTo>
                    <a:pt x="2399" y="1981"/>
                    <a:pt x="2361" y="1982"/>
                    <a:pt x="2321" y="1982"/>
                  </a:cubicBezTo>
                  <a:cubicBezTo>
                    <a:pt x="1862" y="1982"/>
                    <a:pt x="1097" y="1801"/>
                    <a:pt x="615" y="1308"/>
                  </a:cubicBezTo>
                  <a:cubicBezTo>
                    <a:pt x="302" y="985"/>
                    <a:pt x="157" y="527"/>
                    <a:pt x="213" y="81"/>
                  </a:cubicBezTo>
                  <a:cubicBezTo>
                    <a:pt x="213" y="36"/>
                    <a:pt x="191" y="3"/>
                    <a:pt x="146" y="3"/>
                  </a:cubicBezTo>
                  <a:cubicBezTo>
                    <a:pt x="140" y="1"/>
                    <a:pt x="134" y="1"/>
                    <a:pt x="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1"/>
            <p:cNvSpPr/>
            <p:nvPr/>
          </p:nvSpPr>
          <p:spPr>
            <a:xfrm>
              <a:off x="869842" y="686139"/>
              <a:ext cx="162355" cy="332297"/>
            </a:xfrm>
            <a:custGeom>
              <a:avLst/>
              <a:gdLst/>
              <a:ahLst/>
              <a:cxnLst/>
              <a:rect l="l" t="t" r="r" b="b"/>
              <a:pathLst>
                <a:path w="2825" h="5782" extrusionOk="0">
                  <a:moveTo>
                    <a:pt x="90" y="0"/>
                  </a:moveTo>
                  <a:cubicBezTo>
                    <a:pt x="45" y="0"/>
                    <a:pt x="12" y="34"/>
                    <a:pt x="12" y="79"/>
                  </a:cubicBezTo>
                  <a:cubicBezTo>
                    <a:pt x="1" y="279"/>
                    <a:pt x="79" y="480"/>
                    <a:pt x="235" y="614"/>
                  </a:cubicBezTo>
                  <a:cubicBezTo>
                    <a:pt x="343" y="693"/>
                    <a:pt x="478" y="722"/>
                    <a:pt x="620" y="722"/>
                  </a:cubicBezTo>
                  <a:cubicBezTo>
                    <a:pt x="800" y="722"/>
                    <a:pt x="993" y="675"/>
                    <a:pt x="1161" y="625"/>
                  </a:cubicBezTo>
                  <a:cubicBezTo>
                    <a:pt x="1239" y="610"/>
                    <a:pt x="1317" y="602"/>
                    <a:pt x="1394" y="602"/>
                  </a:cubicBezTo>
                  <a:cubicBezTo>
                    <a:pt x="1648" y="602"/>
                    <a:pt x="1893" y="686"/>
                    <a:pt x="2099" y="849"/>
                  </a:cubicBezTo>
                  <a:cubicBezTo>
                    <a:pt x="2478" y="1139"/>
                    <a:pt x="2668" y="1663"/>
                    <a:pt x="2657" y="2366"/>
                  </a:cubicBezTo>
                  <a:cubicBezTo>
                    <a:pt x="2634" y="3181"/>
                    <a:pt x="2210" y="3672"/>
                    <a:pt x="1809" y="4141"/>
                  </a:cubicBezTo>
                  <a:cubicBezTo>
                    <a:pt x="1396" y="4620"/>
                    <a:pt x="1016" y="5056"/>
                    <a:pt x="1251" y="5736"/>
                  </a:cubicBezTo>
                  <a:cubicBezTo>
                    <a:pt x="1262" y="5759"/>
                    <a:pt x="1284" y="5781"/>
                    <a:pt x="1318" y="5781"/>
                  </a:cubicBezTo>
                  <a:cubicBezTo>
                    <a:pt x="1329" y="5781"/>
                    <a:pt x="1340" y="5781"/>
                    <a:pt x="1351" y="5770"/>
                  </a:cubicBezTo>
                  <a:cubicBezTo>
                    <a:pt x="1385" y="5759"/>
                    <a:pt x="1407" y="5725"/>
                    <a:pt x="1396" y="5681"/>
                  </a:cubicBezTo>
                  <a:cubicBezTo>
                    <a:pt x="1184" y="5089"/>
                    <a:pt x="1519" y="4710"/>
                    <a:pt x="1920" y="4241"/>
                  </a:cubicBezTo>
                  <a:cubicBezTo>
                    <a:pt x="2322" y="3772"/>
                    <a:pt x="2780" y="3237"/>
                    <a:pt x="2802" y="2366"/>
                  </a:cubicBezTo>
                  <a:cubicBezTo>
                    <a:pt x="2824" y="1429"/>
                    <a:pt x="2478" y="960"/>
                    <a:pt x="2188" y="726"/>
                  </a:cubicBezTo>
                  <a:cubicBezTo>
                    <a:pt x="1958" y="547"/>
                    <a:pt x="1676" y="453"/>
                    <a:pt x="1387" y="453"/>
                  </a:cubicBezTo>
                  <a:cubicBezTo>
                    <a:pt x="1297" y="453"/>
                    <a:pt x="1207" y="462"/>
                    <a:pt x="1117" y="480"/>
                  </a:cubicBezTo>
                  <a:cubicBezTo>
                    <a:pt x="958" y="526"/>
                    <a:pt x="776" y="573"/>
                    <a:pt x="615" y="573"/>
                  </a:cubicBezTo>
                  <a:cubicBezTo>
                    <a:pt x="504" y="573"/>
                    <a:pt x="402" y="551"/>
                    <a:pt x="324" y="491"/>
                  </a:cubicBezTo>
                  <a:cubicBezTo>
                    <a:pt x="213" y="391"/>
                    <a:pt x="146" y="235"/>
                    <a:pt x="157" y="79"/>
                  </a:cubicBezTo>
                  <a:cubicBezTo>
                    <a:pt x="157" y="34"/>
                    <a:pt x="124"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1"/>
            <p:cNvSpPr/>
            <p:nvPr/>
          </p:nvSpPr>
          <p:spPr>
            <a:xfrm>
              <a:off x="885704" y="758381"/>
              <a:ext cx="75919" cy="104252"/>
            </a:xfrm>
            <a:custGeom>
              <a:avLst/>
              <a:gdLst/>
              <a:ahLst/>
              <a:cxnLst/>
              <a:rect l="l" t="t" r="r" b="b"/>
              <a:pathLst>
                <a:path w="1321" h="1814" extrusionOk="0">
                  <a:moveTo>
                    <a:pt x="95" y="0"/>
                  </a:moveTo>
                  <a:cubicBezTo>
                    <a:pt x="30" y="0"/>
                    <a:pt x="1" y="139"/>
                    <a:pt x="82" y="150"/>
                  </a:cubicBezTo>
                  <a:cubicBezTo>
                    <a:pt x="774" y="306"/>
                    <a:pt x="1142" y="1065"/>
                    <a:pt x="863" y="1712"/>
                  </a:cubicBezTo>
                  <a:cubicBezTo>
                    <a:pt x="843" y="1763"/>
                    <a:pt x="878" y="1814"/>
                    <a:pt x="927" y="1814"/>
                  </a:cubicBezTo>
                  <a:cubicBezTo>
                    <a:pt x="932" y="1814"/>
                    <a:pt x="936" y="1813"/>
                    <a:pt x="941" y="1812"/>
                  </a:cubicBezTo>
                  <a:cubicBezTo>
                    <a:pt x="964" y="1812"/>
                    <a:pt x="986" y="1801"/>
                    <a:pt x="1008" y="1779"/>
                  </a:cubicBezTo>
                  <a:cubicBezTo>
                    <a:pt x="1321" y="1031"/>
                    <a:pt x="897" y="194"/>
                    <a:pt x="115" y="4"/>
                  </a:cubicBezTo>
                  <a:cubicBezTo>
                    <a:pt x="108" y="1"/>
                    <a:pt x="102" y="0"/>
                    <a:pt x="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1"/>
            <p:cNvSpPr/>
            <p:nvPr/>
          </p:nvSpPr>
          <p:spPr>
            <a:xfrm>
              <a:off x="990417" y="1015681"/>
              <a:ext cx="68046" cy="134195"/>
            </a:xfrm>
            <a:custGeom>
              <a:avLst/>
              <a:gdLst/>
              <a:ahLst/>
              <a:cxnLst/>
              <a:rect l="l" t="t" r="r" b="b"/>
              <a:pathLst>
                <a:path w="1184" h="2335" extrusionOk="0">
                  <a:moveTo>
                    <a:pt x="854" y="0"/>
                  </a:moveTo>
                  <a:cubicBezTo>
                    <a:pt x="818" y="0"/>
                    <a:pt x="792" y="29"/>
                    <a:pt x="782" y="58"/>
                  </a:cubicBezTo>
                  <a:cubicBezTo>
                    <a:pt x="748" y="326"/>
                    <a:pt x="771" y="583"/>
                    <a:pt x="827" y="839"/>
                  </a:cubicBezTo>
                  <a:cubicBezTo>
                    <a:pt x="927" y="1464"/>
                    <a:pt x="1016" y="2000"/>
                    <a:pt x="68" y="2190"/>
                  </a:cubicBezTo>
                  <a:cubicBezTo>
                    <a:pt x="23" y="2201"/>
                    <a:pt x="1" y="2245"/>
                    <a:pt x="12" y="2279"/>
                  </a:cubicBezTo>
                  <a:cubicBezTo>
                    <a:pt x="12" y="2312"/>
                    <a:pt x="45" y="2335"/>
                    <a:pt x="79" y="2335"/>
                  </a:cubicBezTo>
                  <a:lnTo>
                    <a:pt x="101" y="2335"/>
                  </a:lnTo>
                  <a:cubicBezTo>
                    <a:pt x="1184" y="2112"/>
                    <a:pt x="1072" y="1420"/>
                    <a:pt x="972" y="817"/>
                  </a:cubicBezTo>
                  <a:cubicBezTo>
                    <a:pt x="916" y="572"/>
                    <a:pt x="905" y="326"/>
                    <a:pt x="927" y="92"/>
                  </a:cubicBezTo>
                  <a:cubicBezTo>
                    <a:pt x="938" y="47"/>
                    <a:pt x="905" y="14"/>
                    <a:pt x="871" y="2"/>
                  </a:cubicBezTo>
                  <a:cubicBezTo>
                    <a:pt x="865" y="1"/>
                    <a:pt x="859" y="0"/>
                    <a:pt x="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1"/>
            <p:cNvSpPr/>
            <p:nvPr/>
          </p:nvSpPr>
          <p:spPr>
            <a:xfrm>
              <a:off x="1160418" y="838669"/>
              <a:ext cx="94310" cy="81781"/>
            </a:xfrm>
            <a:custGeom>
              <a:avLst/>
              <a:gdLst/>
              <a:ahLst/>
              <a:cxnLst/>
              <a:rect l="l" t="t" r="r" b="b"/>
              <a:pathLst>
                <a:path w="1641" h="1423" extrusionOk="0">
                  <a:moveTo>
                    <a:pt x="823" y="1"/>
                  </a:moveTo>
                  <a:cubicBezTo>
                    <a:pt x="760" y="1"/>
                    <a:pt x="698" y="9"/>
                    <a:pt x="636" y="25"/>
                  </a:cubicBezTo>
                  <a:cubicBezTo>
                    <a:pt x="246" y="147"/>
                    <a:pt x="0" y="516"/>
                    <a:pt x="22" y="917"/>
                  </a:cubicBezTo>
                  <a:cubicBezTo>
                    <a:pt x="145" y="1152"/>
                    <a:pt x="357" y="1330"/>
                    <a:pt x="614" y="1397"/>
                  </a:cubicBezTo>
                  <a:cubicBezTo>
                    <a:pt x="675" y="1414"/>
                    <a:pt x="739" y="1422"/>
                    <a:pt x="804" y="1422"/>
                  </a:cubicBezTo>
                  <a:cubicBezTo>
                    <a:pt x="868" y="1422"/>
                    <a:pt x="932" y="1414"/>
                    <a:pt x="993" y="1397"/>
                  </a:cubicBezTo>
                  <a:cubicBezTo>
                    <a:pt x="1384" y="1275"/>
                    <a:pt x="1641" y="906"/>
                    <a:pt x="1607" y="505"/>
                  </a:cubicBezTo>
                  <a:cubicBezTo>
                    <a:pt x="1495" y="270"/>
                    <a:pt x="1283" y="103"/>
                    <a:pt x="1038" y="36"/>
                  </a:cubicBezTo>
                  <a:cubicBezTo>
                    <a:pt x="966" y="12"/>
                    <a:pt x="894" y="1"/>
                    <a:pt x="8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1"/>
            <p:cNvSpPr/>
            <p:nvPr/>
          </p:nvSpPr>
          <p:spPr>
            <a:xfrm>
              <a:off x="1177717" y="840680"/>
              <a:ext cx="77011" cy="79770"/>
            </a:xfrm>
            <a:custGeom>
              <a:avLst/>
              <a:gdLst/>
              <a:ahLst/>
              <a:cxnLst/>
              <a:rect l="l" t="t" r="r" b="b"/>
              <a:pathLst>
                <a:path w="1340" h="1388" extrusionOk="0">
                  <a:moveTo>
                    <a:pt x="692" y="1"/>
                  </a:moveTo>
                  <a:cubicBezTo>
                    <a:pt x="257" y="124"/>
                    <a:pt x="0" y="570"/>
                    <a:pt x="112" y="1005"/>
                  </a:cubicBezTo>
                  <a:cubicBezTo>
                    <a:pt x="145" y="1139"/>
                    <a:pt x="224" y="1262"/>
                    <a:pt x="313" y="1362"/>
                  </a:cubicBezTo>
                  <a:cubicBezTo>
                    <a:pt x="374" y="1379"/>
                    <a:pt x="438" y="1387"/>
                    <a:pt x="503" y="1387"/>
                  </a:cubicBezTo>
                  <a:cubicBezTo>
                    <a:pt x="567" y="1387"/>
                    <a:pt x="631" y="1379"/>
                    <a:pt x="692" y="1362"/>
                  </a:cubicBezTo>
                  <a:cubicBezTo>
                    <a:pt x="1083" y="1240"/>
                    <a:pt x="1340" y="871"/>
                    <a:pt x="1306" y="470"/>
                  </a:cubicBezTo>
                  <a:cubicBezTo>
                    <a:pt x="1194" y="235"/>
                    <a:pt x="982" y="68"/>
                    <a:pt x="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1"/>
            <p:cNvSpPr/>
            <p:nvPr/>
          </p:nvSpPr>
          <p:spPr>
            <a:xfrm>
              <a:off x="1302143" y="797059"/>
              <a:ext cx="69942" cy="81034"/>
            </a:xfrm>
            <a:custGeom>
              <a:avLst/>
              <a:gdLst/>
              <a:ahLst/>
              <a:cxnLst/>
              <a:rect l="l" t="t" r="r" b="b"/>
              <a:pathLst>
                <a:path w="1217" h="1410" extrusionOk="0">
                  <a:moveTo>
                    <a:pt x="759" y="1"/>
                  </a:moveTo>
                  <a:cubicBezTo>
                    <a:pt x="715" y="1"/>
                    <a:pt x="670" y="1"/>
                    <a:pt x="625" y="12"/>
                  </a:cubicBezTo>
                  <a:cubicBezTo>
                    <a:pt x="246" y="113"/>
                    <a:pt x="0" y="492"/>
                    <a:pt x="0" y="905"/>
                  </a:cubicBezTo>
                  <a:cubicBezTo>
                    <a:pt x="123" y="1139"/>
                    <a:pt x="346" y="1318"/>
                    <a:pt x="603" y="1385"/>
                  </a:cubicBezTo>
                  <a:cubicBezTo>
                    <a:pt x="664" y="1402"/>
                    <a:pt x="728" y="1410"/>
                    <a:pt x="793" y="1410"/>
                  </a:cubicBezTo>
                  <a:cubicBezTo>
                    <a:pt x="857" y="1410"/>
                    <a:pt x="921" y="1402"/>
                    <a:pt x="982" y="1385"/>
                  </a:cubicBezTo>
                  <a:cubicBezTo>
                    <a:pt x="1060" y="1362"/>
                    <a:pt x="1150" y="1318"/>
                    <a:pt x="1217" y="1262"/>
                  </a:cubicBezTo>
                  <a:cubicBezTo>
                    <a:pt x="1083" y="871"/>
                    <a:pt x="927" y="470"/>
                    <a:pt x="793" y="101"/>
                  </a:cubicBezTo>
                  <a:lnTo>
                    <a:pt x="7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1"/>
            <p:cNvSpPr/>
            <p:nvPr/>
          </p:nvSpPr>
          <p:spPr>
            <a:xfrm>
              <a:off x="1320074" y="802864"/>
              <a:ext cx="52011" cy="75229"/>
            </a:xfrm>
            <a:custGeom>
              <a:avLst/>
              <a:gdLst/>
              <a:ahLst/>
              <a:cxnLst/>
              <a:rect l="l" t="t" r="r" b="b"/>
              <a:pathLst>
                <a:path w="905" h="1309" extrusionOk="0">
                  <a:moveTo>
                    <a:pt x="481" y="0"/>
                  </a:moveTo>
                  <a:cubicBezTo>
                    <a:pt x="157" y="190"/>
                    <a:pt x="1" y="570"/>
                    <a:pt x="90" y="927"/>
                  </a:cubicBezTo>
                  <a:cubicBezTo>
                    <a:pt x="124" y="1061"/>
                    <a:pt x="190" y="1183"/>
                    <a:pt x="291" y="1284"/>
                  </a:cubicBezTo>
                  <a:cubicBezTo>
                    <a:pt x="352" y="1301"/>
                    <a:pt x="416" y="1309"/>
                    <a:pt x="481" y="1309"/>
                  </a:cubicBezTo>
                  <a:cubicBezTo>
                    <a:pt x="545" y="1309"/>
                    <a:pt x="609" y="1301"/>
                    <a:pt x="670" y="1284"/>
                  </a:cubicBezTo>
                  <a:cubicBezTo>
                    <a:pt x="748" y="1261"/>
                    <a:pt x="838" y="1217"/>
                    <a:pt x="905" y="1161"/>
                  </a:cubicBezTo>
                  <a:cubicBezTo>
                    <a:pt x="771" y="770"/>
                    <a:pt x="615" y="369"/>
                    <a:pt x="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1"/>
            <p:cNvSpPr/>
            <p:nvPr/>
          </p:nvSpPr>
          <p:spPr>
            <a:xfrm>
              <a:off x="2087148" y="1061601"/>
              <a:ext cx="310286" cy="348044"/>
            </a:xfrm>
            <a:custGeom>
              <a:avLst/>
              <a:gdLst/>
              <a:ahLst/>
              <a:cxnLst/>
              <a:rect l="l" t="t" r="r" b="b"/>
              <a:pathLst>
                <a:path w="5399" h="6056" extrusionOk="0">
                  <a:moveTo>
                    <a:pt x="2116" y="1"/>
                  </a:moveTo>
                  <a:cubicBezTo>
                    <a:pt x="2052" y="1"/>
                    <a:pt x="1986" y="3"/>
                    <a:pt x="1920" y="7"/>
                  </a:cubicBezTo>
                  <a:cubicBezTo>
                    <a:pt x="1384" y="63"/>
                    <a:pt x="882" y="308"/>
                    <a:pt x="525" y="699"/>
                  </a:cubicBezTo>
                  <a:cubicBezTo>
                    <a:pt x="1" y="3243"/>
                    <a:pt x="1128" y="6033"/>
                    <a:pt x="3694" y="6055"/>
                  </a:cubicBezTo>
                  <a:cubicBezTo>
                    <a:pt x="4029" y="5587"/>
                    <a:pt x="4308" y="5096"/>
                    <a:pt x="4531" y="4571"/>
                  </a:cubicBezTo>
                  <a:cubicBezTo>
                    <a:pt x="5399" y="2360"/>
                    <a:pt x="4307" y="1"/>
                    <a:pt x="2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1"/>
            <p:cNvSpPr/>
            <p:nvPr/>
          </p:nvSpPr>
          <p:spPr>
            <a:xfrm>
              <a:off x="888462" y="1394592"/>
              <a:ext cx="313044" cy="219654"/>
            </a:xfrm>
            <a:custGeom>
              <a:avLst/>
              <a:gdLst/>
              <a:ahLst/>
              <a:cxnLst/>
              <a:rect l="l" t="t" r="r" b="b"/>
              <a:pathLst>
                <a:path w="5447" h="3822" extrusionOk="0">
                  <a:moveTo>
                    <a:pt x="5363" y="0"/>
                  </a:moveTo>
                  <a:cubicBezTo>
                    <a:pt x="5341" y="0"/>
                    <a:pt x="5320" y="8"/>
                    <a:pt x="5301" y="27"/>
                  </a:cubicBezTo>
                  <a:cubicBezTo>
                    <a:pt x="4062" y="1846"/>
                    <a:pt x="2199" y="3140"/>
                    <a:pt x="67" y="3676"/>
                  </a:cubicBezTo>
                  <a:cubicBezTo>
                    <a:pt x="0" y="3710"/>
                    <a:pt x="12" y="3810"/>
                    <a:pt x="90" y="3821"/>
                  </a:cubicBezTo>
                  <a:lnTo>
                    <a:pt x="101" y="3821"/>
                  </a:lnTo>
                  <a:cubicBezTo>
                    <a:pt x="2266" y="3274"/>
                    <a:pt x="4163" y="1958"/>
                    <a:pt x="5424" y="116"/>
                  </a:cubicBezTo>
                  <a:cubicBezTo>
                    <a:pt x="5446" y="83"/>
                    <a:pt x="5446" y="38"/>
                    <a:pt x="5413" y="16"/>
                  </a:cubicBezTo>
                  <a:cubicBezTo>
                    <a:pt x="5398" y="6"/>
                    <a:pt x="5380" y="0"/>
                    <a:pt x="5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1"/>
            <p:cNvSpPr/>
            <p:nvPr/>
          </p:nvSpPr>
          <p:spPr>
            <a:xfrm>
              <a:off x="1009670" y="1340971"/>
              <a:ext cx="480457" cy="661893"/>
            </a:xfrm>
            <a:custGeom>
              <a:avLst/>
              <a:gdLst/>
              <a:ahLst/>
              <a:cxnLst/>
              <a:rect l="l" t="t" r="r" b="b"/>
              <a:pathLst>
                <a:path w="8360" h="11517" extrusionOk="0">
                  <a:moveTo>
                    <a:pt x="8292" y="0"/>
                  </a:moveTo>
                  <a:cubicBezTo>
                    <a:pt x="8259" y="0"/>
                    <a:pt x="8214" y="23"/>
                    <a:pt x="8214" y="67"/>
                  </a:cubicBezTo>
                  <a:cubicBezTo>
                    <a:pt x="7656" y="5000"/>
                    <a:pt x="4565" y="9296"/>
                    <a:pt x="56" y="11383"/>
                  </a:cubicBezTo>
                  <a:cubicBezTo>
                    <a:pt x="12" y="11394"/>
                    <a:pt x="1" y="11439"/>
                    <a:pt x="23" y="11483"/>
                  </a:cubicBezTo>
                  <a:cubicBezTo>
                    <a:pt x="34" y="11506"/>
                    <a:pt x="56" y="11517"/>
                    <a:pt x="90" y="11517"/>
                  </a:cubicBezTo>
                  <a:lnTo>
                    <a:pt x="112" y="11517"/>
                  </a:lnTo>
                  <a:cubicBezTo>
                    <a:pt x="4676" y="9408"/>
                    <a:pt x="7801" y="5067"/>
                    <a:pt x="8359" y="78"/>
                  </a:cubicBezTo>
                  <a:cubicBezTo>
                    <a:pt x="8359" y="45"/>
                    <a:pt x="8337" y="11"/>
                    <a:pt x="8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1"/>
            <p:cNvSpPr/>
            <p:nvPr/>
          </p:nvSpPr>
          <p:spPr>
            <a:xfrm>
              <a:off x="1127659" y="2186723"/>
              <a:ext cx="280975" cy="42586"/>
            </a:xfrm>
            <a:custGeom>
              <a:avLst/>
              <a:gdLst/>
              <a:ahLst/>
              <a:cxnLst/>
              <a:rect l="l" t="t" r="r" b="b"/>
              <a:pathLst>
                <a:path w="4889" h="741" extrusionOk="0">
                  <a:moveTo>
                    <a:pt x="83" y="1"/>
                  </a:moveTo>
                  <a:cubicBezTo>
                    <a:pt x="53" y="1"/>
                    <a:pt x="21" y="21"/>
                    <a:pt x="12" y="48"/>
                  </a:cubicBezTo>
                  <a:cubicBezTo>
                    <a:pt x="1" y="93"/>
                    <a:pt x="23" y="126"/>
                    <a:pt x="57" y="149"/>
                  </a:cubicBezTo>
                  <a:cubicBezTo>
                    <a:pt x="1228" y="539"/>
                    <a:pt x="2445" y="729"/>
                    <a:pt x="3672" y="740"/>
                  </a:cubicBezTo>
                  <a:cubicBezTo>
                    <a:pt x="4052" y="740"/>
                    <a:pt x="4431" y="718"/>
                    <a:pt x="4811" y="684"/>
                  </a:cubicBezTo>
                  <a:cubicBezTo>
                    <a:pt x="4889" y="662"/>
                    <a:pt x="4878" y="539"/>
                    <a:pt x="4788" y="539"/>
                  </a:cubicBezTo>
                  <a:cubicBezTo>
                    <a:pt x="4421" y="576"/>
                    <a:pt x="4052" y="594"/>
                    <a:pt x="3683" y="594"/>
                  </a:cubicBezTo>
                  <a:cubicBezTo>
                    <a:pt x="2470" y="594"/>
                    <a:pt x="1256" y="397"/>
                    <a:pt x="101" y="4"/>
                  </a:cubicBezTo>
                  <a:cubicBezTo>
                    <a:pt x="95" y="2"/>
                    <a:pt x="89"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1"/>
            <p:cNvSpPr/>
            <p:nvPr/>
          </p:nvSpPr>
          <p:spPr>
            <a:xfrm>
              <a:off x="1640478" y="1350224"/>
              <a:ext cx="159424" cy="290918"/>
            </a:xfrm>
            <a:custGeom>
              <a:avLst/>
              <a:gdLst/>
              <a:ahLst/>
              <a:cxnLst/>
              <a:rect l="l" t="t" r="r" b="b"/>
              <a:pathLst>
                <a:path w="2774" h="5062" extrusionOk="0">
                  <a:moveTo>
                    <a:pt x="105" y="1"/>
                  </a:moveTo>
                  <a:cubicBezTo>
                    <a:pt x="49" y="1"/>
                    <a:pt x="0" y="71"/>
                    <a:pt x="50" y="129"/>
                  </a:cubicBezTo>
                  <a:cubicBezTo>
                    <a:pt x="1267" y="1535"/>
                    <a:pt x="2148" y="3198"/>
                    <a:pt x="2628" y="5006"/>
                  </a:cubicBezTo>
                  <a:cubicBezTo>
                    <a:pt x="2628" y="5040"/>
                    <a:pt x="2661" y="5062"/>
                    <a:pt x="2695" y="5062"/>
                  </a:cubicBezTo>
                  <a:lnTo>
                    <a:pt x="2717" y="5062"/>
                  </a:lnTo>
                  <a:cubicBezTo>
                    <a:pt x="2751" y="5051"/>
                    <a:pt x="2773" y="5017"/>
                    <a:pt x="2762" y="4973"/>
                  </a:cubicBezTo>
                  <a:cubicBezTo>
                    <a:pt x="2282" y="3142"/>
                    <a:pt x="1389" y="1457"/>
                    <a:pt x="162" y="29"/>
                  </a:cubicBezTo>
                  <a:cubicBezTo>
                    <a:pt x="145" y="9"/>
                    <a:pt x="125" y="1"/>
                    <a:pt x="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1"/>
            <p:cNvSpPr/>
            <p:nvPr/>
          </p:nvSpPr>
          <p:spPr>
            <a:xfrm>
              <a:off x="1711973" y="1886606"/>
              <a:ext cx="106494" cy="294596"/>
            </a:xfrm>
            <a:custGeom>
              <a:avLst/>
              <a:gdLst/>
              <a:ahLst/>
              <a:cxnLst/>
              <a:rect l="l" t="t" r="r" b="b"/>
              <a:pathLst>
                <a:path w="1853" h="5126" extrusionOk="0">
                  <a:moveTo>
                    <a:pt x="1768" y="1"/>
                  </a:moveTo>
                  <a:cubicBezTo>
                    <a:pt x="1730" y="1"/>
                    <a:pt x="1696" y="31"/>
                    <a:pt x="1696" y="70"/>
                  </a:cubicBezTo>
                  <a:cubicBezTo>
                    <a:pt x="1507" y="1811"/>
                    <a:pt x="938" y="3507"/>
                    <a:pt x="23" y="5014"/>
                  </a:cubicBezTo>
                  <a:cubicBezTo>
                    <a:pt x="0" y="5047"/>
                    <a:pt x="11" y="5092"/>
                    <a:pt x="56" y="5114"/>
                  </a:cubicBezTo>
                  <a:cubicBezTo>
                    <a:pt x="67" y="5114"/>
                    <a:pt x="78" y="5125"/>
                    <a:pt x="90" y="5125"/>
                  </a:cubicBezTo>
                  <a:cubicBezTo>
                    <a:pt x="112" y="5125"/>
                    <a:pt x="145" y="5103"/>
                    <a:pt x="156" y="5080"/>
                  </a:cubicBezTo>
                  <a:cubicBezTo>
                    <a:pt x="1083" y="3563"/>
                    <a:pt x="1652" y="1855"/>
                    <a:pt x="1842" y="81"/>
                  </a:cubicBezTo>
                  <a:cubicBezTo>
                    <a:pt x="1853" y="36"/>
                    <a:pt x="1819" y="3"/>
                    <a:pt x="1786" y="3"/>
                  </a:cubicBezTo>
                  <a:cubicBezTo>
                    <a:pt x="1780" y="1"/>
                    <a:pt x="1774" y="1"/>
                    <a:pt x="1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1"/>
            <p:cNvSpPr/>
            <p:nvPr/>
          </p:nvSpPr>
          <p:spPr>
            <a:xfrm>
              <a:off x="1921687" y="1261832"/>
              <a:ext cx="77643" cy="395342"/>
            </a:xfrm>
            <a:custGeom>
              <a:avLst/>
              <a:gdLst/>
              <a:ahLst/>
              <a:cxnLst/>
              <a:rect l="l" t="t" r="r" b="b"/>
              <a:pathLst>
                <a:path w="1351" h="6879" extrusionOk="0">
                  <a:moveTo>
                    <a:pt x="1270" y="1"/>
                  </a:moveTo>
                  <a:cubicBezTo>
                    <a:pt x="1242" y="1"/>
                    <a:pt x="1214" y="15"/>
                    <a:pt x="1206" y="49"/>
                  </a:cubicBezTo>
                  <a:cubicBezTo>
                    <a:pt x="302" y="2181"/>
                    <a:pt x="0" y="4524"/>
                    <a:pt x="324" y="6812"/>
                  </a:cubicBezTo>
                  <a:cubicBezTo>
                    <a:pt x="324" y="6857"/>
                    <a:pt x="357" y="6879"/>
                    <a:pt x="391" y="6879"/>
                  </a:cubicBezTo>
                  <a:lnTo>
                    <a:pt x="402" y="6879"/>
                  </a:lnTo>
                  <a:cubicBezTo>
                    <a:pt x="447" y="6879"/>
                    <a:pt x="469" y="6834"/>
                    <a:pt x="469" y="6801"/>
                  </a:cubicBezTo>
                  <a:cubicBezTo>
                    <a:pt x="145" y="4524"/>
                    <a:pt x="447" y="2214"/>
                    <a:pt x="1340" y="105"/>
                  </a:cubicBezTo>
                  <a:cubicBezTo>
                    <a:pt x="1351" y="60"/>
                    <a:pt x="1340" y="27"/>
                    <a:pt x="1295" y="5"/>
                  </a:cubicBezTo>
                  <a:cubicBezTo>
                    <a:pt x="1287" y="2"/>
                    <a:pt x="1278" y="1"/>
                    <a:pt x="1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1"/>
            <p:cNvSpPr/>
            <p:nvPr/>
          </p:nvSpPr>
          <p:spPr>
            <a:xfrm>
              <a:off x="2018469" y="1892468"/>
              <a:ext cx="201493" cy="236780"/>
            </a:xfrm>
            <a:custGeom>
              <a:avLst/>
              <a:gdLst/>
              <a:ahLst/>
              <a:cxnLst/>
              <a:rect l="l" t="t" r="r" b="b"/>
              <a:pathLst>
                <a:path w="3506" h="4120" extrusionOk="0">
                  <a:moveTo>
                    <a:pt x="95" y="0"/>
                  </a:moveTo>
                  <a:cubicBezTo>
                    <a:pt x="46" y="0"/>
                    <a:pt x="1" y="48"/>
                    <a:pt x="24" y="102"/>
                  </a:cubicBezTo>
                  <a:cubicBezTo>
                    <a:pt x="850" y="1653"/>
                    <a:pt x="1988" y="3014"/>
                    <a:pt x="3360" y="4097"/>
                  </a:cubicBezTo>
                  <a:cubicBezTo>
                    <a:pt x="3372" y="4108"/>
                    <a:pt x="3394" y="4119"/>
                    <a:pt x="3405" y="4119"/>
                  </a:cubicBezTo>
                  <a:cubicBezTo>
                    <a:pt x="3472" y="4108"/>
                    <a:pt x="3506" y="4030"/>
                    <a:pt x="3450" y="3985"/>
                  </a:cubicBezTo>
                  <a:cubicBezTo>
                    <a:pt x="2088" y="2903"/>
                    <a:pt x="972" y="1564"/>
                    <a:pt x="158" y="35"/>
                  </a:cubicBezTo>
                  <a:cubicBezTo>
                    <a:pt x="140" y="10"/>
                    <a:pt x="117" y="0"/>
                    <a:pt x="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1"/>
            <p:cNvSpPr/>
            <p:nvPr/>
          </p:nvSpPr>
          <p:spPr>
            <a:xfrm>
              <a:off x="2126918" y="988382"/>
              <a:ext cx="486836" cy="384078"/>
            </a:xfrm>
            <a:custGeom>
              <a:avLst/>
              <a:gdLst/>
              <a:ahLst/>
              <a:cxnLst/>
              <a:rect l="l" t="t" r="r" b="b"/>
              <a:pathLst>
                <a:path w="8471" h="6683" extrusionOk="0">
                  <a:moveTo>
                    <a:pt x="6679" y="0"/>
                  </a:moveTo>
                  <a:cubicBezTo>
                    <a:pt x="6061" y="0"/>
                    <a:pt x="5346" y="79"/>
                    <a:pt x="4643" y="221"/>
                  </a:cubicBezTo>
                  <a:cubicBezTo>
                    <a:pt x="2612" y="645"/>
                    <a:pt x="1094" y="2107"/>
                    <a:pt x="0" y="3613"/>
                  </a:cubicBezTo>
                  <a:cubicBezTo>
                    <a:pt x="0" y="4830"/>
                    <a:pt x="581" y="5968"/>
                    <a:pt x="1563" y="6682"/>
                  </a:cubicBezTo>
                  <a:cubicBezTo>
                    <a:pt x="2601" y="5901"/>
                    <a:pt x="3192" y="4975"/>
                    <a:pt x="4475" y="3792"/>
                  </a:cubicBezTo>
                  <a:cubicBezTo>
                    <a:pt x="5143" y="3176"/>
                    <a:pt x="5971" y="3092"/>
                    <a:pt x="6672" y="3092"/>
                  </a:cubicBezTo>
                  <a:cubicBezTo>
                    <a:pt x="6933" y="3092"/>
                    <a:pt x="7177" y="3104"/>
                    <a:pt x="7388" y="3104"/>
                  </a:cubicBezTo>
                  <a:cubicBezTo>
                    <a:pt x="7697" y="3104"/>
                    <a:pt x="7937" y="3079"/>
                    <a:pt x="8058" y="2955"/>
                  </a:cubicBezTo>
                  <a:cubicBezTo>
                    <a:pt x="8470" y="2520"/>
                    <a:pt x="8147" y="210"/>
                    <a:pt x="7834" y="131"/>
                  </a:cubicBezTo>
                  <a:cubicBezTo>
                    <a:pt x="7528" y="42"/>
                    <a:pt x="7129" y="0"/>
                    <a:pt x="6679" y="0"/>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1"/>
            <p:cNvSpPr/>
            <p:nvPr/>
          </p:nvSpPr>
          <p:spPr>
            <a:xfrm>
              <a:off x="2298701" y="1079417"/>
              <a:ext cx="124597" cy="61494"/>
            </a:xfrm>
            <a:custGeom>
              <a:avLst/>
              <a:gdLst/>
              <a:ahLst/>
              <a:cxnLst/>
              <a:rect l="l" t="t" r="r" b="b"/>
              <a:pathLst>
                <a:path w="2168" h="1070" extrusionOk="0">
                  <a:moveTo>
                    <a:pt x="2086" y="0"/>
                  </a:moveTo>
                  <a:cubicBezTo>
                    <a:pt x="2056" y="0"/>
                    <a:pt x="2030" y="19"/>
                    <a:pt x="2022" y="43"/>
                  </a:cubicBezTo>
                  <a:cubicBezTo>
                    <a:pt x="1772" y="594"/>
                    <a:pt x="1224" y="926"/>
                    <a:pt x="648" y="926"/>
                  </a:cubicBezTo>
                  <a:cubicBezTo>
                    <a:pt x="478" y="926"/>
                    <a:pt x="304" y="896"/>
                    <a:pt x="136" y="835"/>
                  </a:cubicBezTo>
                  <a:cubicBezTo>
                    <a:pt x="125" y="831"/>
                    <a:pt x="115" y="830"/>
                    <a:pt x="105" y="830"/>
                  </a:cubicBezTo>
                  <a:cubicBezTo>
                    <a:pt x="27" y="830"/>
                    <a:pt x="1" y="939"/>
                    <a:pt x="80" y="969"/>
                  </a:cubicBezTo>
                  <a:cubicBezTo>
                    <a:pt x="259" y="1036"/>
                    <a:pt x="460" y="1069"/>
                    <a:pt x="649" y="1069"/>
                  </a:cubicBezTo>
                  <a:cubicBezTo>
                    <a:pt x="1297" y="1069"/>
                    <a:pt x="1888" y="690"/>
                    <a:pt x="2156" y="99"/>
                  </a:cubicBezTo>
                  <a:cubicBezTo>
                    <a:pt x="2167" y="65"/>
                    <a:pt x="2156" y="20"/>
                    <a:pt x="2122" y="9"/>
                  </a:cubicBezTo>
                  <a:cubicBezTo>
                    <a:pt x="2110" y="3"/>
                    <a:pt x="2098" y="0"/>
                    <a:pt x="2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1"/>
            <p:cNvSpPr/>
            <p:nvPr/>
          </p:nvSpPr>
          <p:spPr>
            <a:xfrm>
              <a:off x="2213470" y="784760"/>
              <a:ext cx="631146" cy="899995"/>
            </a:xfrm>
            <a:custGeom>
              <a:avLst/>
              <a:gdLst/>
              <a:ahLst/>
              <a:cxnLst/>
              <a:rect l="l" t="t" r="r" b="b"/>
              <a:pathLst>
                <a:path w="10982" h="15660" extrusionOk="0">
                  <a:moveTo>
                    <a:pt x="4316" y="0"/>
                  </a:moveTo>
                  <a:cubicBezTo>
                    <a:pt x="4227" y="0"/>
                    <a:pt x="4139" y="37"/>
                    <a:pt x="4052" y="126"/>
                  </a:cubicBezTo>
                  <a:cubicBezTo>
                    <a:pt x="3774" y="398"/>
                    <a:pt x="3701" y="484"/>
                    <a:pt x="3565" y="484"/>
                  </a:cubicBezTo>
                  <a:cubicBezTo>
                    <a:pt x="3395" y="484"/>
                    <a:pt x="3126" y="350"/>
                    <a:pt x="2233" y="282"/>
                  </a:cubicBezTo>
                  <a:cubicBezTo>
                    <a:pt x="2146" y="276"/>
                    <a:pt x="2068" y="273"/>
                    <a:pt x="1997" y="273"/>
                  </a:cubicBezTo>
                  <a:cubicBezTo>
                    <a:pt x="1045" y="273"/>
                    <a:pt x="1539" y="817"/>
                    <a:pt x="2121" y="1409"/>
                  </a:cubicBezTo>
                  <a:cubicBezTo>
                    <a:pt x="2132" y="1420"/>
                    <a:pt x="2144" y="1420"/>
                    <a:pt x="2144" y="1420"/>
                  </a:cubicBezTo>
                  <a:cubicBezTo>
                    <a:pt x="2300" y="1588"/>
                    <a:pt x="2467" y="1755"/>
                    <a:pt x="2601" y="1911"/>
                  </a:cubicBezTo>
                  <a:cubicBezTo>
                    <a:pt x="4632" y="4232"/>
                    <a:pt x="4130" y="6966"/>
                    <a:pt x="3070" y="8797"/>
                  </a:cubicBezTo>
                  <a:cubicBezTo>
                    <a:pt x="2010" y="10627"/>
                    <a:pt x="1552" y="11910"/>
                    <a:pt x="1273" y="14019"/>
                  </a:cubicBezTo>
                  <a:cubicBezTo>
                    <a:pt x="771" y="14488"/>
                    <a:pt x="336" y="15046"/>
                    <a:pt x="1" y="15660"/>
                  </a:cubicBezTo>
                  <a:lnTo>
                    <a:pt x="10982" y="15660"/>
                  </a:lnTo>
                  <a:cubicBezTo>
                    <a:pt x="10625" y="14410"/>
                    <a:pt x="9565" y="13696"/>
                    <a:pt x="9565" y="13673"/>
                  </a:cubicBezTo>
                  <a:cubicBezTo>
                    <a:pt x="9520" y="10192"/>
                    <a:pt x="8125" y="10113"/>
                    <a:pt x="7143" y="8038"/>
                  </a:cubicBezTo>
                  <a:cubicBezTo>
                    <a:pt x="6239" y="6096"/>
                    <a:pt x="6072" y="3206"/>
                    <a:pt x="7500" y="1755"/>
                  </a:cubicBezTo>
                  <a:cubicBezTo>
                    <a:pt x="7601" y="1655"/>
                    <a:pt x="7712" y="1554"/>
                    <a:pt x="7835" y="1465"/>
                  </a:cubicBezTo>
                  <a:cubicBezTo>
                    <a:pt x="8645" y="875"/>
                    <a:pt x="8252" y="319"/>
                    <a:pt x="7528" y="319"/>
                  </a:cubicBezTo>
                  <a:cubicBezTo>
                    <a:pt x="7225" y="319"/>
                    <a:pt x="6863" y="416"/>
                    <a:pt x="6507" y="650"/>
                  </a:cubicBezTo>
                  <a:cubicBezTo>
                    <a:pt x="6295" y="791"/>
                    <a:pt x="6101" y="847"/>
                    <a:pt x="5922" y="847"/>
                  </a:cubicBezTo>
                  <a:cubicBezTo>
                    <a:pt x="5224" y="847"/>
                    <a:pt x="4747" y="0"/>
                    <a:pt x="43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1"/>
            <p:cNvSpPr/>
            <p:nvPr/>
          </p:nvSpPr>
          <p:spPr>
            <a:xfrm>
              <a:off x="2468759" y="1022578"/>
              <a:ext cx="191148" cy="175689"/>
            </a:xfrm>
            <a:custGeom>
              <a:avLst/>
              <a:gdLst/>
              <a:ahLst/>
              <a:cxnLst/>
              <a:rect l="l" t="t" r="r" b="b"/>
              <a:pathLst>
                <a:path w="3326" h="3057" extrusionOk="0">
                  <a:moveTo>
                    <a:pt x="2145" y="1"/>
                  </a:moveTo>
                  <a:cubicBezTo>
                    <a:pt x="2099" y="1"/>
                    <a:pt x="2047" y="6"/>
                    <a:pt x="1987" y="16"/>
                  </a:cubicBezTo>
                  <a:cubicBezTo>
                    <a:pt x="1596" y="106"/>
                    <a:pt x="1217" y="251"/>
                    <a:pt x="860" y="452"/>
                  </a:cubicBezTo>
                  <a:cubicBezTo>
                    <a:pt x="0" y="898"/>
                    <a:pt x="849" y="1222"/>
                    <a:pt x="849" y="1222"/>
                  </a:cubicBezTo>
                  <a:cubicBezTo>
                    <a:pt x="396" y="1571"/>
                    <a:pt x="653" y="1904"/>
                    <a:pt x="1121" y="1904"/>
                  </a:cubicBezTo>
                  <a:cubicBezTo>
                    <a:pt x="1207" y="1904"/>
                    <a:pt x="1299" y="1893"/>
                    <a:pt x="1395" y="1869"/>
                  </a:cubicBezTo>
                  <a:lnTo>
                    <a:pt x="1395" y="1869"/>
                  </a:lnTo>
                  <a:cubicBezTo>
                    <a:pt x="839" y="2083"/>
                    <a:pt x="1134" y="2451"/>
                    <a:pt x="1642" y="2451"/>
                  </a:cubicBezTo>
                  <a:cubicBezTo>
                    <a:pt x="1664" y="2451"/>
                    <a:pt x="1686" y="2450"/>
                    <a:pt x="1708" y="2449"/>
                  </a:cubicBezTo>
                  <a:lnTo>
                    <a:pt x="1708" y="2449"/>
                  </a:lnTo>
                  <a:cubicBezTo>
                    <a:pt x="1402" y="2520"/>
                    <a:pt x="1153" y="3056"/>
                    <a:pt x="2256" y="3056"/>
                  </a:cubicBezTo>
                  <a:cubicBezTo>
                    <a:pt x="2362" y="3056"/>
                    <a:pt x="2480" y="3051"/>
                    <a:pt x="2612" y="3040"/>
                  </a:cubicBezTo>
                  <a:cubicBezTo>
                    <a:pt x="3315" y="2985"/>
                    <a:pt x="3136" y="2494"/>
                    <a:pt x="2824" y="2293"/>
                  </a:cubicBezTo>
                  <a:cubicBezTo>
                    <a:pt x="3170" y="2226"/>
                    <a:pt x="3326" y="1612"/>
                    <a:pt x="2768" y="1378"/>
                  </a:cubicBezTo>
                  <a:cubicBezTo>
                    <a:pt x="3047" y="1043"/>
                    <a:pt x="2902" y="641"/>
                    <a:pt x="2400" y="507"/>
                  </a:cubicBezTo>
                  <a:cubicBezTo>
                    <a:pt x="2422" y="452"/>
                    <a:pt x="2444" y="396"/>
                    <a:pt x="2456" y="340"/>
                  </a:cubicBezTo>
                  <a:cubicBezTo>
                    <a:pt x="2475" y="261"/>
                    <a:pt x="2486" y="1"/>
                    <a:pt x="2145"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1"/>
            <p:cNvSpPr/>
            <p:nvPr/>
          </p:nvSpPr>
          <p:spPr>
            <a:xfrm>
              <a:off x="2407207" y="982118"/>
              <a:ext cx="222412" cy="72873"/>
            </a:xfrm>
            <a:custGeom>
              <a:avLst/>
              <a:gdLst/>
              <a:ahLst/>
              <a:cxnLst/>
              <a:rect l="l" t="t" r="r" b="b"/>
              <a:pathLst>
                <a:path w="3870" h="1268" extrusionOk="0">
                  <a:moveTo>
                    <a:pt x="2274" y="1"/>
                  </a:moveTo>
                  <a:cubicBezTo>
                    <a:pt x="1624" y="1"/>
                    <a:pt x="817" y="101"/>
                    <a:pt x="0" y="296"/>
                  </a:cubicBezTo>
                  <a:lnTo>
                    <a:pt x="402" y="1267"/>
                  </a:lnTo>
                  <a:cubicBezTo>
                    <a:pt x="847" y="1050"/>
                    <a:pt x="1829" y="865"/>
                    <a:pt x="2457" y="865"/>
                  </a:cubicBezTo>
                  <a:cubicBezTo>
                    <a:pt x="2476" y="865"/>
                    <a:pt x="2493" y="865"/>
                    <a:pt x="2511" y="865"/>
                  </a:cubicBezTo>
                  <a:cubicBezTo>
                    <a:pt x="2604" y="869"/>
                    <a:pt x="2700" y="871"/>
                    <a:pt x="2795" y="871"/>
                  </a:cubicBezTo>
                  <a:cubicBezTo>
                    <a:pt x="3342" y="871"/>
                    <a:pt x="3870" y="794"/>
                    <a:pt x="3660" y="386"/>
                  </a:cubicBezTo>
                  <a:cubicBezTo>
                    <a:pt x="3531" y="126"/>
                    <a:pt x="3000" y="1"/>
                    <a:pt x="2274" y="1"/>
                  </a:cubicBezTo>
                  <a:close/>
                </a:path>
              </a:pathLst>
            </a:custGeom>
            <a:solidFill>
              <a:srgbClr val="FF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1"/>
            <p:cNvSpPr/>
            <p:nvPr/>
          </p:nvSpPr>
          <p:spPr>
            <a:xfrm>
              <a:off x="2283241" y="784933"/>
              <a:ext cx="427066" cy="111494"/>
            </a:xfrm>
            <a:custGeom>
              <a:avLst/>
              <a:gdLst/>
              <a:ahLst/>
              <a:cxnLst/>
              <a:rect l="l" t="t" r="r" b="b"/>
              <a:pathLst>
                <a:path w="7431" h="1940" extrusionOk="0">
                  <a:moveTo>
                    <a:pt x="3100" y="1"/>
                  </a:moveTo>
                  <a:cubicBezTo>
                    <a:pt x="3011" y="1"/>
                    <a:pt x="2924" y="36"/>
                    <a:pt x="2838" y="123"/>
                  </a:cubicBezTo>
                  <a:cubicBezTo>
                    <a:pt x="2560" y="395"/>
                    <a:pt x="2487" y="481"/>
                    <a:pt x="2351" y="481"/>
                  </a:cubicBezTo>
                  <a:cubicBezTo>
                    <a:pt x="2181" y="481"/>
                    <a:pt x="1912" y="347"/>
                    <a:pt x="1019" y="279"/>
                  </a:cubicBezTo>
                  <a:cubicBezTo>
                    <a:pt x="938" y="274"/>
                    <a:pt x="864" y="271"/>
                    <a:pt x="798" y="271"/>
                  </a:cubicBezTo>
                  <a:cubicBezTo>
                    <a:pt x="1" y="271"/>
                    <a:pt x="195" y="630"/>
                    <a:pt x="617" y="1094"/>
                  </a:cubicBezTo>
                  <a:cubicBezTo>
                    <a:pt x="1071" y="1596"/>
                    <a:pt x="1508" y="1757"/>
                    <a:pt x="1914" y="1757"/>
                  </a:cubicBezTo>
                  <a:cubicBezTo>
                    <a:pt x="2526" y="1757"/>
                    <a:pt x="3064" y="1391"/>
                    <a:pt x="3474" y="1283"/>
                  </a:cubicBezTo>
                  <a:cubicBezTo>
                    <a:pt x="3494" y="1278"/>
                    <a:pt x="3515" y="1275"/>
                    <a:pt x="3537" y="1275"/>
                  </a:cubicBezTo>
                  <a:cubicBezTo>
                    <a:pt x="3885" y="1275"/>
                    <a:pt x="4443" y="1940"/>
                    <a:pt x="5313" y="1940"/>
                  </a:cubicBezTo>
                  <a:cubicBezTo>
                    <a:pt x="5688" y="1940"/>
                    <a:pt x="6122" y="1816"/>
                    <a:pt x="6621" y="1462"/>
                  </a:cubicBezTo>
                  <a:cubicBezTo>
                    <a:pt x="7431" y="872"/>
                    <a:pt x="7038" y="316"/>
                    <a:pt x="6314" y="316"/>
                  </a:cubicBezTo>
                  <a:cubicBezTo>
                    <a:pt x="6011" y="316"/>
                    <a:pt x="5649" y="413"/>
                    <a:pt x="5293" y="647"/>
                  </a:cubicBezTo>
                  <a:cubicBezTo>
                    <a:pt x="5080" y="789"/>
                    <a:pt x="4885" y="845"/>
                    <a:pt x="4705" y="845"/>
                  </a:cubicBezTo>
                  <a:cubicBezTo>
                    <a:pt x="4008" y="845"/>
                    <a:pt x="3530" y="1"/>
                    <a:pt x="3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1"/>
            <p:cNvSpPr/>
            <p:nvPr/>
          </p:nvSpPr>
          <p:spPr>
            <a:xfrm>
              <a:off x="1561857" y="1374706"/>
              <a:ext cx="62931" cy="206838"/>
            </a:xfrm>
            <a:custGeom>
              <a:avLst/>
              <a:gdLst/>
              <a:ahLst/>
              <a:cxnLst/>
              <a:rect l="l" t="t" r="r" b="b"/>
              <a:pathLst>
                <a:path w="1095" h="3599" extrusionOk="0">
                  <a:moveTo>
                    <a:pt x="82" y="1"/>
                  </a:moveTo>
                  <a:cubicBezTo>
                    <a:pt x="73" y="1"/>
                    <a:pt x="65" y="2"/>
                    <a:pt x="57" y="5"/>
                  </a:cubicBezTo>
                  <a:cubicBezTo>
                    <a:pt x="12" y="16"/>
                    <a:pt x="1" y="60"/>
                    <a:pt x="12" y="105"/>
                  </a:cubicBezTo>
                  <a:cubicBezTo>
                    <a:pt x="447" y="1210"/>
                    <a:pt x="760" y="2359"/>
                    <a:pt x="949" y="3531"/>
                  </a:cubicBezTo>
                  <a:cubicBezTo>
                    <a:pt x="949" y="3565"/>
                    <a:pt x="983" y="3598"/>
                    <a:pt x="1016" y="3598"/>
                  </a:cubicBezTo>
                  <a:lnTo>
                    <a:pt x="1028" y="3598"/>
                  </a:lnTo>
                  <a:cubicBezTo>
                    <a:pt x="1061" y="3587"/>
                    <a:pt x="1095" y="3553"/>
                    <a:pt x="1095" y="3509"/>
                  </a:cubicBezTo>
                  <a:cubicBezTo>
                    <a:pt x="983" y="2716"/>
                    <a:pt x="525" y="920"/>
                    <a:pt x="146" y="49"/>
                  </a:cubicBezTo>
                  <a:cubicBezTo>
                    <a:pt x="137" y="15"/>
                    <a:pt x="109" y="1"/>
                    <a:pt x="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1"/>
            <p:cNvSpPr/>
            <p:nvPr/>
          </p:nvSpPr>
          <p:spPr>
            <a:xfrm>
              <a:off x="984670" y="1728961"/>
              <a:ext cx="645858" cy="458618"/>
            </a:xfrm>
            <a:custGeom>
              <a:avLst/>
              <a:gdLst/>
              <a:ahLst/>
              <a:cxnLst/>
              <a:rect l="l" t="t" r="r" b="b"/>
              <a:pathLst>
                <a:path w="11238" h="7980" extrusionOk="0">
                  <a:moveTo>
                    <a:pt x="106" y="1"/>
                  </a:moveTo>
                  <a:cubicBezTo>
                    <a:pt x="45" y="1"/>
                    <a:pt x="1" y="77"/>
                    <a:pt x="56" y="123"/>
                  </a:cubicBezTo>
                  <a:lnTo>
                    <a:pt x="9743" y="7288"/>
                  </a:lnTo>
                  <a:cubicBezTo>
                    <a:pt x="9988" y="7466"/>
                    <a:pt x="10245" y="7623"/>
                    <a:pt x="10513" y="7745"/>
                  </a:cubicBezTo>
                  <a:cubicBezTo>
                    <a:pt x="10713" y="7835"/>
                    <a:pt x="10914" y="7924"/>
                    <a:pt x="11126" y="7980"/>
                  </a:cubicBezTo>
                  <a:lnTo>
                    <a:pt x="11149" y="7980"/>
                  </a:lnTo>
                  <a:lnTo>
                    <a:pt x="11149" y="7969"/>
                  </a:lnTo>
                  <a:cubicBezTo>
                    <a:pt x="11227" y="7957"/>
                    <a:pt x="11238" y="7868"/>
                    <a:pt x="11171" y="7835"/>
                  </a:cubicBezTo>
                  <a:cubicBezTo>
                    <a:pt x="10691" y="7690"/>
                    <a:pt x="10234" y="7466"/>
                    <a:pt x="9832" y="7165"/>
                  </a:cubicBezTo>
                  <a:lnTo>
                    <a:pt x="145" y="12"/>
                  </a:lnTo>
                  <a:cubicBezTo>
                    <a:pt x="132" y="4"/>
                    <a:pt x="118"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1"/>
            <p:cNvSpPr/>
            <p:nvPr/>
          </p:nvSpPr>
          <p:spPr>
            <a:xfrm>
              <a:off x="1143924" y="1536029"/>
              <a:ext cx="484078" cy="307182"/>
            </a:xfrm>
            <a:custGeom>
              <a:avLst/>
              <a:gdLst/>
              <a:ahLst/>
              <a:cxnLst/>
              <a:rect l="l" t="t" r="r" b="b"/>
              <a:pathLst>
                <a:path w="8423" h="5345" extrusionOk="0">
                  <a:moveTo>
                    <a:pt x="107" y="0"/>
                  </a:moveTo>
                  <a:cubicBezTo>
                    <a:pt x="50" y="0"/>
                    <a:pt x="0" y="80"/>
                    <a:pt x="53" y="133"/>
                  </a:cubicBezTo>
                  <a:cubicBezTo>
                    <a:pt x="75" y="155"/>
                    <a:pt x="131" y="211"/>
                    <a:pt x="8054" y="5188"/>
                  </a:cubicBezTo>
                  <a:lnTo>
                    <a:pt x="8277" y="5322"/>
                  </a:lnTo>
                  <a:cubicBezTo>
                    <a:pt x="8288" y="5333"/>
                    <a:pt x="8300" y="5333"/>
                    <a:pt x="8311" y="5333"/>
                  </a:cubicBezTo>
                  <a:lnTo>
                    <a:pt x="8311" y="5344"/>
                  </a:lnTo>
                  <a:cubicBezTo>
                    <a:pt x="8389" y="5344"/>
                    <a:pt x="8422" y="5244"/>
                    <a:pt x="8355" y="5199"/>
                  </a:cubicBezTo>
                  <a:lnTo>
                    <a:pt x="8132" y="5065"/>
                  </a:lnTo>
                  <a:cubicBezTo>
                    <a:pt x="1347" y="802"/>
                    <a:pt x="220" y="77"/>
                    <a:pt x="153" y="21"/>
                  </a:cubicBezTo>
                  <a:cubicBezTo>
                    <a:pt x="139" y="6"/>
                    <a:pt x="123"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1"/>
            <p:cNvSpPr/>
            <p:nvPr/>
          </p:nvSpPr>
          <p:spPr>
            <a:xfrm>
              <a:off x="1319442" y="4493805"/>
              <a:ext cx="84080" cy="102701"/>
            </a:xfrm>
            <a:custGeom>
              <a:avLst/>
              <a:gdLst/>
              <a:ahLst/>
              <a:cxnLst/>
              <a:rect l="l" t="t" r="r" b="b"/>
              <a:pathLst>
                <a:path w="1463" h="1787" extrusionOk="0">
                  <a:moveTo>
                    <a:pt x="85" y="1"/>
                  </a:moveTo>
                  <a:cubicBezTo>
                    <a:pt x="61" y="1"/>
                    <a:pt x="37" y="13"/>
                    <a:pt x="23" y="35"/>
                  </a:cubicBezTo>
                  <a:cubicBezTo>
                    <a:pt x="1" y="68"/>
                    <a:pt x="12" y="113"/>
                    <a:pt x="45" y="135"/>
                  </a:cubicBezTo>
                  <a:cubicBezTo>
                    <a:pt x="637" y="503"/>
                    <a:pt x="1083" y="1072"/>
                    <a:pt x="1317" y="1731"/>
                  </a:cubicBezTo>
                  <a:cubicBezTo>
                    <a:pt x="1329" y="1764"/>
                    <a:pt x="1351" y="1787"/>
                    <a:pt x="1384" y="1787"/>
                  </a:cubicBezTo>
                  <a:cubicBezTo>
                    <a:pt x="1396" y="1787"/>
                    <a:pt x="1396" y="1787"/>
                    <a:pt x="1407" y="1775"/>
                  </a:cubicBezTo>
                  <a:cubicBezTo>
                    <a:pt x="1440" y="1764"/>
                    <a:pt x="1463" y="1720"/>
                    <a:pt x="1451" y="1686"/>
                  </a:cubicBezTo>
                  <a:cubicBezTo>
                    <a:pt x="1217" y="994"/>
                    <a:pt x="748" y="403"/>
                    <a:pt x="123" y="12"/>
                  </a:cubicBezTo>
                  <a:cubicBezTo>
                    <a:pt x="112" y="4"/>
                    <a:pt x="98" y="1"/>
                    <a:pt x="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1"/>
            <p:cNvSpPr/>
            <p:nvPr/>
          </p:nvSpPr>
          <p:spPr>
            <a:xfrm>
              <a:off x="1393868" y="2491437"/>
              <a:ext cx="112930" cy="491434"/>
            </a:xfrm>
            <a:custGeom>
              <a:avLst/>
              <a:gdLst/>
              <a:ahLst/>
              <a:cxnLst/>
              <a:rect l="l" t="t" r="r" b="b"/>
              <a:pathLst>
                <a:path w="1965" h="8551" extrusionOk="0">
                  <a:moveTo>
                    <a:pt x="1880" y="0"/>
                  </a:moveTo>
                  <a:cubicBezTo>
                    <a:pt x="1844" y="0"/>
                    <a:pt x="1818" y="29"/>
                    <a:pt x="1808" y="58"/>
                  </a:cubicBezTo>
                  <a:lnTo>
                    <a:pt x="11" y="8461"/>
                  </a:lnTo>
                  <a:cubicBezTo>
                    <a:pt x="0" y="8495"/>
                    <a:pt x="22" y="8539"/>
                    <a:pt x="67" y="8550"/>
                  </a:cubicBezTo>
                  <a:lnTo>
                    <a:pt x="78" y="8550"/>
                  </a:lnTo>
                  <a:cubicBezTo>
                    <a:pt x="112" y="8539"/>
                    <a:pt x="145" y="8517"/>
                    <a:pt x="156" y="8495"/>
                  </a:cubicBezTo>
                  <a:lnTo>
                    <a:pt x="1953" y="92"/>
                  </a:lnTo>
                  <a:cubicBezTo>
                    <a:pt x="1964" y="47"/>
                    <a:pt x="1931" y="13"/>
                    <a:pt x="1897" y="2"/>
                  </a:cubicBezTo>
                  <a:cubicBezTo>
                    <a:pt x="1891" y="1"/>
                    <a:pt x="1885" y="0"/>
                    <a:pt x="1880" y="0"/>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1"/>
            <p:cNvSpPr/>
            <p:nvPr/>
          </p:nvSpPr>
          <p:spPr>
            <a:xfrm>
              <a:off x="1187315" y="2470747"/>
              <a:ext cx="185401" cy="102298"/>
            </a:xfrm>
            <a:custGeom>
              <a:avLst/>
              <a:gdLst/>
              <a:ahLst/>
              <a:cxnLst/>
              <a:rect l="l" t="t" r="r" b="b"/>
              <a:pathLst>
                <a:path w="3226" h="1780" extrusionOk="0">
                  <a:moveTo>
                    <a:pt x="3141" y="1"/>
                  </a:moveTo>
                  <a:cubicBezTo>
                    <a:pt x="3132" y="1"/>
                    <a:pt x="3123" y="2"/>
                    <a:pt x="3114" y="5"/>
                  </a:cubicBezTo>
                  <a:lnTo>
                    <a:pt x="45" y="1634"/>
                  </a:lnTo>
                  <a:cubicBezTo>
                    <a:pt x="12" y="1657"/>
                    <a:pt x="1" y="1701"/>
                    <a:pt x="23" y="1735"/>
                  </a:cubicBezTo>
                  <a:cubicBezTo>
                    <a:pt x="34" y="1757"/>
                    <a:pt x="57" y="1780"/>
                    <a:pt x="79" y="1780"/>
                  </a:cubicBezTo>
                  <a:cubicBezTo>
                    <a:pt x="90" y="1780"/>
                    <a:pt x="101" y="1768"/>
                    <a:pt x="112" y="1768"/>
                  </a:cubicBezTo>
                  <a:lnTo>
                    <a:pt x="3181" y="139"/>
                  </a:lnTo>
                  <a:cubicBezTo>
                    <a:pt x="3215" y="117"/>
                    <a:pt x="3226" y="72"/>
                    <a:pt x="3204" y="39"/>
                  </a:cubicBezTo>
                  <a:cubicBezTo>
                    <a:pt x="3195" y="14"/>
                    <a:pt x="3168" y="1"/>
                    <a:pt x="3141" y="1"/>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1"/>
            <p:cNvSpPr/>
            <p:nvPr/>
          </p:nvSpPr>
          <p:spPr>
            <a:xfrm>
              <a:off x="1180935" y="2613219"/>
              <a:ext cx="222585" cy="916719"/>
            </a:xfrm>
            <a:custGeom>
              <a:avLst/>
              <a:gdLst/>
              <a:ahLst/>
              <a:cxnLst/>
              <a:rect l="l" t="t" r="r" b="b"/>
              <a:pathLst>
                <a:path w="3873" h="15951" extrusionOk="0">
                  <a:moveTo>
                    <a:pt x="3784" y="1"/>
                  </a:moveTo>
                  <a:cubicBezTo>
                    <a:pt x="3750" y="1"/>
                    <a:pt x="3726" y="22"/>
                    <a:pt x="3716" y="59"/>
                  </a:cubicBezTo>
                  <a:lnTo>
                    <a:pt x="11" y="15861"/>
                  </a:lnTo>
                  <a:cubicBezTo>
                    <a:pt x="0" y="15906"/>
                    <a:pt x="22" y="15939"/>
                    <a:pt x="67" y="15950"/>
                  </a:cubicBezTo>
                  <a:lnTo>
                    <a:pt x="78" y="15950"/>
                  </a:lnTo>
                  <a:cubicBezTo>
                    <a:pt x="112" y="15950"/>
                    <a:pt x="145" y="15928"/>
                    <a:pt x="156" y="15895"/>
                  </a:cubicBezTo>
                  <a:lnTo>
                    <a:pt x="3861" y="93"/>
                  </a:lnTo>
                  <a:cubicBezTo>
                    <a:pt x="3873" y="48"/>
                    <a:pt x="3839" y="15"/>
                    <a:pt x="3806" y="4"/>
                  </a:cubicBezTo>
                  <a:cubicBezTo>
                    <a:pt x="3798" y="2"/>
                    <a:pt x="3791" y="1"/>
                    <a:pt x="3784" y="1"/>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1"/>
            <p:cNvSpPr/>
            <p:nvPr/>
          </p:nvSpPr>
          <p:spPr>
            <a:xfrm>
              <a:off x="1590076" y="2619829"/>
              <a:ext cx="73850" cy="845340"/>
            </a:xfrm>
            <a:custGeom>
              <a:avLst/>
              <a:gdLst/>
              <a:ahLst/>
              <a:cxnLst/>
              <a:rect l="l" t="t" r="r" b="b"/>
              <a:pathLst>
                <a:path w="1285" h="14709" extrusionOk="0">
                  <a:moveTo>
                    <a:pt x="79" y="0"/>
                  </a:moveTo>
                  <a:cubicBezTo>
                    <a:pt x="34" y="0"/>
                    <a:pt x="1" y="45"/>
                    <a:pt x="12" y="78"/>
                  </a:cubicBezTo>
                  <a:lnTo>
                    <a:pt x="1128" y="11829"/>
                  </a:lnTo>
                  <a:lnTo>
                    <a:pt x="637" y="14630"/>
                  </a:lnTo>
                  <a:cubicBezTo>
                    <a:pt x="637" y="14664"/>
                    <a:pt x="659" y="14708"/>
                    <a:pt x="704" y="14708"/>
                  </a:cubicBezTo>
                  <a:lnTo>
                    <a:pt x="715" y="14708"/>
                  </a:lnTo>
                  <a:cubicBezTo>
                    <a:pt x="749" y="14708"/>
                    <a:pt x="771" y="14686"/>
                    <a:pt x="782" y="14653"/>
                  </a:cubicBezTo>
                  <a:lnTo>
                    <a:pt x="1284" y="11840"/>
                  </a:lnTo>
                  <a:cubicBezTo>
                    <a:pt x="1284" y="11840"/>
                    <a:pt x="1284" y="11829"/>
                    <a:pt x="1284" y="11829"/>
                  </a:cubicBezTo>
                  <a:lnTo>
                    <a:pt x="157" y="67"/>
                  </a:lnTo>
                  <a:cubicBezTo>
                    <a:pt x="146" y="22"/>
                    <a:pt x="113" y="0"/>
                    <a:pt x="79" y="0"/>
                  </a:cubicBezTo>
                  <a:close/>
                </a:path>
              </a:pathLst>
            </a:custGeom>
            <a:solidFill>
              <a:srgbClr val="0D0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1"/>
            <p:cNvSpPr/>
            <p:nvPr/>
          </p:nvSpPr>
          <p:spPr>
            <a:xfrm>
              <a:off x="730703" y="4166734"/>
              <a:ext cx="381664" cy="155286"/>
            </a:xfrm>
            <a:custGeom>
              <a:avLst/>
              <a:gdLst/>
              <a:ahLst/>
              <a:cxnLst/>
              <a:rect l="l" t="t" r="r" b="b"/>
              <a:pathLst>
                <a:path w="6641" h="2702" extrusionOk="0">
                  <a:moveTo>
                    <a:pt x="402" y="1"/>
                  </a:moveTo>
                  <a:lnTo>
                    <a:pt x="0" y="2701"/>
                  </a:lnTo>
                  <a:lnTo>
                    <a:pt x="5881" y="2701"/>
                  </a:lnTo>
                  <a:lnTo>
                    <a:pt x="6640" y="1"/>
                  </a:ln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1"/>
            <p:cNvSpPr/>
            <p:nvPr/>
          </p:nvSpPr>
          <p:spPr>
            <a:xfrm>
              <a:off x="726220" y="4162884"/>
              <a:ext cx="390630" cy="163620"/>
            </a:xfrm>
            <a:custGeom>
              <a:avLst/>
              <a:gdLst/>
              <a:ahLst/>
              <a:cxnLst/>
              <a:rect l="l" t="t" r="r" b="b"/>
              <a:pathLst>
                <a:path w="6797" h="2847" extrusionOk="0">
                  <a:moveTo>
                    <a:pt x="6629" y="146"/>
                  </a:moveTo>
                  <a:lnTo>
                    <a:pt x="5915" y="2690"/>
                  </a:lnTo>
                  <a:lnTo>
                    <a:pt x="167" y="2690"/>
                  </a:lnTo>
                  <a:lnTo>
                    <a:pt x="547" y="146"/>
                  </a:lnTo>
                  <a:close/>
                  <a:moveTo>
                    <a:pt x="480" y="1"/>
                  </a:moveTo>
                  <a:cubicBezTo>
                    <a:pt x="446" y="1"/>
                    <a:pt x="413" y="23"/>
                    <a:pt x="402" y="57"/>
                  </a:cubicBezTo>
                  <a:lnTo>
                    <a:pt x="11" y="2757"/>
                  </a:lnTo>
                  <a:cubicBezTo>
                    <a:pt x="0" y="2802"/>
                    <a:pt x="34" y="2846"/>
                    <a:pt x="78" y="2846"/>
                  </a:cubicBezTo>
                  <a:lnTo>
                    <a:pt x="5959" y="2846"/>
                  </a:lnTo>
                  <a:cubicBezTo>
                    <a:pt x="5993" y="2846"/>
                    <a:pt x="6015" y="2824"/>
                    <a:pt x="6026" y="2791"/>
                  </a:cubicBezTo>
                  <a:lnTo>
                    <a:pt x="6785" y="90"/>
                  </a:lnTo>
                  <a:cubicBezTo>
                    <a:pt x="6796" y="68"/>
                    <a:pt x="6796" y="45"/>
                    <a:pt x="6774" y="23"/>
                  </a:cubicBezTo>
                  <a:cubicBezTo>
                    <a:pt x="6763" y="12"/>
                    <a:pt x="6740" y="1"/>
                    <a:pt x="6718" y="1"/>
                  </a:cubicBezTo>
                  <a:close/>
                </a:path>
              </a:pathLst>
            </a:custGeom>
            <a:solidFill>
              <a:srgbClr val="404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1"/>
            <p:cNvSpPr/>
            <p:nvPr/>
          </p:nvSpPr>
          <p:spPr>
            <a:xfrm>
              <a:off x="1012888" y="4187769"/>
              <a:ext cx="28908" cy="104080"/>
            </a:xfrm>
            <a:custGeom>
              <a:avLst/>
              <a:gdLst/>
              <a:ahLst/>
              <a:cxnLst/>
              <a:rect l="l" t="t" r="r" b="b"/>
              <a:pathLst>
                <a:path w="503" h="1811" extrusionOk="0">
                  <a:moveTo>
                    <a:pt x="414" y="0"/>
                  </a:moveTo>
                  <a:cubicBezTo>
                    <a:pt x="380" y="0"/>
                    <a:pt x="356" y="22"/>
                    <a:pt x="346" y="59"/>
                  </a:cubicBezTo>
                  <a:lnTo>
                    <a:pt x="12" y="1722"/>
                  </a:lnTo>
                  <a:cubicBezTo>
                    <a:pt x="0" y="1766"/>
                    <a:pt x="34" y="1800"/>
                    <a:pt x="67" y="1811"/>
                  </a:cubicBezTo>
                  <a:lnTo>
                    <a:pt x="90" y="1811"/>
                  </a:lnTo>
                  <a:cubicBezTo>
                    <a:pt x="112" y="1811"/>
                    <a:pt x="145" y="1789"/>
                    <a:pt x="157" y="1755"/>
                  </a:cubicBezTo>
                  <a:lnTo>
                    <a:pt x="491" y="81"/>
                  </a:lnTo>
                  <a:cubicBezTo>
                    <a:pt x="503" y="48"/>
                    <a:pt x="480" y="3"/>
                    <a:pt x="436" y="3"/>
                  </a:cubicBezTo>
                  <a:cubicBezTo>
                    <a:pt x="428" y="1"/>
                    <a:pt x="421" y="0"/>
                    <a:pt x="414" y="0"/>
                  </a:cubicBezTo>
                  <a:close/>
                </a:path>
              </a:pathLst>
            </a:custGeom>
            <a:solidFill>
              <a:srgbClr val="404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1"/>
            <p:cNvSpPr/>
            <p:nvPr/>
          </p:nvSpPr>
          <p:spPr>
            <a:xfrm>
              <a:off x="941049" y="4187884"/>
              <a:ext cx="23218" cy="103965"/>
            </a:xfrm>
            <a:custGeom>
              <a:avLst/>
              <a:gdLst/>
              <a:ahLst/>
              <a:cxnLst/>
              <a:rect l="l" t="t" r="r" b="b"/>
              <a:pathLst>
                <a:path w="404" h="1809" extrusionOk="0">
                  <a:moveTo>
                    <a:pt x="308" y="0"/>
                  </a:moveTo>
                  <a:cubicBezTo>
                    <a:pt x="273" y="0"/>
                    <a:pt x="241" y="18"/>
                    <a:pt x="246" y="57"/>
                  </a:cubicBezTo>
                  <a:lnTo>
                    <a:pt x="12" y="1720"/>
                  </a:lnTo>
                  <a:cubicBezTo>
                    <a:pt x="1" y="1764"/>
                    <a:pt x="23" y="1798"/>
                    <a:pt x="67" y="1809"/>
                  </a:cubicBezTo>
                  <a:lnTo>
                    <a:pt x="79" y="1809"/>
                  </a:lnTo>
                  <a:cubicBezTo>
                    <a:pt x="112" y="1809"/>
                    <a:pt x="134" y="1787"/>
                    <a:pt x="146" y="1753"/>
                  </a:cubicBezTo>
                  <a:lnTo>
                    <a:pt x="391" y="79"/>
                  </a:lnTo>
                  <a:cubicBezTo>
                    <a:pt x="404" y="29"/>
                    <a:pt x="353" y="0"/>
                    <a:pt x="308" y="0"/>
                  </a:cubicBezTo>
                  <a:close/>
                </a:path>
              </a:pathLst>
            </a:custGeom>
            <a:solidFill>
              <a:srgbClr val="404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1"/>
            <p:cNvSpPr/>
            <p:nvPr/>
          </p:nvSpPr>
          <p:spPr>
            <a:xfrm>
              <a:off x="859612" y="4187252"/>
              <a:ext cx="22471" cy="104597"/>
            </a:xfrm>
            <a:custGeom>
              <a:avLst/>
              <a:gdLst/>
              <a:ahLst/>
              <a:cxnLst/>
              <a:rect l="l" t="t" r="r" b="b"/>
              <a:pathLst>
                <a:path w="391" h="1820" extrusionOk="0">
                  <a:moveTo>
                    <a:pt x="324" y="1"/>
                  </a:moveTo>
                  <a:cubicBezTo>
                    <a:pt x="279" y="1"/>
                    <a:pt x="246" y="23"/>
                    <a:pt x="246" y="68"/>
                  </a:cubicBezTo>
                  <a:lnTo>
                    <a:pt x="0" y="1731"/>
                  </a:lnTo>
                  <a:cubicBezTo>
                    <a:pt x="0" y="1775"/>
                    <a:pt x="23" y="1809"/>
                    <a:pt x="67" y="1820"/>
                  </a:cubicBezTo>
                  <a:lnTo>
                    <a:pt x="78" y="1820"/>
                  </a:lnTo>
                  <a:cubicBezTo>
                    <a:pt x="112" y="1820"/>
                    <a:pt x="134" y="1798"/>
                    <a:pt x="145" y="1764"/>
                  </a:cubicBezTo>
                  <a:lnTo>
                    <a:pt x="391" y="90"/>
                  </a:lnTo>
                  <a:cubicBezTo>
                    <a:pt x="391" y="46"/>
                    <a:pt x="369" y="12"/>
                    <a:pt x="324" y="1"/>
                  </a:cubicBezTo>
                  <a:close/>
                </a:path>
              </a:pathLst>
            </a:custGeom>
            <a:solidFill>
              <a:srgbClr val="404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1"/>
            <p:cNvSpPr/>
            <p:nvPr/>
          </p:nvSpPr>
          <p:spPr>
            <a:xfrm>
              <a:off x="1309212" y="4166734"/>
              <a:ext cx="332239" cy="155286"/>
            </a:xfrm>
            <a:custGeom>
              <a:avLst/>
              <a:gdLst/>
              <a:ahLst/>
              <a:cxnLst/>
              <a:rect l="l" t="t" r="r" b="b"/>
              <a:pathLst>
                <a:path w="5781" h="2702" extrusionOk="0">
                  <a:moveTo>
                    <a:pt x="56" y="1"/>
                  </a:moveTo>
                  <a:lnTo>
                    <a:pt x="0" y="2701"/>
                  </a:lnTo>
                  <a:lnTo>
                    <a:pt x="5401" y="2701"/>
                  </a:lnTo>
                  <a:lnTo>
                    <a:pt x="5781" y="1"/>
                  </a:lnTo>
                  <a:close/>
                </a:path>
              </a:pathLst>
            </a:custGeom>
            <a:solidFill>
              <a:srgbClr val="689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1"/>
            <p:cNvSpPr/>
            <p:nvPr/>
          </p:nvSpPr>
          <p:spPr>
            <a:xfrm>
              <a:off x="1304672" y="4162884"/>
              <a:ext cx="341262" cy="163620"/>
            </a:xfrm>
            <a:custGeom>
              <a:avLst/>
              <a:gdLst/>
              <a:ahLst/>
              <a:cxnLst/>
              <a:rect l="l" t="t" r="r" b="b"/>
              <a:pathLst>
                <a:path w="5938" h="2847" extrusionOk="0">
                  <a:moveTo>
                    <a:pt x="5782" y="146"/>
                  </a:moveTo>
                  <a:lnTo>
                    <a:pt x="5413" y="2690"/>
                  </a:lnTo>
                  <a:lnTo>
                    <a:pt x="157" y="2690"/>
                  </a:lnTo>
                  <a:lnTo>
                    <a:pt x="202" y="146"/>
                  </a:lnTo>
                  <a:close/>
                  <a:moveTo>
                    <a:pt x="124" y="1"/>
                  </a:moveTo>
                  <a:cubicBezTo>
                    <a:pt x="90" y="1"/>
                    <a:pt x="57" y="34"/>
                    <a:pt x="57" y="68"/>
                  </a:cubicBezTo>
                  <a:lnTo>
                    <a:pt x="1" y="2768"/>
                  </a:lnTo>
                  <a:cubicBezTo>
                    <a:pt x="1" y="2791"/>
                    <a:pt x="12" y="2802"/>
                    <a:pt x="23" y="2824"/>
                  </a:cubicBezTo>
                  <a:cubicBezTo>
                    <a:pt x="34" y="2835"/>
                    <a:pt x="57" y="2835"/>
                    <a:pt x="79" y="2846"/>
                  </a:cubicBezTo>
                  <a:lnTo>
                    <a:pt x="5480" y="2846"/>
                  </a:lnTo>
                  <a:cubicBezTo>
                    <a:pt x="5514" y="2835"/>
                    <a:pt x="5547" y="2813"/>
                    <a:pt x="5547" y="2780"/>
                  </a:cubicBezTo>
                  <a:lnTo>
                    <a:pt x="5938" y="79"/>
                  </a:lnTo>
                  <a:cubicBezTo>
                    <a:pt x="5938" y="57"/>
                    <a:pt x="5927" y="34"/>
                    <a:pt x="5915" y="23"/>
                  </a:cubicBezTo>
                  <a:cubicBezTo>
                    <a:pt x="5904" y="12"/>
                    <a:pt x="5882" y="1"/>
                    <a:pt x="5860" y="1"/>
                  </a:cubicBezTo>
                  <a:close/>
                </a:path>
              </a:pathLst>
            </a:custGeom>
            <a:solidFill>
              <a:srgbClr val="404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1"/>
            <p:cNvSpPr/>
            <p:nvPr/>
          </p:nvSpPr>
          <p:spPr>
            <a:xfrm>
              <a:off x="1554156" y="4187252"/>
              <a:ext cx="15460" cy="104597"/>
            </a:xfrm>
            <a:custGeom>
              <a:avLst/>
              <a:gdLst/>
              <a:ahLst/>
              <a:cxnLst/>
              <a:rect l="l" t="t" r="r" b="b"/>
              <a:pathLst>
                <a:path w="269" h="1820" extrusionOk="0">
                  <a:moveTo>
                    <a:pt x="191" y="1"/>
                  </a:moveTo>
                  <a:cubicBezTo>
                    <a:pt x="157" y="1"/>
                    <a:pt x="124" y="23"/>
                    <a:pt x="113" y="68"/>
                  </a:cubicBezTo>
                  <a:lnTo>
                    <a:pt x="1" y="1742"/>
                  </a:lnTo>
                  <a:cubicBezTo>
                    <a:pt x="1" y="1775"/>
                    <a:pt x="34" y="1809"/>
                    <a:pt x="68" y="1820"/>
                  </a:cubicBezTo>
                  <a:cubicBezTo>
                    <a:pt x="113" y="1820"/>
                    <a:pt x="146" y="1786"/>
                    <a:pt x="146" y="1742"/>
                  </a:cubicBezTo>
                  <a:lnTo>
                    <a:pt x="269" y="79"/>
                  </a:lnTo>
                  <a:cubicBezTo>
                    <a:pt x="269" y="34"/>
                    <a:pt x="235" y="1"/>
                    <a:pt x="191" y="1"/>
                  </a:cubicBezTo>
                  <a:close/>
                </a:path>
              </a:pathLst>
            </a:custGeom>
            <a:solidFill>
              <a:srgbClr val="404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1"/>
            <p:cNvSpPr/>
            <p:nvPr/>
          </p:nvSpPr>
          <p:spPr>
            <a:xfrm>
              <a:off x="1463121" y="4187252"/>
              <a:ext cx="10287" cy="104597"/>
            </a:xfrm>
            <a:custGeom>
              <a:avLst/>
              <a:gdLst/>
              <a:ahLst/>
              <a:cxnLst/>
              <a:rect l="l" t="t" r="r" b="b"/>
              <a:pathLst>
                <a:path w="179" h="1820" extrusionOk="0">
                  <a:moveTo>
                    <a:pt x="101" y="1"/>
                  </a:moveTo>
                  <a:cubicBezTo>
                    <a:pt x="67" y="1"/>
                    <a:pt x="34" y="34"/>
                    <a:pt x="34" y="79"/>
                  </a:cubicBezTo>
                  <a:lnTo>
                    <a:pt x="0" y="1742"/>
                  </a:lnTo>
                  <a:cubicBezTo>
                    <a:pt x="0" y="1786"/>
                    <a:pt x="34" y="1820"/>
                    <a:pt x="78" y="1820"/>
                  </a:cubicBezTo>
                  <a:cubicBezTo>
                    <a:pt x="112" y="1820"/>
                    <a:pt x="145" y="1786"/>
                    <a:pt x="145" y="1742"/>
                  </a:cubicBezTo>
                  <a:lnTo>
                    <a:pt x="179" y="79"/>
                  </a:lnTo>
                  <a:cubicBezTo>
                    <a:pt x="179" y="34"/>
                    <a:pt x="145" y="1"/>
                    <a:pt x="101" y="1"/>
                  </a:cubicBezTo>
                  <a:close/>
                </a:path>
              </a:pathLst>
            </a:custGeom>
            <a:solidFill>
              <a:srgbClr val="404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1"/>
            <p:cNvSpPr/>
            <p:nvPr/>
          </p:nvSpPr>
          <p:spPr>
            <a:xfrm>
              <a:off x="1370764" y="4187252"/>
              <a:ext cx="10287" cy="104597"/>
            </a:xfrm>
            <a:custGeom>
              <a:avLst/>
              <a:gdLst/>
              <a:ahLst/>
              <a:cxnLst/>
              <a:rect l="l" t="t" r="r" b="b"/>
              <a:pathLst>
                <a:path w="179" h="1820" extrusionOk="0">
                  <a:moveTo>
                    <a:pt x="101" y="1"/>
                  </a:moveTo>
                  <a:cubicBezTo>
                    <a:pt x="56" y="1"/>
                    <a:pt x="23" y="34"/>
                    <a:pt x="23" y="79"/>
                  </a:cubicBezTo>
                  <a:lnTo>
                    <a:pt x="0" y="1742"/>
                  </a:lnTo>
                  <a:cubicBezTo>
                    <a:pt x="0" y="1786"/>
                    <a:pt x="34" y="1820"/>
                    <a:pt x="67" y="1820"/>
                  </a:cubicBezTo>
                  <a:cubicBezTo>
                    <a:pt x="112" y="1820"/>
                    <a:pt x="145" y="1786"/>
                    <a:pt x="145" y="1742"/>
                  </a:cubicBezTo>
                  <a:lnTo>
                    <a:pt x="168" y="79"/>
                  </a:lnTo>
                  <a:cubicBezTo>
                    <a:pt x="179" y="34"/>
                    <a:pt x="134" y="1"/>
                    <a:pt x="101" y="1"/>
                  </a:cubicBezTo>
                  <a:close/>
                </a:path>
              </a:pathLst>
            </a:custGeom>
            <a:solidFill>
              <a:srgbClr val="404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1"/>
            <p:cNvSpPr/>
            <p:nvPr/>
          </p:nvSpPr>
          <p:spPr>
            <a:xfrm>
              <a:off x="2426402" y="1288384"/>
              <a:ext cx="196953" cy="296320"/>
            </a:xfrm>
            <a:custGeom>
              <a:avLst/>
              <a:gdLst/>
              <a:ahLst/>
              <a:cxnLst/>
              <a:rect l="l" t="t" r="r" b="b"/>
              <a:pathLst>
                <a:path w="3427" h="5156" extrusionOk="0">
                  <a:moveTo>
                    <a:pt x="1351" y="0"/>
                  </a:moveTo>
                  <a:lnTo>
                    <a:pt x="1396" y="871"/>
                  </a:lnTo>
                  <a:cubicBezTo>
                    <a:pt x="670" y="926"/>
                    <a:pt x="90" y="1217"/>
                    <a:pt x="90" y="1975"/>
                  </a:cubicBezTo>
                  <a:cubicBezTo>
                    <a:pt x="90" y="3270"/>
                    <a:pt x="2233" y="2823"/>
                    <a:pt x="2233" y="3314"/>
                  </a:cubicBezTo>
                  <a:cubicBezTo>
                    <a:pt x="2233" y="3549"/>
                    <a:pt x="1887" y="3560"/>
                    <a:pt x="1708" y="3560"/>
                  </a:cubicBezTo>
                  <a:cubicBezTo>
                    <a:pt x="1530" y="3560"/>
                    <a:pt x="1161" y="3504"/>
                    <a:pt x="1161" y="3181"/>
                  </a:cubicBezTo>
                  <a:lnTo>
                    <a:pt x="1161" y="3158"/>
                  </a:lnTo>
                  <a:lnTo>
                    <a:pt x="1" y="3158"/>
                  </a:lnTo>
                  <a:cubicBezTo>
                    <a:pt x="1" y="3872"/>
                    <a:pt x="682" y="4218"/>
                    <a:pt x="1396" y="4297"/>
                  </a:cubicBezTo>
                  <a:lnTo>
                    <a:pt x="1351" y="5156"/>
                  </a:lnTo>
                  <a:lnTo>
                    <a:pt x="2065" y="5156"/>
                  </a:lnTo>
                  <a:lnTo>
                    <a:pt x="2010" y="4308"/>
                  </a:lnTo>
                  <a:cubicBezTo>
                    <a:pt x="2791" y="4252"/>
                    <a:pt x="3427" y="3951"/>
                    <a:pt x="3427" y="3136"/>
                  </a:cubicBezTo>
                  <a:cubicBezTo>
                    <a:pt x="3427" y="1786"/>
                    <a:pt x="1284" y="2288"/>
                    <a:pt x="1284" y="1808"/>
                  </a:cubicBezTo>
                  <a:cubicBezTo>
                    <a:pt x="1284" y="1596"/>
                    <a:pt x="1630" y="1596"/>
                    <a:pt x="1742" y="1596"/>
                  </a:cubicBezTo>
                  <a:cubicBezTo>
                    <a:pt x="1909" y="1596"/>
                    <a:pt x="2188" y="1652"/>
                    <a:pt x="2188" y="1920"/>
                  </a:cubicBezTo>
                  <a:lnTo>
                    <a:pt x="3338" y="1920"/>
                  </a:lnTo>
                  <a:cubicBezTo>
                    <a:pt x="3338" y="1217"/>
                    <a:pt x="2713" y="915"/>
                    <a:pt x="2010" y="859"/>
                  </a:cubicBezTo>
                  <a:lnTo>
                    <a:pt x="20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1"/>
            <p:cNvSpPr/>
            <p:nvPr/>
          </p:nvSpPr>
          <p:spPr>
            <a:xfrm>
              <a:off x="1086969" y="1294706"/>
              <a:ext cx="192757" cy="34138"/>
            </a:xfrm>
            <a:custGeom>
              <a:avLst/>
              <a:gdLst/>
              <a:ahLst/>
              <a:cxnLst/>
              <a:rect l="l" t="t" r="r" b="b"/>
              <a:pathLst>
                <a:path w="3354" h="594" extrusionOk="0">
                  <a:moveTo>
                    <a:pt x="108" y="1"/>
                  </a:moveTo>
                  <a:cubicBezTo>
                    <a:pt x="51" y="1"/>
                    <a:pt x="0" y="66"/>
                    <a:pt x="51" y="124"/>
                  </a:cubicBezTo>
                  <a:cubicBezTo>
                    <a:pt x="318" y="437"/>
                    <a:pt x="865" y="593"/>
                    <a:pt x="1702" y="593"/>
                  </a:cubicBezTo>
                  <a:cubicBezTo>
                    <a:pt x="2227" y="582"/>
                    <a:pt x="2762" y="537"/>
                    <a:pt x="3287" y="448"/>
                  </a:cubicBezTo>
                  <a:cubicBezTo>
                    <a:pt x="3331" y="448"/>
                    <a:pt x="3354" y="403"/>
                    <a:pt x="3354" y="370"/>
                  </a:cubicBezTo>
                  <a:cubicBezTo>
                    <a:pt x="3343" y="325"/>
                    <a:pt x="3309" y="303"/>
                    <a:pt x="3264" y="303"/>
                  </a:cubicBezTo>
                  <a:cubicBezTo>
                    <a:pt x="2614" y="403"/>
                    <a:pt x="2094" y="445"/>
                    <a:pt x="1677" y="445"/>
                  </a:cubicBezTo>
                  <a:cubicBezTo>
                    <a:pt x="750" y="445"/>
                    <a:pt x="339" y="240"/>
                    <a:pt x="162" y="24"/>
                  </a:cubicBezTo>
                  <a:cubicBezTo>
                    <a:pt x="146" y="8"/>
                    <a:pt x="126"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1"/>
            <p:cNvSpPr/>
            <p:nvPr/>
          </p:nvSpPr>
          <p:spPr>
            <a:xfrm>
              <a:off x="2575196" y="1151602"/>
              <a:ext cx="50747" cy="14942"/>
            </a:xfrm>
            <a:custGeom>
              <a:avLst/>
              <a:gdLst/>
              <a:ahLst/>
              <a:cxnLst/>
              <a:rect l="l" t="t" r="r" b="b"/>
              <a:pathLst>
                <a:path w="883" h="260" extrusionOk="0">
                  <a:moveTo>
                    <a:pt x="811" y="1"/>
                  </a:moveTo>
                  <a:cubicBezTo>
                    <a:pt x="805" y="1"/>
                    <a:pt x="799" y="2"/>
                    <a:pt x="793" y="3"/>
                  </a:cubicBezTo>
                  <a:lnTo>
                    <a:pt x="1" y="126"/>
                  </a:lnTo>
                  <a:lnTo>
                    <a:pt x="23" y="260"/>
                  </a:lnTo>
                  <a:lnTo>
                    <a:pt x="816" y="148"/>
                  </a:lnTo>
                  <a:cubicBezTo>
                    <a:pt x="860" y="137"/>
                    <a:pt x="883" y="104"/>
                    <a:pt x="883" y="59"/>
                  </a:cubicBezTo>
                  <a:cubicBezTo>
                    <a:pt x="873" y="30"/>
                    <a:pt x="846" y="1"/>
                    <a:pt x="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1"/>
            <p:cNvSpPr/>
            <p:nvPr/>
          </p:nvSpPr>
          <p:spPr>
            <a:xfrm>
              <a:off x="2552782" y="1104130"/>
              <a:ext cx="69310" cy="28448"/>
            </a:xfrm>
            <a:custGeom>
              <a:avLst/>
              <a:gdLst/>
              <a:ahLst/>
              <a:cxnLst/>
              <a:rect l="l" t="t" r="r" b="b"/>
              <a:pathLst>
                <a:path w="1206" h="495" extrusionOk="0">
                  <a:moveTo>
                    <a:pt x="1116" y="1"/>
                  </a:moveTo>
                  <a:cubicBezTo>
                    <a:pt x="1109" y="1"/>
                    <a:pt x="1102" y="1"/>
                    <a:pt x="1094" y="3"/>
                  </a:cubicBezTo>
                  <a:lnTo>
                    <a:pt x="67" y="349"/>
                  </a:lnTo>
                  <a:cubicBezTo>
                    <a:pt x="0" y="383"/>
                    <a:pt x="11" y="483"/>
                    <a:pt x="90" y="494"/>
                  </a:cubicBezTo>
                  <a:lnTo>
                    <a:pt x="112" y="494"/>
                  </a:lnTo>
                  <a:lnTo>
                    <a:pt x="1150" y="148"/>
                  </a:lnTo>
                  <a:cubicBezTo>
                    <a:pt x="1183" y="137"/>
                    <a:pt x="1206" y="93"/>
                    <a:pt x="1194" y="59"/>
                  </a:cubicBezTo>
                  <a:cubicBezTo>
                    <a:pt x="1176" y="22"/>
                    <a:pt x="1150" y="1"/>
                    <a:pt x="1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1"/>
            <p:cNvSpPr/>
            <p:nvPr/>
          </p:nvSpPr>
          <p:spPr>
            <a:xfrm>
              <a:off x="2516863" y="1052693"/>
              <a:ext cx="89195" cy="42011"/>
            </a:xfrm>
            <a:custGeom>
              <a:avLst/>
              <a:gdLst/>
              <a:ahLst/>
              <a:cxnLst/>
              <a:rect l="l" t="t" r="r" b="b"/>
              <a:pathLst>
                <a:path w="1552" h="731" extrusionOk="0">
                  <a:moveTo>
                    <a:pt x="1435" y="0"/>
                  </a:moveTo>
                  <a:cubicBezTo>
                    <a:pt x="1426" y="0"/>
                    <a:pt x="1416" y="2"/>
                    <a:pt x="1406" y="6"/>
                  </a:cubicBezTo>
                  <a:lnTo>
                    <a:pt x="56" y="597"/>
                  </a:lnTo>
                  <a:cubicBezTo>
                    <a:pt x="23" y="608"/>
                    <a:pt x="0" y="653"/>
                    <a:pt x="23" y="686"/>
                  </a:cubicBezTo>
                  <a:cubicBezTo>
                    <a:pt x="34" y="720"/>
                    <a:pt x="56" y="731"/>
                    <a:pt x="90" y="731"/>
                  </a:cubicBezTo>
                  <a:lnTo>
                    <a:pt x="123" y="731"/>
                  </a:lnTo>
                  <a:lnTo>
                    <a:pt x="1462" y="151"/>
                  </a:lnTo>
                  <a:cubicBezTo>
                    <a:pt x="1552" y="111"/>
                    <a:pt x="1508"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1"/>
            <p:cNvSpPr/>
            <p:nvPr/>
          </p:nvSpPr>
          <p:spPr>
            <a:xfrm>
              <a:off x="2562380" y="1022693"/>
              <a:ext cx="39195" cy="11092"/>
            </a:xfrm>
            <a:custGeom>
              <a:avLst/>
              <a:gdLst/>
              <a:ahLst/>
              <a:cxnLst/>
              <a:rect l="l" t="t" r="r" b="b"/>
              <a:pathLst>
                <a:path w="682" h="193" extrusionOk="0">
                  <a:moveTo>
                    <a:pt x="620" y="1"/>
                  </a:moveTo>
                  <a:cubicBezTo>
                    <a:pt x="615" y="1"/>
                    <a:pt x="609" y="2"/>
                    <a:pt x="603" y="3"/>
                  </a:cubicBezTo>
                  <a:lnTo>
                    <a:pt x="68" y="37"/>
                  </a:lnTo>
                  <a:cubicBezTo>
                    <a:pt x="34" y="48"/>
                    <a:pt x="1" y="81"/>
                    <a:pt x="1" y="115"/>
                  </a:cubicBezTo>
                  <a:cubicBezTo>
                    <a:pt x="1" y="159"/>
                    <a:pt x="34" y="193"/>
                    <a:pt x="79" y="193"/>
                  </a:cubicBezTo>
                  <a:lnTo>
                    <a:pt x="614" y="148"/>
                  </a:lnTo>
                  <a:cubicBezTo>
                    <a:pt x="659" y="137"/>
                    <a:pt x="681" y="104"/>
                    <a:pt x="681" y="70"/>
                  </a:cubicBezTo>
                  <a:cubicBezTo>
                    <a:pt x="681" y="31"/>
                    <a:pt x="656"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1"/>
            <p:cNvSpPr/>
            <p:nvPr/>
          </p:nvSpPr>
          <p:spPr>
            <a:xfrm>
              <a:off x="2564334" y="3087130"/>
              <a:ext cx="1492462" cy="1063844"/>
            </a:xfrm>
            <a:custGeom>
              <a:avLst/>
              <a:gdLst/>
              <a:ahLst/>
              <a:cxnLst/>
              <a:rect l="l" t="t" r="r" b="b"/>
              <a:pathLst>
                <a:path w="25969" h="18511" extrusionOk="0">
                  <a:moveTo>
                    <a:pt x="8583" y="1"/>
                  </a:moveTo>
                  <a:cubicBezTo>
                    <a:pt x="7423" y="1"/>
                    <a:pt x="6278" y="722"/>
                    <a:pt x="5926" y="2024"/>
                  </a:cubicBezTo>
                  <a:cubicBezTo>
                    <a:pt x="5507" y="1759"/>
                    <a:pt x="5047" y="1636"/>
                    <a:pt x="4597" y="1636"/>
                  </a:cubicBezTo>
                  <a:cubicBezTo>
                    <a:pt x="3512" y="1636"/>
                    <a:pt x="2479" y="2349"/>
                    <a:pt x="2187" y="3508"/>
                  </a:cubicBezTo>
                  <a:cubicBezTo>
                    <a:pt x="2154" y="3508"/>
                    <a:pt x="2120" y="3497"/>
                    <a:pt x="2087" y="3497"/>
                  </a:cubicBezTo>
                  <a:cubicBezTo>
                    <a:pt x="2080" y="3497"/>
                    <a:pt x="2073" y="3497"/>
                    <a:pt x="2066" y="3497"/>
                  </a:cubicBezTo>
                  <a:cubicBezTo>
                    <a:pt x="1004" y="3497"/>
                    <a:pt x="123" y="4341"/>
                    <a:pt x="78" y="5417"/>
                  </a:cubicBezTo>
                  <a:cubicBezTo>
                    <a:pt x="45" y="6499"/>
                    <a:pt x="859" y="7414"/>
                    <a:pt x="1931" y="7492"/>
                  </a:cubicBezTo>
                  <a:cubicBezTo>
                    <a:pt x="0" y="12737"/>
                    <a:pt x="3772" y="18328"/>
                    <a:pt x="9363" y="18507"/>
                  </a:cubicBezTo>
                  <a:cubicBezTo>
                    <a:pt x="9448" y="18509"/>
                    <a:pt x="9533" y="18511"/>
                    <a:pt x="9618" y="18511"/>
                  </a:cubicBezTo>
                  <a:cubicBezTo>
                    <a:pt x="15067" y="18511"/>
                    <a:pt x="19025" y="13236"/>
                    <a:pt x="17431" y="7961"/>
                  </a:cubicBezTo>
                  <a:lnTo>
                    <a:pt x="17431" y="7961"/>
                  </a:lnTo>
                  <a:cubicBezTo>
                    <a:pt x="17543" y="7972"/>
                    <a:pt x="17655" y="7983"/>
                    <a:pt x="17766" y="7983"/>
                  </a:cubicBezTo>
                  <a:cubicBezTo>
                    <a:pt x="18525" y="7983"/>
                    <a:pt x="19261" y="7738"/>
                    <a:pt x="19864" y="7280"/>
                  </a:cubicBezTo>
                  <a:cubicBezTo>
                    <a:pt x="20447" y="8178"/>
                    <a:pt x="21385" y="8618"/>
                    <a:pt x="22321" y="8618"/>
                  </a:cubicBezTo>
                  <a:cubicBezTo>
                    <a:pt x="23340" y="8618"/>
                    <a:pt x="24356" y="8097"/>
                    <a:pt x="24908" y="7080"/>
                  </a:cubicBezTo>
                  <a:cubicBezTo>
                    <a:pt x="25968" y="5127"/>
                    <a:pt x="24551" y="2738"/>
                    <a:pt x="22319" y="2738"/>
                  </a:cubicBezTo>
                  <a:lnTo>
                    <a:pt x="22308" y="2750"/>
                  </a:lnTo>
                  <a:cubicBezTo>
                    <a:pt x="21850" y="2750"/>
                    <a:pt x="21404" y="2861"/>
                    <a:pt x="20991" y="3073"/>
                  </a:cubicBezTo>
                  <a:cubicBezTo>
                    <a:pt x="20400" y="1692"/>
                    <a:pt x="19086" y="939"/>
                    <a:pt x="17752" y="939"/>
                  </a:cubicBezTo>
                  <a:cubicBezTo>
                    <a:pt x="16844" y="939"/>
                    <a:pt x="15927" y="1288"/>
                    <a:pt x="15222" y="2024"/>
                  </a:cubicBezTo>
                  <a:cubicBezTo>
                    <a:pt x="14945" y="799"/>
                    <a:pt x="13882" y="110"/>
                    <a:pt x="12805" y="110"/>
                  </a:cubicBezTo>
                  <a:cubicBezTo>
                    <a:pt x="12059" y="110"/>
                    <a:pt x="11305" y="441"/>
                    <a:pt x="10803" y="1154"/>
                  </a:cubicBezTo>
                  <a:cubicBezTo>
                    <a:pt x="10245" y="368"/>
                    <a:pt x="9410" y="1"/>
                    <a:pt x="8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1"/>
            <p:cNvSpPr/>
            <p:nvPr/>
          </p:nvSpPr>
          <p:spPr>
            <a:xfrm>
              <a:off x="2558127" y="3082303"/>
              <a:ext cx="1502520" cy="1072292"/>
            </a:xfrm>
            <a:custGeom>
              <a:avLst/>
              <a:gdLst/>
              <a:ahLst/>
              <a:cxnLst/>
              <a:rect l="l" t="t" r="r" b="b"/>
              <a:pathLst>
                <a:path w="26144" h="18658" extrusionOk="0">
                  <a:moveTo>
                    <a:pt x="8683" y="141"/>
                  </a:moveTo>
                  <a:cubicBezTo>
                    <a:pt x="9493" y="141"/>
                    <a:pt x="10310" y="505"/>
                    <a:pt x="10855" y="1282"/>
                  </a:cubicBezTo>
                  <a:lnTo>
                    <a:pt x="10911" y="1361"/>
                  </a:lnTo>
                  <a:lnTo>
                    <a:pt x="10978" y="1282"/>
                  </a:lnTo>
                  <a:cubicBezTo>
                    <a:pt x="11463" y="586"/>
                    <a:pt x="12196" y="262"/>
                    <a:pt x="12922" y="262"/>
                  </a:cubicBezTo>
                  <a:cubicBezTo>
                    <a:pt x="13964" y="262"/>
                    <a:pt x="14993" y="929"/>
                    <a:pt x="15263" y="2119"/>
                  </a:cubicBezTo>
                  <a:lnTo>
                    <a:pt x="15285" y="2265"/>
                  </a:lnTo>
                  <a:lnTo>
                    <a:pt x="15386" y="2164"/>
                  </a:lnTo>
                  <a:cubicBezTo>
                    <a:pt x="16077" y="1441"/>
                    <a:pt x="16976" y="1098"/>
                    <a:pt x="17865" y="1098"/>
                  </a:cubicBezTo>
                  <a:cubicBezTo>
                    <a:pt x="19170" y="1098"/>
                    <a:pt x="20455" y="1837"/>
                    <a:pt x="21032" y="3191"/>
                  </a:cubicBezTo>
                  <a:lnTo>
                    <a:pt x="21066" y="3258"/>
                  </a:lnTo>
                  <a:lnTo>
                    <a:pt x="21133" y="3224"/>
                  </a:lnTo>
                  <a:cubicBezTo>
                    <a:pt x="21570" y="3001"/>
                    <a:pt x="22018" y="2900"/>
                    <a:pt x="22451" y="2900"/>
                  </a:cubicBezTo>
                  <a:cubicBezTo>
                    <a:pt x="24227" y="2900"/>
                    <a:pt x="25746" y="4600"/>
                    <a:pt x="25217" y="6539"/>
                  </a:cubicBezTo>
                  <a:cubicBezTo>
                    <a:pt x="24848" y="7913"/>
                    <a:pt x="23648" y="8664"/>
                    <a:pt x="22434" y="8664"/>
                  </a:cubicBezTo>
                  <a:cubicBezTo>
                    <a:pt x="21519" y="8664"/>
                    <a:pt x="20597" y="8237"/>
                    <a:pt x="20017" y="7331"/>
                  </a:cubicBezTo>
                  <a:lnTo>
                    <a:pt x="19983" y="7264"/>
                  </a:lnTo>
                  <a:lnTo>
                    <a:pt x="19916" y="7320"/>
                  </a:lnTo>
                  <a:cubicBezTo>
                    <a:pt x="19325" y="7755"/>
                    <a:pt x="18611" y="7989"/>
                    <a:pt x="17874" y="7989"/>
                  </a:cubicBezTo>
                  <a:cubicBezTo>
                    <a:pt x="17774" y="7989"/>
                    <a:pt x="17673" y="7989"/>
                    <a:pt x="17550" y="7978"/>
                  </a:cubicBezTo>
                  <a:lnTo>
                    <a:pt x="17439" y="7967"/>
                  </a:lnTo>
                  <a:lnTo>
                    <a:pt x="17439" y="7967"/>
                  </a:lnTo>
                  <a:lnTo>
                    <a:pt x="17472" y="8067"/>
                  </a:lnTo>
                  <a:cubicBezTo>
                    <a:pt x="19044" y="13287"/>
                    <a:pt x="15119" y="18517"/>
                    <a:pt x="9714" y="18517"/>
                  </a:cubicBezTo>
                  <a:cubicBezTo>
                    <a:pt x="9630" y="18517"/>
                    <a:pt x="9545" y="18515"/>
                    <a:pt x="9460" y="18513"/>
                  </a:cubicBezTo>
                  <a:cubicBezTo>
                    <a:pt x="3925" y="18345"/>
                    <a:pt x="186" y="12799"/>
                    <a:pt x="2106" y="7599"/>
                  </a:cubicBezTo>
                  <a:lnTo>
                    <a:pt x="2139" y="7509"/>
                  </a:lnTo>
                  <a:lnTo>
                    <a:pt x="2039" y="7509"/>
                  </a:lnTo>
                  <a:cubicBezTo>
                    <a:pt x="1012" y="7420"/>
                    <a:pt x="231" y="6539"/>
                    <a:pt x="276" y="5501"/>
                  </a:cubicBezTo>
                  <a:cubicBezTo>
                    <a:pt x="320" y="4474"/>
                    <a:pt x="1157" y="3659"/>
                    <a:pt x="2195" y="3648"/>
                  </a:cubicBezTo>
                  <a:cubicBezTo>
                    <a:pt x="2206" y="3648"/>
                    <a:pt x="2217" y="3648"/>
                    <a:pt x="2240" y="3659"/>
                  </a:cubicBezTo>
                  <a:lnTo>
                    <a:pt x="2340" y="3659"/>
                  </a:lnTo>
                  <a:lnTo>
                    <a:pt x="2362" y="3604"/>
                  </a:lnTo>
                  <a:cubicBezTo>
                    <a:pt x="2646" y="2477"/>
                    <a:pt x="3647" y="1784"/>
                    <a:pt x="4698" y="1784"/>
                  </a:cubicBezTo>
                  <a:cubicBezTo>
                    <a:pt x="5136" y="1784"/>
                    <a:pt x="5582" y="1905"/>
                    <a:pt x="5989" y="2164"/>
                  </a:cubicBezTo>
                  <a:lnTo>
                    <a:pt x="6067" y="2220"/>
                  </a:lnTo>
                  <a:lnTo>
                    <a:pt x="6090" y="2131"/>
                  </a:lnTo>
                  <a:cubicBezTo>
                    <a:pt x="6434" y="850"/>
                    <a:pt x="7552" y="141"/>
                    <a:pt x="8683" y="141"/>
                  </a:cubicBezTo>
                  <a:close/>
                  <a:moveTo>
                    <a:pt x="8682" y="0"/>
                  </a:moveTo>
                  <a:cubicBezTo>
                    <a:pt x="7519" y="0"/>
                    <a:pt x="6370" y="710"/>
                    <a:pt x="5978" y="1997"/>
                  </a:cubicBezTo>
                  <a:cubicBezTo>
                    <a:pt x="5569" y="1759"/>
                    <a:pt x="5127" y="1648"/>
                    <a:pt x="4693" y="1648"/>
                  </a:cubicBezTo>
                  <a:cubicBezTo>
                    <a:pt x="3599" y="1648"/>
                    <a:pt x="2556" y="2353"/>
                    <a:pt x="2228" y="3503"/>
                  </a:cubicBezTo>
                  <a:lnTo>
                    <a:pt x="2195" y="3503"/>
                  </a:lnTo>
                  <a:cubicBezTo>
                    <a:pt x="1101" y="3503"/>
                    <a:pt x="197" y="4362"/>
                    <a:pt x="131" y="5456"/>
                  </a:cubicBezTo>
                  <a:cubicBezTo>
                    <a:pt x="52" y="6550"/>
                    <a:pt x="845" y="7498"/>
                    <a:pt x="1938" y="7643"/>
                  </a:cubicBezTo>
                  <a:cubicBezTo>
                    <a:pt x="0" y="13001"/>
                    <a:pt x="3976" y="18658"/>
                    <a:pt x="9672" y="18658"/>
                  </a:cubicBezTo>
                  <a:cubicBezTo>
                    <a:pt x="9683" y="18658"/>
                    <a:pt x="9694" y="18658"/>
                    <a:pt x="9705" y="18658"/>
                  </a:cubicBezTo>
                  <a:cubicBezTo>
                    <a:pt x="9711" y="18658"/>
                    <a:pt x="9717" y="18658"/>
                    <a:pt x="9723" y="18658"/>
                  </a:cubicBezTo>
                  <a:cubicBezTo>
                    <a:pt x="15204" y="18658"/>
                    <a:pt x="19156" y="13396"/>
                    <a:pt x="17640" y="8134"/>
                  </a:cubicBezTo>
                  <a:lnTo>
                    <a:pt x="17863" y="8134"/>
                  </a:lnTo>
                  <a:cubicBezTo>
                    <a:pt x="18611" y="8134"/>
                    <a:pt x="19336" y="7911"/>
                    <a:pt x="19939" y="7476"/>
                  </a:cubicBezTo>
                  <a:cubicBezTo>
                    <a:pt x="20542" y="8357"/>
                    <a:pt x="21482" y="8787"/>
                    <a:pt x="22420" y="8787"/>
                  </a:cubicBezTo>
                  <a:cubicBezTo>
                    <a:pt x="23478" y="8787"/>
                    <a:pt x="24532" y="8240"/>
                    <a:pt x="25094" y="7175"/>
                  </a:cubicBezTo>
                  <a:cubicBezTo>
                    <a:pt x="26143" y="5166"/>
                    <a:pt x="24681" y="2756"/>
                    <a:pt x="22416" y="2756"/>
                  </a:cubicBezTo>
                  <a:cubicBezTo>
                    <a:pt x="21970" y="2756"/>
                    <a:pt x="21534" y="2856"/>
                    <a:pt x="21133" y="3057"/>
                  </a:cubicBezTo>
                  <a:cubicBezTo>
                    <a:pt x="20515" y="1693"/>
                    <a:pt x="19198" y="948"/>
                    <a:pt x="17857" y="948"/>
                  </a:cubicBezTo>
                  <a:cubicBezTo>
                    <a:pt x="16971" y="948"/>
                    <a:pt x="16074" y="1275"/>
                    <a:pt x="15363" y="1963"/>
                  </a:cubicBezTo>
                  <a:cubicBezTo>
                    <a:pt x="15034" y="777"/>
                    <a:pt x="13984" y="116"/>
                    <a:pt x="12918" y="116"/>
                  </a:cubicBezTo>
                  <a:cubicBezTo>
                    <a:pt x="12179" y="116"/>
                    <a:pt x="11432" y="434"/>
                    <a:pt x="10911" y="1115"/>
                  </a:cubicBezTo>
                  <a:cubicBezTo>
                    <a:pt x="10337" y="356"/>
                    <a:pt x="9506" y="0"/>
                    <a:pt x="8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1"/>
            <p:cNvSpPr/>
            <p:nvPr/>
          </p:nvSpPr>
          <p:spPr>
            <a:xfrm>
              <a:off x="2648358" y="3310522"/>
              <a:ext cx="347642" cy="347699"/>
            </a:xfrm>
            <a:custGeom>
              <a:avLst/>
              <a:gdLst/>
              <a:ahLst/>
              <a:cxnLst/>
              <a:rect l="l" t="t" r="r" b="b"/>
              <a:pathLst>
                <a:path w="6049" h="6050" extrusionOk="0">
                  <a:moveTo>
                    <a:pt x="3024" y="1"/>
                  </a:moveTo>
                  <a:cubicBezTo>
                    <a:pt x="1350" y="1"/>
                    <a:pt x="0" y="1351"/>
                    <a:pt x="0" y="3025"/>
                  </a:cubicBezTo>
                  <a:cubicBezTo>
                    <a:pt x="0" y="4699"/>
                    <a:pt x="1350" y="6049"/>
                    <a:pt x="3024" y="6049"/>
                  </a:cubicBezTo>
                  <a:cubicBezTo>
                    <a:pt x="4698" y="6049"/>
                    <a:pt x="6049" y="4699"/>
                    <a:pt x="6049" y="3025"/>
                  </a:cubicBezTo>
                  <a:cubicBezTo>
                    <a:pt x="6049" y="1351"/>
                    <a:pt x="4698" y="1"/>
                    <a:pt x="3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1"/>
            <p:cNvSpPr/>
            <p:nvPr/>
          </p:nvSpPr>
          <p:spPr>
            <a:xfrm>
              <a:off x="2584219" y="3306097"/>
              <a:ext cx="416262" cy="356607"/>
            </a:xfrm>
            <a:custGeom>
              <a:avLst/>
              <a:gdLst/>
              <a:ahLst/>
              <a:cxnLst/>
              <a:rect l="l" t="t" r="r" b="b"/>
              <a:pathLst>
                <a:path w="7243" h="6205" extrusionOk="0">
                  <a:moveTo>
                    <a:pt x="4140" y="156"/>
                  </a:moveTo>
                  <a:cubicBezTo>
                    <a:pt x="5770" y="156"/>
                    <a:pt x="7086" y="1473"/>
                    <a:pt x="7086" y="3102"/>
                  </a:cubicBezTo>
                  <a:cubicBezTo>
                    <a:pt x="7086" y="4883"/>
                    <a:pt x="5632" y="6062"/>
                    <a:pt x="4117" y="6062"/>
                  </a:cubicBezTo>
                  <a:cubicBezTo>
                    <a:pt x="3392" y="6062"/>
                    <a:pt x="2653" y="5792"/>
                    <a:pt x="2053" y="5189"/>
                  </a:cubicBezTo>
                  <a:cubicBezTo>
                    <a:pt x="190" y="3336"/>
                    <a:pt x="1507" y="156"/>
                    <a:pt x="4140" y="156"/>
                  </a:cubicBezTo>
                  <a:close/>
                  <a:moveTo>
                    <a:pt x="4118" y="1"/>
                  </a:moveTo>
                  <a:cubicBezTo>
                    <a:pt x="3356" y="1"/>
                    <a:pt x="2581" y="283"/>
                    <a:pt x="1953" y="915"/>
                  </a:cubicBezTo>
                  <a:cubicBezTo>
                    <a:pt x="0" y="2868"/>
                    <a:pt x="1384" y="6204"/>
                    <a:pt x="4140" y="6204"/>
                  </a:cubicBezTo>
                  <a:cubicBezTo>
                    <a:pt x="5848" y="6204"/>
                    <a:pt x="7231" y="4810"/>
                    <a:pt x="7243" y="3102"/>
                  </a:cubicBezTo>
                  <a:cubicBezTo>
                    <a:pt x="7243" y="1237"/>
                    <a:pt x="5710" y="1"/>
                    <a:pt x="4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1"/>
            <p:cNvSpPr/>
            <p:nvPr/>
          </p:nvSpPr>
          <p:spPr>
            <a:xfrm>
              <a:off x="2875371" y="3409316"/>
              <a:ext cx="347642" cy="347642"/>
            </a:xfrm>
            <a:custGeom>
              <a:avLst/>
              <a:gdLst/>
              <a:ahLst/>
              <a:cxnLst/>
              <a:rect l="l" t="t" r="r" b="b"/>
              <a:pathLst>
                <a:path w="6049" h="6049" extrusionOk="0">
                  <a:moveTo>
                    <a:pt x="3025" y="0"/>
                  </a:moveTo>
                  <a:cubicBezTo>
                    <a:pt x="1362" y="0"/>
                    <a:pt x="1" y="1362"/>
                    <a:pt x="1" y="3025"/>
                  </a:cubicBezTo>
                  <a:cubicBezTo>
                    <a:pt x="1" y="4699"/>
                    <a:pt x="1362" y="6049"/>
                    <a:pt x="3025" y="6049"/>
                  </a:cubicBezTo>
                  <a:cubicBezTo>
                    <a:pt x="4699" y="6049"/>
                    <a:pt x="6049" y="4699"/>
                    <a:pt x="6049" y="3025"/>
                  </a:cubicBezTo>
                  <a:cubicBezTo>
                    <a:pt x="6049" y="1362"/>
                    <a:pt x="4699" y="0"/>
                    <a:pt x="3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1"/>
            <p:cNvSpPr/>
            <p:nvPr/>
          </p:nvSpPr>
          <p:spPr>
            <a:xfrm>
              <a:off x="2811232" y="3405006"/>
              <a:ext cx="416722" cy="356435"/>
            </a:xfrm>
            <a:custGeom>
              <a:avLst/>
              <a:gdLst/>
              <a:ahLst/>
              <a:cxnLst/>
              <a:rect l="l" t="t" r="r" b="b"/>
              <a:pathLst>
                <a:path w="7251" h="6202" extrusionOk="0">
                  <a:moveTo>
                    <a:pt x="4152" y="154"/>
                  </a:moveTo>
                  <a:cubicBezTo>
                    <a:pt x="5781" y="154"/>
                    <a:pt x="7098" y="1482"/>
                    <a:pt x="7098" y="3111"/>
                  </a:cubicBezTo>
                  <a:cubicBezTo>
                    <a:pt x="7098" y="4890"/>
                    <a:pt x="5647" y="6062"/>
                    <a:pt x="4131" y="6062"/>
                  </a:cubicBezTo>
                  <a:cubicBezTo>
                    <a:pt x="3403" y="6062"/>
                    <a:pt x="2659" y="5791"/>
                    <a:pt x="2054" y="5186"/>
                  </a:cubicBezTo>
                  <a:cubicBezTo>
                    <a:pt x="201" y="3334"/>
                    <a:pt x="1518" y="154"/>
                    <a:pt x="4152" y="154"/>
                  </a:cubicBezTo>
                  <a:close/>
                  <a:moveTo>
                    <a:pt x="4124" y="1"/>
                  </a:moveTo>
                  <a:cubicBezTo>
                    <a:pt x="3363" y="1"/>
                    <a:pt x="2587" y="283"/>
                    <a:pt x="1954" y="912"/>
                  </a:cubicBezTo>
                  <a:cubicBezTo>
                    <a:pt x="1" y="2865"/>
                    <a:pt x="1384" y="6202"/>
                    <a:pt x="4152" y="6202"/>
                  </a:cubicBezTo>
                  <a:cubicBezTo>
                    <a:pt x="5859" y="6202"/>
                    <a:pt x="7243" y="4818"/>
                    <a:pt x="7243" y="3111"/>
                  </a:cubicBezTo>
                  <a:cubicBezTo>
                    <a:pt x="7251" y="1243"/>
                    <a:pt x="5722" y="1"/>
                    <a:pt x="4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1"/>
            <p:cNvSpPr/>
            <p:nvPr/>
          </p:nvSpPr>
          <p:spPr>
            <a:xfrm>
              <a:off x="3069050" y="3239373"/>
              <a:ext cx="347699" cy="347642"/>
            </a:xfrm>
            <a:custGeom>
              <a:avLst/>
              <a:gdLst/>
              <a:ahLst/>
              <a:cxnLst/>
              <a:rect l="l" t="t" r="r" b="b"/>
              <a:pathLst>
                <a:path w="6050" h="6049" extrusionOk="0">
                  <a:moveTo>
                    <a:pt x="3025" y="0"/>
                  </a:moveTo>
                  <a:cubicBezTo>
                    <a:pt x="1362" y="0"/>
                    <a:pt x="1" y="1362"/>
                    <a:pt x="1" y="3024"/>
                  </a:cubicBezTo>
                  <a:cubicBezTo>
                    <a:pt x="1" y="4698"/>
                    <a:pt x="1362" y="6049"/>
                    <a:pt x="3025" y="6049"/>
                  </a:cubicBezTo>
                  <a:cubicBezTo>
                    <a:pt x="4699" y="6049"/>
                    <a:pt x="6049" y="4698"/>
                    <a:pt x="6049" y="3024"/>
                  </a:cubicBezTo>
                  <a:cubicBezTo>
                    <a:pt x="6049" y="1362"/>
                    <a:pt x="4699" y="0"/>
                    <a:pt x="3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1"/>
            <p:cNvSpPr/>
            <p:nvPr/>
          </p:nvSpPr>
          <p:spPr>
            <a:xfrm>
              <a:off x="3004912" y="3235579"/>
              <a:ext cx="416319" cy="356550"/>
            </a:xfrm>
            <a:custGeom>
              <a:avLst/>
              <a:gdLst/>
              <a:ahLst/>
              <a:cxnLst/>
              <a:rect l="l" t="t" r="r" b="b"/>
              <a:pathLst>
                <a:path w="7244" h="6204" extrusionOk="0">
                  <a:moveTo>
                    <a:pt x="4141" y="144"/>
                  </a:moveTo>
                  <a:cubicBezTo>
                    <a:pt x="5770" y="144"/>
                    <a:pt x="7098" y="1472"/>
                    <a:pt x="7098" y="3102"/>
                  </a:cubicBezTo>
                  <a:cubicBezTo>
                    <a:pt x="7098" y="4883"/>
                    <a:pt x="5643" y="6062"/>
                    <a:pt x="4125" y="6062"/>
                  </a:cubicBezTo>
                  <a:cubicBezTo>
                    <a:pt x="3399" y="6062"/>
                    <a:pt x="2657" y="5792"/>
                    <a:pt x="2054" y="5188"/>
                  </a:cubicBezTo>
                  <a:cubicBezTo>
                    <a:pt x="202" y="3325"/>
                    <a:pt x="1518" y="155"/>
                    <a:pt x="4141" y="155"/>
                  </a:cubicBezTo>
                  <a:lnTo>
                    <a:pt x="4141" y="144"/>
                  </a:lnTo>
                  <a:close/>
                  <a:moveTo>
                    <a:pt x="4123" y="0"/>
                  </a:moveTo>
                  <a:cubicBezTo>
                    <a:pt x="3362" y="0"/>
                    <a:pt x="2585" y="283"/>
                    <a:pt x="1954" y="914"/>
                  </a:cubicBezTo>
                  <a:cubicBezTo>
                    <a:pt x="1" y="2856"/>
                    <a:pt x="1385" y="6204"/>
                    <a:pt x="4141" y="6204"/>
                  </a:cubicBezTo>
                  <a:cubicBezTo>
                    <a:pt x="5848" y="6193"/>
                    <a:pt x="7243" y="4809"/>
                    <a:pt x="7243" y="3102"/>
                  </a:cubicBezTo>
                  <a:cubicBezTo>
                    <a:pt x="7243" y="1237"/>
                    <a:pt x="5716" y="0"/>
                    <a:pt x="4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1"/>
            <p:cNvSpPr/>
            <p:nvPr/>
          </p:nvSpPr>
          <p:spPr>
            <a:xfrm>
              <a:off x="2453357" y="3674203"/>
              <a:ext cx="1661140" cy="912696"/>
            </a:xfrm>
            <a:custGeom>
              <a:avLst/>
              <a:gdLst/>
              <a:ahLst/>
              <a:cxnLst/>
              <a:rect l="l" t="t" r="r" b="b"/>
              <a:pathLst>
                <a:path w="28904" h="15881" extrusionOk="0">
                  <a:moveTo>
                    <a:pt x="1161" y="0"/>
                  </a:moveTo>
                  <a:lnTo>
                    <a:pt x="1161" y="13626"/>
                  </a:lnTo>
                  <a:lnTo>
                    <a:pt x="1" y="15110"/>
                  </a:lnTo>
                  <a:lnTo>
                    <a:pt x="1161" y="15880"/>
                  </a:lnTo>
                  <a:lnTo>
                    <a:pt x="27520" y="15880"/>
                  </a:lnTo>
                  <a:lnTo>
                    <a:pt x="28904" y="15110"/>
                  </a:lnTo>
                  <a:lnTo>
                    <a:pt x="27587" y="13626"/>
                  </a:lnTo>
                  <a:lnTo>
                    <a:pt x="27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1"/>
            <p:cNvSpPr/>
            <p:nvPr/>
          </p:nvSpPr>
          <p:spPr>
            <a:xfrm>
              <a:off x="2886922" y="3698571"/>
              <a:ext cx="77011" cy="875512"/>
            </a:xfrm>
            <a:custGeom>
              <a:avLst/>
              <a:gdLst/>
              <a:ahLst/>
              <a:cxnLst/>
              <a:rect l="l" t="t" r="r" b="b"/>
              <a:pathLst>
                <a:path w="1340" h="15234" extrusionOk="0">
                  <a:moveTo>
                    <a:pt x="1256" y="0"/>
                  </a:moveTo>
                  <a:cubicBezTo>
                    <a:pt x="1222" y="0"/>
                    <a:pt x="1189" y="23"/>
                    <a:pt x="1183" y="67"/>
                  </a:cubicBezTo>
                  <a:lnTo>
                    <a:pt x="1183" y="13180"/>
                  </a:lnTo>
                  <a:lnTo>
                    <a:pt x="34" y="14430"/>
                  </a:lnTo>
                  <a:cubicBezTo>
                    <a:pt x="0" y="14463"/>
                    <a:pt x="12" y="14519"/>
                    <a:pt x="56" y="14541"/>
                  </a:cubicBezTo>
                  <a:lnTo>
                    <a:pt x="1217" y="15222"/>
                  </a:lnTo>
                  <a:cubicBezTo>
                    <a:pt x="1228" y="15233"/>
                    <a:pt x="1239" y="15233"/>
                    <a:pt x="1250" y="15233"/>
                  </a:cubicBezTo>
                  <a:cubicBezTo>
                    <a:pt x="1273" y="15233"/>
                    <a:pt x="1295" y="15222"/>
                    <a:pt x="1317" y="15200"/>
                  </a:cubicBezTo>
                  <a:cubicBezTo>
                    <a:pt x="1340" y="15166"/>
                    <a:pt x="1317" y="15121"/>
                    <a:pt x="1284" y="15099"/>
                  </a:cubicBezTo>
                  <a:lnTo>
                    <a:pt x="201" y="14463"/>
                  </a:lnTo>
                  <a:lnTo>
                    <a:pt x="1306" y="13258"/>
                  </a:lnTo>
                  <a:cubicBezTo>
                    <a:pt x="1317" y="13247"/>
                    <a:pt x="1328" y="13224"/>
                    <a:pt x="1328" y="13213"/>
                  </a:cubicBezTo>
                  <a:lnTo>
                    <a:pt x="1328" y="67"/>
                  </a:lnTo>
                  <a:cubicBezTo>
                    <a:pt x="1323" y="23"/>
                    <a:pt x="1289" y="0"/>
                    <a:pt x="1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1"/>
            <p:cNvSpPr/>
            <p:nvPr/>
          </p:nvSpPr>
          <p:spPr>
            <a:xfrm>
              <a:off x="2564334" y="4448920"/>
              <a:ext cx="312354" cy="9080"/>
            </a:xfrm>
            <a:custGeom>
              <a:avLst/>
              <a:gdLst/>
              <a:ahLst/>
              <a:cxnLst/>
              <a:rect l="l" t="t" r="r" b="b"/>
              <a:pathLst>
                <a:path w="5435" h="158" extrusionOk="0">
                  <a:moveTo>
                    <a:pt x="78" y="1"/>
                  </a:moveTo>
                  <a:cubicBezTo>
                    <a:pt x="34" y="1"/>
                    <a:pt x="0" y="34"/>
                    <a:pt x="0" y="79"/>
                  </a:cubicBezTo>
                  <a:cubicBezTo>
                    <a:pt x="0" y="124"/>
                    <a:pt x="34" y="157"/>
                    <a:pt x="78" y="157"/>
                  </a:cubicBezTo>
                  <a:lnTo>
                    <a:pt x="5357" y="157"/>
                  </a:lnTo>
                  <a:cubicBezTo>
                    <a:pt x="5401" y="157"/>
                    <a:pt x="5435" y="124"/>
                    <a:pt x="5435" y="79"/>
                  </a:cubicBezTo>
                  <a:cubicBezTo>
                    <a:pt x="5435" y="34"/>
                    <a:pt x="5401" y="1"/>
                    <a:pt x="5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1"/>
            <p:cNvSpPr/>
            <p:nvPr/>
          </p:nvSpPr>
          <p:spPr>
            <a:xfrm>
              <a:off x="3024165" y="4448920"/>
              <a:ext cx="591376" cy="9080"/>
            </a:xfrm>
            <a:custGeom>
              <a:avLst/>
              <a:gdLst/>
              <a:ahLst/>
              <a:cxnLst/>
              <a:rect l="l" t="t" r="r" b="b"/>
              <a:pathLst>
                <a:path w="10290" h="158" extrusionOk="0">
                  <a:moveTo>
                    <a:pt x="79" y="1"/>
                  </a:moveTo>
                  <a:cubicBezTo>
                    <a:pt x="34" y="1"/>
                    <a:pt x="1" y="34"/>
                    <a:pt x="12" y="79"/>
                  </a:cubicBezTo>
                  <a:cubicBezTo>
                    <a:pt x="12" y="124"/>
                    <a:pt x="34" y="146"/>
                    <a:pt x="79" y="157"/>
                  </a:cubicBezTo>
                  <a:lnTo>
                    <a:pt x="10223" y="157"/>
                  </a:lnTo>
                  <a:cubicBezTo>
                    <a:pt x="10256" y="157"/>
                    <a:pt x="10290" y="124"/>
                    <a:pt x="10290" y="79"/>
                  </a:cubicBezTo>
                  <a:cubicBezTo>
                    <a:pt x="10290" y="34"/>
                    <a:pt x="10256" y="1"/>
                    <a:pt x="10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1"/>
            <p:cNvSpPr/>
            <p:nvPr/>
          </p:nvSpPr>
          <p:spPr>
            <a:xfrm>
              <a:off x="3712329" y="4448920"/>
              <a:ext cx="222642" cy="9080"/>
            </a:xfrm>
            <a:custGeom>
              <a:avLst/>
              <a:gdLst/>
              <a:ahLst/>
              <a:cxnLst/>
              <a:rect l="l" t="t" r="r" b="b"/>
              <a:pathLst>
                <a:path w="3874" h="158" extrusionOk="0">
                  <a:moveTo>
                    <a:pt x="68" y="1"/>
                  </a:moveTo>
                  <a:cubicBezTo>
                    <a:pt x="34" y="1"/>
                    <a:pt x="1" y="34"/>
                    <a:pt x="1" y="79"/>
                  </a:cubicBezTo>
                  <a:cubicBezTo>
                    <a:pt x="1" y="124"/>
                    <a:pt x="23" y="157"/>
                    <a:pt x="68" y="157"/>
                  </a:cubicBezTo>
                  <a:lnTo>
                    <a:pt x="3806" y="157"/>
                  </a:lnTo>
                  <a:cubicBezTo>
                    <a:pt x="3851" y="157"/>
                    <a:pt x="3873" y="124"/>
                    <a:pt x="3873" y="79"/>
                  </a:cubicBezTo>
                  <a:cubicBezTo>
                    <a:pt x="3873" y="34"/>
                    <a:pt x="3840" y="1"/>
                    <a:pt x="3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1"/>
            <p:cNvSpPr/>
            <p:nvPr/>
          </p:nvSpPr>
          <p:spPr>
            <a:xfrm>
              <a:off x="2958762" y="3377247"/>
              <a:ext cx="1254533" cy="297010"/>
            </a:xfrm>
            <a:custGeom>
              <a:avLst/>
              <a:gdLst/>
              <a:ahLst/>
              <a:cxnLst/>
              <a:rect l="l" t="t" r="r" b="b"/>
              <a:pathLst>
                <a:path w="21829" h="5168" extrusionOk="0">
                  <a:moveTo>
                    <a:pt x="3036" y="0"/>
                  </a:moveTo>
                  <a:lnTo>
                    <a:pt x="0" y="5167"/>
                  </a:lnTo>
                  <a:lnTo>
                    <a:pt x="18804" y="5167"/>
                  </a:lnTo>
                  <a:lnTo>
                    <a:pt x="218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1"/>
            <p:cNvSpPr/>
            <p:nvPr/>
          </p:nvSpPr>
          <p:spPr>
            <a:xfrm>
              <a:off x="2345597" y="3377247"/>
              <a:ext cx="613215" cy="297010"/>
            </a:xfrm>
            <a:custGeom>
              <a:avLst/>
              <a:gdLst/>
              <a:ahLst/>
              <a:cxnLst/>
              <a:rect l="l" t="t" r="r" b="b"/>
              <a:pathLst>
                <a:path w="10670" h="5168" extrusionOk="0">
                  <a:moveTo>
                    <a:pt x="1" y="0"/>
                  </a:moveTo>
                  <a:lnTo>
                    <a:pt x="3036" y="5167"/>
                  </a:lnTo>
                  <a:lnTo>
                    <a:pt x="10669" y="5167"/>
                  </a:lnTo>
                  <a:lnTo>
                    <a:pt x="7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1"/>
            <p:cNvSpPr/>
            <p:nvPr/>
          </p:nvSpPr>
          <p:spPr>
            <a:xfrm>
              <a:off x="2962785" y="2746151"/>
              <a:ext cx="326320" cy="276148"/>
            </a:xfrm>
            <a:custGeom>
              <a:avLst/>
              <a:gdLst/>
              <a:ahLst/>
              <a:cxnLst/>
              <a:rect l="l" t="t" r="r" b="b"/>
              <a:pathLst>
                <a:path w="5678" h="4805" extrusionOk="0">
                  <a:moveTo>
                    <a:pt x="2956" y="0"/>
                  </a:moveTo>
                  <a:cubicBezTo>
                    <a:pt x="1284" y="0"/>
                    <a:pt x="1" y="1807"/>
                    <a:pt x="823" y="3471"/>
                  </a:cubicBezTo>
                  <a:cubicBezTo>
                    <a:pt x="1269" y="4368"/>
                    <a:pt x="2122" y="4804"/>
                    <a:pt x="2973" y="4804"/>
                  </a:cubicBezTo>
                  <a:cubicBezTo>
                    <a:pt x="3931" y="4804"/>
                    <a:pt x="4887" y="4251"/>
                    <a:pt x="5253" y="3181"/>
                  </a:cubicBezTo>
                  <a:cubicBezTo>
                    <a:pt x="5677" y="1920"/>
                    <a:pt x="5008" y="559"/>
                    <a:pt x="3747" y="134"/>
                  </a:cubicBezTo>
                  <a:cubicBezTo>
                    <a:pt x="3478" y="43"/>
                    <a:pt x="3213" y="0"/>
                    <a:pt x="2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1"/>
            <p:cNvSpPr/>
            <p:nvPr/>
          </p:nvSpPr>
          <p:spPr>
            <a:xfrm>
              <a:off x="2973647" y="2749542"/>
              <a:ext cx="326377" cy="276435"/>
            </a:xfrm>
            <a:custGeom>
              <a:avLst/>
              <a:gdLst/>
              <a:ahLst/>
              <a:cxnLst/>
              <a:rect l="l" t="t" r="r" b="b"/>
              <a:pathLst>
                <a:path w="5679" h="4810" extrusionOk="0">
                  <a:moveTo>
                    <a:pt x="2961" y="0"/>
                  </a:moveTo>
                  <a:cubicBezTo>
                    <a:pt x="1280" y="0"/>
                    <a:pt x="0" y="1801"/>
                    <a:pt x="824" y="3468"/>
                  </a:cubicBezTo>
                  <a:cubicBezTo>
                    <a:pt x="1265" y="4371"/>
                    <a:pt x="2118" y="4810"/>
                    <a:pt x="2969" y="4810"/>
                  </a:cubicBezTo>
                  <a:cubicBezTo>
                    <a:pt x="3927" y="4810"/>
                    <a:pt x="4882" y="4253"/>
                    <a:pt x="5243" y="3178"/>
                  </a:cubicBezTo>
                  <a:cubicBezTo>
                    <a:pt x="5678" y="1928"/>
                    <a:pt x="4997" y="567"/>
                    <a:pt x="3748" y="131"/>
                  </a:cubicBezTo>
                  <a:cubicBezTo>
                    <a:pt x="3480" y="42"/>
                    <a:pt x="3216" y="0"/>
                    <a:pt x="29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1"/>
            <p:cNvSpPr/>
            <p:nvPr/>
          </p:nvSpPr>
          <p:spPr>
            <a:xfrm>
              <a:off x="3077383" y="2786554"/>
              <a:ext cx="134137" cy="202068"/>
            </a:xfrm>
            <a:custGeom>
              <a:avLst/>
              <a:gdLst/>
              <a:ahLst/>
              <a:cxnLst/>
              <a:rect l="l" t="t" r="r" b="b"/>
              <a:pathLst>
                <a:path w="2334" h="3516" extrusionOk="0">
                  <a:moveTo>
                    <a:pt x="927" y="1"/>
                  </a:moveTo>
                  <a:lnTo>
                    <a:pt x="949" y="581"/>
                  </a:lnTo>
                  <a:cubicBezTo>
                    <a:pt x="458" y="626"/>
                    <a:pt x="57" y="826"/>
                    <a:pt x="57" y="1340"/>
                  </a:cubicBezTo>
                  <a:cubicBezTo>
                    <a:pt x="57" y="2233"/>
                    <a:pt x="1518" y="1920"/>
                    <a:pt x="1518" y="2266"/>
                  </a:cubicBezTo>
                  <a:cubicBezTo>
                    <a:pt x="1518" y="2422"/>
                    <a:pt x="1295" y="2433"/>
                    <a:pt x="1161" y="2433"/>
                  </a:cubicBezTo>
                  <a:cubicBezTo>
                    <a:pt x="1039" y="2433"/>
                    <a:pt x="793" y="2389"/>
                    <a:pt x="793" y="2166"/>
                  </a:cubicBezTo>
                  <a:lnTo>
                    <a:pt x="793" y="2154"/>
                  </a:lnTo>
                  <a:lnTo>
                    <a:pt x="1" y="2154"/>
                  </a:lnTo>
                  <a:cubicBezTo>
                    <a:pt x="1" y="2645"/>
                    <a:pt x="458" y="2880"/>
                    <a:pt x="949" y="2924"/>
                  </a:cubicBezTo>
                  <a:lnTo>
                    <a:pt x="916" y="3516"/>
                  </a:lnTo>
                  <a:lnTo>
                    <a:pt x="1407" y="3516"/>
                  </a:lnTo>
                  <a:lnTo>
                    <a:pt x="1373" y="2936"/>
                  </a:lnTo>
                  <a:cubicBezTo>
                    <a:pt x="1898" y="2891"/>
                    <a:pt x="2333" y="2701"/>
                    <a:pt x="2333" y="2143"/>
                  </a:cubicBezTo>
                  <a:cubicBezTo>
                    <a:pt x="2333" y="1217"/>
                    <a:pt x="871" y="1552"/>
                    <a:pt x="871" y="1228"/>
                  </a:cubicBezTo>
                  <a:cubicBezTo>
                    <a:pt x="871" y="1094"/>
                    <a:pt x="1106" y="1094"/>
                    <a:pt x="1184" y="1094"/>
                  </a:cubicBezTo>
                  <a:cubicBezTo>
                    <a:pt x="1295" y="1094"/>
                    <a:pt x="1485" y="1128"/>
                    <a:pt x="1485" y="1306"/>
                  </a:cubicBezTo>
                  <a:lnTo>
                    <a:pt x="2277" y="1306"/>
                  </a:lnTo>
                  <a:cubicBezTo>
                    <a:pt x="2277" y="838"/>
                    <a:pt x="1842" y="626"/>
                    <a:pt x="1373" y="581"/>
                  </a:cubicBezTo>
                  <a:lnTo>
                    <a:pt x="1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1"/>
            <p:cNvSpPr/>
            <p:nvPr/>
          </p:nvSpPr>
          <p:spPr>
            <a:xfrm>
              <a:off x="2413299" y="2723048"/>
              <a:ext cx="322929" cy="276435"/>
            </a:xfrm>
            <a:custGeom>
              <a:avLst/>
              <a:gdLst/>
              <a:ahLst/>
              <a:cxnLst/>
              <a:rect l="l" t="t" r="r" b="b"/>
              <a:pathLst>
                <a:path w="5619" h="4810" extrusionOk="0">
                  <a:moveTo>
                    <a:pt x="3203" y="1"/>
                  </a:moveTo>
                  <a:cubicBezTo>
                    <a:pt x="1079" y="1"/>
                    <a:pt x="1" y="2563"/>
                    <a:pt x="1490" y="4085"/>
                  </a:cubicBezTo>
                  <a:cubicBezTo>
                    <a:pt x="1983" y="4586"/>
                    <a:pt x="2592" y="4810"/>
                    <a:pt x="3190" y="4810"/>
                  </a:cubicBezTo>
                  <a:cubicBezTo>
                    <a:pt x="4417" y="4810"/>
                    <a:pt x="5593" y="3864"/>
                    <a:pt x="5608" y="2422"/>
                  </a:cubicBezTo>
                  <a:cubicBezTo>
                    <a:pt x="5619" y="1094"/>
                    <a:pt x="4559" y="12"/>
                    <a:pt x="3231" y="1"/>
                  </a:cubicBezTo>
                  <a:cubicBezTo>
                    <a:pt x="3222" y="1"/>
                    <a:pt x="3212"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1"/>
            <p:cNvSpPr/>
            <p:nvPr/>
          </p:nvSpPr>
          <p:spPr>
            <a:xfrm>
              <a:off x="2424218" y="2723048"/>
              <a:ext cx="322929" cy="276435"/>
            </a:xfrm>
            <a:custGeom>
              <a:avLst/>
              <a:gdLst/>
              <a:ahLst/>
              <a:cxnLst/>
              <a:rect l="l" t="t" r="r" b="b"/>
              <a:pathLst>
                <a:path w="5619" h="4810" extrusionOk="0">
                  <a:moveTo>
                    <a:pt x="3203" y="1"/>
                  </a:moveTo>
                  <a:cubicBezTo>
                    <a:pt x="1079" y="1"/>
                    <a:pt x="1" y="2563"/>
                    <a:pt x="1501" y="4085"/>
                  </a:cubicBezTo>
                  <a:cubicBezTo>
                    <a:pt x="1990" y="4586"/>
                    <a:pt x="2598" y="4810"/>
                    <a:pt x="3195" y="4810"/>
                  </a:cubicBezTo>
                  <a:cubicBezTo>
                    <a:pt x="4421" y="4810"/>
                    <a:pt x="5600" y="3864"/>
                    <a:pt x="5607" y="2422"/>
                  </a:cubicBezTo>
                  <a:cubicBezTo>
                    <a:pt x="5619" y="1094"/>
                    <a:pt x="4558" y="12"/>
                    <a:pt x="3231" y="1"/>
                  </a:cubicBezTo>
                  <a:cubicBezTo>
                    <a:pt x="3221" y="1"/>
                    <a:pt x="3212" y="1"/>
                    <a:pt x="3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1"/>
            <p:cNvSpPr/>
            <p:nvPr/>
          </p:nvSpPr>
          <p:spPr>
            <a:xfrm>
              <a:off x="2530943" y="2760289"/>
              <a:ext cx="158505" cy="201436"/>
            </a:xfrm>
            <a:custGeom>
              <a:avLst/>
              <a:gdLst/>
              <a:ahLst/>
              <a:cxnLst/>
              <a:rect l="l" t="t" r="r" b="b"/>
              <a:pathLst>
                <a:path w="2758" h="3505" extrusionOk="0">
                  <a:moveTo>
                    <a:pt x="1016" y="0"/>
                  </a:moveTo>
                  <a:lnTo>
                    <a:pt x="559" y="156"/>
                  </a:lnTo>
                  <a:lnTo>
                    <a:pt x="771" y="714"/>
                  </a:lnTo>
                  <a:cubicBezTo>
                    <a:pt x="325" y="904"/>
                    <a:pt x="1" y="1216"/>
                    <a:pt x="168" y="1707"/>
                  </a:cubicBezTo>
                  <a:cubicBezTo>
                    <a:pt x="278" y="2041"/>
                    <a:pt x="543" y="2126"/>
                    <a:pt x="831" y="2126"/>
                  </a:cubicBezTo>
                  <a:cubicBezTo>
                    <a:pt x="1130" y="2126"/>
                    <a:pt x="1454" y="2035"/>
                    <a:pt x="1654" y="2035"/>
                  </a:cubicBezTo>
                  <a:cubicBezTo>
                    <a:pt x="1752" y="2035"/>
                    <a:pt x="1820" y="2056"/>
                    <a:pt x="1842" y="2120"/>
                  </a:cubicBezTo>
                  <a:cubicBezTo>
                    <a:pt x="1898" y="2277"/>
                    <a:pt x="1675" y="2355"/>
                    <a:pt x="1563" y="2388"/>
                  </a:cubicBezTo>
                  <a:cubicBezTo>
                    <a:pt x="1514" y="2406"/>
                    <a:pt x="1445" y="2422"/>
                    <a:pt x="1376" y="2422"/>
                  </a:cubicBezTo>
                  <a:cubicBezTo>
                    <a:pt x="1273" y="2422"/>
                    <a:pt x="1168" y="2386"/>
                    <a:pt x="1128" y="2265"/>
                  </a:cubicBezTo>
                  <a:lnTo>
                    <a:pt x="1128" y="2243"/>
                  </a:lnTo>
                  <a:lnTo>
                    <a:pt x="369" y="2489"/>
                  </a:lnTo>
                  <a:cubicBezTo>
                    <a:pt x="485" y="2845"/>
                    <a:pt x="798" y="2980"/>
                    <a:pt x="1148" y="2980"/>
                  </a:cubicBezTo>
                  <a:cubicBezTo>
                    <a:pt x="1270" y="2980"/>
                    <a:pt x="1395" y="2964"/>
                    <a:pt x="1519" y="2935"/>
                  </a:cubicBezTo>
                  <a:lnTo>
                    <a:pt x="1675" y="3504"/>
                  </a:lnTo>
                  <a:lnTo>
                    <a:pt x="2132" y="3359"/>
                  </a:lnTo>
                  <a:lnTo>
                    <a:pt x="1920" y="2812"/>
                  </a:lnTo>
                  <a:cubicBezTo>
                    <a:pt x="2411" y="2600"/>
                    <a:pt x="2757" y="2277"/>
                    <a:pt x="2579" y="1752"/>
                  </a:cubicBezTo>
                  <a:cubicBezTo>
                    <a:pt x="2465" y="1407"/>
                    <a:pt x="2201" y="1317"/>
                    <a:pt x="1914" y="1317"/>
                  </a:cubicBezTo>
                  <a:cubicBezTo>
                    <a:pt x="1602" y="1317"/>
                    <a:pt x="1263" y="1424"/>
                    <a:pt x="1066" y="1424"/>
                  </a:cubicBezTo>
                  <a:cubicBezTo>
                    <a:pt x="983" y="1424"/>
                    <a:pt x="925" y="1405"/>
                    <a:pt x="905" y="1350"/>
                  </a:cubicBezTo>
                  <a:cubicBezTo>
                    <a:pt x="860" y="1205"/>
                    <a:pt x="1083" y="1138"/>
                    <a:pt x="1161" y="1116"/>
                  </a:cubicBezTo>
                  <a:cubicBezTo>
                    <a:pt x="1199" y="1100"/>
                    <a:pt x="1248" y="1088"/>
                    <a:pt x="1299" y="1088"/>
                  </a:cubicBezTo>
                  <a:cubicBezTo>
                    <a:pt x="1386" y="1088"/>
                    <a:pt x="1476" y="1122"/>
                    <a:pt x="1519" y="1228"/>
                  </a:cubicBezTo>
                  <a:lnTo>
                    <a:pt x="2266" y="971"/>
                  </a:lnTo>
                  <a:cubicBezTo>
                    <a:pt x="2160" y="644"/>
                    <a:pt x="1874" y="527"/>
                    <a:pt x="1545" y="527"/>
                  </a:cubicBezTo>
                  <a:cubicBezTo>
                    <a:pt x="1424" y="527"/>
                    <a:pt x="1298" y="542"/>
                    <a:pt x="1173" y="569"/>
                  </a:cubicBezTo>
                  <a:lnTo>
                    <a:pt x="10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1"/>
            <p:cNvSpPr/>
            <p:nvPr/>
          </p:nvSpPr>
          <p:spPr>
            <a:xfrm>
              <a:off x="3424569" y="2644254"/>
              <a:ext cx="296148" cy="276493"/>
            </a:xfrm>
            <a:custGeom>
              <a:avLst/>
              <a:gdLst/>
              <a:ahLst/>
              <a:cxnLst/>
              <a:rect l="l" t="t" r="r" b="b"/>
              <a:pathLst>
                <a:path w="5153" h="4811" extrusionOk="0">
                  <a:moveTo>
                    <a:pt x="2497" y="1"/>
                  </a:moveTo>
                  <a:cubicBezTo>
                    <a:pt x="1315" y="1"/>
                    <a:pt x="166" y="877"/>
                    <a:pt x="86" y="2265"/>
                  </a:cubicBezTo>
                  <a:cubicBezTo>
                    <a:pt x="0" y="3760"/>
                    <a:pt x="1211" y="4811"/>
                    <a:pt x="2496" y="4811"/>
                  </a:cubicBezTo>
                  <a:cubicBezTo>
                    <a:pt x="3043" y="4811"/>
                    <a:pt x="3602" y="4621"/>
                    <a:pt x="4081" y="4195"/>
                  </a:cubicBezTo>
                  <a:cubicBezTo>
                    <a:pt x="5063" y="3314"/>
                    <a:pt x="5153" y="1796"/>
                    <a:pt x="4271" y="814"/>
                  </a:cubicBezTo>
                  <a:cubicBezTo>
                    <a:pt x="3776" y="253"/>
                    <a:pt x="3132" y="1"/>
                    <a:pt x="2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1"/>
            <p:cNvSpPr/>
            <p:nvPr/>
          </p:nvSpPr>
          <p:spPr>
            <a:xfrm>
              <a:off x="3431638" y="2652587"/>
              <a:ext cx="296780" cy="276665"/>
            </a:xfrm>
            <a:custGeom>
              <a:avLst/>
              <a:gdLst/>
              <a:ahLst/>
              <a:cxnLst/>
              <a:rect l="l" t="t" r="r" b="b"/>
              <a:pathLst>
                <a:path w="5164" h="4814" extrusionOk="0">
                  <a:moveTo>
                    <a:pt x="2500" y="1"/>
                  </a:moveTo>
                  <a:cubicBezTo>
                    <a:pt x="1314" y="1"/>
                    <a:pt x="166" y="877"/>
                    <a:pt x="86" y="2265"/>
                  </a:cubicBezTo>
                  <a:cubicBezTo>
                    <a:pt x="0" y="3766"/>
                    <a:pt x="1213" y="4813"/>
                    <a:pt x="2496" y="4813"/>
                  </a:cubicBezTo>
                  <a:cubicBezTo>
                    <a:pt x="3044" y="4813"/>
                    <a:pt x="3604" y="4623"/>
                    <a:pt x="4081" y="4195"/>
                  </a:cubicBezTo>
                  <a:cubicBezTo>
                    <a:pt x="5074" y="3314"/>
                    <a:pt x="5164" y="1796"/>
                    <a:pt x="4282" y="814"/>
                  </a:cubicBezTo>
                  <a:cubicBezTo>
                    <a:pt x="3783" y="253"/>
                    <a:pt x="3136" y="1"/>
                    <a:pt x="2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1"/>
            <p:cNvSpPr/>
            <p:nvPr/>
          </p:nvSpPr>
          <p:spPr>
            <a:xfrm>
              <a:off x="3491064" y="2695461"/>
              <a:ext cx="165516" cy="189941"/>
            </a:xfrm>
            <a:custGeom>
              <a:avLst/>
              <a:gdLst/>
              <a:ahLst/>
              <a:cxnLst/>
              <a:rect l="l" t="t" r="r" b="b"/>
              <a:pathLst>
                <a:path w="2880" h="3305" extrusionOk="0">
                  <a:moveTo>
                    <a:pt x="2110" y="1"/>
                  </a:moveTo>
                  <a:lnTo>
                    <a:pt x="1842" y="537"/>
                  </a:lnTo>
                  <a:cubicBezTo>
                    <a:pt x="1651" y="451"/>
                    <a:pt x="1459" y="395"/>
                    <a:pt x="1284" y="395"/>
                  </a:cubicBezTo>
                  <a:cubicBezTo>
                    <a:pt x="1050" y="395"/>
                    <a:pt x="844" y="494"/>
                    <a:pt x="704" y="749"/>
                  </a:cubicBezTo>
                  <a:cubicBezTo>
                    <a:pt x="257" y="1530"/>
                    <a:pt x="1686" y="1976"/>
                    <a:pt x="1518" y="2266"/>
                  </a:cubicBezTo>
                  <a:cubicBezTo>
                    <a:pt x="1490" y="2319"/>
                    <a:pt x="1444" y="2338"/>
                    <a:pt x="1392" y="2338"/>
                  </a:cubicBezTo>
                  <a:cubicBezTo>
                    <a:pt x="1301" y="2338"/>
                    <a:pt x="1192" y="2280"/>
                    <a:pt x="1128" y="2244"/>
                  </a:cubicBezTo>
                  <a:cubicBezTo>
                    <a:pt x="1016" y="2177"/>
                    <a:pt x="826" y="2021"/>
                    <a:pt x="927" y="1831"/>
                  </a:cubicBezTo>
                  <a:lnTo>
                    <a:pt x="938" y="1820"/>
                  </a:lnTo>
                  <a:lnTo>
                    <a:pt x="246" y="1429"/>
                  </a:lnTo>
                  <a:lnTo>
                    <a:pt x="246" y="1429"/>
                  </a:lnTo>
                  <a:cubicBezTo>
                    <a:pt x="1" y="1853"/>
                    <a:pt x="291" y="2289"/>
                    <a:pt x="693" y="2568"/>
                  </a:cubicBezTo>
                  <a:lnTo>
                    <a:pt x="369" y="3070"/>
                  </a:lnTo>
                  <a:lnTo>
                    <a:pt x="793" y="3304"/>
                  </a:lnTo>
                  <a:lnTo>
                    <a:pt x="1050" y="2780"/>
                  </a:lnTo>
                  <a:cubicBezTo>
                    <a:pt x="1259" y="2882"/>
                    <a:pt x="1468" y="2946"/>
                    <a:pt x="1659" y="2946"/>
                  </a:cubicBezTo>
                  <a:cubicBezTo>
                    <a:pt x="1907" y="2946"/>
                    <a:pt x="2126" y="2838"/>
                    <a:pt x="2277" y="2568"/>
                  </a:cubicBezTo>
                  <a:cubicBezTo>
                    <a:pt x="2735" y="1764"/>
                    <a:pt x="1295" y="1329"/>
                    <a:pt x="1451" y="1050"/>
                  </a:cubicBezTo>
                  <a:cubicBezTo>
                    <a:pt x="1476" y="1011"/>
                    <a:pt x="1514" y="997"/>
                    <a:pt x="1556" y="997"/>
                  </a:cubicBezTo>
                  <a:cubicBezTo>
                    <a:pt x="1644" y="997"/>
                    <a:pt x="1752" y="1061"/>
                    <a:pt x="1797" y="1083"/>
                  </a:cubicBezTo>
                  <a:cubicBezTo>
                    <a:pt x="1898" y="1139"/>
                    <a:pt x="2043" y="1262"/>
                    <a:pt x="1954" y="1418"/>
                  </a:cubicBezTo>
                  <a:lnTo>
                    <a:pt x="2645" y="1809"/>
                  </a:lnTo>
                  <a:cubicBezTo>
                    <a:pt x="2880" y="1396"/>
                    <a:pt x="2601" y="1005"/>
                    <a:pt x="2210" y="738"/>
                  </a:cubicBezTo>
                  <a:lnTo>
                    <a:pt x="2534" y="246"/>
                  </a:lnTo>
                  <a:lnTo>
                    <a:pt x="2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1"/>
            <p:cNvSpPr/>
            <p:nvPr/>
          </p:nvSpPr>
          <p:spPr>
            <a:xfrm>
              <a:off x="3747387" y="2835060"/>
              <a:ext cx="327354" cy="276263"/>
            </a:xfrm>
            <a:custGeom>
              <a:avLst/>
              <a:gdLst/>
              <a:ahLst/>
              <a:cxnLst/>
              <a:rect l="l" t="t" r="r" b="b"/>
              <a:pathLst>
                <a:path w="5696" h="4807" extrusionOk="0">
                  <a:moveTo>
                    <a:pt x="3115" y="0"/>
                  </a:moveTo>
                  <a:cubicBezTo>
                    <a:pt x="2420" y="0"/>
                    <a:pt x="1717" y="299"/>
                    <a:pt x="1221" y="953"/>
                  </a:cubicBezTo>
                  <a:cubicBezTo>
                    <a:pt x="1" y="2563"/>
                    <a:pt x="1190" y="4807"/>
                    <a:pt x="3106" y="4807"/>
                  </a:cubicBezTo>
                  <a:cubicBezTo>
                    <a:pt x="3223" y="4807"/>
                    <a:pt x="3342" y="4798"/>
                    <a:pt x="3464" y="4781"/>
                  </a:cubicBezTo>
                  <a:cubicBezTo>
                    <a:pt x="4770" y="4602"/>
                    <a:pt x="5696" y="3386"/>
                    <a:pt x="5517" y="2080"/>
                  </a:cubicBezTo>
                  <a:cubicBezTo>
                    <a:pt x="5331" y="773"/>
                    <a:pt x="4233"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1"/>
            <p:cNvSpPr/>
            <p:nvPr/>
          </p:nvSpPr>
          <p:spPr>
            <a:xfrm>
              <a:off x="3749169" y="2846209"/>
              <a:ext cx="326895" cy="276550"/>
            </a:xfrm>
            <a:custGeom>
              <a:avLst/>
              <a:gdLst/>
              <a:ahLst/>
              <a:cxnLst/>
              <a:rect l="l" t="t" r="r" b="b"/>
              <a:pathLst>
                <a:path w="5688" h="4812" extrusionOk="0">
                  <a:moveTo>
                    <a:pt x="3113" y="1"/>
                  </a:moveTo>
                  <a:cubicBezTo>
                    <a:pt x="2418" y="1"/>
                    <a:pt x="1716" y="298"/>
                    <a:pt x="1223" y="949"/>
                  </a:cubicBezTo>
                  <a:cubicBezTo>
                    <a:pt x="1" y="2562"/>
                    <a:pt x="1187" y="4812"/>
                    <a:pt x="3110" y="4812"/>
                  </a:cubicBezTo>
                  <a:cubicBezTo>
                    <a:pt x="3222" y="4812"/>
                    <a:pt x="3338" y="4804"/>
                    <a:pt x="3455" y="4788"/>
                  </a:cubicBezTo>
                  <a:cubicBezTo>
                    <a:pt x="4772" y="4598"/>
                    <a:pt x="5687" y="3393"/>
                    <a:pt x="5509" y="2076"/>
                  </a:cubicBezTo>
                  <a:cubicBezTo>
                    <a:pt x="5330" y="769"/>
                    <a:pt x="4231" y="1"/>
                    <a:pt x="3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1"/>
            <p:cNvSpPr/>
            <p:nvPr/>
          </p:nvSpPr>
          <p:spPr>
            <a:xfrm>
              <a:off x="3832273" y="2911727"/>
              <a:ext cx="193734" cy="147470"/>
            </a:xfrm>
            <a:custGeom>
              <a:avLst/>
              <a:gdLst/>
              <a:ahLst/>
              <a:cxnLst/>
              <a:rect l="l" t="t" r="r" b="b"/>
              <a:pathLst>
                <a:path w="3371" h="2566" extrusionOk="0">
                  <a:moveTo>
                    <a:pt x="1894" y="1"/>
                  </a:moveTo>
                  <a:cubicBezTo>
                    <a:pt x="1790" y="1"/>
                    <a:pt x="1680" y="28"/>
                    <a:pt x="1563" y="88"/>
                  </a:cubicBezTo>
                  <a:cubicBezTo>
                    <a:pt x="771" y="490"/>
                    <a:pt x="1697" y="1650"/>
                    <a:pt x="1395" y="1807"/>
                  </a:cubicBezTo>
                  <a:cubicBezTo>
                    <a:pt x="1375" y="1816"/>
                    <a:pt x="1356" y="1820"/>
                    <a:pt x="1338" y="1820"/>
                  </a:cubicBezTo>
                  <a:cubicBezTo>
                    <a:pt x="1221" y="1820"/>
                    <a:pt x="1131" y="1657"/>
                    <a:pt x="1083" y="1561"/>
                  </a:cubicBezTo>
                  <a:cubicBezTo>
                    <a:pt x="1027" y="1449"/>
                    <a:pt x="960" y="1215"/>
                    <a:pt x="1150" y="1115"/>
                  </a:cubicBezTo>
                  <a:lnTo>
                    <a:pt x="1172" y="1104"/>
                  </a:lnTo>
                  <a:lnTo>
                    <a:pt x="815" y="400"/>
                  </a:lnTo>
                  <a:cubicBezTo>
                    <a:pt x="369" y="624"/>
                    <a:pt x="369" y="1137"/>
                    <a:pt x="547" y="1595"/>
                  </a:cubicBezTo>
                  <a:lnTo>
                    <a:pt x="1" y="1829"/>
                  </a:lnTo>
                  <a:lnTo>
                    <a:pt x="213" y="2264"/>
                  </a:lnTo>
                  <a:lnTo>
                    <a:pt x="726" y="1974"/>
                  </a:lnTo>
                  <a:cubicBezTo>
                    <a:pt x="927" y="2317"/>
                    <a:pt x="1190" y="2566"/>
                    <a:pt x="1520" y="2566"/>
                  </a:cubicBezTo>
                  <a:cubicBezTo>
                    <a:pt x="1631" y="2566"/>
                    <a:pt x="1749" y="2538"/>
                    <a:pt x="1875" y="2476"/>
                  </a:cubicBezTo>
                  <a:cubicBezTo>
                    <a:pt x="2690" y="2063"/>
                    <a:pt x="1741" y="914"/>
                    <a:pt x="2032" y="769"/>
                  </a:cubicBezTo>
                  <a:cubicBezTo>
                    <a:pt x="2048" y="760"/>
                    <a:pt x="2064" y="756"/>
                    <a:pt x="2080" y="756"/>
                  </a:cubicBezTo>
                  <a:cubicBezTo>
                    <a:pt x="2183" y="756"/>
                    <a:pt x="2270" y="923"/>
                    <a:pt x="2299" y="981"/>
                  </a:cubicBezTo>
                  <a:cubicBezTo>
                    <a:pt x="2344" y="1081"/>
                    <a:pt x="2400" y="1260"/>
                    <a:pt x="2232" y="1349"/>
                  </a:cubicBezTo>
                  <a:lnTo>
                    <a:pt x="2590" y="2052"/>
                  </a:lnTo>
                  <a:cubicBezTo>
                    <a:pt x="3014" y="1840"/>
                    <a:pt x="3002" y="1360"/>
                    <a:pt x="2824" y="925"/>
                  </a:cubicBezTo>
                  <a:lnTo>
                    <a:pt x="3371" y="691"/>
                  </a:lnTo>
                  <a:lnTo>
                    <a:pt x="3147" y="255"/>
                  </a:lnTo>
                  <a:lnTo>
                    <a:pt x="2634" y="546"/>
                  </a:lnTo>
                  <a:cubicBezTo>
                    <a:pt x="2443" y="230"/>
                    <a:pt x="2197" y="1"/>
                    <a:pt x="1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1"/>
            <p:cNvSpPr/>
            <p:nvPr/>
          </p:nvSpPr>
          <p:spPr>
            <a:xfrm>
              <a:off x="2761404" y="2367701"/>
              <a:ext cx="326320" cy="276205"/>
            </a:xfrm>
            <a:custGeom>
              <a:avLst/>
              <a:gdLst/>
              <a:ahLst/>
              <a:cxnLst/>
              <a:rect l="l" t="t" r="r" b="b"/>
              <a:pathLst>
                <a:path w="5678" h="4806" extrusionOk="0">
                  <a:moveTo>
                    <a:pt x="2953" y="1"/>
                  </a:moveTo>
                  <a:cubicBezTo>
                    <a:pt x="1275" y="1"/>
                    <a:pt x="1" y="1808"/>
                    <a:pt x="823" y="3472"/>
                  </a:cubicBezTo>
                  <a:cubicBezTo>
                    <a:pt x="1264" y="4369"/>
                    <a:pt x="2117" y="4805"/>
                    <a:pt x="2967" y="4805"/>
                  </a:cubicBezTo>
                  <a:cubicBezTo>
                    <a:pt x="3926" y="4805"/>
                    <a:pt x="4881" y="4252"/>
                    <a:pt x="5242" y="3182"/>
                  </a:cubicBezTo>
                  <a:cubicBezTo>
                    <a:pt x="5677" y="1921"/>
                    <a:pt x="4997" y="559"/>
                    <a:pt x="3747" y="135"/>
                  </a:cubicBezTo>
                  <a:cubicBezTo>
                    <a:pt x="3477" y="43"/>
                    <a:pt x="3210" y="1"/>
                    <a:pt x="2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1"/>
            <p:cNvSpPr/>
            <p:nvPr/>
          </p:nvSpPr>
          <p:spPr>
            <a:xfrm>
              <a:off x="2788129" y="2372011"/>
              <a:ext cx="310515" cy="275688"/>
            </a:xfrm>
            <a:custGeom>
              <a:avLst/>
              <a:gdLst/>
              <a:ahLst/>
              <a:cxnLst/>
              <a:rect l="l" t="t" r="r" b="b"/>
              <a:pathLst>
                <a:path w="5403" h="4797" extrusionOk="0">
                  <a:moveTo>
                    <a:pt x="2698" y="0"/>
                  </a:moveTo>
                  <a:cubicBezTo>
                    <a:pt x="1695" y="0"/>
                    <a:pt x="763" y="629"/>
                    <a:pt x="425" y="1634"/>
                  </a:cubicBezTo>
                  <a:cubicBezTo>
                    <a:pt x="1" y="2884"/>
                    <a:pt x="670" y="4245"/>
                    <a:pt x="1931" y="4669"/>
                  </a:cubicBezTo>
                  <a:cubicBezTo>
                    <a:pt x="2188" y="4756"/>
                    <a:pt x="2449" y="4797"/>
                    <a:pt x="2705" y="4797"/>
                  </a:cubicBezTo>
                  <a:cubicBezTo>
                    <a:pt x="3707" y="4797"/>
                    <a:pt x="4640" y="4167"/>
                    <a:pt x="4978" y="3163"/>
                  </a:cubicBezTo>
                  <a:cubicBezTo>
                    <a:pt x="5402" y="1913"/>
                    <a:pt x="4721" y="551"/>
                    <a:pt x="3471" y="127"/>
                  </a:cubicBezTo>
                  <a:cubicBezTo>
                    <a:pt x="3215" y="41"/>
                    <a:pt x="2954" y="0"/>
                    <a:pt x="2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1"/>
            <p:cNvSpPr/>
            <p:nvPr/>
          </p:nvSpPr>
          <p:spPr>
            <a:xfrm>
              <a:off x="2875371" y="2408161"/>
              <a:ext cx="134769" cy="202068"/>
            </a:xfrm>
            <a:custGeom>
              <a:avLst/>
              <a:gdLst/>
              <a:ahLst/>
              <a:cxnLst/>
              <a:rect l="l" t="t" r="r" b="b"/>
              <a:pathLst>
                <a:path w="2345" h="3516" extrusionOk="0">
                  <a:moveTo>
                    <a:pt x="927" y="1"/>
                  </a:moveTo>
                  <a:lnTo>
                    <a:pt x="960" y="581"/>
                  </a:lnTo>
                  <a:cubicBezTo>
                    <a:pt x="458" y="625"/>
                    <a:pt x="68" y="826"/>
                    <a:pt x="68" y="1340"/>
                  </a:cubicBezTo>
                  <a:cubicBezTo>
                    <a:pt x="68" y="2232"/>
                    <a:pt x="1529" y="1920"/>
                    <a:pt x="1529" y="2255"/>
                  </a:cubicBezTo>
                  <a:cubicBezTo>
                    <a:pt x="1529" y="2422"/>
                    <a:pt x="1295" y="2422"/>
                    <a:pt x="1172" y="2422"/>
                  </a:cubicBezTo>
                  <a:cubicBezTo>
                    <a:pt x="1050" y="2422"/>
                    <a:pt x="793" y="2389"/>
                    <a:pt x="793" y="2165"/>
                  </a:cubicBezTo>
                  <a:lnTo>
                    <a:pt x="793" y="2154"/>
                  </a:lnTo>
                  <a:lnTo>
                    <a:pt x="1" y="2154"/>
                  </a:lnTo>
                  <a:cubicBezTo>
                    <a:pt x="1" y="2645"/>
                    <a:pt x="458" y="2880"/>
                    <a:pt x="960" y="2924"/>
                  </a:cubicBezTo>
                  <a:lnTo>
                    <a:pt x="927" y="3516"/>
                  </a:lnTo>
                  <a:lnTo>
                    <a:pt x="1407" y="3516"/>
                  </a:lnTo>
                  <a:lnTo>
                    <a:pt x="1373" y="2935"/>
                  </a:lnTo>
                  <a:cubicBezTo>
                    <a:pt x="1909" y="2891"/>
                    <a:pt x="2344" y="2690"/>
                    <a:pt x="2344" y="2132"/>
                  </a:cubicBezTo>
                  <a:cubicBezTo>
                    <a:pt x="2344" y="1217"/>
                    <a:pt x="882" y="1552"/>
                    <a:pt x="882" y="1228"/>
                  </a:cubicBezTo>
                  <a:cubicBezTo>
                    <a:pt x="882" y="1094"/>
                    <a:pt x="1116" y="1094"/>
                    <a:pt x="1183" y="1094"/>
                  </a:cubicBezTo>
                  <a:cubicBezTo>
                    <a:pt x="1306" y="1094"/>
                    <a:pt x="1496" y="1128"/>
                    <a:pt x="1496" y="1306"/>
                  </a:cubicBezTo>
                  <a:lnTo>
                    <a:pt x="2288" y="1306"/>
                  </a:lnTo>
                  <a:cubicBezTo>
                    <a:pt x="2288" y="838"/>
                    <a:pt x="1853" y="625"/>
                    <a:pt x="1373" y="581"/>
                  </a:cubicBezTo>
                  <a:lnTo>
                    <a:pt x="1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1"/>
            <p:cNvSpPr/>
            <p:nvPr/>
          </p:nvSpPr>
          <p:spPr>
            <a:xfrm>
              <a:off x="3643076" y="2544943"/>
              <a:ext cx="21149" cy="40287"/>
            </a:xfrm>
            <a:custGeom>
              <a:avLst/>
              <a:gdLst/>
              <a:ahLst/>
              <a:cxnLst/>
              <a:rect l="l" t="t" r="r" b="b"/>
              <a:pathLst>
                <a:path w="368" h="701" extrusionOk="0">
                  <a:moveTo>
                    <a:pt x="277" y="0"/>
                  </a:moveTo>
                  <a:cubicBezTo>
                    <a:pt x="251" y="0"/>
                    <a:pt x="225" y="16"/>
                    <a:pt x="213" y="53"/>
                  </a:cubicBezTo>
                  <a:cubicBezTo>
                    <a:pt x="134" y="232"/>
                    <a:pt x="67" y="422"/>
                    <a:pt x="12" y="611"/>
                  </a:cubicBezTo>
                  <a:cubicBezTo>
                    <a:pt x="0" y="645"/>
                    <a:pt x="23" y="689"/>
                    <a:pt x="67" y="701"/>
                  </a:cubicBezTo>
                  <a:lnTo>
                    <a:pt x="90" y="701"/>
                  </a:lnTo>
                  <a:cubicBezTo>
                    <a:pt x="112" y="701"/>
                    <a:pt x="146" y="678"/>
                    <a:pt x="157" y="656"/>
                  </a:cubicBezTo>
                  <a:cubicBezTo>
                    <a:pt x="213" y="466"/>
                    <a:pt x="279" y="288"/>
                    <a:pt x="346" y="109"/>
                  </a:cubicBezTo>
                  <a:cubicBezTo>
                    <a:pt x="367" y="46"/>
                    <a:pt x="322"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1"/>
            <p:cNvSpPr/>
            <p:nvPr/>
          </p:nvSpPr>
          <p:spPr>
            <a:xfrm>
              <a:off x="3684743" y="2236895"/>
              <a:ext cx="427871" cy="250861"/>
            </a:xfrm>
            <a:custGeom>
              <a:avLst/>
              <a:gdLst/>
              <a:ahLst/>
              <a:cxnLst/>
              <a:rect l="l" t="t" r="r" b="b"/>
              <a:pathLst>
                <a:path w="7445" h="4365" extrusionOk="0">
                  <a:moveTo>
                    <a:pt x="7321" y="1"/>
                  </a:moveTo>
                  <a:cubicBezTo>
                    <a:pt x="6909" y="1"/>
                    <a:pt x="6507" y="34"/>
                    <a:pt x="6105" y="90"/>
                  </a:cubicBezTo>
                  <a:cubicBezTo>
                    <a:pt x="6060" y="101"/>
                    <a:pt x="6027" y="135"/>
                    <a:pt x="6038" y="180"/>
                  </a:cubicBezTo>
                  <a:cubicBezTo>
                    <a:pt x="6038" y="213"/>
                    <a:pt x="6072" y="235"/>
                    <a:pt x="6116" y="235"/>
                  </a:cubicBezTo>
                  <a:cubicBezTo>
                    <a:pt x="6518" y="180"/>
                    <a:pt x="6920" y="146"/>
                    <a:pt x="7321" y="146"/>
                  </a:cubicBezTo>
                  <a:lnTo>
                    <a:pt x="7366" y="146"/>
                  </a:lnTo>
                  <a:cubicBezTo>
                    <a:pt x="7411" y="146"/>
                    <a:pt x="7444" y="124"/>
                    <a:pt x="7444" y="79"/>
                  </a:cubicBezTo>
                  <a:cubicBezTo>
                    <a:pt x="7444" y="34"/>
                    <a:pt x="7411" y="1"/>
                    <a:pt x="7366" y="1"/>
                  </a:cubicBezTo>
                  <a:close/>
                  <a:moveTo>
                    <a:pt x="4891" y="376"/>
                  </a:moveTo>
                  <a:cubicBezTo>
                    <a:pt x="4883" y="376"/>
                    <a:pt x="4874" y="378"/>
                    <a:pt x="4866" y="380"/>
                  </a:cubicBezTo>
                  <a:cubicBezTo>
                    <a:pt x="4453" y="503"/>
                    <a:pt x="4063" y="659"/>
                    <a:pt x="3683" y="838"/>
                  </a:cubicBezTo>
                  <a:cubicBezTo>
                    <a:pt x="3639" y="860"/>
                    <a:pt x="3628" y="905"/>
                    <a:pt x="3650" y="938"/>
                  </a:cubicBezTo>
                  <a:cubicBezTo>
                    <a:pt x="3661" y="961"/>
                    <a:pt x="3683" y="972"/>
                    <a:pt x="3717" y="983"/>
                  </a:cubicBezTo>
                  <a:cubicBezTo>
                    <a:pt x="3728" y="972"/>
                    <a:pt x="3739" y="972"/>
                    <a:pt x="3750" y="972"/>
                  </a:cubicBezTo>
                  <a:cubicBezTo>
                    <a:pt x="4119" y="793"/>
                    <a:pt x="4509" y="637"/>
                    <a:pt x="4911" y="514"/>
                  </a:cubicBezTo>
                  <a:cubicBezTo>
                    <a:pt x="4944" y="503"/>
                    <a:pt x="4967" y="459"/>
                    <a:pt x="4956" y="425"/>
                  </a:cubicBezTo>
                  <a:cubicBezTo>
                    <a:pt x="4947" y="391"/>
                    <a:pt x="4919" y="376"/>
                    <a:pt x="4891" y="376"/>
                  </a:cubicBezTo>
                  <a:close/>
                  <a:moveTo>
                    <a:pt x="2617" y="1462"/>
                  </a:moveTo>
                  <a:cubicBezTo>
                    <a:pt x="2604" y="1462"/>
                    <a:pt x="2591" y="1466"/>
                    <a:pt x="2579" y="1474"/>
                  </a:cubicBezTo>
                  <a:cubicBezTo>
                    <a:pt x="2233" y="1720"/>
                    <a:pt x="1898" y="1976"/>
                    <a:pt x="1585" y="2266"/>
                  </a:cubicBezTo>
                  <a:cubicBezTo>
                    <a:pt x="1563" y="2300"/>
                    <a:pt x="1563" y="2344"/>
                    <a:pt x="1585" y="2378"/>
                  </a:cubicBezTo>
                  <a:cubicBezTo>
                    <a:pt x="1597" y="2389"/>
                    <a:pt x="1619" y="2400"/>
                    <a:pt x="1641" y="2400"/>
                  </a:cubicBezTo>
                  <a:cubicBezTo>
                    <a:pt x="1652" y="2400"/>
                    <a:pt x="1675" y="2389"/>
                    <a:pt x="1686" y="2378"/>
                  </a:cubicBezTo>
                  <a:cubicBezTo>
                    <a:pt x="1987" y="2088"/>
                    <a:pt x="2322" y="1831"/>
                    <a:pt x="2657" y="1597"/>
                  </a:cubicBezTo>
                  <a:cubicBezTo>
                    <a:pt x="2690" y="1574"/>
                    <a:pt x="2701" y="1530"/>
                    <a:pt x="2679" y="1496"/>
                  </a:cubicBezTo>
                  <a:cubicBezTo>
                    <a:pt x="2665" y="1475"/>
                    <a:pt x="2641" y="1462"/>
                    <a:pt x="2617" y="1462"/>
                  </a:cubicBezTo>
                  <a:close/>
                  <a:moveTo>
                    <a:pt x="788" y="3177"/>
                  </a:moveTo>
                  <a:cubicBezTo>
                    <a:pt x="766" y="3177"/>
                    <a:pt x="745" y="3185"/>
                    <a:pt x="726" y="3204"/>
                  </a:cubicBezTo>
                  <a:cubicBezTo>
                    <a:pt x="470" y="3539"/>
                    <a:pt x="235" y="3884"/>
                    <a:pt x="23" y="4253"/>
                  </a:cubicBezTo>
                  <a:cubicBezTo>
                    <a:pt x="1" y="4286"/>
                    <a:pt x="12" y="4331"/>
                    <a:pt x="57" y="4353"/>
                  </a:cubicBezTo>
                  <a:cubicBezTo>
                    <a:pt x="57" y="4364"/>
                    <a:pt x="79" y="4364"/>
                    <a:pt x="90" y="4364"/>
                  </a:cubicBezTo>
                  <a:cubicBezTo>
                    <a:pt x="112" y="4364"/>
                    <a:pt x="135" y="4353"/>
                    <a:pt x="146" y="4331"/>
                  </a:cubicBezTo>
                  <a:cubicBezTo>
                    <a:pt x="358" y="3963"/>
                    <a:pt x="592" y="3617"/>
                    <a:pt x="849" y="3293"/>
                  </a:cubicBezTo>
                  <a:cubicBezTo>
                    <a:pt x="871" y="3260"/>
                    <a:pt x="871" y="3215"/>
                    <a:pt x="838" y="3193"/>
                  </a:cubicBezTo>
                  <a:cubicBezTo>
                    <a:pt x="823" y="3183"/>
                    <a:pt x="805" y="3177"/>
                    <a:pt x="788" y="31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1"/>
            <p:cNvSpPr/>
            <p:nvPr/>
          </p:nvSpPr>
          <p:spPr>
            <a:xfrm>
              <a:off x="4174803" y="2243562"/>
              <a:ext cx="42988" cy="14598"/>
            </a:xfrm>
            <a:custGeom>
              <a:avLst/>
              <a:gdLst/>
              <a:ahLst/>
              <a:cxnLst/>
              <a:rect l="l" t="t" r="r" b="b"/>
              <a:pathLst>
                <a:path w="748" h="254" extrusionOk="0">
                  <a:moveTo>
                    <a:pt x="85" y="1"/>
                  </a:moveTo>
                  <a:cubicBezTo>
                    <a:pt x="19" y="1"/>
                    <a:pt x="0" y="142"/>
                    <a:pt x="81" y="142"/>
                  </a:cubicBezTo>
                  <a:cubicBezTo>
                    <a:pt x="83" y="142"/>
                    <a:pt x="86" y="142"/>
                    <a:pt x="89" y="142"/>
                  </a:cubicBezTo>
                  <a:cubicBezTo>
                    <a:pt x="268" y="175"/>
                    <a:pt x="468" y="209"/>
                    <a:pt x="658" y="253"/>
                  </a:cubicBezTo>
                  <a:lnTo>
                    <a:pt x="669" y="253"/>
                  </a:lnTo>
                  <a:cubicBezTo>
                    <a:pt x="703" y="253"/>
                    <a:pt x="736" y="231"/>
                    <a:pt x="747" y="209"/>
                  </a:cubicBezTo>
                  <a:cubicBezTo>
                    <a:pt x="747" y="164"/>
                    <a:pt x="725" y="130"/>
                    <a:pt x="692" y="119"/>
                  </a:cubicBezTo>
                  <a:cubicBezTo>
                    <a:pt x="491" y="75"/>
                    <a:pt x="301" y="30"/>
                    <a:pt x="111" y="8"/>
                  </a:cubicBezTo>
                  <a:cubicBezTo>
                    <a:pt x="102" y="3"/>
                    <a:pt x="93" y="1"/>
                    <a:pt x="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1"/>
            <p:cNvSpPr/>
            <p:nvPr/>
          </p:nvSpPr>
          <p:spPr>
            <a:xfrm>
              <a:off x="3149855" y="2068848"/>
              <a:ext cx="261090" cy="627353"/>
            </a:xfrm>
            <a:custGeom>
              <a:avLst/>
              <a:gdLst/>
              <a:ahLst/>
              <a:cxnLst/>
              <a:rect l="l" t="t" r="r" b="b"/>
              <a:pathLst>
                <a:path w="4543" h="10916" extrusionOk="0">
                  <a:moveTo>
                    <a:pt x="4468" y="0"/>
                  </a:moveTo>
                  <a:cubicBezTo>
                    <a:pt x="4445" y="0"/>
                    <a:pt x="4423" y="10"/>
                    <a:pt x="4409" y="24"/>
                  </a:cubicBezTo>
                  <a:lnTo>
                    <a:pt x="4364" y="79"/>
                  </a:lnTo>
                  <a:cubicBezTo>
                    <a:pt x="4342" y="113"/>
                    <a:pt x="4342" y="157"/>
                    <a:pt x="4375" y="180"/>
                  </a:cubicBezTo>
                  <a:cubicBezTo>
                    <a:pt x="4386" y="191"/>
                    <a:pt x="4409" y="202"/>
                    <a:pt x="4420" y="202"/>
                  </a:cubicBezTo>
                  <a:cubicBezTo>
                    <a:pt x="4442" y="202"/>
                    <a:pt x="4465" y="191"/>
                    <a:pt x="4476" y="169"/>
                  </a:cubicBezTo>
                  <a:lnTo>
                    <a:pt x="4520" y="124"/>
                  </a:lnTo>
                  <a:cubicBezTo>
                    <a:pt x="4543" y="90"/>
                    <a:pt x="4543" y="46"/>
                    <a:pt x="4509" y="12"/>
                  </a:cubicBezTo>
                  <a:cubicBezTo>
                    <a:pt x="4496" y="4"/>
                    <a:pt x="4482" y="0"/>
                    <a:pt x="4468" y="0"/>
                  </a:cubicBezTo>
                  <a:close/>
                  <a:moveTo>
                    <a:pt x="3705" y="987"/>
                  </a:moveTo>
                  <a:cubicBezTo>
                    <a:pt x="3685" y="987"/>
                    <a:pt x="3665" y="995"/>
                    <a:pt x="3650" y="1017"/>
                  </a:cubicBezTo>
                  <a:cubicBezTo>
                    <a:pt x="3416" y="1329"/>
                    <a:pt x="3204" y="1664"/>
                    <a:pt x="2992" y="1988"/>
                  </a:cubicBezTo>
                  <a:cubicBezTo>
                    <a:pt x="2969" y="2032"/>
                    <a:pt x="2980" y="2077"/>
                    <a:pt x="3014" y="2088"/>
                  </a:cubicBezTo>
                  <a:cubicBezTo>
                    <a:pt x="3022" y="2096"/>
                    <a:pt x="3030" y="2104"/>
                    <a:pt x="3038" y="2104"/>
                  </a:cubicBezTo>
                  <a:cubicBezTo>
                    <a:pt x="3041" y="2104"/>
                    <a:pt x="3044" y="2102"/>
                    <a:pt x="3047" y="2099"/>
                  </a:cubicBezTo>
                  <a:cubicBezTo>
                    <a:pt x="3053" y="2101"/>
                    <a:pt x="3059" y="2102"/>
                    <a:pt x="3065" y="2102"/>
                  </a:cubicBezTo>
                  <a:cubicBezTo>
                    <a:pt x="3089" y="2102"/>
                    <a:pt x="3105" y="2084"/>
                    <a:pt x="3114" y="2066"/>
                  </a:cubicBezTo>
                  <a:cubicBezTo>
                    <a:pt x="3315" y="1742"/>
                    <a:pt x="3538" y="1418"/>
                    <a:pt x="3762" y="1106"/>
                  </a:cubicBezTo>
                  <a:cubicBezTo>
                    <a:pt x="3810" y="1049"/>
                    <a:pt x="3759" y="987"/>
                    <a:pt x="3705" y="987"/>
                  </a:cubicBezTo>
                  <a:close/>
                  <a:moveTo>
                    <a:pt x="2463" y="2977"/>
                  </a:moveTo>
                  <a:cubicBezTo>
                    <a:pt x="2435" y="2977"/>
                    <a:pt x="2406" y="2989"/>
                    <a:pt x="2389" y="3014"/>
                  </a:cubicBezTo>
                  <a:cubicBezTo>
                    <a:pt x="2199" y="3360"/>
                    <a:pt x="2021" y="3706"/>
                    <a:pt x="1853" y="4063"/>
                  </a:cubicBezTo>
                  <a:cubicBezTo>
                    <a:pt x="1831" y="4097"/>
                    <a:pt x="1853" y="4141"/>
                    <a:pt x="1887" y="4153"/>
                  </a:cubicBezTo>
                  <a:cubicBezTo>
                    <a:pt x="1892" y="4158"/>
                    <a:pt x="1898" y="4161"/>
                    <a:pt x="1904" y="4161"/>
                  </a:cubicBezTo>
                  <a:cubicBezTo>
                    <a:pt x="1909" y="4161"/>
                    <a:pt x="1915" y="4158"/>
                    <a:pt x="1920" y="4153"/>
                  </a:cubicBezTo>
                  <a:cubicBezTo>
                    <a:pt x="1924" y="4155"/>
                    <a:pt x="1929" y="4155"/>
                    <a:pt x="1933" y="4155"/>
                  </a:cubicBezTo>
                  <a:cubicBezTo>
                    <a:pt x="1954" y="4155"/>
                    <a:pt x="1978" y="4137"/>
                    <a:pt x="1987" y="4119"/>
                  </a:cubicBezTo>
                  <a:cubicBezTo>
                    <a:pt x="2155" y="3773"/>
                    <a:pt x="2333" y="3427"/>
                    <a:pt x="2523" y="3081"/>
                  </a:cubicBezTo>
                  <a:cubicBezTo>
                    <a:pt x="2534" y="3048"/>
                    <a:pt x="2523" y="3003"/>
                    <a:pt x="2489" y="2981"/>
                  </a:cubicBezTo>
                  <a:cubicBezTo>
                    <a:pt x="2481" y="2978"/>
                    <a:pt x="2472" y="2977"/>
                    <a:pt x="2463" y="2977"/>
                  </a:cubicBezTo>
                  <a:close/>
                  <a:moveTo>
                    <a:pt x="1448" y="5081"/>
                  </a:moveTo>
                  <a:cubicBezTo>
                    <a:pt x="1420" y="5081"/>
                    <a:pt x="1390" y="5097"/>
                    <a:pt x="1373" y="5135"/>
                  </a:cubicBezTo>
                  <a:cubicBezTo>
                    <a:pt x="1228" y="5492"/>
                    <a:pt x="1094" y="5860"/>
                    <a:pt x="972" y="6228"/>
                  </a:cubicBezTo>
                  <a:cubicBezTo>
                    <a:pt x="949" y="6284"/>
                    <a:pt x="983" y="6329"/>
                    <a:pt x="1039" y="6329"/>
                  </a:cubicBezTo>
                  <a:cubicBezTo>
                    <a:pt x="1072" y="6329"/>
                    <a:pt x="1094" y="6317"/>
                    <a:pt x="1106" y="6284"/>
                  </a:cubicBezTo>
                  <a:cubicBezTo>
                    <a:pt x="1240" y="5916"/>
                    <a:pt x="1373" y="5547"/>
                    <a:pt x="1519" y="5179"/>
                  </a:cubicBezTo>
                  <a:cubicBezTo>
                    <a:pt x="1539" y="5124"/>
                    <a:pt x="1495" y="5081"/>
                    <a:pt x="1448" y="5081"/>
                  </a:cubicBezTo>
                  <a:close/>
                  <a:moveTo>
                    <a:pt x="693" y="7308"/>
                  </a:moveTo>
                  <a:cubicBezTo>
                    <a:pt x="660" y="7308"/>
                    <a:pt x="635" y="7329"/>
                    <a:pt x="626" y="7366"/>
                  </a:cubicBezTo>
                  <a:cubicBezTo>
                    <a:pt x="525" y="7735"/>
                    <a:pt x="425" y="8125"/>
                    <a:pt x="347" y="8505"/>
                  </a:cubicBezTo>
                  <a:cubicBezTo>
                    <a:pt x="336" y="8549"/>
                    <a:pt x="358" y="8583"/>
                    <a:pt x="403" y="8594"/>
                  </a:cubicBezTo>
                  <a:lnTo>
                    <a:pt x="425" y="8594"/>
                  </a:lnTo>
                  <a:cubicBezTo>
                    <a:pt x="458" y="8594"/>
                    <a:pt x="481" y="8561"/>
                    <a:pt x="492" y="8538"/>
                  </a:cubicBezTo>
                  <a:cubicBezTo>
                    <a:pt x="570" y="8159"/>
                    <a:pt x="670" y="7779"/>
                    <a:pt x="771" y="7400"/>
                  </a:cubicBezTo>
                  <a:cubicBezTo>
                    <a:pt x="782" y="7355"/>
                    <a:pt x="760" y="7322"/>
                    <a:pt x="715" y="7311"/>
                  </a:cubicBezTo>
                  <a:cubicBezTo>
                    <a:pt x="707" y="7309"/>
                    <a:pt x="700" y="7308"/>
                    <a:pt x="693" y="7308"/>
                  </a:cubicBezTo>
                  <a:close/>
                  <a:moveTo>
                    <a:pt x="210" y="9596"/>
                  </a:moveTo>
                  <a:cubicBezTo>
                    <a:pt x="180" y="9596"/>
                    <a:pt x="146" y="9627"/>
                    <a:pt x="146" y="9665"/>
                  </a:cubicBezTo>
                  <a:cubicBezTo>
                    <a:pt x="90" y="10056"/>
                    <a:pt x="34" y="10446"/>
                    <a:pt x="1" y="10837"/>
                  </a:cubicBezTo>
                  <a:cubicBezTo>
                    <a:pt x="1" y="10871"/>
                    <a:pt x="34" y="10904"/>
                    <a:pt x="68" y="10915"/>
                  </a:cubicBezTo>
                  <a:cubicBezTo>
                    <a:pt x="112" y="10915"/>
                    <a:pt x="146" y="10882"/>
                    <a:pt x="146" y="10848"/>
                  </a:cubicBezTo>
                  <a:cubicBezTo>
                    <a:pt x="179" y="10458"/>
                    <a:pt x="235" y="10067"/>
                    <a:pt x="291" y="9688"/>
                  </a:cubicBezTo>
                  <a:cubicBezTo>
                    <a:pt x="291" y="9643"/>
                    <a:pt x="269" y="9609"/>
                    <a:pt x="224" y="9598"/>
                  </a:cubicBezTo>
                  <a:cubicBezTo>
                    <a:pt x="220" y="9597"/>
                    <a:pt x="215" y="9596"/>
                    <a:pt x="210" y="9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1"/>
            <p:cNvSpPr/>
            <p:nvPr/>
          </p:nvSpPr>
          <p:spPr>
            <a:xfrm>
              <a:off x="1976860" y="2596093"/>
              <a:ext cx="522066" cy="131493"/>
            </a:xfrm>
            <a:custGeom>
              <a:avLst/>
              <a:gdLst/>
              <a:ahLst/>
              <a:cxnLst/>
              <a:rect l="l" t="t" r="r" b="b"/>
              <a:pathLst>
                <a:path w="9084" h="2288" extrusionOk="0">
                  <a:moveTo>
                    <a:pt x="4587" y="1"/>
                  </a:moveTo>
                  <a:cubicBezTo>
                    <a:pt x="4317" y="1"/>
                    <a:pt x="4050" y="18"/>
                    <a:pt x="3783" y="56"/>
                  </a:cubicBezTo>
                  <a:cubicBezTo>
                    <a:pt x="3739" y="56"/>
                    <a:pt x="3716" y="90"/>
                    <a:pt x="3716" y="134"/>
                  </a:cubicBezTo>
                  <a:cubicBezTo>
                    <a:pt x="3716" y="168"/>
                    <a:pt x="3750" y="201"/>
                    <a:pt x="3794" y="201"/>
                  </a:cubicBezTo>
                  <a:cubicBezTo>
                    <a:pt x="4038" y="166"/>
                    <a:pt x="4278" y="149"/>
                    <a:pt x="4519" y="149"/>
                  </a:cubicBezTo>
                  <a:cubicBezTo>
                    <a:pt x="4664" y="149"/>
                    <a:pt x="4808" y="155"/>
                    <a:pt x="4955" y="168"/>
                  </a:cubicBezTo>
                  <a:cubicBezTo>
                    <a:pt x="5000" y="168"/>
                    <a:pt x="5033" y="134"/>
                    <a:pt x="5033" y="90"/>
                  </a:cubicBezTo>
                  <a:cubicBezTo>
                    <a:pt x="5033" y="56"/>
                    <a:pt x="5000" y="23"/>
                    <a:pt x="4966" y="11"/>
                  </a:cubicBezTo>
                  <a:cubicBezTo>
                    <a:pt x="4839" y="4"/>
                    <a:pt x="4713" y="1"/>
                    <a:pt x="4587" y="1"/>
                  </a:cubicBezTo>
                  <a:close/>
                  <a:moveTo>
                    <a:pt x="6115" y="221"/>
                  </a:moveTo>
                  <a:cubicBezTo>
                    <a:pt x="6079" y="221"/>
                    <a:pt x="6049" y="242"/>
                    <a:pt x="6049" y="279"/>
                  </a:cubicBezTo>
                  <a:cubicBezTo>
                    <a:pt x="6026" y="313"/>
                    <a:pt x="6049" y="357"/>
                    <a:pt x="6093" y="369"/>
                  </a:cubicBezTo>
                  <a:cubicBezTo>
                    <a:pt x="6461" y="469"/>
                    <a:pt x="6819" y="614"/>
                    <a:pt x="7164" y="793"/>
                  </a:cubicBezTo>
                  <a:cubicBezTo>
                    <a:pt x="7176" y="804"/>
                    <a:pt x="7187" y="804"/>
                    <a:pt x="7198" y="804"/>
                  </a:cubicBezTo>
                  <a:cubicBezTo>
                    <a:pt x="7231" y="804"/>
                    <a:pt x="7254" y="793"/>
                    <a:pt x="7265" y="759"/>
                  </a:cubicBezTo>
                  <a:cubicBezTo>
                    <a:pt x="7287" y="726"/>
                    <a:pt x="7265" y="681"/>
                    <a:pt x="7231" y="670"/>
                  </a:cubicBezTo>
                  <a:cubicBezTo>
                    <a:pt x="6886" y="480"/>
                    <a:pt x="6517" y="335"/>
                    <a:pt x="6138" y="223"/>
                  </a:cubicBezTo>
                  <a:cubicBezTo>
                    <a:pt x="6130" y="222"/>
                    <a:pt x="6123" y="221"/>
                    <a:pt x="6115" y="221"/>
                  </a:cubicBezTo>
                  <a:close/>
                  <a:moveTo>
                    <a:pt x="2645" y="321"/>
                  </a:moveTo>
                  <a:cubicBezTo>
                    <a:pt x="2638" y="321"/>
                    <a:pt x="2630" y="322"/>
                    <a:pt x="2623" y="324"/>
                  </a:cubicBezTo>
                  <a:cubicBezTo>
                    <a:pt x="2254" y="458"/>
                    <a:pt x="1897" y="625"/>
                    <a:pt x="1551" y="837"/>
                  </a:cubicBezTo>
                  <a:cubicBezTo>
                    <a:pt x="1518" y="860"/>
                    <a:pt x="1507" y="904"/>
                    <a:pt x="1529" y="938"/>
                  </a:cubicBezTo>
                  <a:cubicBezTo>
                    <a:pt x="1540" y="960"/>
                    <a:pt x="1562" y="971"/>
                    <a:pt x="1596" y="971"/>
                  </a:cubicBezTo>
                  <a:cubicBezTo>
                    <a:pt x="1607" y="971"/>
                    <a:pt x="1618" y="960"/>
                    <a:pt x="1629" y="960"/>
                  </a:cubicBezTo>
                  <a:cubicBezTo>
                    <a:pt x="1964" y="759"/>
                    <a:pt x="2310" y="592"/>
                    <a:pt x="2678" y="469"/>
                  </a:cubicBezTo>
                  <a:cubicBezTo>
                    <a:pt x="2712" y="447"/>
                    <a:pt x="2734" y="413"/>
                    <a:pt x="2723" y="369"/>
                  </a:cubicBezTo>
                  <a:cubicBezTo>
                    <a:pt x="2705" y="341"/>
                    <a:pt x="2679" y="321"/>
                    <a:pt x="2645" y="321"/>
                  </a:cubicBezTo>
                  <a:close/>
                  <a:moveTo>
                    <a:pt x="659" y="1526"/>
                  </a:moveTo>
                  <a:cubicBezTo>
                    <a:pt x="639" y="1526"/>
                    <a:pt x="619" y="1535"/>
                    <a:pt x="603" y="1551"/>
                  </a:cubicBezTo>
                  <a:cubicBezTo>
                    <a:pt x="402" y="1741"/>
                    <a:pt x="201" y="1942"/>
                    <a:pt x="34" y="2165"/>
                  </a:cubicBezTo>
                  <a:cubicBezTo>
                    <a:pt x="0" y="2199"/>
                    <a:pt x="11" y="2243"/>
                    <a:pt x="45" y="2266"/>
                  </a:cubicBezTo>
                  <a:cubicBezTo>
                    <a:pt x="56" y="2277"/>
                    <a:pt x="67" y="2288"/>
                    <a:pt x="89" y="2288"/>
                  </a:cubicBezTo>
                  <a:cubicBezTo>
                    <a:pt x="112" y="2288"/>
                    <a:pt x="134" y="2277"/>
                    <a:pt x="156" y="2254"/>
                  </a:cubicBezTo>
                  <a:cubicBezTo>
                    <a:pt x="324" y="2042"/>
                    <a:pt x="513" y="1842"/>
                    <a:pt x="714" y="1652"/>
                  </a:cubicBezTo>
                  <a:cubicBezTo>
                    <a:pt x="737" y="1618"/>
                    <a:pt x="737" y="1574"/>
                    <a:pt x="714" y="1551"/>
                  </a:cubicBezTo>
                  <a:cubicBezTo>
                    <a:pt x="698" y="1535"/>
                    <a:pt x="678" y="1526"/>
                    <a:pt x="659" y="1526"/>
                  </a:cubicBezTo>
                  <a:close/>
                  <a:moveTo>
                    <a:pt x="8191" y="1303"/>
                  </a:moveTo>
                  <a:cubicBezTo>
                    <a:pt x="8135" y="1303"/>
                    <a:pt x="8069" y="1394"/>
                    <a:pt x="8124" y="1440"/>
                  </a:cubicBezTo>
                  <a:cubicBezTo>
                    <a:pt x="8426" y="1685"/>
                    <a:pt x="8693" y="1953"/>
                    <a:pt x="8939" y="2254"/>
                  </a:cubicBezTo>
                  <a:cubicBezTo>
                    <a:pt x="8950" y="2277"/>
                    <a:pt x="8972" y="2288"/>
                    <a:pt x="8995" y="2288"/>
                  </a:cubicBezTo>
                  <a:cubicBezTo>
                    <a:pt x="9017" y="2288"/>
                    <a:pt x="9028" y="2277"/>
                    <a:pt x="9050" y="2266"/>
                  </a:cubicBezTo>
                  <a:cubicBezTo>
                    <a:pt x="9084" y="2243"/>
                    <a:pt x="9084" y="2199"/>
                    <a:pt x="9062" y="2165"/>
                  </a:cubicBezTo>
                  <a:cubicBezTo>
                    <a:pt x="8805" y="1853"/>
                    <a:pt x="8526" y="1574"/>
                    <a:pt x="8225" y="1317"/>
                  </a:cubicBezTo>
                  <a:cubicBezTo>
                    <a:pt x="8215" y="1307"/>
                    <a:pt x="8203" y="1303"/>
                    <a:pt x="8191" y="13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1"/>
            <p:cNvSpPr/>
            <p:nvPr/>
          </p:nvSpPr>
          <p:spPr>
            <a:xfrm>
              <a:off x="2392437" y="2108216"/>
              <a:ext cx="474020" cy="233964"/>
            </a:xfrm>
            <a:custGeom>
              <a:avLst/>
              <a:gdLst/>
              <a:ahLst/>
              <a:cxnLst/>
              <a:rect l="l" t="t" r="r" b="b"/>
              <a:pathLst>
                <a:path w="8248" h="4071" extrusionOk="0">
                  <a:moveTo>
                    <a:pt x="2314" y="0"/>
                  </a:moveTo>
                  <a:cubicBezTo>
                    <a:pt x="2067" y="0"/>
                    <a:pt x="1818" y="18"/>
                    <a:pt x="1574" y="53"/>
                  </a:cubicBezTo>
                  <a:cubicBezTo>
                    <a:pt x="1529" y="53"/>
                    <a:pt x="1507" y="97"/>
                    <a:pt x="1507" y="131"/>
                  </a:cubicBezTo>
                  <a:cubicBezTo>
                    <a:pt x="1518" y="164"/>
                    <a:pt x="1540" y="198"/>
                    <a:pt x="1585" y="198"/>
                  </a:cubicBezTo>
                  <a:lnTo>
                    <a:pt x="1596" y="198"/>
                  </a:lnTo>
                  <a:cubicBezTo>
                    <a:pt x="1849" y="168"/>
                    <a:pt x="2107" y="153"/>
                    <a:pt x="2367" y="153"/>
                  </a:cubicBezTo>
                  <a:cubicBezTo>
                    <a:pt x="2496" y="153"/>
                    <a:pt x="2627" y="157"/>
                    <a:pt x="2757" y="164"/>
                  </a:cubicBezTo>
                  <a:cubicBezTo>
                    <a:pt x="2790" y="164"/>
                    <a:pt x="2824" y="131"/>
                    <a:pt x="2824" y="97"/>
                  </a:cubicBezTo>
                  <a:cubicBezTo>
                    <a:pt x="2835" y="53"/>
                    <a:pt x="2801" y="19"/>
                    <a:pt x="2757" y="19"/>
                  </a:cubicBezTo>
                  <a:cubicBezTo>
                    <a:pt x="2610" y="7"/>
                    <a:pt x="2462" y="0"/>
                    <a:pt x="2314" y="0"/>
                  </a:cubicBezTo>
                  <a:close/>
                  <a:moveTo>
                    <a:pt x="442" y="304"/>
                  </a:moveTo>
                  <a:cubicBezTo>
                    <a:pt x="433" y="304"/>
                    <a:pt x="424" y="306"/>
                    <a:pt x="413" y="309"/>
                  </a:cubicBezTo>
                  <a:cubicBezTo>
                    <a:pt x="302" y="354"/>
                    <a:pt x="179" y="388"/>
                    <a:pt x="67" y="432"/>
                  </a:cubicBezTo>
                  <a:cubicBezTo>
                    <a:pt x="0" y="466"/>
                    <a:pt x="23" y="566"/>
                    <a:pt x="90" y="577"/>
                  </a:cubicBezTo>
                  <a:lnTo>
                    <a:pt x="123" y="577"/>
                  </a:lnTo>
                  <a:cubicBezTo>
                    <a:pt x="235" y="533"/>
                    <a:pt x="346" y="488"/>
                    <a:pt x="458" y="454"/>
                  </a:cubicBezTo>
                  <a:cubicBezTo>
                    <a:pt x="548" y="424"/>
                    <a:pt x="521" y="304"/>
                    <a:pt x="442" y="304"/>
                  </a:cubicBezTo>
                  <a:close/>
                  <a:moveTo>
                    <a:pt x="3904" y="202"/>
                  </a:moveTo>
                  <a:cubicBezTo>
                    <a:pt x="3842" y="202"/>
                    <a:pt x="3816" y="344"/>
                    <a:pt x="3895" y="354"/>
                  </a:cubicBezTo>
                  <a:cubicBezTo>
                    <a:pt x="4263" y="443"/>
                    <a:pt x="4632" y="577"/>
                    <a:pt x="4978" y="745"/>
                  </a:cubicBezTo>
                  <a:lnTo>
                    <a:pt x="5011" y="745"/>
                  </a:lnTo>
                  <a:cubicBezTo>
                    <a:pt x="5089" y="745"/>
                    <a:pt x="5111" y="644"/>
                    <a:pt x="5045" y="611"/>
                  </a:cubicBezTo>
                  <a:cubicBezTo>
                    <a:pt x="4687" y="443"/>
                    <a:pt x="4308" y="309"/>
                    <a:pt x="3929" y="209"/>
                  </a:cubicBezTo>
                  <a:cubicBezTo>
                    <a:pt x="3920" y="204"/>
                    <a:pt x="3912" y="202"/>
                    <a:pt x="3904" y="202"/>
                  </a:cubicBezTo>
                  <a:close/>
                  <a:moveTo>
                    <a:pt x="6031" y="1191"/>
                  </a:moveTo>
                  <a:cubicBezTo>
                    <a:pt x="5970" y="1191"/>
                    <a:pt x="5927" y="1268"/>
                    <a:pt x="5982" y="1314"/>
                  </a:cubicBezTo>
                  <a:cubicBezTo>
                    <a:pt x="6294" y="1548"/>
                    <a:pt x="6585" y="1794"/>
                    <a:pt x="6852" y="2073"/>
                  </a:cubicBezTo>
                  <a:cubicBezTo>
                    <a:pt x="6864" y="2095"/>
                    <a:pt x="6886" y="2106"/>
                    <a:pt x="6908" y="2106"/>
                  </a:cubicBezTo>
                  <a:cubicBezTo>
                    <a:pt x="6930" y="2106"/>
                    <a:pt x="6942" y="2095"/>
                    <a:pt x="6964" y="2084"/>
                  </a:cubicBezTo>
                  <a:cubicBezTo>
                    <a:pt x="6986" y="2050"/>
                    <a:pt x="6986" y="2006"/>
                    <a:pt x="6964" y="1972"/>
                  </a:cubicBezTo>
                  <a:cubicBezTo>
                    <a:pt x="6685" y="1693"/>
                    <a:pt x="6384" y="1425"/>
                    <a:pt x="6071" y="1202"/>
                  </a:cubicBezTo>
                  <a:cubicBezTo>
                    <a:pt x="6058" y="1194"/>
                    <a:pt x="6044" y="1191"/>
                    <a:pt x="6031" y="1191"/>
                  </a:cubicBezTo>
                  <a:close/>
                  <a:moveTo>
                    <a:pt x="7625" y="2881"/>
                  </a:moveTo>
                  <a:cubicBezTo>
                    <a:pt x="7574" y="2881"/>
                    <a:pt x="7528" y="2937"/>
                    <a:pt x="7567" y="2999"/>
                  </a:cubicBezTo>
                  <a:cubicBezTo>
                    <a:pt x="7767" y="3322"/>
                    <a:pt x="7946" y="3668"/>
                    <a:pt x="8102" y="4025"/>
                  </a:cubicBezTo>
                  <a:cubicBezTo>
                    <a:pt x="8113" y="4048"/>
                    <a:pt x="8136" y="4070"/>
                    <a:pt x="8169" y="4070"/>
                  </a:cubicBezTo>
                  <a:cubicBezTo>
                    <a:pt x="8169" y="4070"/>
                    <a:pt x="8180" y="4070"/>
                    <a:pt x="8192" y="4059"/>
                  </a:cubicBezTo>
                  <a:cubicBezTo>
                    <a:pt x="8225" y="4048"/>
                    <a:pt x="8247" y="4003"/>
                    <a:pt x="8236" y="3970"/>
                  </a:cubicBezTo>
                  <a:cubicBezTo>
                    <a:pt x="8080" y="3601"/>
                    <a:pt x="7901" y="3244"/>
                    <a:pt x="7689" y="2921"/>
                  </a:cubicBezTo>
                  <a:cubicBezTo>
                    <a:pt x="7672" y="2893"/>
                    <a:pt x="7648" y="2881"/>
                    <a:pt x="7625" y="2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1"/>
            <p:cNvSpPr/>
            <p:nvPr/>
          </p:nvSpPr>
          <p:spPr>
            <a:xfrm>
              <a:off x="4060607" y="2688335"/>
              <a:ext cx="561204" cy="162413"/>
            </a:xfrm>
            <a:custGeom>
              <a:avLst/>
              <a:gdLst/>
              <a:ahLst/>
              <a:cxnLst/>
              <a:rect l="l" t="t" r="r" b="b"/>
              <a:pathLst>
                <a:path w="9765" h="2826" extrusionOk="0">
                  <a:moveTo>
                    <a:pt x="6322" y="0"/>
                  </a:moveTo>
                  <a:cubicBezTo>
                    <a:pt x="6286" y="0"/>
                    <a:pt x="6261" y="30"/>
                    <a:pt x="6261" y="69"/>
                  </a:cubicBezTo>
                  <a:cubicBezTo>
                    <a:pt x="6261" y="103"/>
                    <a:pt x="6283" y="136"/>
                    <a:pt x="6328" y="147"/>
                  </a:cubicBezTo>
                  <a:cubicBezTo>
                    <a:pt x="6718" y="170"/>
                    <a:pt x="7098" y="214"/>
                    <a:pt x="7477" y="292"/>
                  </a:cubicBezTo>
                  <a:lnTo>
                    <a:pt x="7499" y="292"/>
                  </a:lnTo>
                  <a:cubicBezTo>
                    <a:pt x="7533" y="292"/>
                    <a:pt x="7555" y="270"/>
                    <a:pt x="7566" y="237"/>
                  </a:cubicBezTo>
                  <a:cubicBezTo>
                    <a:pt x="7578" y="192"/>
                    <a:pt x="7544" y="158"/>
                    <a:pt x="7511" y="147"/>
                  </a:cubicBezTo>
                  <a:cubicBezTo>
                    <a:pt x="7120" y="69"/>
                    <a:pt x="6729" y="13"/>
                    <a:pt x="6339" y="2"/>
                  </a:cubicBezTo>
                  <a:cubicBezTo>
                    <a:pt x="6333" y="1"/>
                    <a:pt x="6327" y="0"/>
                    <a:pt x="6322" y="0"/>
                  </a:cubicBezTo>
                  <a:close/>
                  <a:moveTo>
                    <a:pt x="5170" y="22"/>
                  </a:moveTo>
                  <a:cubicBezTo>
                    <a:pt x="5165" y="22"/>
                    <a:pt x="5160" y="23"/>
                    <a:pt x="5156" y="25"/>
                  </a:cubicBezTo>
                  <a:cubicBezTo>
                    <a:pt x="4765" y="69"/>
                    <a:pt x="4375" y="136"/>
                    <a:pt x="3984" y="237"/>
                  </a:cubicBezTo>
                  <a:cubicBezTo>
                    <a:pt x="3951" y="237"/>
                    <a:pt x="3928" y="281"/>
                    <a:pt x="3940" y="326"/>
                  </a:cubicBezTo>
                  <a:cubicBezTo>
                    <a:pt x="3940" y="348"/>
                    <a:pt x="3973" y="370"/>
                    <a:pt x="4007" y="382"/>
                  </a:cubicBezTo>
                  <a:lnTo>
                    <a:pt x="4029" y="370"/>
                  </a:lnTo>
                  <a:cubicBezTo>
                    <a:pt x="4397" y="281"/>
                    <a:pt x="4777" y="214"/>
                    <a:pt x="5167" y="170"/>
                  </a:cubicBezTo>
                  <a:cubicBezTo>
                    <a:pt x="5212" y="170"/>
                    <a:pt x="5234" y="125"/>
                    <a:pt x="5234" y="92"/>
                  </a:cubicBezTo>
                  <a:cubicBezTo>
                    <a:pt x="5234" y="53"/>
                    <a:pt x="5200" y="22"/>
                    <a:pt x="5170" y="22"/>
                  </a:cubicBezTo>
                  <a:close/>
                  <a:moveTo>
                    <a:pt x="8615" y="473"/>
                  </a:moveTo>
                  <a:cubicBezTo>
                    <a:pt x="8587" y="473"/>
                    <a:pt x="8565" y="494"/>
                    <a:pt x="8548" y="527"/>
                  </a:cubicBezTo>
                  <a:cubicBezTo>
                    <a:pt x="8537" y="560"/>
                    <a:pt x="8560" y="605"/>
                    <a:pt x="8593" y="616"/>
                  </a:cubicBezTo>
                  <a:cubicBezTo>
                    <a:pt x="8961" y="750"/>
                    <a:pt x="9307" y="917"/>
                    <a:pt x="9642" y="1107"/>
                  </a:cubicBezTo>
                  <a:cubicBezTo>
                    <a:pt x="9653" y="1107"/>
                    <a:pt x="9664" y="1118"/>
                    <a:pt x="9687" y="1118"/>
                  </a:cubicBezTo>
                  <a:cubicBezTo>
                    <a:pt x="9709" y="1118"/>
                    <a:pt x="9731" y="1096"/>
                    <a:pt x="9743" y="1074"/>
                  </a:cubicBezTo>
                  <a:cubicBezTo>
                    <a:pt x="9765" y="1040"/>
                    <a:pt x="9754" y="995"/>
                    <a:pt x="9720" y="973"/>
                  </a:cubicBezTo>
                  <a:cubicBezTo>
                    <a:pt x="9374" y="783"/>
                    <a:pt x="9017" y="616"/>
                    <a:pt x="8649" y="482"/>
                  </a:cubicBezTo>
                  <a:cubicBezTo>
                    <a:pt x="8637" y="476"/>
                    <a:pt x="8626" y="473"/>
                    <a:pt x="8615" y="473"/>
                  </a:cubicBezTo>
                  <a:close/>
                  <a:moveTo>
                    <a:pt x="2898" y="607"/>
                  </a:moveTo>
                  <a:cubicBezTo>
                    <a:pt x="2888" y="607"/>
                    <a:pt x="2878" y="610"/>
                    <a:pt x="2868" y="616"/>
                  </a:cubicBezTo>
                  <a:cubicBezTo>
                    <a:pt x="2500" y="772"/>
                    <a:pt x="2154" y="951"/>
                    <a:pt x="1819" y="1163"/>
                  </a:cubicBezTo>
                  <a:cubicBezTo>
                    <a:pt x="1786" y="1185"/>
                    <a:pt x="1775" y="1230"/>
                    <a:pt x="1797" y="1263"/>
                  </a:cubicBezTo>
                  <a:cubicBezTo>
                    <a:pt x="1808" y="1286"/>
                    <a:pt x="1830" y="1297"/>
                    <a:pt x="1853" y="1297"/>
                  </a:cubicBezTo>
                  <a:cubicBezTo>
                    <a:pt x="1875" y="1297"/>
                    <a:pt x="1886" y="1297"/>
                    <a:pt x="1897" y="1286"/>
                  </a:cubicBezTo>
                  <a:cubicBezTo>
                    <a:pt x="2221" y="1085"/>
                    <a:pt x="2567" y="906"/>
                    <a:pt x="2924" y="750"/>
                  </a:cubicBezTo>
                  <a:cubicBezTo>
                    <a:pt x="2969" y="739"/>
                    <a:pt x="2980" y="694"/>
                    <a:pt x="2969" y="649"/>
                  </a:cubicBezTo>
                  <a:cubicBezTo>
                    <a:pt x="2953" y="625"/>
                    <a:pt x="2925" y="607"/>
                    <a:pt x="2898" y="607"/>
                  </a:cubicBezTo>
                  <a:close/>
                  <a:moveTo>
                    <a:pt x="915" y="1850"/>
                  </a:moveTo>
                  <a:cubicBezTo>
                    <a:pt x="898" y="1850"/>
                    <a:pt x="881" y="1856"/>
                    <a:pt x="871" y="1866"/>
                  </a:cubicBezTo>
                  <a:cubicBezTo>
                    <a:pt x="569" y="2123"/>
                    <a:pt x="290" y="2402"/>
                    <a:pt x="34" y="2703"/>
                  </a:cubicBezTo>
                  <a:cubicBezTo>
                    <a:pt x="0" y="2736"/>
                    <a:pt x="11" y="2781"/>
                    <a:pt x="45" y="2803"/>
                  </a:cubicBezTo>
                  <a:cubicBezTo>
                    <a:pt x="56" y="2814"/>
                    <a:pt x="67" y="2826"/>
                    <a:pt x="90" y="2826"/>
                  </a:cubicBezTo>
                  <a:cubicBezTo>
                    <a:pt x="112" y="2826"/>
                    <a:pt x="134" y="2814"/>
                    <a:pt x="145" y="2803"/>
                  </a:cubicBezTo>
                  <a:cubicBezTo>
                    <a:pt x="391" y="2502"/>
                    <a:pt x="670" y="2234"/>
                    <a:pt x="960" y="1977"/>
                  </a:cubicBezTo>
                  <a:cubicBezTo>
                    <a:pt x="993" y="1955"/>
                    <a:pt x="993" y="1899"/>
                    <a:pt x="971" y="1877"/>
                  </a:cubicBezTo>
                  <a:cubicBezTo>
                    <a:pt x="959" y="1859"/>
                    <a:pt x="936" y="1850"/>
                    <a:pt x="915" y="18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1"/>
            <p:cNvSpPr/>
            <p:nvPr/>
          </p:nvSpPr>
          <p:spPr>
            <a:xfrm>
              <a:off x="3246867" y="3669662"/>
              <a:ext cx="725915" cy="9080"/>
            </a:xfrm>
            <a:custGeom>
              <a:avLst/>
              <a:gdLst/>
              <a:ahLst/>
              <a:cxnLst/>
              <a:rect l="l" t="t" r="r" b="b"/>
              <a:pathLst>
                <a:path w="12631" h="158" extrusionOk="0">
                  <a:moveTo>
                    <a:pt x="69" y="1"/>
                  </a:moveTo>
                  <a:cubicBezTo>
                    <a:pt x="0" y="1"/>
                    <a:pt x="0" y="158"/>
                    <a:pt x="69" y="158"/>
                  </a:cubicBezTo>
                  <a:cubicBezTo>
                    <a:pt x="71" y="158"/>
                    <a:pt x="74" y="158"/>
                    <a:pt x="76" y="157"/>
                  </a:cubicBezTo>
                  <a:lnTo>
                    <a:pt x="12552" y="157"/>
                  </a:lnTo>
                  <a:cubicBezTo>
                    <a:pt x="12630" y="135"/>
                    <a:pt x="12630" y="12"/>
                    <a:pt x="12552" y="1"/>
                  </a:cubicBezTo>
                  <a:lnTo>
                    <a:pt x="76" y="1"/>
                  </a:lnTo>
                  <a:cubicBezTo>
                    <a:pt x="74" y="1"/>
                    <a:pt x="71" y="1"/>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1"/>
            <p:cNvSpPr/>
            <p:nvPr/>
          </p:nvSpPr>
          <p:spPr>
            <a:xfrm>
              <a:off x="2715829" y="3669662"/>
              <a:ext cx="180631" cy="9080"/>
            </a:xfrm>
            <a:custGeom>
              <a:avLst/>
              <a:gdLst/>
              <a:ahLst/>
              <a:cxnLst/>
              <a:rect l="l" t="t" r="r" b="b"/>
              <a:pathLst>
                <a:path w="3143" h="158" extrusionOk="0">
                  <a:moveTo>
                    <a:pt x="79" y="1"/>
                  </a:moveTo>
                  <a:cubicBezTo>
                    <a:pt x="0" y="1"/>
                    <a:pt x="0" y="158"/>
                    <a:pt x="79" y="158"/>
                  </a:cubicBezTo>
                  <a:cubicBezTo>
                    <a:pt x="82" y="158"/>
                    <a:pt x="84" y="158"/>
                    <a:pt x="87" y="157"/>
                  </a:cubicBezTo>
                  <a:lnTo>
                    <a:pt x="3067" y="157"/>
                  </a:lnTo>
                  <a:cubicBezTo>
                    <a:pt x="3069" y="158"/>
                    <a:pt x="3071" y="158"/>
                    <a:pt x="3074" y="158"/>
                  </a:cubicBezTo>
                  <a:cubicBezTo>
                    <a:pt x="3143" y="158"/>
                    <a:pt x="3143" y="1"/>
                    <a:pt x="3074" y="1"/>
                  </a:cubicBezTo>
                  <a:cubicBezTo>
                    <a:pt x="3071" y="1"/>
                    <a:pt x="3069" y="1"/>
                    <a:pt x="3067" y="1"/>
                  </a:cubicBezTo>
                  <a:lnTo>
                    <a:pt x="87" y="1"/>
                  </a:lnTo>
                  <a:cubicBezTo>
                    <a:pt x="84" y="1"/>
                    <a:pt x="82"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61"/>
          <p:cNvGrpSpPr/>
          <p:nvPr/>
        </p:nvGrpSpPr>
        <p:grpSpPr>
          <a:xfrm>
            <a:off x="4829404" y="2991688"/>
            <a:ext cx="1768466" cy="463086"/>
            <a:chOff x="2300425" y="4885000"/>
            <a:chExt cx="1136400" cy="297575"/>
          </a:xfrm>
        </p:grpSpPr>
        <p:sp>
          <p:nvSpPr>
            <p:cNvPr id="1733" name="Google Shape;1733;p61"/>
            <p:cNvSpPr/>
            <p:nvPr/>
          </p:nvSpPr>
          <p:spPr>
            <a:xfrm>
              <a:off x="2300425" y="4937025"/>
              <a:ext cx="1093825" cy="245550"/>
            </a:xfrm>
            <a:custGeom>
              <a:avLst/>
              <a:gdLst/>
              <a:ahLst/>
              <a:cxnLst/>
              <a:rect l="l" t="t" r="r" b="b"/>
              <a:pathLst>
                <a:path w="43753" h="9822" extrusionOk="0">
                  <a:moveTo>
                    <a:pt x="43696" y="0"/>
                  </a:moveTo>
                  <a:cubicBezTo>
                    <a:pt x="43599" y="0"/>
                    <a:pt x="43258" y="149"/>
                    <a:pt x="42875" y="410"/>
                  </a:cubicBezTo>
                  <a:cubicBezTo>
                    <a:pt x="42673" y="545"/>
                    <a:pt x="42487" y="831"/>
                    <a:pt x="42200" y="1034"/>
                  </a:cubicBezTo>
                  <a:cubicBezTo>
                    <a:pt x="41998" y="1185"/>
                    <a:pt x="41745" y="1320"/>
                    <a:pt x="41492" y="1523"/>
                  </a:cubicBezTo>
                  <a:cubicBezTo>
                    <a:pt x="41256" y="1675"/>
                    <a:pt x="40969" y="1759"/>
                    <a:pt x="40716" y="1928"/>
                  </a:cubicBezTo>
                  <a:cubicBezTo>
                    <a:pt x="40480" y="2079"/>
                    <a:pt x="40244" y="2248"/>
                    <a:pt x="39991" y="2434"/>
                  </a:cubicBezTo>
                  <a:cubicBezTo>
                    <a:pt x="39755" y="2585"/>
                    <a:pt x="39552" y="2822"/>
                    <a:pt x="39299" y="2973"/>
                  </a:cubicBezTo>
                  <a:cubicBezTo>
                    <a:pt x="39046" y="3125"/>
                    <a:pt x="38827" y="3311"/>
                    <a:pt x="38557" y="3479"/>
                  </a:cubicBezTo>
                  <a:cubicBezTo>
                    <a:pt x="38321" y="3614"/>
                    <a:pt x="38068" y="3783"/>
                    <a:pt x="37815" y="3935"/>
                  </a:cubicBezTo>
                  <a:cubicBezTo>
                    <a:pt x="37562" y="4087"/>
                    <a:pt x="37275" y="4120"/>
                    <a:pt x="37006" y="4255"/>
                  </a:cubicBezTo>
                  <a:cubicBezTo>
                    <a:pt x="36753" y="4390"/>
                    <a:pt x="36516" y="4576"/>
                    <a:pt x="36247" y="4711"/>
                  </a:cubicBezTo>
                  <a:cubicBezTo>
                    <a:pt x="35994" y="4846"/>
                    <a:pt x="35774" y="5048"/>
                    <a:pt x="35504" y="5183"/>
                  </a:cubicBezTo>
                  <a:cubicBezTo>
                    <a:pt x="35251" y="5335"/>
                    <a:pt x="34948" y="5335"/>
                    <a:pt x="34678" y="5470"/>
                  </a:cubicBezTo>
                  <a:cubicBezTo>
                    <a:pt x="34408" y="5588"/>
                    <a:pt x="34172" y="5773"/>
                    <a:pt x="33902" y="5891"/>
                  </a:cubicBezTo>
                  <a:cubicBezTo>
                    <a:pt x="33632" y="6009"/>
                    <a:pt x="33362" y="6111"/>
                    <a:pt x="33092" y="6212"/>
                  </a:cubicBezTo>
                  <a:cubicBezTo>
                    <a:pt x="32823" y="6313"/>
                    <a:pt x="32519" y="6364"/>
                    <a:pt x="32249" y="6465"/>
                  </a:cubicBezTo>
                  <a:cubicBezTo>
                    <a:pt x="31979" y="6566"/>
                    <a:pt x="31743" y="6768"/>
                    <a:pt x="31473" y="6870"/>
                  </a:cubicBezTo>
                  <a:cubicBezTo>
                    <a:pt x="31187" y="6971"/>
                    <a:pt x="30900" y="7021"/>
                    <a:pt x="30630" y="7106"/>
                  </a:cubicBezTo>
                  <a:cubicBezTo>
                    <a:pt x="30343" y="7190"/>
                    <a:pt x="30057" y="7224"/>
                    <a:pt x="29787" y="7308"/>
                  </a:cubicBezTo>
                  <a:cubicBezTo>
                    <a:pt x="29635" y="7359"/>
                    <a:pt x="29500" y="7392"/>
                    <a:pt x="29365" y="7426"/>
                  </a:cubicBezTo>
                  <a:cubicBezTo>
                    <a:pt x="29213" y="7443"/>
                    <a:pt x="29078" y="7477"/>
                    <a:pt x="28926" y="7510"/>
                  </a:cubicBezTo>
                  <a:cubicBezTo>
                    <a:pt x="28657" y="7578"/>
                    <a:pt x="28370" y="7662"/>
                    <a:pt x="28083" y="7730"/>
                  </a:cubicBezTo>
                  <a:cubicBezTo>
                    <a:pt x="27813" y="7780"/>
                    <a:pt x="27527" y="7814"/>
                    <a:pt x="27223" y="7848"/>
                  </a:cubicBezTo>
                  <a:cubicBezTo>
                    <a:pt x="26953" y="7898"/>
                    <a:pt x="26666" y="7932"/>
                    <a:pt x="26380" y="7983"/>
                  </a:cubicBezTo>
                  <a:cubicBezTo>
                    <a:pt x="26093" y="8033"/>
                    <a:pt x="25806" y="8151"/>
                    <a:pt x="25519" y="8185"/>
                  </a:cubicBezTo>
                  <a:cubicBezTo>
                    <a:pt x="25233" y="8219"/>
                    <a:pt x="24946" y="8219"/>
                    <a:pt x="24659" y="8236"/>
                  </a:cubicBezTo>
                  <a:cubicBezTo>
                    <a:pt x="24373" y="8269"/>
                    <a:pt x="24086" y="8337"/>
                    <a:pt x="23782" y="8371"/>
                  </a:cubicBezTo>
                  <a:cubicBezTo>
                    <a:pt x="23536" y="8371"/>
                    <a:pt x="23291" y="8333"/>
                    <a:pt x="23045" y="8333"/>
                  </a:cubicBezTo>
                  <a:cubicBezTo>
                    <a:pt x="23004" y="8333"/>
                    <a:pt x="22963" y="8334"/>
                    <a:pt x="22922" y="8337"/>
                  </a:cubicBezTo>
                  <a:cubicBezTo>
                    <a:pt x="22618" y="8337"/>
                    <a:pt x="22332" y="8421"/>
                    <a:pt x="22045" y="8438"/>
                  </a:cubicBezTo>
                  <a:cubicBezTo>
                    <a:pt x="21758" y="8421"/>
                    <a:pt x="21455" y="8388"/>
                    <a:pt x="21168" y="8371"/>
                  </a:cubicBezTo>
                  <a:lnTo>
                    <a:pt x="20308" y="8371"/>
                  </a:lnTo>
                  <a:cubicBezTo>
                    <a:pt x="20004" y="8337"/>
                    <a:pt x="19717" y="8236"/>
                    <a:pt x="19431" y="8219"/>
                  </a:cubicBezTo>
                  <a:cubicBezTo>
                    <a:pt x="19287" y="8202"/>
                    <a:pt x="19144" y="8202"/>
                    <a:pt x="19001" y="8202"/>
                  </a:cubicBezTo>
                  <a:cubicBezTo>
                    <a:pt x="18857" y="8202"/>
                    <a:pt x="18714" y="8202"/>
                    <a:pt x="18570" y="8185"/>
                  </a:cubicBezTo>
                  <a:cubicBezTo>
                    <a:pt x="18284" y="8151"/>
                    <a:pt x="17980" y="8151"/>
                    <a:pt x="17693" y="8101"/>
                  </a:cubicBezTo>
                  <a:cubicBezTo>
                    <a:pt x="17407" y="8067"/>
                    <a:pt x="17137" y="7915"/>
                    <a:pt x="16850" y="7865"/>
                  </a:cubicBezTo>
                  <a:cubicBezTo>
                    <a:pt x="16563" y="7814"/>
                    <a:pt x="16277" y="7780"/>
                    <a:pt x="15990" y="7730"/>
                  </a:cubicBezTo>
                  <a:cubicBezTo>
                    <a:pt x="15703" y="7679"/>
                    <a:pt x="15400" y="7696"/>
                    <a:pt x="15130" y="7629"/>
                  </a:cubicBezTo>
                  <a:cubicBezTo>
                    <a:pt x="14843" y="7561"/>
                    <a:pt x="14573" y="7409"/>
                    <a:pt x="14286" y="7359"/>
                  </a:cubicBezTo>
                  <a:cubicBezTo>
                    <a:pt x="14151" y="7308"/>
                    <a:pt x="14000" y="7308"/>
                    <a:pt x="13848" y="7308"/>
                  </a:cubicBezTo>
                  <a:cubicBezTo>
                    <a:pt x="13696" y="7291"/>
                    <a:pt x="13561" y="7274"/>
                    <a:pt x="13409" y="7241"/>
                  </a:cubicBezTo>
                  <a:cubicBezTo>
                    <a:pt x="13139" y="7156"/>
                    <a:pt x="12870" y="7021"/>
                    <a:pt x="12583" y="6937"/>
                  </a:cubicBezTo>
                  <a:cubicBezTo>
                    <a:pt x="12296" y="6870"/>
                    <a:pt x="12043" y="6718"/>
                    <a:pt x="11773" y="6633"/>
                  </a:cubicBezTo>
                  <a:cubicBezTo>
                    <a:pt x="11486" y="6549"/>
                    <a:pt x="11217" y="6448"/>
                    <a:pt x="10930" y="6364"/>
                  </a:cubicBezTo>
                  <a:cubicBezTo>
                    <a:pt x="10660" y="6262"/>
                    <a:pt x="10356" y="6245"/>
                    <a:pt x="10087" y="6144"/>
                  </a:cubicBezTo>
                  <a:cubicBezTo>
                    <a:pt x="9817" y="6043"/>
                    <a:pt x="9547" y="5891"/>
                    <a:pt x="9294" y="5773"/>
                  </a:cubicBezTo>
                  <a:cubicBezTo>
                    <a:pt x="9007" y="5655"/>
                    <a:pt x="8737" y="5588"/>
                    <a:pt x="8467" y="5486"/>
                  </a:cubicBezTo>
                  <a:cubicBezTo>
                    <a:pt x="8181" y="5368"/>
                    <a:pt x="7961" y="5166"/>
                    <a:pt x="7692" y="5048"/>
                  </a:cubicBezTo>
                  <a:cubicBezTo>
                    <a:pt x="7422" y="4913"/>
                    <a:pt x="7118" y="4896"/>
                    <a:pt x="6865" y="4761"/>
                  </a:cubicBezTo>
                  <a:cubicBezTo>
                    <a:pt x="6595" y="4626"/>
                    <a:pt x="6359" y="4407"/>
                    <a:pt x="6106" y="4289"/>
                  </a:cubicBezTo>
                  <a:cubicBezTo>
                    <a:pt x="5836" y="4154"/>
                    <a:pt x="5549" y="4087"/>
                    <a:pt x="5296" y="3952"/>
                  </a:cubicBezTo>
                  <a:cubicBezTo>
                    <a:pt x="5027" y="3817"/>
                    <a:pt x="4757" y="3715"/>
                    <a:pt x="4504" y="3564"/>
                  </a:cubicBezTo>
                  <a:cubicBezTo>
                    <a:pt x="4234" y="3429"/>
                    <a:pt x="4015" y="3193"/>
                    <a:pt x="3779" y="3058"/>
                  </a:cubicBezTo>
                  <a:cubicBezTo>
                    <a:pt x="3509" y="2889"/>
                    <a:pt x="3239" y="2805"/>
                    <a:pt x="3003" y="2653"/>
                  </a:cubicBezTo>
                  <a:cubicBezTo>
                    <a:pt x="2733" y="2501"/>
                    <a:pt x="2497" y="2282"/>
                    <a:pt x="2277" y="2130"/>
                  </a:cubicBezTo>
                  <a:cubicBezTo>
                    <a:pt x="2008" y="1961"/>
                    <a:pt x="1755" y="1810"/>
                    <a:pt x="1518" y="1675"/>
                  </a:cubicBezTo>
                  <a:cubicBezTo>
                    <a:pt x="1232" y="1506"/>
                    <a:pt x="945" y="1455"/>
                    <a:pt x="743" y="1337"/>
                  </a:cubicBezTo>
                  <a:cubicBezTo>
                    <a:pt x="356" y="1100"/>
                    <a:pt x="140" y="940"/>
                    <a:pt x="71" y="940"/>
                  </a:cubicBezTo>
                  <a:cubicBezTo>
                    <a:pt x="62" y="940"/>
                    <a:pt x="55" y="943"/>
                    <a:pt x="51" y="949"/>
                  </a:cubicBezTo>
                  <a:cubicBezTo>
                    <a:pt x="0" y="1000"/>
                    <a:pt x="169" y="1202"/>
                    <a:pt x="540" y="1573"/>
                  </a:cubicBezTo>
                  <a:cubicBezTo>
                    <a:pt x="709" y="1742"/>
                    <a:pt x="945" y="1928"/>
                    <a:pt x="1198" y="2147"/>
                  </a:cubicBezTo>
                  <a:cubicBezTo>
                    <a:pt x="1400" y="2332"/>
                    <a:pt x="1636" y="2518"/>
                    <a:pt x="1889" y="2720"/>
                  </a:cubicBezTo>
                  <a:cubicBezTo>
                    <a:pt x="2092" y="2906"/>
                    <a:pt x="2294" y="3125"/>
                    <a:pt x="2547" y="3328"/>
                  </a:cubicBezTo>
                  <a:cubicBezTo>
                    <a:pt x="2767" y="3496"/>
                    <a:pt x="3053" y="3614"/>
                    <a:pt x="3306" y="3800"/>
                  </a:cubicBezTo>
                  <a:cubicBezTo>
                    <a:pt x="3542" y="3968"/>
                    <a:pt x="3846" y="4053"/>
                    <a:pt x="4116" y="4221"/>
                  </a:cubicBezTo>
                  <a:cubicBezTo>
                    <a:pt x="4352" y="4390"/>
                    <a:pt x="4537" y="4643"/>
                    <a:pt x="4807" y="4795"/>
                  </a:cubicBezTo>
                  <a:cubicBezTo>
                    <a:pt x="5060" y="4947"/>
                    <a:pt x="5347" y="5065"/>
                    <a:pt x="5617" y="5217"/>
                  </a:cubicBezTo>
                  <a:cubicBezTo>
                    <a:pt x="5870" y="5352"/>
                    <a:pt x="6140" y="5503"/>
                    <a:pt x="6410" y="5638"/>
                  </a:cubicBezTo>
                  <a:cubicBezTo>
                    <a:pt x="6663" y="5790"/>
                    <a:pt x="6949" y="5874"/>
                    <a:pt x="7236" y="6009"/>
                  </a:cubicBezTo>
                  <a:cubicBezTo>
                    <a:pt x="7489" y="6144"/>
                    <a:pt x="7742" y="6330"/>
                    <a:pt x="8012" y="6448"/>
                  </a:cubicBezTo>
                  <a:cubicBezTo>
                    <a:pt x="8282" y="6583"/>
                    <a:pt x="8518" y="6768"/>
                    <a:pt x="8805" y="6903"/>
                  </a:cubicBezTo>
                  <a:cubicBezTo>
                    <a:pt x="9075" y="7038"/>
                    <a:pt x="9378" y="7072"/>
                    <a:pt x="9665" y="7190"/>
                  </a:cubicBezTo>
                  <a:cubicBezTo>
                    <a:pt x="9952" y="7308"/>
                    <a:pt x="10222" y="7409"/>
                    <a:pt x="10508" y="7527"/>
                  </a:cubicBezTo>
                  <a:cubicBezTo>
                    <a:pt x="10795" y="7629"/>
                    <a:pt x="11048" y="7780"/>
                    <a:pt x="11335" y="7898"/>
                  </a:cubicBezTo>
                  <a:cubicBezTo>
                    <a:pt x="11621" y="7983"/>
                    <a:pt x="11925" y="8050"/>
                    <a:pt x="12212" y="8135"/>
                  </a:cubicBezTo>
                  <a:cubicBezTo>
                    <a:pt x="12498" y="8219"/>
                    <a:pt x="12802" y="8286"/>
                    <a:pt x="13089" y="8371"/>
                  </a:cubicBezTo>
                  <a:cubicBezTo>
                    <a:pt x="13241" y="8421"/>
                    <a:pt x="13376" y="8472"/>
                    <a:pt x="13527" y="8506"/>
                  </a:cubicBezTo>
                  <a:cubicBezTo>
                    <a:pt x="13662" y="8556"/>
                    <a:pt x="13814" y="8590"/>
                    <a:pt x="13966" y="8624"/>
                  </a:cubicBezTo>
                  <a:cubicBezTo>
                    <a:pt x="14253" y="8708"/>
                    <a:pt x="14506" y="8893"/>
                    <a:pt x="14809" y="8961"/>
                  </a:cubicBezTo>
                  <a:cubicBezTo>
                    <a:pt x="15096" y="9045"/>
                    <a:pt x="15400" y="9130"/>
                    <a:pt x="15686" y="9180"/>
                  </a:cubicBezTo>
                  <a:cubicBezTo>
                    <a:pt x="15990" y="9248"/>
                    <a:pt x="16293" y="9298"/>
                    <a:pt x="16580" y="9366"/>
                  </a:cubicBezTo>
                  <a:cubicBezTo>
                    <a:pt x="16884" y="9416"/>
                    <a:pt x="17187" y="9450"/>
                    <a:pt x="17491" y="9501"/>
                  </a:cubicBezTo>
                  <a:cubicBezTo>
                    <a:pt x="17643" y="9526"/>
                    <a:pt x="17795" y="9526"/>
                    <a:pt x="17946" y="9526"/>
                  </a:cubicBezTo>
                  <a:cubicBezTo>
                    <a:pt x="18098" y="9526"/>
                    <a:pt x="18250" y="9526"/>
                    <a:pt x="18402" y="9551"/>
                  </a:cubicBezTo>
                  <a:cubicBezTo>
                    <a:pt x="18705" y="9585"/>
                    <a:pt x="19009" y="9585"/>
                    <a:pt x="19313" y="9602"/>
                  </a:cubicBezTo>
                  <a:cubicBezTo>
                    <a:pt x="19616" y="9636"/>
                    <a:pt x="19920" y="9703"/>
                    <a:pt x="20223" y="9737"/>
                  </a:cubicBezTo>
                  <a:cubicBezTo>
                    <a:pt x="20527" y="9737"/>
                    <a:pt x="20831" y="9804"/>
                    <a:pt x="21134" y="9821"/>
                  </a:cubicBezTo>
                  <a:cubicBezTo>
                    <a:pt x="21438" y="9821"/>
                    <a:pt x="21741" y="9804"/>
                    <a:pt x="22045" y="9804"/>
                  </a:cubicBezTo>
                  <a:cubicBezTo>
                    <a:pt x="22247" y="9804"/>
                    <a:pt x="22450" y="9812"/>
                    <a:pt x="22652" y="9812"/>
                  </a:cubicBezTo>
                  <a:cubicBezTo>
                    <a:pt x="22753" y="9812"/>
                    <a:pt x="22855" y="9810"/>
                    <a:pt x="22956" y="9804"/>
                  </a:cubicBezTo>
                  <a:cubicBezTo>
                    <a:pt x="23276" y="9787"/>
                    <a:pt x="23563" y="9703"/>
                    <a:pt x="23867" y="9686"/>
                  </a:cubicBezTo>
                  <a:cubicBezTo>
                    <a:pt x="23935" y="9682"/>
                    <a:pt x="24005" y="9681"/>
                    <a:pt x="24075" y="9681"/>
                  </a:cubicBezTo>
                  <a:cubicBezTo>
                    <a:pt x="24200" y="9681"/>
                    <a:pt x="24327" y="9685"/>
                    <a:pt x="24453" y="9685"/>
                  </a:cubicBezTo>
                  <a:cubicBezTo>
                    <a:pt x="24568" y="9685"/>
                    <a:pt x="24682" y="9682"/>
                    <a:pt x="24794" y="9669"/>
                  </a:cubicBezTo>
                  <a:cubicBezTo>
                    <a:pt x="25098" y="9636"/>
                    <a:pt x="25384" y="9568"/>
                    <a:pt x="25688" y="9534"/>
                  </a:cubicBezTo>
                  <a:cubicBezTo>
                    <a:pt x="25992" y="9501"/>
                    <a:pt x="26295" y="9416"/>
                    <a:pt x="26582" y="9366"/>
                  </a:cubicBezTo>
                  <a:cubicBezTo>
                    <a:pt x="26886" y="9315"/>
                    <a:pt x="27206" y="9332"/>
                    <a:pt x="27493" y="9281"/>
                  </a:cubicBezTo>
                  <a:cubicBezTo>
                    <a:pt x="27796" y="9231"/>
                    <a:pt x="28083" y="9079"/>
                    <a:pt x="28370" y="9012"/>
                  </a:cubicBezTo>
                  <a:cubicBezTo>
                    <a:pt x="28673" y="8944"/>
                    <a:pt x="28977" y="8910"/>
                    <a:pt x="29264" y="8843"/>
                  </a:cubicBezTo>
                  <a:cubicBezTo>
                    <a:pt x="29416" y="8792"/>
                    <a:pt x="29567" y="8775"/>
                    <a:pt x="29719" y="8742"/>
                  </a:cubicBezTo>
                  <a:cubicBezTo>
                    <a:pt x="29871" y="8708"/>
                    <a:pt x="30006" y="8674"/>
                    <a:pt x="30158" y="8624"/>
                  </a:cubicBezTo>
                  <a:cubicBezTo>
                    <a:pt x="30444" y="8522"/>
                    <a:pt x="30714" y="8371"/>
                    <a:pt x="31001" y="8286"/>
                  </a:cubicBezTo>
                  <a:cubicBezTo>
                    <a:pt x="31288" y="8185"/>
                    <a:pt x="31608" y="8151"/>
                    <a:pt x="31878" y="8050"/>
                  </a:cubicBezTo>
                  <a:cubicBezTo>
                    <a:pt x="32165" y="7932"/>
                    <a:pt x="32468" y="7882"/>
                    <a:pt x="32755" y="7763"/>
                  </a:cubicBezTo>
                  <a:cubicBezTo>
                    <a:pt x="33042" y="7645"/>
                    <a:pt x="33278" y="7426"/>
                    <a:pt x="33548" y="7325"/>
                  </a:cubicBezTo>
                  <a:cubicBezTo>
                    <a:pt x="33835" y="7207"/>
                    <a:pt x="34138" y="7139"/>
                    <a:pt x="34408" y="7021"/>
                  </a:cubicBezTo>
                  <a:cubicBezTo>
                    <a:pt x="34695" y="6886"/>
                    <a:pt x="34931" y="6701"/>
                    <a:pt x="35201" y="6566"/>
                  </a:cubicBezTo>
                  <a:cubicBezTo>
                    <a:pt x="35471" y="6431"/>
                    <a:pt x="35724" y="6262"/>
                    <a:pt x="35977" y="6111"/>
                  </a:cubicBezTo>
                  <a:cubicBezTo>
                    <a:pt x="36247" y="5959"/>
                    <a:pt x="36567" y="5891"/>
                    <a:pt x="36820" y="5739"/>
                  </a:cubicBezTo>
                  <a:cubicBezTo>
                    <a:pt x="37090" y="5588"/>
                    <a:pt x="37343" y="5436"/>
                    <a:pt x="37596" y="5267"/>
                  </a:cubicBezTo>
                  <a:cubicBezTo>
                    <a:pt x="37866" y="5132"/>
                    <a:pt x="38119" y="4964"/>
                    <a:pt x="38355" y="4795"/>
                  </a:cubicBezTo>
                  <a:cubicBezTo>
                    <a:pt x="38608" y="4609"/>
                    <a:pt x="38793" y="4356"/>
                    <a:pt x="39030" y="4188"/>
                  </a:cubicBezTo>
                  <a:cubicBezTo>
                    <a:pt x="39283" y="4002"/>
                    <a:pt x="39569" y="3884"/>
                    <a:pt x="39805" y="3715"/>
                  </a:cubicBezTo>
                  <a:cubicBezTo>
                    <a:pt x="40058" y="3530"/>
                    <a:pt x="40278" y="3328"/>
                    <a:pt x="40497" y="3142"/>
                  </a:cubicBezTo>
                  <a:cubicBezTo>
                    <a:pt x="40750" y="2956"/>
                    <a:pt x="40952" y="2737"/>
                    <a:pt x="41172" y="2569"/>
                  </a:cubicBezTo>
                  <a:cubicBezTo>
                    <a:pt x="41425" y="2366"/>
                    <a:pt x="41694" y="2214"/>
                    <a:pt x="41914" y="2029"/>
                  </a:cubicBezTo>
                  <a:cubicBezTo>
                    <a:pt x="42150" y="1810"/>
                    <a:pt x="42352" y="1590"/>
                    <a:pt x="42555" y="1405"/>
                  </a:cubicBezTo>
                  <a:cubicBezTo>
                    <a:pt x="42791" y="1152"/>
                    <a:pt x="42976" y="932"/>
                    <a:pt x="43145" y="747"/>
                  </a:cubicBezTo>
                  <a:cubicBezTo>
                    <a:pt x="43499" y="376"/>
                    <a:pt x="43752" y="55"/>
                    <a:pt x="43718" y="5"/>
                  </a:cubicBezTo>
                  <a:cubicBezTo>
                    <a:pt x="43714" y="2"/>
                    <a:pt x="43706" y="0"/>
                    <a:pt x="43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1"/>
            <p:cNvSpPr/>
            <p:nvPr/>
          </p:nvSpPr>
          <p:spPr>
            <a:xfrm>
              <a:off x="3256750" y="4885000"/>
              <a:ext cx="180075" cy="152925"/>
            </a:xfrm>
            <a:custGeom>
              <a:avLst/>
              <a:gdLst/>
              <a:ahLst/>
              <a:cxnLst/>
              <a:rect l="l" t="t" r="r" b="b"/>
              <a:pathLst>
                <a:path w="7203" h="6117" extrusionOk="0">
                  <a:moveTo>
                    <a:pt x="5678" y="1764"/>
                  </a:moveTo>
                  <a:cubicBezTo>
                    <a:pt x="5672" y="1771"/>
                    <a:pt x="5668" y="1777"/>
                    <a:pt x="5668" y="1782"/>
                  </a:cubicBezTo>
                  <a:cubicBezTo>
                    <a:pt x="5668" y="1782"/>
                    <a:pt x="5672" y="1774"/>
                    <a:pt x="5678" y="1764"/>
                  </a:cubicBezTo>
                  <a:close/>
                  <a:moveTo>
                    <a:pt x="7154" y="0"/>
                  </a:moveTo>
                  <a:cubicBezTo>
                    <a:pt x="7145" y="0"/>
                    <a:pt x="7134" y="4"/>
                    <a:pt x="7118" y="11"/>
                  </a:cubicBezTo>
                  <a:cubicBezTo>
                    <a:pt x="6967" y="45"/>
                    <a:pt x="6798" y="112"/>
                    <a:pt x="6663" y="146"/>
                  </a:cubicBezTo>
                  <a:cubicBezTo>
                    <a:pt x="6632" y="150"/>
                    <a:pt x="6604" y="151"/>
                    <a:pt x="6576" y="151"/>
                  </a:cubicBezTo>
                  <a:cubicBezTo>
                    <a:pt x="6526" y="151"/>
                    <a:pt x="6479" y="147"/>
                    <a:pt x="6431" y="147"/>
                  </a:cubicBezTo>
                  <a:cubicBezTo>
                    <a:pt x="6387" y="147"/>
                    <a:pt x="6342" y="151"/>
                    <a:pt x="6292" y="163"/>
                  </a:cubicBezTo>
                  <a:cubicBezTo>
                    <a:pt x="6140" y="197"/>
                    <a:pt x="5988" y="298"/>
                    <a:pt x="5853" y="332"/>
                  </a:cubicBezTo>
                  <a:cubicBezTo>
                    <a:pt x="5718" y="365"/>
                    <a:pt x="5583" y="349"/>
                    <a:pt x="5465" y="382"/>
                  </a:cubicBezTo>
                  <a:cubicBezTo>
                    <a:pt x="5398" y="382"/>
                    <a:pt x="5314" y="416"/>
                    <a:pt x="5280" y="433"/>
                  </a:cubicBezTo>
                  <a:cubicBezTo>
                    <a:pt x="5246" y="433"/>
                    <a:pt x="5212" y="450"/>
                    <a:pt x="5179" y="450"/>
                  </a:cubicBezTo>
                  <a:cubicBezTo>
                    <a:pt x="5169" y="452"/>
                    <a:pt x="5159" y="453"/>
                    <a:pt x="5148" y="453"/>
                  </a:cubicBezTo>
                  <a:cubicBezTo>
                    <a:pt x="5083" y="453"/>
                    <a:pt x="5000" y="416"/>
                    <a:pt x="4943" y="416"/>
                  </a:cubicBezTo>
                  <a:cubicBezTo>
                    <a:pt x="4875" y="433"/>
                    <a:pt x="4808" y="517"/>
                    <a:pt x="4740" y="534"/>
                  </a:cubicBezTo>
                  <a:cubicBezTo>
                    <a:pt x="4673" y="551"/>
                    <a:pt x="4605" y="602"/>
                    <a:pt x="4538" y="618"/>
                  </a:cubicBezTo>
                  <a:cubicBezTo>
                    <a:pt x="4531" y="620"/>
                    <a:pt x="4525" y="620"/>
                    <a:pt x="4518" y="620"/>
                  </a:cubicBezTo>
                  <a:cubicBezTo>
                    <a:pt x="4447" y="620"/>
                    <a:pt x="4377" y="549"/>
                    <a:pt x="4318" y="549"/>
                  </a:cubicBezTo>
                  <a:cubicBezTo>
                    <a:pt x="4312" y="549"/>
                    <a:pt x="4307" y="550"/>
                    <a:pt x="4302" y="551"/>
                  </a:cubicBezTo>
                  <a:cubicBezTo>
                    <a:pt x="4217" y="585"/>
                    <a:pt x="4150" y="618"/>
                    <a:pt x="4082" y="635"/>
                  </a:cubicBezTo>
                  <a:cubicBezTo>
                    <a:pt x="4015" y="652"/>
                    <a:pt x="3947" y="737"/>
                    <a:pt x="3880" y="753"/>
                  </a:cubicBezTo>
                  <a:cubicBezTo>
                    <a:pt x="3870" y="756"/>
                    <a:pt x="3859" y="757"/>
                    <a:pt x="3848" y="757"/>
                  </a:cubicBezTo>
                  <a:cubicBezTo>
                    <a:pt x="3806" y="757"/>
                    <a:pt x="3760" y="741"/>
                    <a:pt x="3716" y="741"/>
                  </a:cubicBezTo>
                  <a:cubicBezTo>
                    <a:pt x="3697" y="741"/>
                    <a:pt x="3678" y="745"/>
                    <a:pt x="3661" y="753"/>
                  </a:cubicBezTo>
                  <a:cubicBezTo>
                    <a:pt x="3576" y="770"/>
                    <a:pt x="3543" y="888"/>
                    <a:pt x="3458" y="905"/>
                  </a:cubicBezTo>
                  <a:cubicBezTo>
                    <a:pt x="3425" y="914"/>
                    <a:pt x="3387" y="914"/>
                    <a:pt x="3349" y="914"/>
                  </a:cubicBezTo>
                  <a:cubicBezTo>
                    <a:pt x="3311" y="914"/>
                    <a:pt x="3273" y="914"/>
                    <a:pt x="3239" y="922"/>
                  </a:cubicBezTo>
                  <a:cubicBezTo>
                    <a:pt x="3225" y="926"/>
                    <a:pt x="3210" y="927"/>
                    <a:pt x="3194" y="927"/>
                  </a:cubicBezTo>
                  <a:cubicBezTo>
                    <a:pt x="3152" y="927"/>
                    <a:pt x="3107" y="917"/>
                    <a:pt x="3064" y="917"/>
                  </a:cubicBezTo>
                  <a:cubicBezTo>
                    <a:pt x="3049" y="917"/>
                    <a:pt x="3034" y="918"/>
                    <a:pt x="3020" y="922"/>
                  </a:cubicBezTo>
                  <a:cubicBezTo>
                    <a:pt x="2935" y="956"/>
                    <a:pt x="2868" y="989"/>
                    <a:pt x="2800" y="1006"/>
                  </a:cubicBezTo>
                  <a:cubicBezTo>
                    <a:pt x="2733" y="1023"/>
                    <a:pt x="2682" y="1124"/>
                    <a:pt x="2615" y="1158"/>
                  </a:cubicBezTo>
                  <a:cubicBezTo>
                    <a:pt x="2600" y="1162"/>
                    <a:pt x="2584" y="1163"/>
                    <a:pt x="2567" y="1163"/>
                  </a:cubicBezTo>
                  <a:cubicBezTo>
                    <a:pt x="2537" y="1163"/>
                    <a:pt x="2506" y="1159"/>
                    <a:pt x="2476" y="1159"/>
                  </a:cubicBezTo>
                  <a:cubicBezTo>
                    <a:pt x="2448" y="1159"/>
                    <a:pt x="2421" y="1163"/>
                    <a:pt x="2396" y="1175"/>
                  </a:cubicBezTo>
                  <a:cubicBezTo>
                    <a:pt x="2311" y="1192"/>
                    <a:pt x="2261" y="1259"/>
                    <a:pt x="2193" y="1276"/>
                  </a:cubicBezTo>
                  <a:cubicBezTo>
                    <a:pt x="2176" y="1283"/>
                    <a:pt x="2159" y="1286"/>
                    <a:pt x="2141" y="1286"/>
                  </a:cubicBezTo>
                  <a:cubicBezTo>
                    <a:pt x="2085" y="1286"/>
                    <a:pt x="2029" y="1257"/>
                    <a:pt x="1981" y="1257"/>
                  </a:cubicBezTo>
                  <a:cubicBezTo>
                    <a:pt x="1973" y="1257"/>
                    <a:pt x="1965" y="1257"/>
                    <a:pt x="1957" y="1259"/>
                  </a:cubicBezTo>
                  <a:cubicBezTo>
                    <a:pt x="1890" y="1293"/>
                    <a:pt x="1839" y="1394"/>
                    <a:pt x="1772" y="1428"/>
                  </a:cubicBezTo>
                  <a:cubicBezTo>
                    <a:pt x="1762" y="1430"/>
                    <a:pt x="1752" y="1431"/>
                    <a:pt x="1743" y="1431"/>
                  </a:cubicBezTo>
                  <a:cubicBezTo>
                    <a:pt x="1685" y="1431"/>
                    <a:pt x="1629" y="1402"/>
                    <a:pt x="1579" y="1402"/>
                  </a:cubicBezTo>
                  <a:cubicBezTo>
                    <a:pt x="1564" y="1402"/>
                    <a:pt x="1549" y="1404"/>
                    <a:pt x="1536" y="1411"/>
                  </a:cubicBezTo>
                  <a:cubicBezTo>
                    <a:pt x="1468" y="1445"/>
                    <a:pt x="1417" y="1529"/>
                    <a:pt x="1350" y="1563"/>
                  </a:cubicBezTo>
                  <a:cubicBezTo>
                    <a:pt x="1266" y="1597"/>
                    <a:pt x="1215" y="1647"/>
                    <a:pt x="1148" y="1681"/>
                  </a:cubicBezTo>
                  <a:cubicBezTo>
                    <a:pt x="1130" y="1688"/>
                    <a:pt x="1113" y="1691"/>
                    <a:pt x="1096" y="1691"/>
                  </a:cubicBezTo>
                  <a:cubicBezTo>
                    <a:pt x="1039" y="1691"/>
                    <a:pt x="984" y="1661"/>
                    <a:pt x="935" y="1661"/>
                  </a:cubicBezTo>
                  <a:cubicBezTo>
                    <a:pt x="927" y="1661"/>
                    <a:pt x="919" y="1662"/>
                    <a:pt x="911" y="1664"/>
                  </a:cubicBezTo>
                  <a:cubicBezTo>
                    <a:pt x="827" y="1698"/>
                    <a:pt x="777" y="1782"/>
                    <a:pt x="726" y="1816"/>
                  </a:cubicBezTo>
                  <a:cubicBezTo>
                    <a:pt x="684" y="1833"/>
                    <a:pt x="642" y="1833"/>
                    <a:pt x="602" y="1833"/>
                  </a:cubicBezTo>
                  <a:cubicBezTo>
                    <a:pt x="561" y="1833"/>
                    <a:pt x="524" y="1833"/>
                    <a:pt x="490" y="1850"/>
                  </a:cubicBezTo>
                  <a:cubicBezTo>
                    <a:pt x="422" y="1900"/>
                    <a:pt x="355" y="1934"/>
                    <a:pt x="287" y="1985"/>
                  </a:cubicBezTo>
                  <a:cubicBezTo>
                    <a:pt x="203" y="2035"/>
                    <a:pt x="203" y="2204"/>
                    <a:pt x="152" y="2254"/>
                  </a:cubicBezTo>
                  <a:cubicBezTo>
                    <a:pt x="102" y="2305"/>
                    <a:pt x="51" y="2339"/>
                    <a:pt x="34" y="2373"/>
                  </a:cubicBezTo>
                  <a:cubicBezTo>
                    <a:pt x="1" y="2423"/>
                    <a:pt x="1" y="2474"/>
                    <a:pt x="34" y="2474"/>
                  </a:cubicBezTo>
                  <a:cubicBezTo>
                    <a:pt x="68" y="2474"/>
                    <a:pt x="102" y="2491"/>
                    <a:pt x="119" y="2507"/>
                  </a:cubicBezTo>
                  <a:cubicBezTo>
                    <a:pt x="152" y="2524"/>
                    <a:pt x="186" y="2524"/>
                    <a:pt x="254" y="2524"/>
                  </a:cubicBezTo>
                  <a:cubicBezTo>
                    <a:pt x="276" y="2530"/>
                    <a:pt x="299" y="2532"/>
                    <a:pt x="322" y="2532"/>
                  </a:cubicBezTo>
                  <a:cubicBezTo>
                    <a:pt x="368" y="2532"/>
                    <a:pt x="417" y="2524"/>
                    <a:pt x="473" y="2524"/>
                  </a:cubicBezTo>
                  <a:cubicBezTo>
                    <a:pt x="518" y="2524"/>
                    <a:pt x="563" y="2532"/>
                    <a:pt x="613" y="2532"/>
                  </a:cubicBezTo>
                  <a:cubicBezTo>
                    <a:pt x="638" y="2532"/>
                    <a:pt x="664" y="2530"/>
                    <a:pt x="692" y="2524"/>
                  </a:cubicBezTo>
                  <a:cubicBezTo>
                    <a:pt x="760" y="2524"/>
                    <a:pt x="861" y="2592"/>
                    <a:pt x="928" y="2592"/>
                  </a:cubicBezTo>
                  <a:cubicBezTo>
                    <a:pt x="996" y="2592"/>
                    <a:pt x="1063" y="2541"/>
                    <a:pt x="1131" y="2524"/>
                  </a:cubicBezTo>
                  <a:cubicBezTo>
                    <a:pt x="1215" y="2524"/>
                    <a:pt x="1266" y="2423"/>
                    <a:pt x="1333" y="2423"/>
                  </a:cubicBezTo>
                  <a:cubicBezTo>
                    <a:pt x="1338" y="2422"/>
                    <a:pt x="1342" y="2422"/>
                    <a:pt x="1347" y="2422"/>
                  </a:cubicBezTo>
                  <a:cubicBezTo>
                    <a:pt x="1409" y="2422"/>
                    <a:pt x="1494" y="2509"/>
                    <a:pt x="1569" y="2509"/>
                  </a:cubicBezTo>
                  <a:cubicBezTo>
                    <a:pt x="1575" y="2509"/>
                    <a:pt x="1580" y="2509"/>
                    <a:pt x="1586" y="2507"/>
                  </a:cubicBezTo>
                  <a:cubicBezTo>
                    <a:pt x="1654" y="2507"/>
                    <a:pt x="1704" y="2440"/>
                    <a:pt x="1788" y="2423"/>
                  </a:cubicBezTo>
                  <a:cubicBezTo>
                    <a:pt x="1856" y="2423"/>
                    <a:pt x="1923" y="2406"/>
                    <a:pt x="2008" y="2389"/>
                  </a:cubicBezTo>
                  <a:cubicBezTo>
                    <a:pt x="2075" y="2389"/>
                    <a:pt x="2126" y="2322"/>
                    <a:pt x="2210" y="2305"/>
                  </a:cubicBezTo>
                  <a:cubicBezTo>
                    <a:pt x="2264" y="2305"/>
                    <a:pt x="2329" y="2327"/>
                    <a:pt x="2387" y="2327"/>
                  </a:cubicBezTo>
                  <a:cubicBezTo>
                    <a:pt x="2402" y="2327"/>
                    <a:pt x="2416" y="2325"/>
                    <a:pt x="2429" y="2322"/>
                  </a:cubicBezTo>
                  <a:cubicBezTo>
                    <a:pt x="2439" y="2320"/>
                    <a:pt x="2448" y="2319"/>
                    <a:pt x="2458" y="2319"/>
                  </a:cubicBezTo>
                  <a:cubicBezTo>
                    <a:pt x="2523" y="2319"/>
                    <a:pt x="2587" y="2358"/>
                    <a:pt x="2642" y="2358"/>
                  </a:cubicBezTo>
                  <a:cubicBezTo>
                    <a:pt x="2650" y="2358"/>
                    <a:pt x="2658" y="2358"/>
                    <a:pt x="2666" y="2356"/>
                  </a:cubicBezTo>
                  <a:cubicBezTo>
                    <a:pt x="2733" y="2356"/>
                    <a:pt x="2800" y="2271"/>
                    <a:pt x="2868" y="2254"/>
                  </a:cubicBezTo>
                  <a:cubicBezTo>
                    <a:pt x="2935" y="2238"/>
                    <a:pt x="3003" y="2221"/>
                    <a:pt x="3087" y="2204"/>
                  </a:cubicBezTo>
                  <a:cubicBezTo>
                    <a:pt x="3097" y="2201"/>
                    <a:pt x="3107" y="2200"/>
                    <a:pt x="3117" y="2200"/>
                  </a:cubicBezTo>
                  <a:cubicBezTo>
                    <a:pt x="3178" y="2200"/>
                    <a:pt x="3249" y="2238"/>
                    <a:pt x="3306" y="2238"/>
                  </a:cubicBezTo>
                  <a:cubicBezTo>
                    <a:pt x="3391" y="2221"/>
                    <a:pt x="3441" y="2136"/>
                    <a:pt x="3509" y="2136"/>
                  </a:cubicBezTo>
                  <a:cubicBezTo>
                    <a:pt x="3593" y="2120"/>
                    <a:pt x="3661" y="2086"/>
                    <a:pt x="3728" y="2069"/>
                  </a:cubicBezTo>
                  <a:cubicBezTo>
                    <a:pt x="3796" y="2052"/>
                    <a:pt x="3863" y="2052"/>
                    <a:pt x="3947" y="2035"/>
                  </a:cubicBezTo>
                  <a:cubicBezTo>
                    <a:pt x="3953" y="2034"/>
                    <a:pt x="3958" y="2033"/>
                    <a:pt x="3964" y="2033"/>
                  </a:cubicBezTo>
                  <a:cubicBezTo>
                    <a:pt x="4025" y="2033"/>
                    <a:pt x="4106" y="2105"/>
                    <a:pt x="4167" y="2105"/>
                  </a:cubicBezTo>
                  <a:cubicBezTo>
                    <a:pt x="4173" y="2105"/>
                    <a:pt x="4178" y="2104"/>
                    <a:pt x="4184" y="2103"/>
                  </a:cubicBezTo>
                  <a:cubicBezTo>
                    <a:pt x="4217" y="2094"/>
                    <a:pt x="4255" y="2094"/>
                    <a:pt x="4293" y="2094"/>
                  </a:cubicBezTo>
                  <a:cubicBezTo>
                    <a:pt x="4331" y="2094"/>
                    <a:pt x="4369" y="2094"/>
                    <a:pt x="4403" y="2086"/>
                  </a:cubicBezTo>
                  <a:cubicBezTo>
                    <a:pt x="4470" y="2069"/>
                    <a:pt x="4538" y="2052"/>
                    <a:pt x="4622" y="2035"/>
                  </a:cubicBezTo>
                  <a:cubicBezTo>
                    <a:pt x="4690" y="2018"/>
                    <a:pt x="4757" y="2001"/>
                    <a:pt x="4841" y="1985"/>
                  </a:cubicBezTo>
                  <a:cubicBezTo>
                    <a:pt x="4909" y="1985"/>
                    <a:pt x="4959" y="1883"/>
                    <a:pt x="5027" y="1867"/>
                  </a:cubicBezTo>
                  <a:cubicBezTo>
                    <a:pt x="5111" y="1850"/>
                    <a:pt x="5162" y="1816"/>
                    <a:pt x="5246" y="1799"/>
                  </a:cubicBezTo>
                  <a:cubicBezTo>
                    <a:pt x="5280" y="1791"/>
                    <a:pt x="5318" y="1791"/>
                    <a:pt x="5356" y="1791"/>
                  </a:cubicBezTo>
                  <a:cubicBezTo>
                    <a:pt x="5394" y="1791"/>
                    <a:pt x="5432" y="1791"/>
                    <a:pt x="5465" y="1782"/>
                  </a:cubicBezTo>
                  <a:cubicBezTo>
                    <a:pt x="5499" y="1782"/>
                    <a:pt x="5533" y="1782"/>
                    <a:pt x="5583" y="1799"/>
                  </a:cubicBezTo>
                  <a:cubicBezTo>
                    <a:pt x="5617" y="1799"/>
                    <a:pt x="5600" y="1816"/>
                    <a:pt x="5617" y="1816"/>
                  </a:cubicBezTo>
                  <a:cubicBezTo>
                    <a:pt x="5634" y="1816"/>
                    <a:pt x="5634" y="1782"/>
                    <a:pt x="5634" y="1765"/>
                  </a:cubicBezTo>
                  <a:cubicBezTo>
                    <a:pt x="5651" y="1765"/>
                    <a:pt x="5634" y="1799"/>
                    <a:pt x="5634" y="1799"/>
                  </a:cubicBezTo>
                  <a:cubicBezTo>
                    <a:pt x="5634" y="1799"/>
                    <a:pt x="5685" y="1715"/>
                    <a:pt x="5702" y="1715"/>
                  </a:cubicBezTo>
                  <a:cubicBezTo>
                    <a:pt x="5703" y="1713"/>
                    <a:pt x="5704" y="1713"/>
                    <a:pt x="5705" y="1713"/>
                  </a:cubicBezTo>
                  <a:lnTo>
                    <a:pt x="5705" y="1713"/>
                  </a:lnTo>
                  <a:cubicBezTo>
                    <a:pt x="5708" y="1713"/>
                    <a:pt x="5690" y="1743"/>
                    <a:pt x="5678" y="1764"/>
                  </a:cubicBezTo>
                  <a:lnTo>
                    <a:pt x="5678" y="1764"/>
                  </a:lnTo>
                  <a:cubicBezTo>
                    <a:pt x="5693" y="1748"/>
                    <a:pt x="5718" y="1732"/>
                    <a:pt x="5718" y="1732"/>
                  </a:cubicBezTo>
                  <a:cubicBezTo>
                    <a:pt x="5718" y="1740"/>
                    <a:pt x="5723" y="1740"/>
                    <a:pt x="5727" y="1740"/>
                  </a:cubicBezTo>
                  <a:cubicBezTo>
                    <a:pt x="5731" y="1740"/>
                    <a:pt x="5735" y="1740"/>
                    <a:pt x="5735" y="1748"/>
                  </a:cubicBezTo>
                  <a:cubicBezTo>
                    <a:pt x="5752" y="1765"/>
                    <a:pt x="5685" y="1799"/>
                    <a:pt x="5685" y="1799"/>
                  </a:cubicBezTo>
                  <a:cubicBezTo>
                    <a:pt x="5685" y="1799"/>
                    <a:pt x="5722" y="1792"/>
                    <a:pt x="5747" y="1792"/>
                  </a:cubicBezTo>
                  <a:cubicBezTo>
                    <a:pt x="5760" y="1792"/>
                    <a:pt x="5769" y="1793"/>
                    <a:pt x="5769" y="1799"/>
                  </a:cubicBezTo>
                  <a:cubicBezTo>
                    <a:pt x="5769" y="1816"/>
                    <a:pt x="5752" y="1816"/>
                    <a:pt x="5752" y="1816"/>
                  </a:cubicBezTo>
                  <a:cubicBezTo>
                    <a:pt x="5735" y="1816"/>
                    <a:pt x="5718" y="1883"/>
                    <a:pt x="5718" y="1917"/>
                  </a:cubicBezTo>
                  <a:cubicBezTo>
                    <a:pt x="5718" y="1985"/>
                    <a:pt x="5685" y="2069"/>
                    <a:pt x="5685" y="2136"/>
                  </a:cubicBezTo>
                  <a:cubicBezTo>
                    <a:pt x="5685" y="2204"/>
                    <a:pt x="5752" y="2288"/>
                    <a:pt x="5752" y="2356"/>
                  </a:cubicBezTo>
                  <a:cubicBezTo>
                    <a:pt x="5752" y="2423"/>
                    <a:pt x="5702" y="2507"/>
                    <a:pt x="5702" y="2575"/>
                  </a:cubicBezTo>
                  <a:cubicBezTo>
                    <a:pt x="5702" y="2642"/>
                    <a:pt x="5651" y="2727"/>
                    <a:pt x="5651" y="2794"/>
                  </a:cubicBezTo>
                  <a:cubicBezTo>
                    <a:pt x="5651" y="2862"/>
                    <a:pt x="5752" y="2946"/>
                    <a:pt x="5752" y="3013"/>
                  </a:cubicBezTo>
                  <a:cubicBezTo>
                    <a:pt x="5769" y="3098"/>
                    <a:pt x="5668" y="3165"/>
                    <a:pt x="5668" y="3233"/>
                  </a:cubicBezTo>
                  <a:cubicBezTo>
                    <a:pt x="5668" y="3317"/>
                    <a:pt x="5735" y="3385"/>
                    <a:pt x="5735" y="3452"/>
                  </a:cubicBezTo>
                  <a:cubicBezTo>
                    <a:pt x="5735" y="3536"/>
                    <a:pt x="5786" y="3604"/>
                    <a:pt x="5786" y="3688"/>
                  </a:cubicBezTo>
                  <a:cubicBezTo>
                    <a:pt x="5803" y="3756"/>
                    <a:pt x="5685" y="3823"/>
                    <a:pt x="5685" y="3891"/>
                  </a:cubicBezTo>
                  <a:cubicBezTo>
                    <a:pt x="5702" y="3975"/>
                    <a:pt x="5702" y="4042"/>
                    <a:pt x="5718" y="4127"/>
                  </a:cubicBezTo>
                  <a:cubicBezTo>
                    <a:pt x="5718" y="4194"/>
                    <a:pt x="5702" y="4262"/>
                    <a:pt x="5718" y="4346"/>
                  </a:cubicBezTo>
                  <a:cubicBezTo>
                    <a:pt x="5718" y="4413"/>
                    <a:pt x="5836" y="4498"/>
                    <a:pt x="5853" y="4565"/>
                  </a:cubicBezTo>
                  <a:cubicBezTo>
                    <a:pt x="5853" y="4633"/>
                    <a:pt x="5803" y="4717"/>
                    <a:pt x="5820" y="4784"/>
                  </a:cubicBezTo>
                  <a:cubicBezTo>
                    <a:pt x="5820" y="4852"/>
                    <a:pt x="5836" y="4936"/>
                    <a:pt x="5836" y="5004"/>
                  </a:cubicBezTo>
                  <a:cubicBezTo>
                    <a:pt x="5853" y="5088"/>
                    <a:pt x="5887" y="5156"/>
                    <a:pt x="5887" y="5223"/>
                  </a:cubicBezTo>
                  <a:cubicBezTo>
                    <a:pt x="5904" y="5307"/>
                    <a:pt x="5853" y="5375"/>
                    <a:pt x="5870" y="5442"/>
                  </a:cubicBezTo>
                  <a:cubicBezTo>
                    <a:pt x="5887" y="5527"/>
                    <a:pt x="5904" y="5594"/>
                    <a:pt x="5921" y="5662"/>
                  </a:cubicBezTo>
                  <a:cubicBezTo>
                    <a:pt x="5938" y="5763"/>
                    <a:pt x="6005" y="5830"/>
                    <a:pt x="6022" y="5881"/>
                  </a:cubicBezTo>
                  <a:cubicBezTo>
                    <a:pt x="6073" y="6016"/>
                    <a:pt x="6157" y="6117"/>
                    <a:pt x="6208" y="6117"/>
                  </a:cubicBezTo>
                  <a:cubicBezTo>
                    <a:pt x="6275" y="6117"/>
                    <a:pt x="6393" y="6033"/>
                    <a:pt x="6461" y="5915"/>
                  </a:cubicBezTo>
                  <a:cubicBezTo>
                    <a:pt x="6494" y="5847"/>
                    <a:pt x="6410" y="5763"/>
                    <a:pt x="6444" y="5678"/>
                  </a:cubicBezTo>
                  <a:cubicBezTo>
                    <a:pt x="6461" y="5628"/>
                    <a:pt x="6511" y="5543"/>
                    <a:pt x="6545" y="5476"/>
                  </a:cubicBezTo>
                  <a:cubicBezTo>
                    <a:pt x="6562" y="5409"/>
                    <a:pt x="6663" y="5341"/>
                    <a:pt x="6680" y="5257"/>
                  </a:cubicBezTo>
                  <a:cubicBezTo>
                    <a:pt x="6697" y="5189"/>
                    <a:pt x="6714" y="5122"/>
                    <a:pt x="6730" y="5037"/>
                  </a:cubicBezTo>
                  <a:cubicBezTo>
                    <a:pt x="6747" y="4970"/>
                    <a:pt x="6697" y="4903"/>
                    <a:pt x="6697" y="4818"/>
                  </a:cubicBezTo>
                  <a:cubicBezTo>
                    <a:pt x="6714" y="4751"/>
                    <a:pt x="6680" y="4683"/>
                    <a:pt x="6697" y="4599"/>
                  </a:cubicBezTo>
                  <a:cubicBezTo>
                    <a:pt x="6714" y="4531"/>
                    <a:pt x="6714" y="4464"/>
                    <a:pt x="6730" y="4380"/>
                  </a:cubicBezTo>
                  <a:cubicBezTo>
                    <a:pt x="6747" y="4312"/>
                    <a:pt x="6882" y="4245"/>
                    <a:pt x="6882" y="4177"/>
                  </a:cubicBezTo>
                  <a:cubicBezTo>
                    <a:pt x="6899" y="4093"/>
                    <a:pt x="6865" y="4025"/>
                    <a:pt x="6865" y="3941"/>
                  </a:cubicBezTo>
                  <a:cubicBezTo>
                    <a:pt x="6882" y="3874"/>
                    <a:pt x="6815" y="3806"/>
                    <a:pt x="6832" y="3722"/>
                  </a:cubicBezTo>
                  <a:cubicBezTo>
                    <a:pt x="6832" y="3654"/>
                    <a:pt x="6950" y="3587"/>
                    <a:pt x="6950" y="3519"/>
                  </a:cubicBezTo>
                  <a:cubicBezTo>
                    <a:pt x="6967" y="3435"/>
                    <a:pt x="6899" y="3368"/>
                    <a:pt x="6916" y="3283"/>
                  </a:cubicBezTo>
                  <a:cubicBezTo>
                    <a:pt x="6916" y="3216"/>
                    <a:pt x="6950" y="3148"/>
                    <a:pt x="6967" y="3064"/>
                  </a:cubicBezTo>
                  <a:cubicBezTo>
                    <a:pt x="6967" y="2997"/>
                    <a:pt x="7034" y="2929"/>
                    <a:pt x="7034" y="2862"/>
                  </a:cubicBezTo>
                  <a:cubicBezTo>
                    <a:pt x="7051" y="2777"/>
                    <a:pt x="6950" y="2693"/>
                    <a:pt x="6950" y="2626"/>
                  </a:cubicBezTo>
                  <a:cubicBezTo>
                    <a:pt x="6950" y="2558"/>
                    <a:pt x="6983" y="2491"/>
                    <a:pt x="6983" y="2406"/>
                  </a:cubicBezTo>
                  <a:cubicBezTo>
                    <a:pt x="7000" y="2339"/>
                    <a:pt x="7051" y="2271"/>
                    <a:pt x="7051" y="2187"/>
                  </a:cubicBezTo>
                  <a:cubicBezTo>
                    <a:pt x="7068" y="2120"/>
                    <a:pt x="7085" y="2052"/>
                    <a:pt x="7101" y="1968"/>
                  </a:cubicBezTo>
                  <a:cubicBezTo>
                    <a:pt x="7101" y="1951"/>
                    <a:pt x="7101" y="1934"/>
                    <a:pt x="7101" y="1917"/>
                  </a:cubicBezTo>
                  <a:lnTo>
                    <a:pt x="7085" y="1850"/>
                  </a:lnTo>
                  <a:cubicBezTo>
                    <a:pt x="7085" y="1765"/>
                    <a:pt x="7085" y="1698"/>
                    <a:pt x="7085" y="1630"/>
                  </a:cubicBezTo>
                  <a:cubicBezTo>
                    <a:pt x="7101" y="1495"/>
                    <a:pt x="7169" y="1344"/>
                    <a:pt x="7169" y="1192"/>
                  </a:cubicBezTo>
                  <a:cubicBezTo>
                    <a:pt x="7186" y="1040"/>
                    <a:pt x="7186" y="905"/>
                    <a:pt x="7186" y="753"/>
                  </a:cubicBezTo>
                  <a:cubicBezTo>
                    <a:pt x="7203" y="602"/>
                    <a:pt x="7135" y="517"/>
                    <a:pt x="7135" y="382"/>
                  </a:cubicBezTo>
                  <a:cubicBezTo>
                    <a:pt x="7135" y="315"/>
                    <a:pt x="7152" y="231"/>
                    <a:pt x="7152" y="163"/>
                  </a:cubicBezTo>
                  <a:cubicBezTo>
                    <a:pt x="7152" y="106"/>
                    <a:pt x="7201" y="0"/>
                    <a:pt x="7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20;p40">
            <a:extLst>
              <a:ext uri="{FF2B5EF4-FFF2-40B4-BE49-F238E27FC236}">
                <a16:creationId xmlns:a16="http://schemas.microsoft.com/office/drawing/2014/main" id="{94493780-5EE7-3207-21FF-D7543BD41D82}"/>
              </a:ext>
            </a:extLst>
          </p:cNvPr>
          <p:cNvGrpSpPr/>
          <p:nvPr/>
        </p:nvGrpSpPr>
        <p:grpSpPr>
          <a:xfrm>
            <a:off x="5776416" y="1051251"/>
            <a:ext cx="1224415" cy="1224415"/>
            <a:chOff x="1050275" y="1793925"/>
            <a:chExt cx="1264500" cy="1264500"/>
          </a:xfrm>
        </p:grpSpPr>
        <p:sp>
          <p:nvSpPr>
            <p:cNvPr id="3" name="Google Shape;621;p40">
              <a:extLst>
                <a:ext uri="{FF2B5EF4-FFF2-40B4-BE49-F238E27FC236}">
                  <a16:creationId xmlns:a16="http://schemas.microsoft.com/office/drawing/2014/main" id="{E733953F-F29C-FB8B-D2B4-33CC24D07711}"/>
                </a:ext>
              </a:extLst>
            </p:cNvPr>
            <p:cNvSpPr/>
            <p:nvPr/>
          </p:nvSpPr>
          <p:spPr>
            <a:xfrm>
              <a:off x="1050275" y="1793925"/>
              <a:ext cx="1264500" cy="12645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2;p40">
              <a:extLst>
                <a:ext uri="{FF2B5EF4-FFF2-40B4-BE49-F238E27FC236}">
                  <a16:creationId xmlns:a16="http://schemas.microsoft.com/office/drawing/2014/main" id="{57F89013-62F3-EC6C-61D9-09311260C66F}"/>
                </a:ext>
              </a:extLst>
            </p:cNvPr>
            <p:cNvSpPr/>
            <p:nvPr/>
          </p:nvSpPr>
          <p:spPr>
            <a:xfrm>
              <a:off x="1172425" y="1916075"/>
              <a:ext cx="1020300" cy="10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3;p40">
            <a:extLst>
              <a:ext uri="{FF2B5EF4-FFF2-40B4-BE49-F238E27FC236}">
                <a16:creationId xmlns:a16="http://schemas.microsoft.com/office/drawing/2014/main" id="{1436EF57-E11B-D1FA-D60A-AD11BA791D34}"/>
              </a:ext>
            </a:extLst>
          </p:cNvPr>
          <p:cNvSpPr txBox="1">
            <a:spLocks/>
          </p:cNvSpPr>
          <p:nvPr/>
        </p:nvSpPr>
        <p:spPr>
          <a:xfrm>
            <a:off x="4094171" y="1887306"/>
            <a:ext cx="4926725" cy="13706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9600"/>
              <a:buFont typeface="Prosto One"/>
              <a:buNone/>
              <a:defRPr sz="7800" b="1" i="0" u="none" strike="noStrike" cap="none">
                <a:solidFill>
                  <a:schemeClr val="dk2"/>
                </a:solidFill>
                <a:latin typeface="Prosto One"/>
                <a:ea typeface="Prosto One"/>
                <a:cs typeface="Prosto One"/>
                <a:sym typeface="Prosto One"/>
              </a:defRPr>
            </a:lvl1pPr>
            <a:lvl2pPr marR="0" lvl="1"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2pPr>
            <a:lvl3pPr marR="0" lvl="2"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3pPr>
            <a:lvl4pPr marR="0" lvl="3"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4pPr>
            <a:lvl5pPr marR="0" lvl="4"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5pPr>
            <a:lvl6pPr marR="0" lvl="5"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6pPr>
            <a:lvl7pPr marR="0" lvl="6"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7pPr>
            <a:lvl8pPr marR="0" lvl="7"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8pPr>
            <a:lvl9pPr marR="0" lvl="8" algn="ctr" rtl="0">
              <a:lnSpc>
                <a:spcPct val="100000"/>
              </a:lnSpc>
              <a:spcBef>
                <a:spcPts val="0"/>
              </a:spcBef>
              <a:spcAft>
                <a:spcPts val="0"/>
              </a:spcAft>
              <a:buClr>
                <a:schemeClr val="dk1"/>
              </a:buClr>
              <a:buSzPts val="9600"/>
              <a:buFont typeface="Prosto One"/>
              <a:buNone/>
              <a:defRPr sz="9600" b="0" i="0" u="none" strike="noStrike" cap="none">
                <a:solidFill>
                  <a:schemeClr val="dk1"/>
                </a:solidFill>
                <a:latin typeface="Prosto One"/>
                <a:ea typeface="Prosto One"/>
                <a:cs typeface="Prosto One"/>
                <a:sym typeface="Prosto One"/>
              </a:defRPr>
            </a:lvl9pPr>
          </a:lstStyle>
          <a:p>
            <a:pPr algn="ctr"/>
            <a:r>
              <a:rPr lang="en-US" sz="2800" dirty="0"/>
              <a:t>Exploration Data</a:t>
            </a:r>
          </a:p>
        </p:txBody>
      </p:sp>
      <p:sp>
        <p:nvSpPr>
          <p:cNvPr id="6" name="Google Shape;625;p40">
            <a:extLst>
              <a:ext uri="{FF2B5EF4-FFF2-40B4-BE49-F238E27FC236}">
                <a16:creationId xmlns:a16="http://schemas.microsoft.com/office/drawing/2014/main" id="{50491B72-B40A-11BD-93E1-795FC336369A}"/>
              </a:ext>
            </a:extLst>
          </p:cNvPr>
          <p:cNvSpPr txBox="1">
            <a:spLocks/>
          </p:cNvSpPr>
          <p:nvPr/>
        </p:nvSpPr>
        <p:spPr>
          <a:xfrm>
            <a:off x="5665350" y="1242574"/>
            <a:ext cx="14466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dirty="0">
                <a:latin typeface="Prosto One" panose="020B0604020202020204" charset="0"/>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94E7A-0974-DB3B-AD7F-DDF2C38F78BB}"/>
              </a:ext>
            </a:extLst>
          </p:cNvPr>
          <p:cNvSpPr txBox="1"/>
          <p:nvPr/>
        </p:nvSpPr>
        <p:spPr>
          <a:xfrm>
            <a:off x="105628" y="120027"/>
            <a:ext cx="8514955" cy="3215956"/>
          </a:xfrm>
          <a:prstGeom prst="rect">
            <a:avLst/>
          </a:prstGeom>
          <a:noFill/>
        </p:spPr>
        <p:txBody>
          <a:bodyPr wrap="square">
            <a:spAutoFit/>
          </a:bodyPr>
          <a:lstStyle/>
          <a:p>
            <a:r>
              <a:rPr lang="en-ID" dirty="0"/>
              <a:t>SELECT</a:t>
            </a:r>
          </a:p>
          <a:p>
            <a:r>
              <a:rPr lang="en-ID" dirty="0"/>
              <a:t>	COUNT (</a:t>
            </a:r>
            <a:r>
              <a:rPr lang="en-ID" dirty="0" err="1"/>
              <a:t>ch.CLIENTNUM</a:t>
            </a:r>
            <a:r>
              <a:rPr lang="en-ID" dirty="0"/>
              <a:t>),</a:t>
            </a:r>
          </a:p>
          <a:p>
            <a:r>
              <a:rPr lang="en-ID" dirty="0"/>
              <a:t>	</a:t>
            </a:r>
            <a:r>
              <a:rPr lang="en-ID" dirty="0" err="1"/>
              <a:t>ch.gender</a:t>
            </a:r>
            <a:r>
              <a:rPr lang="en-ID" dirty="0"/>
              <a:t>,</a:t>
            </a:r>
          </a:p>
          <a:p>
            <a:r>
              <a:rPr lang="en-ID" dirty="0"/>
              <a:t>	</a:t>
            </a:r>
            <a:r>
              <a:rPr lang="en-ID" dirty="0" err="1"/>
              <a:t>s.status</a:t>
            </a:r>
            <a:r>
              <a:rPr lang="en-ID" dirty="0"/>
              <a:t>,</a:t>
            </a:r>
          </a:p>
          <a:p>
            <a:r>
              <a:rPr lang="en-ID" dirty="0"/>
              <a:t>	</a:t>
            </a:r>
            <a:r>
              <a:rPr lang="en-ID" dirty="0" err="1"/>
              <a:t>ma.Marital_Status</a:t>
            </a:r>
            <a:r>
              <a:rPr lang="en-ID" dirty="0"/>
              <a:t>,</a:t>
            </a:r>
          </a:p>
          <a:p>
            <a:r>
              <a:rPr lang="en-ID" dirty="0"/>
              <a:t>	</a:t>
            </a:r>
            <a:r>
              <a:rPr lang="en-ID" dirty="0" err="1"/>
              <a:t>e.Education_level</a:t>
            </a:r>
            <a:r>
              <a:rPr lang="en-ID" dirty="0"/>
              <a:t>,</a:t>
            </a:r>
          </a:p>
          <a:p>
            <a:r>
              <a:rPr lang="en-ID" dirty="0"/>
              <a:t>	</a:t>
            </a:r>
            <a:r>
              <a:rPr lang="en-ID" dirty="0" err="1"/>
              <a:t>ca.Card_Category</a:t>
            </a:r>
            <a:endParaRPr lang="en-ID" dirty="0"/>
          </a:p>
          <a:p>
            <a:r>
              <a:rPr lang="en-ID" dirty="0"/>
              <a:t>FROM </a:t>
            </a:r>
            <a:r>
              <a:rPr lang="en-ID" dirty="0" err="1"/>
              <a:t>customer_data_history</a:t>
            </a:r>
            <a:r>
              <a:rPr lang="en-ID" dirty="0"/>
              <a:t> as </a:t>
            </a:r>
            <a:r>
              <a:rPr lang="en-ID" dirty="0" err="1"/>
              <a:t>ch</a:t>
            </a:r>
            <a:endParaRPr lang="en-ID" dirty="0"/>
          </a:p>
          <a:p>
            <a:r>
              <a:rPr lang="en-ID" dirty="0"/>
              <a:t>JOIN </a:t>
            </a:r>
            <a:r>
              <a:rPr lang="en-ID" dirty="0" err="1"/>
              <a:t>status_db</a:t>
            </a:r>
            <a:r>
              <a:rPr lang="en-ID" dirty="0"/>
              <a:t> as s on </a:t>
            </a:r>
            <a:r>
              <a:rPr lang="en-ID" dirty="0" err="1"/>
              <a:t>ch.idstatus</a:t>
            </a:r>
            <a:r>
              <a:rPr lang="en-ID" dirty="0"/>
              <a:t> = </a:t>
            </a:r>
            <a:r>
              <a:rPr lang="en-ID" dirty="0" err="1"/>
              <a:t>s.idstatus</a:t>
            </a:r>
            <a:endParaRPr lang="en-ID" dirty="0"/>
          </a:p>
          <a:p>
            <a:r>
              <a:rPr lang="en-ID" dirty="0"/>
              <a:t>JOIN </a:t>
            </a:r>
            <a:r>
              <a:rPr lang="en-ID" dirty="0" err="1"/>
              <a:t>marital_db</a:t>
            </a:r>
            <a:r>
              <a:rPr lang="en-ID" dirty="0"/>
              <a:t> as ma on </a:t>
            </a:r>
            <a:r>
              <a:rPr lang="en-ID" dirty="0" err="1"/>
              <a:t>ch.Maritalid</a:t>
            </a:r>
            <a:r>
              <a:rPr lang="en-ID" dirty="0"/>
              <a:t> = </a:t>
            </a:r>
            <a:r>
              <a:rPr lang="en-ID" dirty="0" err="1"/>
              <a:t>ma.Maritalid</a:t>
            </a:r>
            <a:endParaRPr lang="en-ID" dirty="0"/>
          </a:p>
          <a:p>
            <a:r>
              <a:rPr lang="en-ID" dirty="0"/>
              <a:t>JOIN </a:t>
            </a:r>
            <a:r>
              <a:rPr lang="en-ID" dirty="0" err="1"/>
              <a:t>education_db</a:t>
            </a:r>
            <a:r>
              <a:rPr lang="en-ID" dirty="0"/>
              <a:t> as e on </a:t>
            </a:r>
            <a:r>
              <a:rPr lang="en-ID" dirty="0" err="1"/>
              <a:t>ch.Educationid</a:t>
            </a:r>
            <a:r>
              <a:rPr lang="en-ID" dirty="0"/>
              <a:t> = </a:t>
            </a:r>
            <a:r>
              <a:rPr lang="en-ID" dirty="0" err="1"/>
              <a:t>e.Educationid</a:t>
            </a:r>
            <a:endParaRPr lang="en-ID" dirty="0"/>
          </a:p>
          <a:p>
            <a:r>
              <a:rPr lang="en-ID" dirty="0"/>
              <a:t>JOIN </a:t>
            </a:r>
            <a:r>
              <a:rPr lang="en-ID" dirty="0" err="1"/>
              <a:t>category_db</a:t>
            </a:r>
            <a:r>
              <a:rPr lang="en-ID" dirty="0"/>
              <a:t> as ca on </a:t>
            </a:r>
            <a:r>
              <a:rPr lang="en-ID" dirty="0" err="1"/>
              <a:t>ch.card_categoryid</a:t>
            </a:r>
            <a:r>
              <a:rPr lang="en-ID" dirty="0"/>
              <a:t> = </a:t>
            </a:r>
            <a:r>
              <a:rPr lang="en-ID" dirty="0" err="1"/>
              <a:t>ca.card_categoryid</a:t>
            </a:r>
            <a:endParaRPr lang="en-ID" dirty="0"/>
          </a:p>
          <a:p>
            <a:r>
              <a:rPr lang="en-ID" dirty="0"/>
              <a:t>GROUP BY 2,3,4,5,6</a:t>
            </a:r>
          </a:p>
          <a:p>
            <a:r>
              <a:rPr lang="en-ID" dirty="0"/>
              <a:t>ORDER BY 3;</a:t>
            </a:r>
          </a:p>
        </p:txBody>
      </p:sp>
      <p:pic>
        <p:nvPicPr>
          <p:cNvPr id="5" name="Picture 4">
            <a:extLst>
              <a:ext uri="{FF2B5EF4-FFF2-40B4-BE49-F238E27FC236}">
                <a16:creationId xmlns:a16="http://schemas.microsoft.com/office/drawing/2014/main" id="{2EE580F4-931E-2550-2228-518D067CC74B}"/>
              </a:ext>
            </a:extLst>
          </p:cNvPr>
          <p:cNvPicPr>
            <a:picLocks noChangeAspect="1"/>
          </p:cNvPicPr>
          <p:nvPr/>
        </p:nvPicPr>
        <p:blipFill>
          <a:blip r:embed="rId2"/>
          <a:stretch>
            <a:fillRect/>
          </a:stretch>
        </p:blipFill>
        <p:spPr>
          <a:xfrm>
            <a:off x="3190941" y="2922084"/>
            <a:ext cx="5657291" cy="2101389"/>
          </a:xfrm>
          <a:prstGeom prst="rect">
            <a:avLst/>
          </a:prstGeom>
        </p:spPr>
      </p:pic>
    </p:spTree>
    <p:extLst>
      <p:ext uri="{BB962C8B-B14F-4D97-AF65-F5344CB8AC3E}">
        <p14:creationId xmlns:p14="http://schemas.microsoft.com/office/powerpoint/2010/main" val="391515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3ACBB6-4E05-5B2B-5FD7-227BA66AE2FE}"/>
              </a:ext>
            </a:extLst>
          </p:cNvPr>
          <p:cNvSpPr txBox="1"/>
          <p:nvPr/>
        </p:nvSpPr>
        <p:spPr>
          <a:xfrm>
            <a:off x="231754" y="211411"/>
            <a:ext cx="8068790" cy="1815882"/>
          </a:xfrm>
          <a:prstGeom prst="rect">
            <a:avLst/>
          </a:prstGeom>
          <a:noFill/>
        </p:spPr>
        <p:txBody>
          <a:bodyPr wrap="square">
            <a:spAutoFit/>
          </a:bodyPr>
          <a:lstStyle/>
          <a:p>
            <a:r>
              <a:rPr lang="en-ID" dirty="0"/>
              <a:t>SELECT</a:t>
            </a:r>
          </a:p>
          <a:p>
            <a:r>
              <a:rPr lang="en-ID" dirty="0"/>
              <a:t>	COUNT(CLIENTNUM),</a:t>
            </a:r>
          </a:p>
          <a:p>
            <a:r>
              <a:rPr lang="en-ID" dirty="0"/>
              <a:t>	CASE WHEN </a:t>
            </a:r>
            <a:r>
              <a:rPr lang="en-ID" dirty="0" err="1"/>
              <a:t>Customer_Age</a:t>
            </a:r>
            <a:r>
              <a:rPr lang="en-ID" dirty="0"/>
              <a:t> &lt;=39 then 'Adults'</a:t>
            </a:r>
          </a:p>
          <a:p>
            <a:r>
              <a:rPr lang="en-ID" dirty="0"/>
              <a:t>		 WHEN </a:t>
            </a:r>
            <a:r>
              <a:rPr lang="en-ID" dirty="0" err="1"/>
              <a:t>Customer_Age</a:t>
            </a:r>
            <a:r>
              <a:rPr lang="en-ID" dirty="0"/>
              <a:t> &lt;=60 then 'Middle Age'</a:t>
            </a:r>
          </a:p>
          <a:p>
            <a:r>
              <a:rPr lang="en-ID" dirty="0"/>
              <a:t>		 WHEN </a:t>
            </a:r>
            <a:r>
              <a:rPr lang="en-ID" dirty="0" err="1"/>
              <a:t>Customer_age</a:t>
            </a:r>
            <a:r>
              <a:rPr lang="en-ID" dirty="0"/>
              <a:t> &gt;60 then 'Senior'</a:t>
            </a:r>
          </a:p>
          <a:p>
            <a:r>
              <a:rPr lang="en-ID" dirty="0"/>
              <a:t>	end as </a:t>
            </a:r>
            <a:r>
              <a:rPr lang="en-ID" dirty="0" err="1"/>
              <a:t>Category_Age</a:t>
            </a:r>
            <a:endParaRPr lang="en-ID" dirty="0"/>
          </a:p>
          <a:p>
            <a:r>
              <a:rPr lang="en-ID" dirty="0"/>
              <a:t>FROM </a:t>
            </a:r>
            <a:r>
              <a:rPr lang="en-ID" dirty="0" err="1"/>
              <a:t>customer_data_history</a:t>
            </a:r>
            <a:endParaRPr lang="en-ID" dirty="0"/>
          </a:p>
          <a:p>
            <a:r>
              <a:rPr lang="en-ID" dirty="0"/>
              <a:t>GROUP BY 2;</a:t>
            </a:r>
          </a:p>
        </p:txBody>
      </p:sp>
      <p:pic>
        <p:nvPicPr>
          <p:cNvPr id="5" name="Picture 4">
            <a:extLst>
              <a:ext uri="{FF2B5EF4-FFF2-40B4-BE49-F238E27FC236}">
                <a16:creationId xmlns:a16="http://schemas.microsoft.com/office/drawing/2014/main" id="{62B667A4-9D15-BE6B-49B0-C332A497A89C}"/>
              </a:ext>
            </a:extLst>
          </p:cNvPr>
          <p:cNvPicPr>
            <a:picLocks noChangeAspect="1"/>
          </p:cNvPicPr>
          <p:nvPr/>
        </p:nvPicPr>
        <p:blipFill>
          <a:blip r:embed="rId2"/>
          <a:stretch>
            <a:fillRect/>
          </a:stretch>
        </p:blipFill>
        <p:spPr>
          <a:xfrm>
            <a:off x="5977858" y="441073"/>
            <a:ext cx="2752922" cy="1394033"/>
          </a:xfrm>
          <a:prstGeom prst="rect">
            <a:avLst/>
          </a:prstGeom>
        </p:spPr>
      </p:pic>
      <p:sp>
        <p:nvSpPr>
          <p:cNvPr id="7" name="TextBox 6">
            <a:extLst>
              <a:ext uri="{FF2B5EF4-FFF2-40B4-BE49-F238E27FC236}">
                <a16:creationId xmlns:a16="http://schemas.microsoft.com/office/drawing/2014/main" id="{2B91F4CA-818C-8274-3C60-07B7329C77CC}"/>
              </a:ext>
            </a:extLst>
          </p:cNvPr>
          <p:cNvSpPr txBox="1"/>
          <p:nvPr/>
        </p:nvSpPr>
        <p:spPr>
          <a:xfrm>
            <a:off x="119818" y="2137802"/>
            <a:ext cx="8784546" cy="2970044"/>
          </a:xfrm>
          <a:prstGeom prst="rect">
            <a:avLst/>
          </a:prstGeom>
          <a:noFill/>
        </p:spPr>
        <p:txBody>
          <a:bodyPr wrap="square">
            <a:spAutoFit/>
          </a:bodyPr>
          <a:lstStyle/>
          <a:p>
            <a:r>
              <a:rPr lang="en-ID" sz="1100" dirty="0"/>
              <a:t>SELECT</a:t>
            </a:r>
          </a:p>
          <a:p>
            <a:r>
              <a:rPr lang="en-ID" sz="1100" dirty="0"/>
              <a:t>	</a:t>
            </a:r>
            <a:r>
              <a:rPr lang="en-ID" sz="1100" dirty="0" err="1"/>
              <a:t>a.status</a:t>
            </a:r>
            <a:r>
              <a:rPr lang="en-ID" sz="1100" dirty="0"/>
              <a:t>,</a:t>
            </a:r>
          </a:p>
          <a:p>
            <a:r>
              <a:rPr lang="en-ID" sz="1100" dirty="0"/>
              <a:t>	</a:t>
            </a:r>
            <a:r>
              <a:rPr lang="en-ID" sz="1100" dirty="0" err="1"/>
              <a:t>a.Category_age</a:t>
            </a:r>
            <a:r>
              <a:rPr lang="en-ID" sz="1100" dirty="0"/>
              <a:t>,</a:t>
            </a:r>
          </a:p>
          <a:p>
            <a:r>
              <a:rPr lang="en-ID" sz="1100" dirty="0"/>
              <a:t>	Count(</a:t>
            </a:r>
            <a:r>
              <a:rPr lang="en-ID" sz="1100" dirty="0" err="1"/>
              <a:t>a.Category_age</a:t>
            </a:r>
            <a:r>
              <a:rPr lang="en-ID" sz="1100" dirty="0"/>
              <a:t>)</a:t>
            </a:r>
          </a:p>
          <a:p>
            <a:r>
              <a:rPr lang="en-ID" sz="1100" dirty="0"/>
              <a:t>FROM(</a:t>
            </a:r>
          </a:p>
          <a:p>
            <a:r>
              <a:rPr lang="en-ID" sz="1100" dirty="0"/>
              <a:t>	SELECT</a:t>
            </a:r>
          </a:p>
          <a:p>
            <a:r>
              <a:rPr lang="en-ID" sz="1100" dirty="0"/>
              <a:t>		</a:t>
            </a:r>
            <a:r>
              <a:rPr lang="en-ID" sz="1100" dirty="0" err="1"/>
              <a:t>s.status</a:t>
            </a:r>
            <a:r>
              <a:rPr lang="en-ID" sz="1100" dirty="0"/>
              <a:t>,</a:t>
            </a:r>
          </a:p>
          <a:p>
            <a:r>
              <a:rPr lang="en-ID" sz="1100" dirty="0"/>
              <a:t>		</a:t>
            </a:r>
            <a:r>
              <a:rPr lang="en-ID" sz="1100" dirty="0" err="1"/>
              <a:t>c.Customer_age</a:t>
            </a:r>
            <a:r>
              <a:rPr lang="en-ID" sz="1100" dirty="0"/>
              <a:t>,</a:t>
            </a:r>
          </a:p>
          <a:p>
            <a:r>
              <a:rPr lang="en-ID" sz="1100" dirty="0"/>
              <a:t>	CASE WHEN </a:t>
            </a:r>
            <a:r>
              <a:rPr lang="en-ID" sz="1100" dirty="0" err="1"/>
              <a:t>c.Customer_Age</a:t>
            </a:r>
            <a:r>
              <a:rPr lang="en-ID" sz="1100" dirty="0"/>
              <a:t> &lt;=39 then 'Adults'</a:t>
            </a:r>
          </a:p>
          <a:p>
            <a:r>
              <a:rPr lang="en-ID" sz="1100" dirty="0"/>
              <a:t>		 WHEN </a:t>
            </a:r>
            <a:r>
              <a:rPr lang="en-ID" sz="1100" dirty="0" err="1"/>
              <a:t>c.Customer_Age</a:t>
            </a:r>
            <a:r>
              <a:rPr lang="en-ID" sz="1100" dirty="0"/>
              <a:t> &lt;=60 then 'Middle Age'</a:t>
            </a:r>
          </a:p>
          <a:p>
            <a:r>
              <a:rPr lang="en-ID" sz="1100" dirty="0"/>
              <a:t>		 WHEN </a:t>
            </a:r>
            <a:r>
              <a:rPr lang="en-ID" sz="1100" dirty="0" err="1"/>
              <a:t>c.Customer_age</a:t>
            </a:r>
            <a:r>
              <a:rPr lang="en-ID" sz="1100" dirty="0"/>
              <a:t> &gt;60 then 'Senior'</a:t>
            </a:r>
          </a:p>
          <a:p>
            <a:r>
              <a:rPr lang="en-ID" sz="1100" dirty="0"/>
              <a:t>	end as </a:t>
            </a:r>
            <a:r>
              <a:rPr lang="en-ID" sz="1100" dirty="0" err="1"/>
              <a:t>Category_Age</a:t>
            </a:r>
            <a:endParaRPr lang="en-ID" sz="1100" dirty="0"/>
          </a:p>
          <a:p>
            <a:r>
              <a:rPr lang="en-ID" sz="1100" dirty="0"/>
              <a:t>FROM </a:t>
            </a:r>
            <a:r>
              <a:rPr lang="en-ID" sz="1100" dirty="0" err="1"/>
              <a:t>customer_data_history</a:t>
            </a:r>
            <a:r>
              <a:rPr lang="en-ID" sz="1100" dirty="0"/>
              <a:t> c</a:t>
            </a:r>
          </a:p>
          <a:p>
            <a:r>
              <a:rPr lang="en-ID" sz="1100" dirty="0"/>
              <a:t>JOIN </a:t>
            </a:r>
            <a:r>
              <a:rPr lang="en-ID" sz="1100" dirty="0" err="1"/>
              <a:t>status_db</a:t>
            </a:r>
            <a:r>
              <a:rPr lang="en-ID" sz="1100" dirty="0"/>
              <a:t> as s on </a:t>
            </a:r>
            <a:r>
              <a:rPr lang="en-ID" sz="1100" dirty="0" err="1"/>
              <a:t>c.idstatus</a:t>
            </a:r>
            <a:r>
              <a:rPr lang="en-ID" sz="1100" dirty="0"/>
              <a:t>=</a:t>
            </a:r>
            <a:r>
              <a:rPr lang="en-ID" sz="1100" dirty="0" err="1"/>
              <a:t>s.idstatus</a:t>
            </a:r>
            <a:endParaRPr lang="en-ID" sz="1100" dirty="0"/>
          </a:p>
          <a:p>
            <a:r>
              <a:rPr lang="en-ID" sz="1100" dirty="0"/>
              <a:t>GROUP BY 1,2</a:t>
            </a:r>
          </a:p>
          <a:p>
            <a:r>
              <a:rPr lang="en-ID" sz="1100" dirty="0"/>
              <a:t>)as a</a:t>
            </a:r>
          </a:p>
          <a:p>
            <a:r>
              <a:rPr lang="en-ID" sz="1100" dirty="0"/>
              <a:t>GROUP BY 1,2;</a:t>
            </a:r>
          </a:p>
        </p:txBody>
      </p:sp>
      <p:pic>
        <p:nvPicPr>
          <p:cNvPr id="9" name="Picture 8">
            <a:extLst>
              <a:ext uri="{FF2B5EF4-FFF2-40B4-BE49-F238E27FC236}">
                <a16:creationId xmlns:a16="http://schemas.microsoft.com/office/drawing/2014/main" id="{3E548019-135F-04BA-106D-230B3D098C27}"/>
              </a:ext>
            </a:extLst>
          </p:cNvPr>
          <p:cNvPicPr>
            <a:picLocks noChangeAspect="1"/>
          </p:cNvPicPr>
          <p:nvPr/>
        </p:nvPicPr>
        <p:blipFill>
          <a:blip r:embed="rId3"/>
          <a:stretch>
            <a:fillRect/>
          </a:stretch>
        </p:blipFill>
        <p:spPr>
          <a:xfrm>
            <a:off x="5628519" y="2698899"/>
            <a:ext cx="3395663" cy="1847850"/>
          </a:xfrm>
          <a:prstGeom prst="rect">
            <a:avLst/>
          </a:prstGeom>
        </p:spPr>
      </p:pic>
      <p:cxnSp>
        <p:nvCxnSpPr>
          <p:cNvPr id="11" name="Straight Connector 10">
            <a:extLst>
              <a:ext uri="{FF2B5EF4-FFF2-40B4-BE49-F238E27FC236}">
                <a16:creationId xmlns:a16="http://schemas.microsoft.com/office/drawing/2014/main" id="{6C0B4DE9-7BCA-C890-4EAC-CA54C8FC39F7}"/>
              </a:ext>
            </a:extLst>
          </p:cNvPr>
          <p:cNvCxnSpPr/>
          <p:nvPr/>
        </p:nvCxnSpPr>
        <p:spPr>
          <a:xfrm>
            <a:off x="0" y="2027293"/>
            <a:ext cx="914400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6005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D6041-F24B-7EC6-9162-BCE1E24EAF0D}"/>
              </a:ext>
            </a:extLst>
          </p:cNvPr>
          <p:cNvSpPr txBox="1"/>
          <p:nvPr/>
        </p:nvSpPr>
        <p:spPr>
          <a:xfrm>
            <a:off x="143467" y="192492"/>
            <a:ext cx="8068790" cy="1815882"/>
          </a:xfrm>
          <a:prstGeom prst="rect">
            <a:avLst/>
          </a:prstGeom>
          <a:noFill/>
        </p:spPr>
        <p:txBody>
          <a:bodyPr wrap="square">
            <a:spAutoFit/>
          </a:bodyPr>
          <a:lstStyle/>
          <a:p>
            <a:r>
              <a:rPr lang="en-ID" dirty="0"/>
              <a:t>SELECT</a:t>
            </a:r>
          </a:p>
          <a:p>
            <a:r>
              <a:rPr lang="en-ID" dirty="0"/>
              <a:t>	AVG(</a:t>
            </a:r>
            <a:r>
              <a:rPr lang="en-ID" dirty="0" err="1"/>
              <a:t>c.Credit_Limit</a:t>
            </a:r>
            <a:r>
              <a:rPr lang="en-ID" dirty="0"/>
              <a:t>),</a:t>
            </a:r>
          </a:p>
          <a:p>
            <a:r>
              <a:rPr lang="en-ID" dirty="0"/>
              <a:t>	</a:t>
            </a:r>
            <a:r>
              <a:rPr lang="en-ID" dirty="0" err="1"/>
              <a:t>c.Income_Category</a:t>
            </a:r>
            <a:r>
              <a:rPr lang="en-ID" dirty="0"/>
              <a:t>,</a:t>
            </a:r>
          </a:p>
          <a:p>
            <a:r>
              <a:rPr lang="en-ID" dirty="0"/>
              <a:t>	</a:t>
            </a:r>
            <a:r>
              <a:rPr lang="en-ID" dirty="0" err="1"/>
              <a:t>s.status</a:t>
            </a:r>
            <a:endParaRPr lang="en-ID" dirty="0"/>
          </a:p>
          <a:p>
            <a:r>
              <a:rPr lang="en-ID" dirty="0"/>
              <a:t>FROM </a:t>
            </a:r>
            <a:r>
              <a:rPr lang="en-ID" dirty="0" err="1"/>
              <a:t>customer_data_history</a:t>
            </a:r>
            <a:r>
              <a:rPr lang="en-ID" dirty="0"/>
              <a:t> as c</a:t>
            </a:r>
          </a:p>
          <a:p>
            <a:r>
              <a:rPr lang="en-ID" dirty="0"/>
              <a:t>JOIN </a:t>
            </a:r>
            <a:r>
              <a:rPr lang="en-ID" dirty="0" err="1"/>
              <a:t>status_db</a:t>
            </a:r>
            <a:r>
              <a:rPr lang="en-ID" dirty="0"/>
              <a:t> as s on </a:t>
            </a:r>
            <a:r>
              <a:rPr lang="en-ID" dirty="0" err="1"/>
              <a:t>c.idstatus</a:t>
            </a:r>
            <a:r>
              <a:rPr lang="en-ID" dirty="0"/>
              <a:t> = </a:t>
            </a:r>
            <a:r>
              <a:rPr lang="en-ID" dirty="0" err="1"/>
              <a:t>s.idstatus</a:t>
            </a:r>
            <a:endParaRPr lang="en-ID" dirty="0"/>
          </a:p>
          <a:p>
            <a:r>
              <a:rPr lang="en-ID" dirty="0"/>
              <a:t>GROUP BY 2,3</a:t>
            </a:r>
          </a:p>
          <a:p>
            <a:r>
              <a:rPr lang="en-ID" dirty="0"/>
              <a:t>ORDER BY 3;</a:t>
            </a:r>
          </a:p>
        </p:txBody>
      </p:sp>
      <p:pic>
        <p:nvPicPr>
          <p:cNvPr id="5" name="Picture 4">
            <a:extLst>
              <a:ext uri="{FF2B5EF4-FFF2-40B4-BE49-F238E27FC236}">
                <a16:creationId xmlns:a16="http://schemas.microsoft.com/office/drawing/2014/main" id="{88AFD2AD-26D9-6602-C452-71557B574832}"/>
              </a:ext>
            </a:extLst>
          </p:cNvPr>
          <p:cNvPicPr>
            <a:picLocks noChangeAspect="1"/>
          </p:cNvPicPr>
          <p:nvPr/>
        </p:nvPicPr>
        <p:blipFill>
          <a:blip r:embed="rId2"/>
          <a:stretch>
            <a:fillRect/>
          </a:stretch>
        </p:blipFill>
        <p:spPr>
          <a:xfrm>
            <a:off x="5644055" y="146537"/>
            <a:ext cx="3043598" cy="1952357"/>
          </a:xfrm>
          <a:prstGeom prst="rect">
            <a:avLst/>
          </a:prstGeom>
        </p:spPr>
      </p:pic>
      <p:sp>
        <p:nvSpPr>
          <p:cNvPr id="7" name="TextBox 6">
            <a:extLst>
              <a:ext uri="{FF2B5EF4-FFF2-40B4-BE49-F238E27FC236}">
                <a16:creationId xmlns:a16="http://schemas.microsoft.com/office/drawing/2014/main" id="{1F9B0E6E-2D2A-A23E-C87E-3AFC01F96480}"/>
              </a:ext>
            </a:extLst>
          </p:cNvPr>
          <p:cNvSpPr txBox="1"/>
          <p:nvPr/>
        </p:nvSpPr>
        <p:spPr>
          <a:xfrm>
            <a:off x="143467" y="2919683"/>
            <a:ext cx="8068790" cy="2031325"/>
          </a:xfrm>
          <a:prstGeom prst="rect">
            <a:avLst/>
          </a:prstGeom>
          <a:noFill/>
        </p:spPr>
        <p:txBody>
          <a:bodyPr wrap="square">
            <a:spAutoFit/>
          </a:bodyPr>
          <a:lstStyle/>
          <a:p>
            <a:r>
              <a:rPr lang="en-ID" dirty="0"/>
              <a:t>SELECT</a:t>
            </a:r>
          </a:p>
          <a:p>
            <a:r>
              <a:rPr lang="en-ID" dirty="0"/>
              <a:t>	count(</a:t>
            </a:r>
            <a:r>
              <a:rPr lang="en-ID" dirty="0" err="1"/>
              <a:t>c.Avg_Open_To_Buy</a:t>
            </a:r>
            <a:r>
              <a:rPr lang="en-ID" dirty="0"/>
              <a:t>),</a:t>
            </a:r>
          </a:p>
          <a:p>
            <a:r>
              <a:rPr lang="en-ID" dirty="0"/>
              <a:t>	</a:t>
            </a:r>
            <a:r>
              <a:rPr lang="en-ID" dirty="0" err="1"/>
              <a:t>s.status</a:t>
            </a:r>
            <a:r>
              <a:rPr lang="en-ID" dirty="0"/>
              <a:t>,</a:t>
            </a:r>
          </a:p>
          <a:p>
            <a:r>
              <a:rPr lang="en-ID" dirty="0"/>
              <a:t>	</a:t>
            </a:r>
            <a:r>
              <a:rPr lang="en-ID" dirty="0" err="1"/>
              <a:t>cc.Card_Category</a:t>
            </a:r>
            <a:endParaRPr lang="en-ID" dirty="0"/>
          </a:p>
          <a:p>
            <a:r>
              <a:rPr lang="en-ID" dirty="0"/>
              <a:t>FROM </a:t>
            </a:r>
            <a:r>
              <a:rPr lang="en-ID" dirty="0" err="1"/>
              <a:t>customer_data_history</a:t>
            </a:r>
            <a:r>
              <a:rPr lang="en-ID" dirty="0"/>
              <a:t> as c</a:t>
            </a:r>
          </a:p>
          <a:p>
            <a:r>
              <a:rPr lang="en-ID" dirty="0"/>
              <a:t>JOIN </a:t>
            </a:r>
            <a:r>
              <a:rPr lang="en-ID" dirty="0" err="1"/>
              <a:t>status_db</a:t>
            </a:r>
            <a:r>
              <a:rPr lang="en-ID" dirty="0"/>
              <a:t> as s on </a:t>
            </a:r>
            <a:r>
              <a:rPr lang="en-ID" dirty="0" err="1"/>
              <a:t>c.idstatus</a:t>
            </a:r>
            <a:r>
              <a:rPr lang="en-ID" dirty="0"/>
              <a:t> = </a:t>
            </a:r>
            <a:r>
              <a:rPr lang="en-ID" dirty="0" err="1"/>
              <a:t>s.idstatus</a:t>
            </a:r>
            <a:endParaRPr lang="en-ID" dirty="0"/>
          </a:p>
          <a:p>
            <a:r>
              <a:rPr lang="en-ID" dirty="0"/>
              <a:t>JOIN </a:t>
            </a:r>
            <a:r>
              <a:rPr lang="en-ID" dirty="0" err="1"/>
              <a:t>category_db</a:t>
            </a:r>
            <a:r>
              <a:rPr lang="en-ID" dirty="0"/>
              <a:t> as cc on </a:t>
            </a:r>
            <a:r>
              <a:rPr lang="en-ID" dirty="0" err="1"/>
              <a:t>c.card_categoryid</a:t>
            </a:r>
            <a:r>
              <a:rPr lang="en-ID" dirty="0"/>
              <a:t> = </a:t>
            </a:r>
            <a:r>
              <a:rPr lang="en-ID" dirty="0" err="1"/>
              <a:t>cc.card_categoryid</a:t>
            </a:r>
            <a:endParaRPr lang="en-ID" dirty="0"/>
          </a:p>
          <a:p>
            <a:r>
              <a:rPr lang="en-ID" dirty="0"/>
              <a:t>GROUP BY 2,3</a:t>
            </a:r>
          </a:p>
          <a:p>
            <a:r>
              <a:rPr lang="en-ID" dirty="0"/>
              <a:t>ORDER BY 2,3;</a:t>
            </a:r>
          </a:p>
        </p:txBody>
      </p:sp>
      <p:pic>
        <p:nvPicPr>
          <p:cNvPr id="9" name="Picture 8">
            <a:extLst>
              <a:ext uri="{FF2B5EF4-FFF2-40B4-BE49-F238E27FC236}">
                <a16:creationId xmlns:a16="http://schemas.microsoft.com/office/drawing/2014/main" id="{F1B2068A-B906-EA6F-18C6-4A4F541607F1}"/>
              </a:ext>
            </a:extLst>
          </p:cNvPr>
          <p:cNvPicPr>
            <a:picLocks noChangeAspect="1"/>
          </p:cNvPicPr>
          <p:nvPr/>
        </p:nvPicPr>
        <p:blipFill>
          <a:blip r:embed="rId3"/>
          <a:stretch>
            <a:fillRect/>
          </a:stretch>
        </p:blipFill>
        <p:spPr>
          <a:xfrm>
            <a:off x="5644055" y="2686889"/>
            <a:ext cx="3234690" cy="2073854"/>
          </a:xfrm>
          <a:prstGeom prst="rect">
            <a:avLst/>
          </a:prstGeom>
        </p:spPr>
      </p:pic>
    </p:spTree>
    <p:extLst>
      <p:ext uri="{BB962C8B-B14F-4D97-AF65-F5344CB8AC3E}">
        <p14:creationId xmlns:p14="http://schemas.microsoft.com/office/powerpoint/2010/main" val="3725213045"/>
      </p:ext>
    </p:extLst>
  </p:cSld>
  <p:clrMapOvr>
    <a:masterClrMapping/>
  </p:clrMapOvr>
</p:sld>
</file>

<file path=ppt/theme/theme1.xml><?xml version="1.0" encoding="utf-8"?>
<a:theme xmlns:a="http://schemas.openxmlformats.org/drawingml/2006/main" name="Cryptocurrency Financial Services Company Profile by Slidesgo">
  <a:themeElements>
    <a:clrScheme name="Simple Light">
      <a:dk1>
        <a:srgbClr val="1D2846"/>
      </a:dk1>
      <a:lt1>
        <a:srgbClr val="F0F4FF"/>
      </a:lt1>
      <a:dk2>
        <a:srgbClr val="374B83"/>
      </a:dk2>
      <a:lt2>
        <a:srgbClr val="D7E1FD"/>
      </a:lt2>
      <a:accent1>
        <a:srgbClr val="FFED9F"/>
      </a:accent1>
      <a:accent2>
        <a:srgbClr val="9FB8FF"/>
      </a:accent2>
      <a:accent3>
        <a:srgbClr val="6B85CF"/>
      </a:accent3>
      <a:accent4>
        <a:srgbClr val="FF9F9F"/>
      </a:accent4>
      <a:accent5>
        <a:srgbClr val="FFFFFF"/>
      </a:accent5>
      <a:accent6>
        <a:srgbClr val="FFFFFF"/>
      </a:accent6>
      <a:hlink>
        <a:srgbClr val="1D28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1530</Words>
  <Application>Microsoft Office PowerPoint</Application>
  <PresentationFormat>On-screen Show (16:9)</PresentationFormat>
  <Paragraphs>180</Paragraphs>
  <Slides>23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Roboto Mono</vt:lpstr>
      <vt:lpstr>Prosto One</vt:lpstr>
      <vt:lpstr>Bebas Neue</vt:lpstr>
      <vt:lpstr>Cryptocurrency Financial Services Company Profile by Slidesgo</vt:lpstr>
      <vt:lpstr>Task 5 VIX Data Engineer</vt:lpstr>
      <vt:lpstr>Business Objective</vt:lpstr>
      <vt:lpstr>ABOUT DATA</vt:lpstr>
      <vt:lpstr>Business Objection</vt:lpstr>
      <vt:lpstr>MAKE A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FINANCIAL SERVICES COMPANY PROFILE </dc:title>
  <dc:creator>inggriani priscilia</dc:creator>
  <cp:lastModifiedBy>inggriani priscilia</cp:lastModifiedBy>
  <cp:revision>20</cp:revision>
  <dcterms:modified xsi:type="dcterms:W3CDTF">2022-10-30T14:04:18Z</dcterms:modified>
</cp:coreProperties>
</file>