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Overpass Black"/>
      <p:bold r:id="rId42"/>
      <p:boldItalic r:id="rId43"/>
    </p:embeddedFont>
    <p:embeddedFont>
      <p:font typeface="Overpass ExtraBold"/>
      <p:bold r:id="rId44"/>
      <p:boldItalic r:id="rId45"/>
    </p:embeddedFont>
    <p:embeddedFont>
      <p:font typeface="Montserrat"/>
      <p:regular r:id="rId46"/>
      <p:bold r:id="rId47"/>
      <p:italic r:id="rId48"/>
      <p:boldItalic r:id="rId49"/>
    </p:embeddedFont>
    <p:embeddedFont>
      <p:font typeface="Overpass SemiBold"/>
      <p:regular r:id="rId50"/>
      <p:bold r:id="rId51"/>
      <p:italic r:id="rId52"/>
      <p:boldItalic r:id="rId53"/>
    </p:embeddedFont>
    <p:embeddedFont>
      <p:font typeface="Chivo"/>
      <p:regular r:id="rId54"/>
      <p:bold r:id="rId55"/>
      <p:italic r:id="rId56"/>
      <p:boldItalic r:id="rId57"/>
    </p:embeddedFont>
    <p:embeddedFont>
      <p:font typeface="Fira Sans Extra Condensed"/>
      <p:regular r:id="rId58"/>
      <p:bold r:id="rId59"/>
      <p:italic r:id="rId60"/>
      <p:boldItalic r:id="rId61"/>
    </p:embeddedFont>
    <p:embeddedFont>
      <p:font typeface="Source Sans Pro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6" roundtripDataSignature="AMtx7miZ0/hMmc9O7d2+ScJceuIduvbJ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7321B8-4DA1-41B7-8DFC-D0FE1CABCDB4}">
  <a:tblStyle styleId="{2D7321B8-4DA1-41B7-8DFC-D0FE1CABCDB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AE73F147-82E5-4782-A198-9B069B193AAC}" styleName="Table_1">
    <a:wholeTbl>
      <a:tcTxStyle b="off" i="off">
        <a:font>
          <a:latin typeface="Arial"/>
          <a:ea typeface="Arial"/>
          <a:cs typeface="Arial"/>
        </a:font>
        <a:srgbClr val="878CF0"/>
      </a:tcTxStyle>
      <a:tcStyle>
        <a:tcBdr>
          <a:left>
            <a:ln cap="flat" cmpd="sng" w="9525">
              <a:solidFill>
                <a:srgbClr val="56548C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56548C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56548C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56548C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56548C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56548C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rgbClr val="56548C">
              <a:alpha val="40000"/>
            </a:srgbClr>
          </a:solidFill>
        </a:fill>
      </a:tcStyle>
    </a:band1H>
    <a:band2H>
      <a:tcTxStyle b="off" i="off"/>
    </a:band2H>
    <a:band1V>
      <a:tcTxStyle b="off" i="off"/>
      <a:tcStyle>
        <a:tcBdr>
          <a:top>
            <a:ln cap="flat" cmpd="sng" w="9525">
              <a:solidFill>
                <a:srgbClr val="56548C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56548C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56548C">
              <a:alpha val="40000"/>
            </a:srgbClr>
          </a:solidFill>
        </a:fill>
      </a:tcStyle>
    </a:band1V>
    <a:band2V>
      <a:tcTxStyle b="off" i="off"/>
    </a:band2V>
    <a:lastCol>
      <a:tcTxStyle b="on" i="off"/>
      <a:tcStyle>
        <a:tcBdr>
          <a:left>
            <a:ln cap="flat" cmpd="sng" w="9525">
              <a:solidFill>
                <a:srgbClr val="56548C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56548C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56548C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56548C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56548C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rgbClr val="56548C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56548C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56548C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56548C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56548C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rgbClr val="56548C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56548C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56548C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56548C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rgbClr val="E7E2F2"/>
      </a:tcTxStyle>
      <a:tcStyle>
        <a:tcBdr>
          <a:left>
            <a:ln cap="flat" cmpd="sng" w="9525">
              <a:solidFill>
                <a:srgbClr val="56548C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56548C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56548C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E7E2F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56548C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OverpassBlack-bold.fntdata"/><Relationship Id="rId41" Type="http://schemas.openxmlformats.org/officeDocument/2006/relationships/slide" Target="slides/slide35.xml"/><Relationship Id="rId44" Type="http://schemas.openxmlformats.org/officeDocument/2006/relationships/font" Target="fonts/OverpassExtraBold-bold.fntdata"/><Relationship Id="rId43" Type="http://schemas.openxmlformats.org/officeDocument/2006/relationships/font" Target="fonts/OverpassBlack-boldItalic.fntdata"/><Relationship Id="rId46" Type="http://schemas.openxmlformats.org/officeDocument/2006/relationships/font" Target="fonts/Montserrat-regular.fntdata"/><Relationship Id="rId45" Type="http://schemas.openxmlformats.org/officeDocument/2006/relationships/font" Target="fonts/OverpassExtra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SourceSansPro-regular.fntdata"/><Relationship Id="rId61" Type="http://schemas.openxmlformats.org/officeDocument/2006/relationships/font" Target="fonts/FiraSansExtraCondensed-boldItalic.fntdata"/><Relationship Id="rId20" Type="http://schemas.openxmlformats.org/officeDocument/2006/relationships/slide" Target="slides/slide14.xml"/><Relationship Id="rId64" Type="http://schemas.openxmlformats.org/officeDocument/2006/relationships/font" Target="fonts/SourceSansPro-italic.fntdata"/><Relationship Id="rId63" Type="http://schemas.openxmlformats.org/officeDocument/2006/relationships/font" Target="fonts/SourceSansPro-bold.fntdata"/><Relationship Id="rId22" Type="http://schemas.openxmlformats.org/officeDocument/2006/relationships/slide" Target="slides/slide16.xml"/><Relationship Id="rId66" Type="http://customschemas.google.com/relationships/presentationmetadata" Target="metadata"/><Relationship Id="rId21" Type="http://schemas.openxmlformats.org/officeDocument/2006/relationships/slide" Target="slides/slide15.xml"/><Relationship Id="rId65" Type="http://schemas.openxmlformats.org/officeDocument/2006/relationships/font" Target="fonts/SourceSansPro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FiraSansExtraCondensed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verpassSemiBold-bold.fntdata"/><Relationship Id="rId50" Type="http://schemas.openxmlformats.org/officeDocument/2006/relationships/font" Target="fonts/OverpassSemiBold-regular.fntdata"/><Relationship Id="rId53" Type="http://schemas.openxmlformats.org/officeDocument/2006/relationships/font" Target="fonts/OverpassSemiBold-boldItalic.fntdata"/><Relationship Id="rId52" Type="http://schemas.openxmlformats.org/officeDocument/2006/relationships/font" Target="fonts/OverpassSemiBold-italic.fntdata"/><Relationship Id="rId11" Type="http://schemas.openxmlformats.org/officeDocument/2006/relationships/slide" Target="slides/slide5.xml"/><Relationship Id="rId55" Type="http://schemas.openxmlformats.org/officeDocument/2006/relationships/font" Target="fonts/Chivo-bold.fntdata"/><Relationship Id="rId10" Type="http://schemas.openxmlformats.org/officeDocument/2006/relationships/slide" Target="slides/slide4.xml"/><Relationship Id="rId54" Type="http://schemas.openxmlformats.org/officeDocument/2006/relationships/font" Target="fonts/Chivo-regular.fntdata"/><Relationship Id="rId13" Type="http://schemas.openxmlformats.org/officeDocument/2006/relationships/slide" Target="slides/slide7.xml"/><Relationship Id="rId57" Type="http://schemas.openxmlformats.org/officeDocument/2006/relationships/font" Target="fonts/Chivo-boldItalic.fntdata"/><Relationship Id="rId12" Type="http://schemas.openxmlformats.org/officeDocument/2006/relationships/slide" Target="slides/slide6.xml"/><Relationship Id="rId56" Type="http://schemas.openxmlformats.org/officeDocument/2006/relationships/font" Target="fonts/Chivo-italic.fntdata"/><Relationship Id="rId15" Type="http://schemas.openxmlformats.org/officeDocument/2006/relationships/slide" Target="slides/slide9.xml"/><Relationship Id="rId59" Type="http://schemas.openxmlformats.org/officeDocument/2006/relationships/font" Target="fonts/FiraSansExtraCondensed-bold.fntdata"/><Relationship Id="rId14" Type="http://schemas.openxmlformats.org/officeDocument/2006/relationships/slide" Target="slides/slide8.xml"/><Relationship Id="rId58" Type="http://schemas.openxmlformats.org/officeDocument/2006/relationships/font" Target="fonts/FiraSansExtraCondensed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131e943dd7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2" name="Google Shape;1202;g131e943dd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1" name="Google Shape;121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9" name="Google Shape;12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Dari sini, kita bisa tahu bahwa page kita cukup diminati oleh pengunjung, bahkan pengunjung juga betah pada platform kita… Apa yang menjadi masalah?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132dd5e5c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6" name="Google Shape;1226;g132dd5e5c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4" name="Google Shape;12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2" name="Google Shape;124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6" name="Google Shape;175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0" name="Google Shape;18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9" name="Google Shape;185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6" name="Google Shape;187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3" name="Google Shape;1883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2" name="Google Shape;189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4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Google Shape;240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6" name="Google Shape;240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6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8" name="Google Shape;2498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3" name="Shape 2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4" name="Google Shape;25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5" name="Google Shape;250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1" name="Shape 2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2" name="Google Shape;25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3" name="Google Shape;251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3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5" name="Google Shape;252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Google Shape;253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3" name="Google Shape;2533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9" name="Shape 2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Google Shape;254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1" name="Google Shape;2541;p4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8" name="Shape 2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" name="Google Shape;2549;g131cc71a8dc_7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0" name="Google Shape;2550;g131cc71a8dc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7" name="Shape 2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8" name="Google Shape;2798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9" name="Google Shape;279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382D4B"/>
                </a:solidFill>
                <a:latin typeface="Chivo"/>
                <a:ea typeface="Chivo"/>
                <a:cs typeface="Chivo"/>
                <a:sym typeface="Chivo"/>
              </a:rPr>
              <a:t>Berdasarkan karakteristik pengunjung hasil pemodelan, perusahaan dapat menawarkan promo berupa gratis ongkir/…./ sebelum pengunjung terindikasi kelelahan dalam mencari produk atau dengan pop up check out sebelum exit.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4" name="Shape 2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" name="Google Shape;2805;g133c0b91739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6" name="Google Shape;2806;g133c0b9173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1" name="Shape 2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2" name="Google Shape;281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13" name="Google Shape;2813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7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19" name="Google Shape;2819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3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5" name="Google Shape;2825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9" name="Shape 2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0" name="Google Shape;2830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1" name="Google Shape;283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8" name="Google Shape;9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5" name="Google Shape;995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3" name="Google Shape;10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0" name="Google Shape;11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3" name="Google Shape;119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7"/>
          <p:cNvSpPr/>
          <p:nvPr/>
        </p:nvSpPr>
        <p:spPr>
          <a:xfrm flipH="1">
            <a:off x="-643491" y="243550"/>
            <a:ext cx="6568991" cy="4899985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7"/>
          <p:cNvSpPr txBox="1"/>
          <p:nvPr>
            <p:ph type="ctrTitle"/>
          </p:nvPr>
        </p:nvSpPr>
        <p:spPr>
          <a:xfrm>
            <a:off x="581000" y="838988"/>
            <a:ext cx="4353900" cy="16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7"/>
          <p:cNvSpPr txBox="1"/>
          <p:nvPr>
            <p:ph idx="1" type="subTitle"/>
          </p:nvPr>
        </p:nvSpPr>
        <p:spPr>
          <a:xfrm>
            <a:off x="720000" y="3580013"/>
            <a:ext cx="2859600" cy="9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 and Six 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8"/>
          <p:cNvSpPr/>
          <p:nvPr/>
        </p:nvSpPr>
        <p:spPr>
          <a:xfrm flipH="1">
            <a:off x="-26925" y="2881800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8"/>
          <p:cNvSpPr/>
          <p:nvPr/>
        </p:nvSpPr>
        <p:spPr>
          <a:xfrm flipH="1" rot="10800000">
            <a:off x="6529475" y="0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8"/>
          <p:cNvSpPr txBox="1"/>
          <p:nvPr>
            <p:ph type="title"/>
          </p:nvPr>
        </p:nvSpPr>
        <p:spPr>
          <a:xfrm>
            <a:off x="720000" y="54655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28"/>
          <p:cNvSpPr txBox="1"/>
          <p:nvPr>
            <p:ph idx="1" type="subTitle"/>
          </p:nvPr>
        </p:nvSpPr>
        <p:spPr>
          <a:xfrm>
            <a:off x="720000" y="3711300"/>
            <a:ext cx="227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" name="Google Shape;17;p28"/>
          <p:cNvSpPr txBox="1"/>
          <p:nvPr>
            <p:ph idx="2" type="subTitle"/>
          </p:nvPr>
        </p:nvSpPr>
        <p:spPr>
          <a:xfrm>
            <a:off x="3433200" y="3711300"/>
            <a:ext cx="227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" name="Google Shape;18;p28"/>
          <p:cNvSpPr txBox="1"/>
          <p:nvPr>
            <p:ph idx="3" type="subTitle"/>
          </p:nvPr>
        </p:nvSpPr>
        <p:spPr>
          <a:xfrm>
            <a:off x="6146400" y="3711300"/>
            <a:ext cx="227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" name="Google Shape;19;p28"/>
          <p:cNvSpPr txBox="1"/>
          <p:nvPr>
            <p:ph idx="4" type="subTitle"/>
          </p:nvPr>
        </p:nvSpPr>
        <p:spPr>
          <a:xfrm>
            <a:off x="720000" y="4141500"/>
            <a:ext cx="2277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8"/>
          <p:cNvSpPr txBox="1"/>
          <p:nvPr>
            <p:ph idx="5" type="subTitle"/>
          </p:nvPr>
        </p:nvSpPr>
        <p:spPr>
          <a:xfrm>
            <a:off x="3433200" y="4141500"/>
            <a:ext cx="2277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" name="Google Shape;21;p28"/>
          <p:cNvSpPr txBox="1"/>
          <p:nvPr>
            <p:ph idx="6" type="subTitle"/>
          </p:nvPr>
        </p:nvSpPr>
        <p:spPr>
          <a:xfrm>
            <a:off x="6146400" y="4141500"/>
            <a:ext cx="2277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" name="Google Shape;22;p28"/>
          <p:cNvSpPr txBox="1"/>
          <p:nvPr>
            <p:ph idx="7" type="subTitle"/>
          </p:nvPr>
        </p:nvSpPr>
        <p:spPr>
          <a:xfrm>
            <a:off x="720000" y="1989600"/>
            <a:ext cx="227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" name="Google Shape;23;p28"/>
          <p:cNvSpPr txBox="1"/>
          <p:nvPr>
            <p:ph idx="8" type="subTitle"/>
          </p:nvPr>
        </p:nvSpPr>
        <p:spPr>
          <a:xfrm>
            <a:off x="3433200" y="1989600"/>
            <a:ext cx="227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" name="Google Shape;24;p28"/>
          <p:cNvSpPr txBox="1"/>
          <p:nvPr>
            <p:ph idx="9" type="subTitle"/>
          </p:nvPr>
        </p:nvSpPr>
        <p:spPr>
          <a:xfrm>
            <a:off x="6146400" y="1989600"/>
            <a:ext cx="227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" name="Google Shape;25;p28"/>
          <p:cNvSpPr txBox="1"/>
          <p:nvPr>
            <p:ph idx="13" type="subTitle"/>
          </p:nvPr>
        </p:nvSpPr>
        <p:spPr>
          <a:xfrm>
            <a:off x="720000" y="2419800"/>
            <a:ext cx="2277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" name="Google Shape;26;p28"/>
          <p:cNvSpPr txBox="1"/>
          <p:nvPr>
            <p:ph idx="14" type="subTitle"/>
          </p:nvPr>
        </p:nvSpPr>
        <p:spPr>
          <a:xfrm>
            <a:off x="3433200" y="2419800"/>
            <a:ext cx="2277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" name="Google Shape;27;p28"/>
          <p:cNvSpPr txBox="1"/>
          <p:nvPr>
            <p:ph idx="15" type="subTitle"/>
          </p:nvPr>
        </p:nvSpPr>
        <p:spPr>
          <a:xfrm>
            <a:off x="6146400" y="2419800"/>
            <a:ext cx="2277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5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/>
          <p:nvPr/>
        </p:nvSpPr>
        <p:spPr>
          <a:xfrm flipH="1" rot="-308984">
            <a:off x="3376794" y="154281"/>
            <a:ext cx="8069112" cy="5528315"/>
          </a:xfrm>
          <a:custGeom>
            <a:rect b="b" l="l" r="r" t="t"/>
            <a:pathLst>
              <a:path extrusionOk="0" h="90303" w="131806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31" name="Google Shape;31;p29"/>
          <p:cNvSpPr txBox="1"/>
          <p:nvPr>
            <p:ph idx="2" type="title"/>
          </p:nvPr>
        </p:nvSpPr>
        <p:spPr>
          <a:xfrm>
            <a:off x="831026" y="1781025"/>
            <a:ext cx="7845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" name="Google Shape;32;p29"/>
          <p:cNvSpPr txBox="1"/>
          <p:nvPr>
            <p:ph idx="1" type="subTitle"/>
          </p:nvPr>
        </p:nvSpPr>
        <p:spPr>
          <a:xfrm>
            <a:off x="1641650" y="1781025"/>
            <a:ext cx="27381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29"/>
          <p:cNvSpPr txBox="1"/>
          <p:nvPr>
            <p:ph idx="3" type="subTitle"/>
          </p:nvPr>
        </p:nvSpPr>
        <p:spPr>
          <a:xfrm>
            <a:off x="1641625" y="2398255"/>
            <a:ext cx="23943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29"/>
          <p:cNvSpPr txBox="1"/>
          <p:nvPr>
            <p:ph idx="4" type="title"/>
          </p:nvPr>
        </p:nvSpPr>
        <p:spPr>
          <a:xfrm>
            <a:off x="4790389" y="1781032"/>
            <a:ext cx="7845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29"/>
          <p:cNvSpPr txBox="1"/>
          <p:nvPr>
            <p:ph idx="5" type="subTitle"/>
          </p:nvPr>
        </p:nvSpPr>
        <p:spPr>
          <a:xfrm>
            <a:off x="5574884" y="1781025"/>
            <a:ext cx="27381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29"/>
          <p:cNvSpPr txBox="1"/>
          <p:nvPr>
            <p:ph idx="6" type="subTitle"/>
          </p:nvPr>
        </p:nvSpPr>
        <p:spPr>
          <a:xfrm>
            <a:off x="5574875" y="2398255"/>
            <a:ext cx="23943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29"/>
          <p:cNvSpPr txBox="1"/>
          <p:nvPr>
            <p:ph idx="7" type="title"/>
          </p:nvPr>
        </p:nvSpPr>
        <p:spPr>
          <a:xfrm>
            <a:off x="831025" y="3456500"/>
            <a:ext cx="7845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8" name="Google Shape;38;p29"/>
          <p:cNvSpPr txBox="1"/>
          <p:nvPr>
            <p:ph idx="8" type="subTitle"/>
          </p:nvPr>
        </p:nvSpPr>
        <p:spPr>
          <a:xfrm>
            <a:off x="1641625" y="3456500"/>
            <a:ext cx="17958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9"/>
          <p:cNvSpPr txBox="1"/>
          <p:nvPr>
            <p:ph idx="9" type="subTitle"/>
          </p:nvPr>
        </p:nvSpPr>
        <p:spPr>
          <a:xfrm>
            <a:off x="1641625" y="4073732"/>
            <a:ext cx="23943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29"/>
          <p:cNvSpPr txBox="1"/>
          <p:nvPr>
            <p:ph idx="13" type="title"/>
          </p:nvPr>
        </p:nvSpPr>
        <p:spPr>
          <a:xfrm>
            <a:off x="4790360" y="3456507"/>
            <a:ext cx="7845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" name="Google Shape;41;p29"/>
          <p:cNvSpPr txBox="1"/>
          <p:nvPr>
            <p:ph idx="14" type="subTitle"/>
          </p:nvPr>
        </p:nvSpPr>
        <p:spPr>
          <a:xfrm>
            <a:off x="5574875" y="3456500"/>
            <a:ext cx="20913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29"/>
          <p:cNvSpPr txBox="1"/>
          <p:nvPr>
            <p:ph idx="15" type="subTitle"/>
          </p:nvPr>
        </p:nvSpPr>
        <p:spPr>
          <a:xfrm>
            <a:off x="5574875" y="4073732"/>
            <a:ext cx="23943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0"/>
          <p:cNvSpPr/>
          <p:nvPr/>
        </p:nvSpPr>
        <p:spPr>
          <a:xfrm>
            <a:off x="2649384" y="243550"/>
            <a:ext cx="6568991" cy="4899985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0"/>
          <p:cNvSpPr/>
          <p:nvPr/>
        </p:nvSpPr>
        <p:spPr>
          <a:xfrm flipH="1" rot="-308951">
            <a:off x="531846" y="733688"/>
            <a:ext cx="3664166" cy="2510395"/>
          </a:xfrm>
          <a:custGeom>
            <a:rect b="b" l="l" r="r" t="t"/>
            <a:pathLst>
              <a:path extrusionOk="0" h="90303" w="131806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0"/>
          <p:cNvSpPr txBox="1"/>
          <p:nvPr>
            <p:ph type="title"/>
          </p:nvPr>
        </p:nvSpPr>
        <p:spPr>
          <a:xfrm>
            <a:off x="4900225" y="1918375"/>
            <a:ext cx="3523500" cy="13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30"/>
          <p:cNvSpPr txBox="1"/>
          <p:nvPr>
            <p:ph idx="2" type="title"/>
          </p:nvPr>
        </p:nvSpPr>
        <p:spPr>
          <a:xfrm>
            <a:off x="7057500" y="1073425"/>
            <a:ext cx="13665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8" name="Google Shape;48;p30"/>
          <p:cNvSpPr txBox="1"/>
          <p:nvPr>
            <p:ph idx="1" type="subTitle"/>
          </p:nvPr>
        </p:nvSpPr>
        <p:spPr>
          <a:xfrm>
            <a:off x="5599200" y="3544225"/>
            <a:ext cx="28248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/>
          <p:nvPr/>
        </p:nvSpPr>
        <p:spPr>
          <a:xfrm flipH="1" rot="10800000">
            <a:off x="6529475" y="0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1"/>
          <p:cNvSpPr/>
          <p:nvPr/>
        </p:nvSpPr>
        <p:spPr>
          <a:xfrm flipH="1">
            <a:off x="-32145" y="2948675"/>
            <a:ext cx="3406995" cy="2206336"/>
          </a:xfrm>
          <a:custGeom>
            <a:rect b="b" l="l" r="r" t="t"/>
            <a:pathLst>
              <a:path extrusionOk="0" h="55786" w="86144">
                <a:moveTo>
                  <a:pt x="73909" y="1"/>
                </a:moveTo>
                <a:cubicBezTo>
                  <a:pt x="70234" y="1"/>
                  <a:pt x="66970" y="640"/>
                  <a:pt x="66149" y="2785"/>
                </a:cubicBezTo>
                <a:cubicBezTo>
                  <a:pt x="64154" y="7945"/>
                  <a:pt x="83985" y="13331"/>
                  <a:pt x="52678" y="13331"/>
                </a:cubicBezTo>
                <a:cubicBezTo>
                  <a:pt x="51023" y="13331"/>
                  <a:pt x="49224" y="13316"/>
                  <a:pt x="47272" y="13285"/>
                </a:cubicBezTo>
                <a:cubicBezTo>
                  <a:pt x="46348" y="13271"/>
                  <a:pt x="45442" y="13264"/>
                  <a:pt x="44552" y="13264"/>
                </a:cubicBezTo>
                <a:cubicBezTo>
                  <a:pt x="8006" y="13264"/>
                  <a:pt x="1" y="24880"/>
                  <a:pt x="1" y="24880"/>
                </a:cubicBezTo>
                <a:cubicBezTo>
                  <a:pt x="4383" y="30883"/>
                  <a:pt x="35517" y="22712"/>
                  <a:pt x="37183" y="37936"/>
                </a:cubicBezTo>
                <a:cubicBezTo>
                  <a:pt x="38849" y="53138"/>
                  <a:pt x="5068" y="55786"/>
                  <a:pt x="5068" y="55786"/>
                </a:cubicBezTo>
                <a:lnTo>
                  <a:pt x="86144" y="55786"/>
                </a:lnTo>
                <a:lnTo>
                  <a:pt x="86144" y="1530"/>
                </a:lnTo>
                <a:cubicBezTo>
                  <a:pt x="86144" y="1530"/>
                  <a:pt x="79547" y="1"/>
                  <a:pt x="739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53" name="Google Shape;53;p31"/>
          <p:cNvSpPr txBox="1"/>
          <p:nvPr>
            <p:ph idx="1" type="subTitle"/>
          </p:nvPr>
        </p:nvSpPr>
        <p:spPr>
          <a:xfrm>
            <a:off x="714300" y="2765800"/>
            <a:ext cx="23958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p31"/>
          <p:cNvSpPr txBox="1"/>
          <p:nvPr>
            <p:ph idx="2" type="subTitle"/>
          </p:nvPr>
        </p:nvSpPr>
        <p:spPr>
          <a:xfrm>
            <a:off x="715050" y="3137725"/>
            <a:ext cx="2394300" cy="11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31"/>
          <p:cNvSpPr txBox="1"/>
          <p:nvPr>
            <p:ph idx="3" type="subTitle"/>
          </p:nvPr>
        </p:nvSpPr>
        <p:spPr>
          <a:xfrm>
            <a:off x="3374100" y="2765800"/>
            <a:ext cx="23958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31"/>
          <p:cNvSpPr txBox="1"/>
          <p:nvPr>
            <p:ph idx="4" type="subTitle"/>
          </p:nvPr>
        </p:nvSpPr>
        <p:spPr>
          <a:xfrm>
            <a:off x="3374850" y="3137725"/>
            <a:ext cx="2394300" cy="11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7" name="Google Shape;57;p31"/>
          <p:cNvSpPr txBox="1"/>
          <p:nvPr>
            <p:ph idx="5" type="subTitle"/>
          </p:nvPr>
        </p:nvSpPr>
        <p:spPr>
          <a:xfrm>
            <a:off x="6033900" y="2765800"/>
            <a:ext cx="23958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31"/>
          <p:cNvSpPr txBox="1"/>
          <p:nvPr>
            <p:ph idx="6" type="subTitle"/>
          </p:nvPr>
        </p:nvSpPr>
        <p:spPr>
          <a:xfrm>
            <a:off x="6034650" y="3137725"/>
            <a:ext cx="2394300" cy="11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1_Title and four 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35"/>
          <p:cNvSpPr txBox="1"/>
          <p:nvPr>
            <p:ph type="title"/>
          </p:nvPr>
        </p:nvSpPr>
        <p:spPr>
          <a:xfrm>
            <a:off x="2257897" y="1537700"/>
            <a:ext cx="2085900" cy="365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2" name="Google Shape;62;p35"/>
          <p:cNvSpPr txBox="1"/>
          <p:nvPr>
            <p:ph idx="1" type="subTitle"/>
          </p:nvPr>
        </p:nvSpPr>
        <p:spPr>
          <a:xfrm>
            <a:off x="2257897" y="1819419"/>
            <a:ext cx="2082900" cy="66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63" name="Google Shape;63;p35"/>
          <p:cNvSpPr txBox="1"/>
          <p:nvPr>
            <p:ph idx="2" type="title"/>
          </p:nvPr>
        </p:nvSpPr>
        <p:spPr>
          <a:xfrm>
            <a:off x="5834361" y="1537688"/>
            <a:ext cx="2084700" cy="365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" name="Google Shape;64;p35"/>
          <p:cNvSpPr txBox="1"/>
          <p:nvPr>
            <p:ph idx="3" type="subTitle"/>
          </p:nvPr>
        </p:nvSpPr>
        <p:spPr>
          <a:xfrm>
            <a:off x="5834361" y="1819408"/>
            <a:ext cx="2081700" cy="66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65" name="Google Shape;65;p35"/>
          <p:cNvSpPr txBox="1"/>
          <p:nvPr>
            <p:ph idx="4" type="title"/>
          </p:nvPr>
        </p:nvSpPr>
        <p:spPr>
          <a:xfrm>
            <a:off x="2257897" y="3289223"/>
            <a:ext cx="2082900" cy="365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6" name="Google Shape;66;p35"/>
          <p:cNvSpPr txBox="1"/>
          <p:nvPr>
            <p:ph idx="5" type="subTitle"/>
          </p:nvPr>
        </p:nvSpPr>
        <p:spPr>
          <a:xfrm>
            <a:off x="2257897" y="3570954"/>
            <a:ext cx="2082900" cy="66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67" name="Google Shape;67;p35"/>
          <p:cNvSpPr txBox="1"/>
          <p:nvPr>
            <p:ph idx="6" type="title"/>
          </p:nvPr>
        </p:nvSpPr>
        <p:spPr>
          <a:xfrm>
            <a:off x="5834361" y="3289221"/>
            <a:ext cx="2081700" cy="365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8" name="Google Shape;68;p35"/>
          <p:cNvSpPr txBox="1"/>
          <p:nvPr>
            <p:ph idx="7" type="subTitle"/>
          </p:nvPr>
        </p:nvSpPr>
        <p:spPr>
          <a:xfrm>
            <a:off x="5834361" y="3570954"/>
            <a:ext cx="2081700" cy="66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69" name="Google Shape;69;p35"/>
          <p:cNvSpPr txBox="1"/>
          <p:nvPr>
            <p:ph idx="8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0" name="Google Shape;70;p35"/>
          <p:cNvGrpSpPr/>
          <p:nvPr/>
        </p:nvGrpSpPr>
        <p:grpSpPr>
          <a:xfrm>
            <a:off x="8224200" y="0"/>
            <a:ext cx="689309" cy="773883"/>
            <a:chOff x="289713" y="0"/>
            <a:chExt cx="847025" cy="950950"/>
          </a:xfrm>
        </p:grpSpPr>
        <p:sp>
          <p:nvSpPr>
            <p:cNvPr id="71" name="Google Shape;71;p35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5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5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5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5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5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5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5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5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35"/>
          <p:cNvGrpSpPr/>
          <p:nvPr/>
        </p:nvGrpSpPr>
        <p:grpSpPr>
          <a:xfrm>
            <a:off x="179825" y="4271498"/>
            <a:ext cx="609600" cy="752027"/>
            <a:chOff x="3184450" y="4137773"/>
            <a:chExt cx="609600" cy="752027"/>
          </a:xfrm>
        </p:grpSpPr>
        <p:sp>
          <p:nvSpPr>
            <p:cNvPr id="81" name="Google Shape;81;p35"/>
            <p:cNvSpPr/>
            <p:nvPr/>
          </p:nvSpPr>
          <p:spPr>
            <a:xfrm>
              <a:off x="3184450" y="4779400"/>
              <a:ext cx="609600" cy="110400"/>
            </a:xfrm>
            <a:prstGeom prst="ellipse">
              <a:avLst/>
            </a:prstGeom>
            <a:solidFill>
              <a:srgbClr val="000000">
                <a:alpha val="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2" name="Google Shape;82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19477" y="4137773"/>
              <a:ext cx="566051" cy="713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" name="Google Shape;83;p35"/>
          <p:cNvGrpSpPr/>
          <p:nvPr/>
        </p:nvGrpSpPr>
        <p:grpSpPr>
          <a:xfrm flipH="1">
            <a:off x="7674976" y="4309900"/>
            <a:ext cx="1427700" cy="713625"/>
            <a:chOff x="131176" y="4137775"/>
            <a:chExt cx="1427700" cy="713625"/>
          </a:xfrm>
        </p:grpSpPr>
        <p:sp>
          <p:nvSpPr>
            <p:cNvPr id="84" name="Google Shape;84;p35"/>
            <p:cNvSpPr/>
            <p:nvPr/>
          </p:nvSpPr>
          <p:spPr>
            <a:xfrm>
              <a:off x="131176" y="4751800"/>
              <a:ext cx="1427700" cy="99600"/>
            </a:xfrm>
            <a:prstGeom prst="ellipse">
              <a:avLst/>
            </a:prstGeom>
            <a:solidFill>
              <a:srgbClr val="000000">
                <a:alpha val="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5" name="Google Shape;85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6500" y="4137775"/>
              <a:ext cx="1235275" cy="6601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6" name="Google Shape;86;p35"/>
          <p:cNvPicPr preferRelativeResize="0"/>
          <p:nvPr/>
        </p:nvPicPr>
        <p:blipFill rotWithShape="1">
          <a:blip r:embed="rId5">
            <a:alphaModFix/>
          </a:blip>
          <a:srcRect b="0" l="59110" r="0" t="0"/>
          <a:stretch/>
        </p:blipFill>
        <p:spPr>
          <a:xfrm flipH="1">
            <a:off x="8777575" y="971950"/>
            <a:ext cx="368975" cy="30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6"/>
          <p:cNvSpPr/>
          <p:nvPr/>
        </p:nvSpPr>
        <p:spPr>
          <a:xfrm flipH="1">
            <a:off x="-81775" y="0"/>
            <a:ext cx="6007006" cy="5143633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6"/>
          <p:cNvSpPr/>
          <p:nvPr/>
        </p:nvSpPr>
        <p:spPr>
          <a:xfrm flipH="1" rot="-308951">
            <a:off x="366146" y="869650"/>
            <a:ext cx="3664166" cy="2510395"/>
          </a:xfrm>
          <a:custGeom>
            <a:rect b="b" l="l" r="r" t="t"/>
            <a:pathLst>
              <a:path extrusionOk="0" h="90303" w="131806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6"/>
          <p:cNvSpPr txBox="1"/>
          <p:nvPr>
            <p:ph type="title"/>
          </p:nvPr>
        </p:nvSpPr>
        <p:spPr>
          <a:xfrm>
            <a:off x="4572000" y="1092825"/>
            <a:ext cx="3852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1" name="Google Shape;91;p36"/>
          <p:cNvSpPr txBox="1"/>
          <p:nvPr>
            <p:ph idx="1" type="subTitle"/>
          </p:nvPr>
        </p:nvSpPr>
        <p:spPr>
          <a:xfrm>
            <a:off x="4970550" y="3124575"/>
            <a:ext cx="34533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b="0" i="0" sz="3000" u="none" cap="none" strike="noStrik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b="0" i="0" sz="2800" u="none" cap="none" strike="noStrik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b="0" i="0" sz="2800" u="none" cap="none" strike="noStrik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b="0" i="0" sz="2800" u="none" cap="none" strike="noStrik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b="0" i="0" sz="2800" u="none" cap="none" strike="noStrik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b="0" i="0" sz="2800" u="none" cap="none" strike="noStrik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b="0" i="0" sz="2800" u="none" cap="none" strike="noStrik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b="0" i="0" sz="2800" u="none" cap="none" strike="noStrik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b="0" i="0" sz="2800" u="none" cap="none" strike="noStrik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720000" y="1772050"/>
            <a:ext cx="7704000" cy="27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nderson-review.ucla.edu/search-fatigue-online-shoppers-grow-weary-take-a-break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anderson-review.ucla.edu/search-fatigue-online-shoppers-grow-weary-take-a-break/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hyperlink" Target="https://www.kaggle.com/datasets/imakash3011/online-shoppers-purchasing-intention-datase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69455" y="26541"/>
            <a:ext cx="5450138" cy="229642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400">
                <a:latin typeface="Overpass Black"/>
                <a:ea typeface="Overpass Black"/>
                <a:cs typeface="Overpass Black"/>
                <a:sym typeface="Overpass Black"/>
              </a:rPr>
              <a:t>PU</a:t>
            </a:r>
            <a:r>
              <a:rPr b="1" lang="en" sz="3400"/>
              <a:t>RCHASING INTENTION </a:t>
            </a:r>
            <a:r>
              <a:rPr b="1" lang="en" sz="340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PREDICTION</a:t>
            </a:r>
            <a:r>
              <a:rPr b="1" lang="en" sz="3400"/>
              <a:t> </a:t>
            </a:r>
            <a:r>
              <a:rPr b="1" lang="en" sz="340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ON    </a:t>
            </a:r>
            <a:r>
              <a:rPr b="1" lang="en" sz="3400"/>
              <a:t>ONLINE SHOPPER</a:t>
            </a:r>
            <a:endParaRPr b="1" sz="3400"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332792" y="3781642"/>
            <a:ext cx="3372943" cy="6829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GROUP 8 - MAU BELI??</a:t>
            </a:r>
            <a:endParaRPr b="1"/>
          </a:p>
        </p:txBody>
      </p:sp>
      <p:grpSp>
        <p:nvGrpSpPr>
          <p:cNvPr id="98" name="Google Shape;98;p1"/>
          <p:cNvGrpSpPr/>
          <p:nvPr/>
        </p:nvGrpSpPr>
        <p:grpSpPr>
          <a:xfrm>
            <a:off x="4621660" y="644449"/>
            <a:ext cx="4224528" cy="4024800"/>
            <a:chOff x="1938100" y="1191125"/>
            <a:chExt cx="3459325" cy="3295775"/>
          </a:xfrm>
        </p:grpSpPr>
        <p:sp>
          <p:nvSpPr>
            <p:cNvPr id="99" name="Google Shape;99;p1"/>
            <p:cNvSpPr/>
            <p:nvPr/>
          </p:nvSpPr>
          <p:spPr>
            <a:xfrm>
              <a:off x="2102275" y="1365300"/>
              <a:ext cx="3295150" cy="2257575"/>
            </a:xfrm>
            <a:custGeom>
              <a:rect b="b" l="l" r="r" t="t"/>
              <a:pathLst>
                <a:path extrusionOk="0" h="90303" w="131806">
                  <a:moveTo>
                    <a:pt x="4737" y="90001"/>
                  </a:moveTo>
                  <a:cubicBezTo>
                    <a:pt x="1354" y="84087"/>
                    <a:pt x="0" y="77094"/>
                    <a:pt x="602" y="70327"/>
                  </a:cubicBezTo>
                  <a:cubicBezTo>
                    <a:pt x="928" y="66768"/>
                    <a:pt x="1755" y="63184"/>
                    <a:pt x="3183" y="59926"/>
                  </a:cubicBezTo>
                  <a:cubicBezTo>
                    <a:pt x="4537" y="56843"/>
                    <a:pt x="6366" y="53986"/>
                    <a:pt x="6216" y="50502"/>
                  </a:cubicBezTo>
                  <a:cubicBezTo>
                    <a:pt x="6066" y="47069"/>
                    <a:pt x="4035" y="43635"/>
                    <a:pt x="5138" y="40377"/>
                  </a:cubicBezTo>
                  <a:cubicBezTo>
                    <a:pt x="7143" y="34337"/>
                    <a:pt x="16291" y="34212"/>
                    <a:pt x="21128" y="31881"/>
                  </a:cubicBezTo>
                  <a:cubicBezTo>
                    <a:pt x="28046" y="28573"/>
                    <a:pt x="29675" y="21931"/>
                    <a:pt x="33309" y="15866"/>
                  </a:cubicBezTo>
                  <a:cubicBezTo>
                    <a:pt x="36943" y="9826"/>
                    <a:pt x="42482" y="4838"/>
                    <a:pt x="49123" y="2407"/>
                  </a:cubicBezTo>
                  <a:cubicBezTo>
                    <a:pt x="55765" y="1"/>
                    <a:pt x="63459" y="302"/>
                    <a:pt x="69600" y="3760"/>
                  </a:cubicBezTo>
                  <a:cubicBezTo>
                    <a:pt x="72632" y="5465"/>
                    <a:pt x="74537" y="7545"/>
                    <a:pt x="76066" y="10653"/>
                  </a:cubicBezTo>
                  <a:cubicBezTo>
                    <a:pt x="77219" y="12983"/>
                    <a:pt x="78347" y="15490"/>
                    <a:pt x="80502" y="16943"/>
                  </a:cubicBezTo>
                  <a:cubicBezTo>
                    <a:pt x="83184" y="18748"/>
                    <a:pt x="86467" y="18222"/>
                    <a:pt x="89525" y="18472"/>
                  </a:cubicBezTo>
                  <a:cubicBezTo>
                    <a:pt x="96392" y="19049"/>
                    <a:pt x="103284" y="21480"/>
                    <a:pt x="108472" y="26116"/>
                  </a:cubicBezTo>
                  <a:cubicBezTo>
                    <a:pt x="110953" y="28372"/>
                    <a:pt x="112983" y="31129"/>
                    <a:pt x="114312" y="34212"/>
                  </a:cubicBezTo>
                  <a:cubicBezTo>
                    <a:pt x="115640" y="37269"/>
                    <a:pt x="116292" y="40703"/>
                    <a:pt x="118272" y="43410"/>
                  </a:cubicBezTo>
                  <a:cubicBezTo>
                    <a:pt x="120202" y="46041"/>
                    <a:pt x="123234" y="47620"/>
                    <a:pt x="125039" y="50352"/>
                  </a:cubicBezTo>
                  <a:cubicBezTo>
                    <a:pt x="127395" y="53886"/>
                    <a:pt x="125415" y="57771"/>
                    <a:pt x="125941" y="61630"/>
                  </a:cubicBezTo>
                  <a:cubicBezTo>
                    <a:pt x="126768" y="67746"/>
                    <a:pt x="131806" y="76342"/>
                    <a:pt x="127420" y="82182"/>
                  </a:cubicBezTo>
                  <a:cubicBezTo>
                    <a:pt x="125665" y="84538"/>
                    <a:pt x="123109" y="84312"/>
                    <a:pt x="120427" y="84287"/>
                  </a:cubicBezTo>
                  <a:cubicBezTo>
                    <a:pt x="116943" y="84287"/>
                    <a:pt x="113159" y="84011"/>
                    <a:pt x="109826" y="82959"/>
                  </a:cubicBezTo>
                  <a:cubicBezTo>
                    <a:pt x="106943" y="82031"/>
                    <a:pt x="104161" y="80879"/>
                    <a:pt x="101129" y="80753"/>
                  </a:cubicBezTo>
                  <a:cubicBezTo>
                    <a:pt x="98898" y="80653"/>
                    <a:pt x="96642" y="80478"/>
                    <a:pt x="94412" y="80453"/>
                  </a:cubicBezTo>
                  <a:cubicBezTo>
                    <a:pt x="92983" y="80427"/>
                    <a:pt x="91480" y="80854"/>
                    <a:pt x="90026" y="81004"/>
                  </a:cubicBezTo>
                  <a:lnTo>
                    <a:pt x="80903" y="81956"/>
                  </a:lnTo>
                  <a:cubicBezTo>
                    <a:pt x="74161" y="82683"/>
                    <a:pt x="67394" y="83385"/>
                    <a:pt x="60652" y="84112"/>
                  </a:cubicBezTo>
                  <a:cubicBezTo>
                    <a:pt x="47745" y="85465"/>
                    <a:pt x="34863" y="86818"/>
                    <a:pt x="21955" y="88197"/>
                  </a:cubicBezTo>
                  <a:cubicBezTo>
                    <a:pt x="17795" y="88623"/>
                    <a:pt x="13609" y="89074"/>
                    <a:pt x="9424" y="89525"/>
                  </a:cubicBezTo>
                  <a:cubicBezTo>
                    <a:pt x="9098" y="89550"/>
                    <a:pt x="4888" y="90302"/>
                    <a:pt x="4737" y="9000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938100" y="2560175"/>
              <a:ext cx="3390400" cy="1926725"/>
            </a:xfrm>
            <a:custGeom>
              <a:rect b="b" l="l" r="r" t="t"/>
              <a:pathLst>
                <a:path extrusionOk="0" h="77069" w="135616">
                  <a:moveTo>
                    <a:pt x="110703" y="61981"/>
                  </a:moveTo>
                  <a:cubicBezTo>
                    <a:pt x="106869" y="63560"/>
                    <a:pt x="102909" y="64888"/>
                    <a:pt x="99275" y="66893"/>
                  </a:cubicBezTo>
                  <a:cubicBezTo>
                    <a:pt x="94688" y="69400"/>
                    <a:pt x="90854" y="72633"/>
                    <a:pt x="85640" y="73961"/>
                  </a:cubicBezTo>
                  <a:cubicBezTo>
                    <a:pt x="82132" y="74863"/>
                    <a:pt x="78397" y="74838"/>
                    <a:pt x="74813" y="75339"/>
                  </a:cubicBezTo>
                  <a:cubicBezTo>
                    <a:pt x="70878" y="75891"/>
                    <a:pt x="66944" y="76542"/>
                    <a:pt x="62984" y="76793"/>
                  </a:cubicBezTo>
                  <a:cubicBezTo>
                    <a:pt x="62733" y="76818"/>
                    <a:pt x="62482" y="76818"/>
                    <a:pt x="62257" y="76818"/>
                  </a:cubicBezTo>
                  <a:cubicBezTo>
                    <a:pt x="61004" y="76893"/>
                    <a:pt x="59776" y="76943"/>
                    <a:pt x="58548" y="76969"/>
                  </a:cubicBezTo>
                  <a:cubicBezTo>
                    <a:pt x="58322" y="76994"/>
                    <a:pt x="58071" y="76994"/>
                    <a:pt x="57846" y="76994"/>
                  </a:cubicBezTo>
                  <a:cubicBezTo>
                    <a:pt x="57595" y="76994"/>
                    <a:pt x="57370" y="76994"/>
                    <a:pt x="57119" y="76994"/>
                  </a:cubicBezTo>
                  <a:cubicBezTo>
                    <a:pt x="56868" y="77019"/>
                    <a:pt x="56618" y="77019"/>
                    <a:pt x="56342" y="77019"/>
                  </a:cubicBezTo>
                  <a:cubicBezTo>
                    <a:pt x="41129" y="77069"/>
                    <a:pt x="25039" y="74262"/>
                    <a:pt x="12582" y="65039"/>
                  </a:cubicBezTo>
                  <a:cubicBezTo>
                    <a:pt x="10753" y="63660"/>
                    <a:pt x="8948" y="62131"/>
                    <a:pt x="7946" y="60076"/>
                  </a:cubicBezTo>
                  <a:cubicBezTo>
                    <a:pt x="7094" y="58322"/>
                    <a:pt x="6918" y="56342"/>
                    <a:pt x="6517" y="54437"/>
                  </a:cubicBezTo>
                  <a:cubicBezTo>
                    <a:pt x="6041" y="52282"/>
                    <a:pt x="5164" y="50302"/>
                    <a:pt x="3435" y="48848"/>
                  </a:cubicBezTo>
                  <a:cubicBezTo>
                    <a:pt x="1104" y="46893"/>
                    <a:pt x="1" y="45916"/>
                    <a:pt x="1229" y="42758"/>
                  </a:cubicBezTo>
                  <a:cubicBezTo>
                    <a:pt x="5089" y="32733"/>
                    <a:pt x="12432" y="24261"/>
                    <a:pt x="21154" y="17996"/>
                  </a:cubicBezTo>
                  <a:cubicBezTo>
                    <a:pt x="33309" y="9249"/>
                    <a:pt x="48172" y="4286"/>
                    <a:pt x="62808" y="1880"/>
                  </a:cubicBezTo>
                  <a:cubicBezTo>
                    <a:pt x="70979" y="527"/>
                    <a:pt x="79300" y="1"/>
                    <a:pt x="87595" y="452"/>
                  </a:cubicBezTo>
                  <a:cubicBezTo>
                    <a:pt x="89575" y="552"/>
                    <a:pt x="91555" y="702"/>
                    <a:pt x="93510" y="928"/>
                  </a:cubicBezTo>
                  <a:cubicBezTo>
                    <a:pt x="95390" y="1129"/>
                    <a:pt x="97295" y="1605"/>
                    <a:pt x="99149" y="1555"/>
                  </a:cubicBezTo>
                  <a:cubicBezTo>
                    <a:pt x="103861" y="1404"/>
                    <a:pt x="108874" y="2306"/>
                    <a:pt x="113360" y="3660"/>
                  </a:cubicBezTo>
                  <a:cubicBezTo>
                    <a:pt x="116367" y="4562"/>
                    <a:pt x="120854" y="5489"/>
                    <a:pt x="122132" y="8773"/>
                  </a:cubicBezTo>
                  <a:cubicBezTo>
                    <a:pt x="122558" y="9825"/>
                    <a:pt x="123009" y="10778"/>
                    <a:pt x="123736" y="11655"/>
                  </a:cubicBezTo>
                  <a:cubicBezTo>
                    <a:pt x="124789" y="13008"/>
                    <a:pt x="126493" y="13184"/>
                    <a:pt x="127871" y="13961"/>
                  </a:cubicBezTo>
                  <a:cubicBezTo>
                    <a:pt x="129400" y="14838"/>
                    <a:pt x="130754" y="16041"/>
                    <a:pt x="131781" y="17469"/>
                  </a:cubicBezTo>
                  <a:cubicBezTo>
                    <a:pt x="133285" y="19500"/>
                    <a:pt x="134137" y="21956"/>
                    <a:pt x="134563" y="24462"/>
                  </a:cubicBezTo>
                  <a:cubicBezTo>
                    <a:pt x="135290" y="28372"/>
                    <a:pt x="135616" y="32833"/>
                    <a:pt x="134638" y="36718"/>
                  </a:cubicBezTo>
                  <a:cubicBezTo>
                    <a:pt x="133636" y="40653"/>
                    <a:pt x="131706" y="44287"/>
                    <a:pt x="129325" y="47520"/>
                  </a:cubicBezTo>
                  <a:cubicBezTo>
                    <a:pt x="125114" y="53209"/>
                    <a:pt x="119701" y="57896"/>
                    <a:pt x="113285" y="60878"/>
                  </a:cubicBezTo>
                  <a:cubicBezTo>
                    <a:pt x="112433" y="61254"/>
                    <a:pt x="111555" y="61630"/>
                    <a:pt x="110703" y="6198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251400" y="3439250"/>
              <a:ext cx="216825" cy="127225"/>
            </a:xfrm>
            <a:custGeom>
              <a:rect b="b" l="l" r="r" t="t"/>
              <a:pathLst>
                <a:path extrusionOk="0" h="5089" w="8673">
                  <a:moveTo>
                    <a:pt x="8422" y="1229"/>
                  </a:moveTo>
                  <a:cubicBezTo>
                    <a:pt x="8046" y="878"/>
                    <a:pt x="6993" y="1179"/>
                    <a:pt x="4913" y="577"/>
                  </a:cubicBezTo>
                  <a:cubicBezTo>
                    <a:pt x="2858" y="1"/>
                    <a:pt x="703" y="402"/>
                    <a:pt x="352" y="903"/>
                  </a:cubicBezTo>
                  <a:cubicBezTo>
                    <a:pt x="1" y="1404"/>
                    <a:pt x="2657" y="3359"/>
                    <a:pt x="3660" y="3535"/>
                  </a:cubicBezTo>
                  <a:cubicBezTo>
                    <a:pt x="4662" y="3710"/>
                    <a:pt x="5264" y="5089"/>
                    <a:pt x="6617" y="5063"/>
                  </a:cubicBezTo>
                  <a:cubicBezTo>
                    <a:pt x="7971" y="5063"/>
                    <a:pt x="8672" y="3986"/>
                    <a:pt x="8672" y="3986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2911175" y="3953675"/>
              <a:ext cx="278225" cy="119700"/>
            </a:xfrm>
            <a:custGeom>
              <a:rect b="b" l="l" r="r" t="t"/>
              <a:pathLst>
                <a:path extrusionOk="0" h="4788" w="11129">
                  <a:moveTo>
                    <a:pt x="3384" y="0"/>
                  </a:moveTo>
                  <a:cubicBezTo>
                    <a:pt x="3384" y="0"/>
                    <a:pt x="7444" y="928"/>
                    <a:pt x="8722" y="953"/>
                  </a:cubicBezTo>
                  <a:cubicBezTo>
                    <a:pt x="10026" y="978"/>
                    <a:pt x="11128" y="1905"/>
                    <a:pt x="10326" y="2782"/>
                  </a:cubicBezTo>
                  <a:cubicBezTo>
                    <a:pt x="9524" y="3660"/>
                    <a:pt x="8021" y="4361"/>
                    <a:pt x="6191" y="4487"/>
                  </a:cubicBezTo>
                  <a:cubicBezTo>
                    <a:pt x="4361" y="4612"/>
                    <a:pt x="1805" y="4787"/>
                    <a:pt x="752" y="4637"/>
                  </a:cubicBezTo>
                  <a:cubicBezTo>
                    <a:pt x="76" y="3434"/>
                    <a:pt x="0" y="953"/>
                    <a:pt x="0" y="95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3995775" y="3594025"/>
              <a:ext cx="278200" cy="119700"/>
            </a:xfrm>
            <a:custGeom>
              <a:rect b="b" l="l" r="r" t="t"/>
              <a:pathLst>
                <a:path extrusionOk="0" h="4788" w="11128">
                  <a:moveTo>
                    <a:pt x="7745" y="0"/>
                  </a:moveTo>
                  <a:cubicBezTo>
                    <a:pt x="7745" y="0"/>
                    <a:pt x="3709" y="928"/>
                    <a:pt x="2406" y="953"/>
                  </a:cubicBezTo>
                  <a:cubicBezTo>
                    <a:pt x="1103" y="978"/>
                    <a:pt x="0" y="1880"/>
                    <a:pt x="827" y="2757"/>
                  </a:cubicBezTo>
                  <a:cubicBezTo>
                    <a:pt x="1629" y="3659"/>
                    <a:pt x="3133" y="4361"/>
                    <a:pt x="4937" y="4487"/>
                  </a:cubicBezTo>
                  <a:cubicBezTo>
                    <a:pt x="6767" y="4587"/>
                    <a:pt x="9349" y="4787"/>
                    <a:pt x="10401" y="4637"/>
                  </a:cubicBezTo>
                  <a:cubicBezTo>
                    <a:pt x="11078" y="3434"/>
                    <a:pt x="11128" y="953"/>
                    <a:pt x="11128" y="95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2710050" y="3847775"/>
              <a:ext cx="216800" cy="127225"/>
            </a:xfrm>
            <a:custGeom>
              <a:rect b="b" l="l" r="r" t="t"/>
              <a:pathLst>
                <a:path extrusionOk="0" h="5089" w="8672">
                  <a:moveTo>
                    <a:pt x="251" y="1229"/>
                  </a:moveTo>
                  <a:cubicBezTo>
                    <a:pt x="627" y="878"/>
                    <a:pt x="1679" y="1179"/>
                    <a:pt x="3735" y="602"/>
                  </a:cubicBezTo>
                  <a:cubicBezTo>
                    <a:pt x="5815" y="1"/>
                    <a:pt x="7945" y="402"/>
                    <a:pt x="8321" y="903"/>
                  </a:cubicBezTo>
                  <a:cubicBezTo>
                    <a:pt x="8672" y="1429"/>
                    <a:pt x="6015" y="3359"/>
                    <a:pt x="5013" y="3535"/>
                  </a:cubicBezTo>
                  <a:cubicBezTo>
                    <a:pt x="3985" y="3735"/>
                    <a:pt x="3409" y="5088"/>
                    <a:pt x="2055" y="5088"/>
                  </a:cubicBezTo>
                  <a:cubicBezTo>
                    <a:pt x="677" y="5088"/>
                    <a:pt x="0" y="4011"/>
                    <a:pt x="0" y="401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2216925" y="3875975"/>
              <a:ext cx="480625" cy="278225"/>
            </a:xfrm>
            <a:custGeom>
              <a:rect b="b" l="l" r="r" t="t"/>
              <a:pathLst>
                <a:path extrusionOk="0" h="11129" w="19225">
                  <a:moveTo>
                    <a:pt x="19224" y="7720"/>
                  </a:moveTo>
                  <a:cubicBezTo>
                    <a:pt x="19224" y="7820"/>
                    <a:pt x="19174" y="7945"/>
                    <a:pt x="19074" y="8046"/>
                  </a:cubicBezTo>
                  <a:cubicBezTo>
                    <a:pt x="18948" y="8196"/>
                    <a:pt x="18748" y="8296"/>
                    <a:pt x="18497" y="8372"/>
                  </a:cubicBezTo>
                  <a:cubicBezTo>
                    <a:pt x="18171" y="8472"/>
                    <a:pt x="17770" y="8497"/>
                    <a:pt x="17394" y="8397"/>
                  </a:cubicBezTo>
                  <a:lnTo>
                    <a:pt x="12808" y="7169"/>
                  </a:lnTo>
                  <a:cubicBezTo>
                    <a:pt x="12056" y="6968"/>
                    <a:pt x="11179" y="7244"/>
                    <a:pt x="11028" y="7720"/>
                  </a:cubicBezTo>
                  <a:lnTo>
                    <a:pt x="10026" y="10527"/>
                  </a:lnTo>
                  <a:cubicBezTo>
                    <a:pt x="9901" y="10878"/>
                    <a:pt x="9374" y="11128"/>
                    <a:pt x="8773" y="11128"/>
                  </a:cubicBezTo>
                  <a:cubicBezTo>
                    <a:pt x="8698" y="11128"/>
                    <a:pt x="8622" y="11128"/>
                    <a:pt x="8572" y="11128"/>
                  </a:cubicBezTo>
                  <a:cubicBezTo>
                    <a:pt x="8171" y="11078"/>
                    <a:pt x="7820" y="10953"/>
                    <a:pt x="7645" y="10753"/>
                  </a:cubicBezTo>
                  <a:cubicBezTo>
                    <a:pt x="7545" y="10652"/>
                    <a:pt x="7495" y="10552"/>
                    <a:pt x="7470" y="10452"/>
                  </a:cubicBezTo>
                  <a:lnTo>
                    <a:pt x="7470" y="10427"/>
                  </a:lnTo>
                  <a:cubicBezTo>
                    <a:pt x="7470" y="10377"/>
                    <a:pt x="7470" y="10352"/>
                    <a:pt x="7470" y="10301"/>
                  </a:cubicBezTo>
                  <a:lnTo>
                    <a:pt x="7846" y="8296"/>
                  </a:lnTo>
                  <a:lnTo>
                    <a:pt x="8021" y="7419"/>
                  </a:lnTo>
                  <a:cubicBezTo>
                    <a:pt x="8121" y="6943"/>
                    <a:pt x="7419" y="6542"/>
                    <a:pt x="6592" y="6592"/>
                  </a:cubicBezTo>
                  <a:lnTo>
                    <a:pt x="1555" y="6918"/>
                  </a:lnTo>
                  <a:cubicBezTo>
                    <a:pt x="1505" y="6918"/>
                    <a:pt x="1454" y="6918"/>
                    <a:pt x="1404" y="6918"/>
                  </a:cubicBezTo>
                  <a:cubicBezTo>
                    <a:pt x="1179" y="6918"/>
                    <a:pt x="978" y="6893"/>
                    <a:pt x="803" y="6818"/>
                  </a:cubicBezTo>
                  <a:cubicBezTo>
                    <a:pt x="452" y="6717"/>
                    <a:pt x="176" y="6517"/>
                    <a:pt x="126" y="6291"/>
                  </a:cubicBezTo>
                  <a:cubicBezTo>
                    <a:pt x="1" y="5890"/>
                    <a:pt x="452" y="5514"/>
                    <a:pt x="1129" y="5439"/>
                  </a:cubicBezTo>
                  <a:lnTo>
                    <a:pt x="6066" y="4863"/>
                  </a:lnTo>
                  <a:cubicBezTo>
                    <a:pt x="6292" y="4838"/>
                    <a:pt x="6467" y="4788"/>
                    <a:pt x="6617" y="4712"/>
                  </a:cubicBezTo>
                  <a:cubicBezTo>
                    <a:pt x="7069" y="4487"/>
                    <a:pt x="7244" y="4136"/>
                    <a:pt x="6993" y="3810"/>
                  </a:cubicBezTo>
                  <a:lnTo>
                    <a:pt x="5239" y="1605"/>
                  </a:lnTo>
                  <a:lnTo>
                    <a:pt x="4888" y="1153"/>
                  </a:lnTo>
                  <a:cubicBezTo>
                    <a:pt x="4813" y="1078"/>
                    <a:pt x="4788" y="1003"/>
                    <a:pt x="4763" y="903"/>
                  </a:cubicBezTo>
                  <a:cubicBezTo>
                    <a:pt x="4763" y="903"/>
                    <a:pt x="4763" y="878"/>
                    <a:pt x="4763" y="853"/>
                  </a:cubicBezTo>
                  <a:cubicBezTo>
                    <a:pt x="4763" y="577"/>
                    <a:pt x="5013" y="326"/>
                    <a:pt x="5465" y="201"/>
                  </a:cubicBezTo>
                  <a:cubicBezTo>
                    <a:pt x="6091" y="1"/>
                    <a:pt x="6843" y="151"/>
                    <a:pt x="7194" y="502"/>
                  </a:cubicBezTo>
                  <a:lnTo>
                    <a:pt x="9675" y="3033"/>
                  </a:lnTo>
                  <a:cubicBezTo>
                    <a:pt x="10101" y="3434"/>
                    <a:pt x="11079" y="3534"/>
                    <a:pt x="11680" y="3209"/>
                  </a:cubicBezTo>
                  <a:lnTo>
                    <a:pt x="15389" y="1254"/>
                  </a:lnTo>
                  <a:cubicBezTo>
                    <a:pt x="15640" y="1128"/>
                    <a:pt x="15941" y="1053"/>
                    <a:pt x="16267" y="1053"/>
                  </a:cubicBezTo>
                  <a:cubicBezTo>
                    <a:pt x="16592" y="1053"/>
                    <a:pt x="16918" y="1128"/>
                    <a:pt x="17194" y="1279"/>
                  </a:cubicBezTo>
                  <a:cubicBezTo>
                    <a:pt x="17445" y="1429"/>
                    <a:pt x="17595" y="1655"/>
                    <a:pt x="17570" y="1855"/>
                  </a:cubicBezTo>
                  <a:cubicBezTo>
                    <a:pt x="17545" y="2006"/>
                    <a:pt x="17445" y="2181"/>
                    <a:pt x="17219" y="2306"/>
                  </a:cubicBezTo>
                  <a:lnTo>
                    <a:pt x="16943" y="2507"/>
                  </a:lnTo>
                  <a:lnTo>
                    <a:pt x="13836" y="4462"/>
                  </a:lnTo>
                  <a:cubicBezTo>
                    <a:pt x="13284" y="4813"/>
                    <a:pt x="13435" y="5364"/>
                    <a:pt x="14136" y="5590"/>
                  </a:cubicBezTo>
                  <a:cubicBezTo>
                    <a:pt x="14136" y="5615"/>
                    <a:pt x="14161" y="5615"/>
                    <a:pt x="14161" y="5615"/>
                  </a:cubicBezTo>
                  <a:lnTo>
                    <a:pt x="18547" y="7068"/>
                  </a:lnTo>
                  <a:cubicBezTo>
                    <a:pt x="18973" y="7194"/>
                    <a:pt x="19224" y="7444"/>
                    <a:pt x="19224" y="772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2335975" y="3898525"/>
              <a:ext cx="62050" cy="95275"/>
            </a:xfrm>
            <a:custGeom>
              <a:rect b="b" l="l" r="r" t="t"/>
              <a:pathLst>
                <a:path extrusionOk="0" h="3811" w="2482">
                  <a:moveTo>
                    <a:pt x="1855" y="3810"/>
                  </a:moveTo>
                  <a:lnTo>
                    <a:pt x="126" y="1605"/>
                  </a:lnTo>
                  <a:cubicBezTo>
                    <a:pt x="51" y="1505"/>
                    <a:pt x="1" y="1429"/>
                    <a:pt x="1" y="1329"/>
                  </a:cubicBezTo>
                  <a:lnTo>
                    <a:pt x="1" y="1"/>
                  </a:lnTo>
                  <a:cubicBezTo>
                    <a:pt x="26" y="101"/>
                    <a:pt x="51" y="176"/>
                    <a:pt x="126" y="251"/>
                  </a:cubicBezTo>
                  <a:lnTo>
                    <a:pt x="477" y="703"/>
                  </a:lnTo>
                  <a:lnTo>
                    <a:pt x="2231" y="2908"/>
                  </a:lnTo>
                  <a:cubicBezTo>
                    <a:pt x="2482" y="3234"/>
                    <a:pt x="2307" y="3585"/>
                    <a:pt x="1855" y="381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2599150" y="3993150"/>
              <a:ext cx="25" cy="2525"/>
            </a:xfrm>
            <a:custGeom>
              <a:rect b="b" l="l" r="r" t="t"/>
              <a:pathLst>
                <a:path extrusionOk="0" h="101" w="1">
                  <a:moveTo>
                    <a:pt x="0" y="101"/>
                  </a:moveTo>
                  <a:cubicBezTo>
                    <a:pt x="0" y="101"/>
                    <a:pt x="0" y="76"/>
                    <a:pt x="0" y="50"/>
                  </a:cubicBezTo>
                  <a:cubicBezTo>
                    <a:pt x="0" y="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2219450" y="4033250"/>
              <a:ext cx="200525" cy="50150"/>
            </a:xfrm>
            <a:custGeom>
              <a:rect b="b" l="l" r="r" t="t"/>
              <a:pathLst>
                <a:path extrusionOk="0" h="2006" w="8021">
                  <a:moveTo>
                    <a:pt x="7920" y="1128"/>
                  </a:moveTo>
                  <a:lnTo>
                    <a:pt x="7745" y="2005"/>
                  </a:lnTo>
                  <a:cubicBezTo>
                    <a:pt x="7494" y="1755"/>
                    <a:pt x="7018" y="1604"/>
                    <a:pt x="6491" y="1629"/>
                  </a:cubicBezTo>
                  <a:lnTo>
                    <a:pt x="1454" y="1955"/>
                  </a:lnTo>
                  <a:cubicBezTo>
                    <a:pt x="1404" y="1955"/>
                    <a:pt x="1353" y="1955"/>
                    <a:pt x="1303" y="1955"/>
                  </a:cubicBezTo>
                  <a:cubicBezTo>
                    <a:pt x="677" y="1955"/>
                    <a:pt x="125" y="1680"/>
                    <a:pt x="0" y="1329"/>
                  </a:cubicBezTo>
                  <a:lnTo>
                    <a:pt x="0" y="0"/>
                  </a:lnTo>
                  <a:cubicBezTo>
                    <a:pt x="75" y="226"/>
                    <a:pt x="351" y="426"/>
                    <a:pt x="702" y="527"/>
                  </a:cubicBezTo>
                  <a:cubicBezTo>
                    <a:pt x="877" y="602"/>
                    <a:pt x="1078" y="627"/>
                    <a:pt x="1303" y="627"/>
                  </a:cubicBezTo>
                  <a:cubicBezTo>
                    <a:pt x="1353" y="627"/>
                    <a:pt x="1404" y="627"/>
                    <a:pt x="1454" y="627"/>
                  </a:cubicBezTo>
                  <a:lnTo>
                    <a:pt x="6491" y="301"/>
                  </a:lnTo>
                  <a:cubicBezTo>
                    <a:pt x="7318" y="251"/>
                    <a:pt x="8020" y="652"/>
                    <a:pt x="7920" y="112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2482600" y="4124100"/>
              <a:ext cx="650" cy="6300"/>
            </a:xfrm>
            <a:custGeom>
              <a:rect b="b" l="l" r="r" t="t"/>
              <a:pathLst>
                <a:path extrusionOk="0" h="252" w="26">
                  <a:moveTo>
                    <a:pt x="26" y="0"/>
                  </a:moveTo>
                  <a:lnTo>
                    <a:pt x="26" y="251"/>
                  </a:lnTo>
                  <a:cubicBezTo>
                    <a:pt x="0" y="176"/>
                    <a:pt x="0" y="76"/>
                    <a:pt x="26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2403650" y="4050175"/>
              <a:ext cx="293900" cy="137225"/>
            </a:xfrm>
            <a:custGeom>
              <a:rect b="b" l="l" r="r" t="t"/>
              <a:pathLst>
                <a:path extrusionOk="0" h="5489" w="11756">
                  <a:moveTo>
                    <a:pt x="11755" y="752"/>
                  </a:moveTo>
                  <a:lnTo>
                    <a:pt x="11755" y="2080"/>
                  </a:lnTo>
                  <a:cubicBezTo>
                    <a:pt x="11755" y="2206"/>
                    <a:pt x="11705" y="2306"/>
                    <a:pt x="11605" y="2406"/>
                  </a:cubicBezTo>
                  <a:cubicBezTo>
                    <a:pt x="11304" y="2757"/>
                    <a:pt x="10552" y="2907"/>
                    <a:pt x="9925" y="2757"/>
                  </a:cubicBezTo>
                  <a:lnTo>
                    <a:pt x="5339" y="1554"/>
                  </a:lnTo>
                  <a:cubicBezTo>
                    <a:pt x="4587" y="1353"/>
                    <a:pt x="3710" y="1604"/>
                    <a:pt x="3559" y="2080"/>
                  </a:cubicBezTo>
                  <a:lnTo>
                    <a:pt x="2557" y="4887"/>
                  </a:lnTo>
                  <a:cubicBezTo>
                    <a:pt x="2432" y="5238"/>
                    <a:pt x="1905" y="5489"/>
                    <a:pt x="1304" y="5489"/>
                  </a:cubicBezTo>
                  <a:cubicBezTo>
                    <a:pt x="1229" y="5489"/>
                    <a:pt x="1153" y="5489"/>
                    <a:pt x="1103" y="5489"/>
                  </a:cubicBezTo>
                  <a:cubicBezTo>
                    <a:pt x="502" y="5414"/>
                    <a:pt x="51" y="5138"/>
                    <a:pt x="1" y="4812"/>
                  </a:cubicBezTo>
                  <a:lnTo>
                    <a:pt x="1" y="4662"/>
                  </a:lnTo>
                  <a:lnTo>
                    <a:pt x="1" y="3484"/>
                  </a:lnTo>
                  <a:cubicBezTo>
                    <a:pt x="26" y="3584"/>
                    <a:pt x="76" y="3684"/>
                    <a:pt x="176" y="3785"/>
                  </a:cubicBezTo>
                  <a:cubicBezTo>
                    <a:pt x="351" y="3985"/>
                    <a:pt x="702" y="4110"/>
                    <a:pt x="1103" y="4160"/>
                  </a:cubicBezTo>
                  <a:cubicBezTo>
                    <a:pt x="1153" y="4160"/>
                    <a:pt x="1229" y="4160"/>
                    <a:pt x="1304" y="4160"/>
                  </a:cubicBezTo>
                  <a:cubicBezTo>
                    <a:pt x="1905" y="4160"/>
                    <a:pt x="2432" y="3910"/>
                    <a:pt x="2557" y="3559"/>
                  </a:cubicBezTo>
                  <a:lnTo>
                    <a:pt x="3559" y="752"/>
                  </a:lnTo>
                  <a:cubicBezTo>
                    <a:pt x="3710" y="276"/>
                    <a:pt x="4587" y="0"/>
                    <a:pt x="5339" y="201"/>
                  </a:cubicBezTo>
                  <a:lnTo>
                    <a:pt x="9925" y="1429"/>
                  </a:lnTo>
                  <a:cubicBezTo>
                    <a:pt x="10301" y="1529"/>
                    <a:pt x="10702" y="1504"/>
                    <a:pt x="11028" y="1404"/>
                  </a:cubicBezTo>
                  <a:cubicBezTo>
                    <a:pt x="11279" y="1328"/>
                    <a:pt x="11479" y="1228"/>
                    <a:pt x="11605" y="1078"/>
                  </a:cubicBezTo>
                  <a:cubicBezTo>
                    <a:pt x="11705" y="977"/>
                    <a:pt x="11755" y="852"/>
                    <a:pt x="11755" y="752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2549025" y="3922350"/>
              <a:ext cx="107150" cy="93375"/>
            </a:xfrm>
            <a:custGeom>
              <a:rect b="b" l="l" r="r" t="t"/>
              <a:pathLst>
                <a:path extrusionOk="0" h="3735" w="4286">
                  <a:moveTo>
                    <a:pt x="4286" y="0"/>
                  </a:moveTo>
                  <a:lnTo>
                    <a:pt x="4286" y="1278"/>
                  </a:lnTo>
                  <a:cubicBezTo>
                    <a:pt x="4286" y="1454"/>
                    <a:pt x="4186" y="1654"/>
                    <a:pt x="3935" y="1805"/>
                  </a:cubicBezTo>
                  <a:lnTo>
                    <a:pt x="852" y="3735"/>
                  </a:lnTo>
                  <a:cubicBezTo>
                    <a:pt x="151" y="3509"/>
                    <a:pt x="0" y="2958"/>
                    <a:pt x="552" y="2607"/>
                  </a:cubicBezTo>
                  <a:lnTo>
                    <a:pt x="3659" y="652"/>
                  </a:lnTo>
                  <a:lnTo>
                    <a:pt x="3935" y="451"/>
                  </a:lnTo>
                  <a:cubicBezTo>
                    <a:pt x="4161" y="326"/>
                    <a:pt x="4261" y="151"/>
                    <a:pt x="4286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2636725" y="4098400"/>
              <a:ext cx="59550" cy="59550"/>
            </a:xfrm>
            <a:custGeom>
              <a:rect b="b" l="l" r="r" t="t"/>
              <a:pathLst>
                <a:path extrusionOk="0" h="2382" w="2382">
                  <a:moveTo>
                    <a:pt x="2332" y="1254"/>
                  </a:moveTo>
                  <a:cubicBezTo>
                    <a:pt x="2307" y="1906"/>
                    <a:pt x="1755" y="2382"/>
                    <a:pt x="1104" y="2332"/>
                  </a:cubicBezTo>
                  <a:cubicBezTo>
                    <a:pt x="477" y="2282"/>
                    <a:pt x="1" y="1730"/>
                    <a:pt x="26" y="1104"/>
                  </a:cubicBezTo>
                  <a:cubicBezTo>
                    <a:pt x="76" y="477"/>
                    <a:pt x="627" y="1"/>
                    <a:pt x="1254" y="51"/>
                  </a:cubicBezTo>
                  <a:cubicBezTo>
                    <a:pt x="1906" y="76"/>
                    <a:pt x="2382" y="627"/>
                    <a:pt x="2332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2406775" y="4169850"/>
              <a:ext cx="59550" cy="59525"/>
            </a:xfrm>
            <a:custGeom>
              <a:rect b="b" l="l" r="r" t="t"/>
              <a:pathLst>
                <a:path extrusionOk="0" h="2381" w="2382">
                  <a:moveTo>
                    <a:pt x="2332" y="1278"/>
                  </a:moveTo>
                  <a:cubicBezTo>
                    <a:pt x="2307" y="1905"/>
                    <a:pt x="1755" y="2381"/>
                    <a:pt x="1104" y="2331"/>
                  </a:cubicBezTo>
                  <a:cubicBezTo>
                    <a:pt x="477" y="2281"/>
                    <a:pt x="1" y="1754"/>
                    <a:pt x="26" y="1103"/>
                  </a:cubicBezTo>
                  <a:cubicBezTo>
                    <a:pt x="76" y="476"/>
                    <a:pt x="627" y="0"/>
                    <a:pt x="1254" y="50"/>
                  </a:cubicBezTo>
                  <a:cubicBezTo>
                    <a:pt x="1906" y="100"/>
                    <a:pt x="2382" y="627"/>
                    <a:pt x="2332" y="127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2218175" y="4065825"/>
              <a:ext cx="60200" cy="59550"/>
            </a:xfrm>
            <a:custGeom>
              <a:rect b="b" l="l" r="r" t="t"/>
              <a:pathLst>
                <a:path extrusionOk="0" h="2382" w="2408">
                  <a:moveTo>
                    <a:pt x="2357" y="1279"/>
                  </a:moveTo>
                  <a:cubicBezTo>
                    <a:pt x="2307" y="1905"/>
                    <a:pt x="1755" y="2382"/>
                    <a:pt x="1129" y="2331"/>
                  </a:cubicBezTo>
                  <a:cubicBezTo>
                    <a:pt x="477" y="2306"/>
                    <a:pt x="1" y="1755"/>
                    <a:pt x="51" y="1128"/>
                  </a:cubicBezTo>
                  <a:cubicBezTo>
                    <a:pt x="101" y="477"/>
                    <a:pt x="653" y="1"/>
                    <a:pt x="1279" y="51"/>
                  </a:cubicBezTo>
                  <a:cubicBezTo>
                    <a:pt x="1906" y="101"/>
                    <a:pt x="2407" y="652"/>
                    <a:pt x="2357" y="127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2324075" y="3945525"/>
              <a:ext cx="59550" cy="58925"/>
            </a:xfrm>
            <a:custGeom>
              <a:rect b="b" l="l" r="r" t="t"/>
              <a:pathLst>
                <a:path extrusionOk="0" h="2357" w="2382">
                  <a:moveTo>
                    <a:pt x="2331" y="1254"/>
                  </a:moveTo>
                  <a:cubicBezTo>
                    <a:pt x="2306" y="1880"/>
                    <a:pt x="1755" y="2356"/>
                    <a:pt x="1103" y="2306"/>
                  </a:cubicBezTo>
                  <a:cubicBezTo>
                    <a:pt x="477" y="2281"/>
                    <a:pt x="1" y="1730"/>
                    <a:pt x="26" y="1103"/>
                  </a:cubicBezTo>
                  <a:cubicBezTo>
                    <a:pt x="76" y="477"/>
                    <a:pt x="627" y="1"/>
                    <a:pt x="1254" y="26"/>
                  </a:cubicBezTo>
                  <a:cubicBezTo>
                    <a:pt x="1905" y="76"/>
                    <a:pt x="2382" y="627"/>
                    <a:pt x="2331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2607275" y="3958050"/>
              <a:ext cx="60175" cy="59550"/>
            </a:xfrm>
            <a:custGeom>
              <a:rect b="b" l="l" r="r" t="t"/>
              <a:pathLst>
                <a:path extrusionOk="0" h="2382" w="2407">
                  <a:moveTo>
                    <a:pt x="2357" y="1254"/>
                  </a:moveTo>
                  <a:cubicBezTo>
                    <a:pt x="2307" y="1906"/>
                    <a:pt x="1755" y="2382"/>
                    <a:pt x="1129" y="2332"/>
                  </a:cubicBezTo>
                  <a:cubicBezTo>
                    <a:pt x="502" y="2282"/>
                    <a:pt x="1" y="1730"/>
                    <a:pt x="51" y="1104"/>
                  </a:cubicBezTo>
                  <a:cubicBezTo>
                    <a:pt x="101" y="477"/>
                    <a:pt x="653" y="1"/>
                    <a:pt x="1279" y="51"/>
                  </a:cubicBezTo>
                  <a:cubicBezTo>
                    <a:pt x="1931" y="76"/>
                    <a:pt x="2407" y="627"/>
                    <a:pt x="2357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2424325" y="3768200"/>
              <a:ext cx="80850" cy="302675"/>
            </a:xfrm>
            <a:custGeom>
              <a:rect b="b" l="l" r="r" t="t"/>
              <a:pathLst>
                <a:path extrusionOk="0" h="12107" w="3234">
                  <a:moveTo>
                    <a:pt x="3234" y="10602"/>
                  </a:moveTo>
                  <a:cubicBezTo>
                    <a:pt x="3234" y="12106"/>
                    <a:pt x="1" y="11805"/>
                    <a:pt x="1" y="10602"/>
                  </a:cubicBezTo>
                  <a:lnTo>
                    <a:pt x="1" y="1"/>
                  </a:lnTo>
                  <a:lnTo>
                    <a:pt x="32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2374200" y="3448650"/>
              <a:ext cx="461175" cy="458050"/>
            </a:xfrm>
            <a:custGeom>
              <a:rect b="b" l="l" r="r" t="t"/>
              <a:pathLst>
                <a:path extrusionOk="0" h="18322" w="18447">
                  <a:moveTo>
                    <a:pt x="1279" y="3209"/>
                  </a:moveTo>
                  <a:cubicBezTo>
                    <a:pt x="1279" y="3209"/>
                    <a:pt x="10577" y="1"/>
                    <a:pt x="14512" y="477"/>
                  </a:cubicBezTo>
                  <a:cubicBezTo>
                    <a:pt x="18447" y="953"/>
                    <a:pt x="17570" y="17971"/>
                    <a:pt x="17570" y="17971"/>
                  </a:cubicBezTo>
                  <a:cubicBezTo>
                    <a:pt x="17570" y="17971"/>
                    <a:pt x="15464" y="18322"/>
                    <a:pt x="13409" y="17971"/>
                  </a:cubicBezTo>
                  <a:cubicBezTo>
                    <a:pt x="12532" y="13259"/>
                    <a:pt x="11103" y="8046"/>
                    <a:pt x="11103" y="8046"/>
                  </a:cubicBezTo>
                  <a:cubicBezTo>
                    <a:pt x="11103" y="8046"/>
                    <a:pt x="2557" y="10527"/>
                    <a:pt x="1279" y="9274"/>
                  </a:cubicBezTo>
                  <a:cubicBezTo>
                    <a:pt x="1" y="8046"/>
                    <a:pt x="1279" y="3209"/>
                    <a:pt x="1279" y="320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2374200" y="3448650"/>
              <a:ext cx="461175" cy="498150"/>
            </a:xfrm>
            <a:custGeom>
              <a:rect b="b" l="l" r="r" t="t"/>
              <a:pathLst>
                <a:path extrusionOk="0" h="19926" w="18447">
                  <a:moveTo>
                    <a:pt x="1279" y="3209"/>
                  </a:moveTo>
                  <a:cubicBezTo>
                    <a:pt x="1279" y="3209"/>
                    <a:pt x="10577" y="1"/>
                    <a:pt x="14512" y="477"/>
                  </a:cubicBezTo>
                  <a:cubicBezTo>
                    <a:pt x="18447" y="953"/>
                    <a:pt x="17570" y="17971"/>
                    <a:pt x="17570" y="17971"/>
                  </a:cubicBezTo>
                  <a:cubicBezTo>
                    <a:pt x="17244" y="18622"/>
                    <a:pt x="14687" y="19926"/>
                    <a:pt x="13409" y="17971"/>
                  </a:cubicBezTo>
                  <a:cubicBezTo>
                    <a:pt x="12532" y="13259"/>
                    <a:pt x="11103" y="8046"/>
                    <a:pt x="11103" y="8046"/>
                  </a:cubicBezTo>
                  <a:cubicBezTo>
                    <a:pt x="11103" y="8046"/>
                    <a:pt x="2557" y="10527"/>
                    <a:pt x="1279" y="9274"/>
                  </a:cubicBezTo>
                  <a:cubicBezTo>
                    <a:pt x="1" y="8046"/>
                    <a:pt x="1279" y="3209"/>
                    <a:pt x="1279" y="320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414925" y="3648525"/>
              <a:ext cx="395400" cy="302675"/>
            </a:xfrm>
            <a:custGeom>
              <a:rect b="b" l="l" r="r" t="t"/>
              <a:pathLst>
                <a:path extrusionOk="0" h="12107" w="15816">
                  <a:moveTo>
                    <a:pt x="14838" y="4713"/>
                  </a:moveTo>
                  <a:cubicBezTo>
                    <a:pt x="14011" y="5490"/>
                    <a:pt x="4136" y="10953"/>
                    <a:pt x="2281" y="11981"/>
                  </a:cubicBezTo>
                  <a:cubicBezTo>
                    <a:pt x="2056" y="12106"/>
                    <a:pt x="1780" y="12106"/>
                    <a:pt x="1555" y="11981"/>
                  </a:cubicBezTo>
                  <a:cubicBezTo>
                    <a:pt x="1555" y="11981"/>
                    <a:pt x="1555" y="11981"/>
                    <a:pt x="1555" y="11981"/>
                  </a:cubicBezTo>
                  <a:lnTo>
                    <a:pt x="1555" y="11981"/>
                  </a:lnTo>
                  <a:cubicBezTo>
                    <a:pt x="527" y="11304"/>
                    <a:pt x="1" y="8998"/>
                    <a:pt x="1981" y="7520"/>
                  </a:cubicBezTo>
                  <a:cubicBezTo>
                    <a:pt x="2582" y="7068"/>
                    <a:pt x="13109" y="1"/>
                    <a:pt x="14788" y="477"/>
                  </a:cubicBezTo>
                  <a:lnTo>
                    <a:pt x="14788" y="477"/>
                  </a:lnTo>
                  <a:cubicBezTo>
                    <a:pt x="14813" y="477"/>
                    <a:pt x="14838" y="502"/>
                    <a:pt x="14838" y="502"/>
                  </a:cubicBezTo>
                  <a:cubicBezTo>
                    <a:pt x="14888" y="527"/>
                    <a:pt x="14963" y="552"/>
                    <a:pt x="14988" y="602"/>
                  </a:cubicBezTo>
                  <a:cubicBezTo>
                    <a:pt x="15815" y="1254"/>
                    <a:pt x="15715" y="3911"/>
                    <a:pt x="14838" y="47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118550" y="3471850"/>
              <a:ext cx="666075" cy="476200"/>
            </a:xfrm>
            <a:custGeom>
              <a:rect b="b" l="l" r="r" t="t"/>
              <a:pathLst>
                <a:path extrusionOk="0" h="19048" w="26643">
                  <a:moveTo>
                    <a:pt x="26643" y="7544"/>
                  </a:moveTo>
                  <a:cubicBezTo>
                    <a:pt x="24964" y="7068"/>
                    <a:pt x="14437" y="14135"/>
                    <a:pt x="13836" y="14587"/>
                  </a:cubicBezTo>
                  <a:cubicBezTo>
                    <a:pt x="11856" y="16065"/>
                    <a:pt x="12382" y="18371"/>
                    <a:pt x="13410" y="19048"/>
                  </a:cubicBezTo>
                  <a:lnTo>
                    <a:pt x="1705" y="12256"/>
                  </a:lnTo>
                  <a:lnTo>
                    <a:pt x="1304" y="12030"/>
                  </a:lnTo>
                  <a:lnTo>
                    <a:pt x="1279" y="12005"/>
                  </a:lnTo>
                  <a:cubicBezTo>
                    <a:pt x="377" y="11228"/>
                    <a:pt x="1" y="9073"/>
                    <a:pt x="1881" y="7669"/>
                  </a:cubicBezTo>
                  <a:cubicBezTo>
                    <a:pt x="2482" y="7243"/>
                    <a:pt x="13259" y="0"/>
                    <a:pt x="14738" y="677"/>
                  </a:cubicBezTo>
                  <a:lnTo>
                    <a:pt x="14838" y="727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3013300" y="1935500"/>
              <a:ext cx="424850" cy="735600"/>
            </a:xfrm>
            <a:custGeom>
              <a:rect b="b" l="l" r="r" t="t"/>
              <a:pathLst>
                <a:path extrusionOk="0" h="29424" w="16994">
                  <a:moveTo>
                    <a:pt x="16818" y="20902"/>
                  </a:moveTo>
                  <a:cubicBezTo>
                    <a:pt x="16492" y="18396"/>
                    <a:pt x="15339" y="3308"/>
                    <a:pt x="13134" y="1604"/>
                  </a:cubicBezTo>
                  <a:cubicBezTo>
                    <a:pt x="13134" y="1604"/>
                    <a:pt x="11630" y="0"/>
                    <a:pt x="10953" y="677"/>
                  </a:cubicBezTo>
                  <a:lnTo>
                    <a:pt x="1" y="7018"/>
                  </a:lnTo>
                  <a:lnTo>
                    <a:pt x="502" y="13835"/>
                  </a:lnTo>
                  <a:lnTo>
                    <a:pt x="5264" y="29424"/>
                  </a:lnTo>
                  <a:lnTo>
                    <a:pt x="15890" y="23309"/>
                  </a:lnTo>
                  <a:cubicBezTo>
                    <a:pt x="16567" y="23108"/>
                    <a:pt x="16993" y="22206"/>
                    <a:pt x="16818" y="20902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3001400" y="2069575"/>
              <a:ext cx="162925" cy="636625"/>
            </a:xfrm>
            <a:custGeom>
              <a:rect b="b" l="l" r="r" t="t"/>
              <a:pathLst>
                <a:path extrusionOk="0" h="25465" w="6517">
                  <a:moveTo>
                    <a:pt x="2507" y="2657"/>
                  </a:moveTo>
                  <a:cubicBezTo>
                    <a:pt x="4712" y="4387"/>
                    <a:pt x="5865" y="19474"/>
                    <a:pt x="6191" y="21956"/>
                  </a:cubicBezTo>
                  <a:cubicBezTo>
                    <a:pt x="6517" y="24462"/>
                    <a:pt x="4712" y="25464"/>
                    <a:pt x="3083" y="22933"/>
                  </a:cubicBezTo>
                  <a:cubicBezTo>
                    <a:pt x="1479" y="20377"/>
                    <a:pt x="0" y="6016"/>
                    <a:pt x="0" y="3008"/>
                  </a:cubicBezTo>
                  <a:cubicBezTo>
                    <a:pt x="0" y="1"/>
                    <a:pt x="2507" y="2657"/>
                    <a:pt x="2507" y="2657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3183725" y="1925475"/>
              <a:ext cx="426100" cy="767575"/>
            </a:xfrm>
            <a:custGeom>
              <a:rect b="b" l="l" r="r" t="t"/>
              <a:pathLst>
                <a:path extrusionOk="0" h="30703" w="17044">
                  <a:moveTo>
                    <a:pt x="13008" y="150"/>
                  </a:moveTo>
                  <a:cubicBezTo>
                    <a:pt x="9926" y="0"/>
                    <a:pt x="4713" y="3609"/>
                    <a:pt x="2357" y="6592"/>
                  </a:cubicBezTo>
                  <a:cubicBezTo>
                    <a:pt x="1" y="9574"/>
                    <a:pt x="1454" y="12807"/>
                    <a:pt x="2256" y="15990"/>
                  </a:cubicBezTo>
                  <a:cubicBezTo>
                    <a:pt x="3058" y="19173"/>
                    <a:pt x="1830" y="27143"/>
                    <a:pt x="1830" y="27920"/>
                  </a:cubicBezTo>
                  <a:cubicBezTo>
                    <a:pt x="5439" y="30351"/>
                    <a:pt x="14186" y="30702"/>
                    <a:pt x="15189" y="27118"/>
                  </a:cubicBezTo>
                  <a:cubicBezTo>
                    <a:pt x="15615" y="23208"/>
                    <a:pt x="12758" y="19073"/>
                    <a:pt x="12733" y="16792"/>
                  </a:cubicBezTo>
                  <a:cubicBezTo>
                    <a:pt x="12883" y="11880"/>
                    <a:pt x="17043" y="1629"/>
                    <a:pt x="1300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434350" y="1928600"/>
              <a:ext cx="115950" cy="770700"/>
            </a:xfrm>
            <a:custGeom>
              <a:rect b="b" l="l" r="r" t="t"/>
              <a:pathLst>
                <a:path extrusionOk="0" h="30828" w="4638">
                  <a:moveTo>
                    <a:pt x="302" y="727"/>
                  </a:moveTo>
                  <a:cubicBezTo>
                    <a:pt x="1881" y="7670"/>
                    <a:pt x="1379" y="15163"/>
                    <a:pt x="1028" y="18096"/>
                  </a:cubicBezTo>
                  <a:cubicBezTo>
                    <a:pt x="678" y="21053"/>
                    <a:pt x="602" y="30828"/>
                    <a:pt x="602" y="30828"/>
                  </a:cubicBezTo>
                  <a:cubicBezTo>
                    <a:pt x="2983" y="29625"/>
                    <a:pt x="4111" y="27419"/>
                    <a:pt x="4161" y="26417"/>
                  </a:cubicBezTo>
                  <a:cubicBezTo>
                    <a:pt x="4211" y="25414"/>
                    <a:pt x="3309" y="16918"/>
                    <a:pt x="3359" y="16241"/>
                  </a:cubicBezTo>
                  <a:cubicBezTo>
                    <a:pt x="3434" y="15539"/>
                    <a:pt x="4637" y="8998"/>
                    <a:pt x="4512" y="5439"/>
                  </a:cubicBezTo>
                  <a:cubicBezTo>
                    <a:pt x="4387" y="1905"/>
                    <a:pt x="3059" y="1354"/>
                    <a:pt x="3059" y="135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3448150" y="1990625"/>
              <a:ext cx="10675" cy="21325"/>
            </a:xfrm>
            <a:custGeom>
              <a:rect b="b" l="l" r="r" t="t"/>
              <a:pathLst>
                <a:path extrusionOk="0" h="853" w="427">
                  <a:moveTo>
                    <a:pt x="0" y="1"/>
                  </a:moveTo>
                  <a:lnTo>
                    <a:pt x="426" y="176"/>
                  </a:lnTo>
                  <a:cubicBezTo>
                    <a:pt x="376" y="377"/>
                    <a:pt x="351" y="602"/>
                    <a:pt x="326" y="853"/>
                  </a:cubicBezTo>
                  <a:cubicBezTo>
                    <a:pt x="326" y="803"/>
                    <a:pt x="301" y="753"/>
                    <a:pt x="301" y="7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118575" y="1964950"/>
              <a:ext cx="271325" cy="741250"/>
            </a:xfrm>
            <a:custGeom>
              <a:rect b="b" l="l" r="r" t="t"/>
              <a:pathLst>
                <a:path extrusionOk="0" h="29650" w="10853">
                  <a:moveTo>
                    <a:pt x="8471" y="0"/>
                  </a:moveTo>
                  <a:cubicBezTo>
                    <a:pt x="10852" y="5063"/>
                    <a:pt x="9700" y="9674"/>
                    <a:pt x="9599" y="13835"/>
                  </a:cubicBezTo>
                  <a:cubicBezTo>
                    <a:pt x="9499" y="17995"/>
                    <a:pt x="7344" y="29649"/>
                    <a:pt x="7344" y="29649"/>
                  </a:cubicBezTo>
                  <a:cubicBezTo>
                    <a:pt x="3208" y="28622"/>
                    <a:pt x="2707" y="25840"/>
                    <a:pt x="1905" y="24436"/>
                  </a:cubicBezTo>
                  <a:cubicBezTo>
                    <a:pt x="0" y="14712"/>
                    <a:pt x="2406" y="6842"/>
                    <a:pt x="4211" y="3910"/>
                  </a:cubicBezTo>
                  <a:cubicBezTo>
                    <a:pt x="5614" y="1629"/>
                    <a:pt x="8471" y="0"/>
                    <a:pt x="8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3169950" y="2101525"/>
              <a:ext cx="187375" cy="401650"/>
            </a:xfrm>
            <a:custGeom>
              <a:rect b="b" l="l" r="r" t="t"/>
              <a:pathLst>
                <a:path extrusionOk="0" h="16066" w="7495">
                  <a:moveTo>
                    <a:pt x="3835" y="953"/>
                  </a:moveTo>
                  <a:cubicBezTo>
                    <a:pt x="0" y="1"/>
                    <a:pt x="1930" y="9023"/>
                    <a:pt x="3810" y="12607"/>
                  </a:cubicBezTo>
                  <a:cubicBezTo>
                    <a:pt x="4762" y="14437"/>
                    <a:pt x="5514" y="15490"/>
                    <a:pt x="6667" y="16066"/>
                  </a:cubicBezTo>
                  <a:cubicBezTo>
                    <a:pt x="7043" y="13610"/>
                    <a:pt x="7369" y="11129"/>
                    <a:pt x="7494" y="9374"/>
                  </a:cubicBezTo>
                  <a:cubicBezTo>
                    <a:pt x="6517" y="6116"/>
                    <a:pt x="5790" y="1931"/>
                    <a:pt x="3835" y="953"/>
                  </a:cubicBezTo>
                  <a:close/>
                </a:path>
              </a:pathLst>
            </a:custGeom>
            <a:solidFill>
              <a:srgbClr val="EABD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871075" y="2908550"/>
              <a:ext cx="72075" cy="51400"/>
            </a:xfrm>
            <a:custGeom>
              <a:rect b="b" l="l" r="r" t="t"/>
              <a:pathLst>
                <a:path extrusionOk="0" h="2056" w="2883">
                  <a:moveTo>
                    <a:pt x="2156" y="1"/>
                  </a:moveTo>
                  <a:lnTo>
                    <a:pt x="0" y="1529"/>
                  </a:lnTo>
                  <a:lnTo>
                    <a:pt x="276" y="2056"/>
                  </a:lnTo>
                  <a:lnTo>
                    <a:pt x="2582" y="477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366050" y="2247525"/>
              <a:ext cx="424850" cy="735625"/>
            </a:xfrm>
            <a:custGeom>
              <a:rect b="b" l="l" r="r" t="t"/>
              <a:pathLst>
                <a:path extrusionOk="0" h="29425" w="16994">
                  <a:moveTo>
                    <a:pt x="16818" y="20903"/>
                  </a:moveTo>
                  <a:cubicBezTo>
                    <a:pt x="16517" y="18396"/>
                    <a:pt x="15339" y="3309"/>
                    <a:pt x="13134" y="1604"/>
                  </a:cubicBezTo>
                  <a:cubicBezTo>
                    <a:pt x="13134" y="1604"/>
                    <a:pt x="11655" y="0"/>
                    <a:pt x="10978" y="677"/>
                  </a:cubicBezTo>
                  <a:lnTo>
                    <a:pt x="1" y="6993"/>
                  </a:lnTo>
                  <a:lnTo>
                    <a:pt x="502" y="13835"/>
                  </a:lnTo>
                  <a:lnTo>
                    <a:pt x="5264" y="29424"/>
                  </a:lnTo>
                  <a:lnTo>
                    <a:pt x="15916" y="23284"/>
                  </a:lnTo>
                  <a:cubicBezTo>
                    <a:pt x="16567" y="23108"/>
                    <a:pt x="16993" y="22206"/>
                    <a:pt x="16818" y="2090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354775" y="2381600"/>
              <a:ext cx="162300" cy="636625"/>
            </a:xfrm>
            <a:custGeom>
              <a:rect b="b" l="l" r="r" t="t"/>
              <a:pathLst>
                <a:path extrusionOk="0" h="25465" w="6492">
                  <a:moveTo>
                    <a:pt x="2482" y="2657"/>
                  </a:moveTo>
                  <a:cubicBezTo>
                    <a:pt x="4687" y="4387"/>
                    <a:pt x="5865" y="19475"/>
                    <a:pt x="6166" y="21956"/>
                  </a:cubicBezTo>
                  <a:cubicBezTo>
                    <a:pt x="6492" y="24462"/>
                    <a:pt x="4712" y="25465"/>
                    <a:pt x="3083" y="22908"/>
                  </a:cubicBezTo>
                  <a:cubicBezTo>
                    <a:pt x="1454" y="20377"/>
                    <a:pt x="1" y="5991"/>
                    <a:pt x="1" y="3008"/>
                  </a:cubicBezTo>
                  <a:cubicBezTo>
                    <a:pt x="1" y="1"/>
                    <a:pt x="2482" y="2657"/>
                    <a:pt x="2482" y="2657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4326600" y="1505025"/>
              <a:ext cx="234350" cy="410450"/>
            </a:xfrm>
            <a:custGeom>
              <a:rect b="b" l="l" r="r" t="t"/>
              <a:pathLst>
                <a:path extrusionOk="0" h="16418" w="9374">
                  <a:moveTo>
                    <a:pt x="7243" y="1"/>
                  </a:moveTo>
                  <a:cubicBezTo>
                    <a:pt x="4687" y="1254"/>
                    <a:pt x="0" y="11580"/>
                    <a:pt x="777" y="14011"/>
                  </a:cubicBezTo>
                  <a:cubicBezTo>
                    <a:pt x="1579" y="16417"/>
                    <a:pt x="3760" y="15089"/>
                    <a:pt x="5238" y="12958"/>
                  </a:cubicBezTo>
                  <a:cubicBezTo>
                    <a:pt x="7294" y="10026"/>
                    <a:pt x="9374" y="3660"/>
                    <a:pt x="9098" y="2056"/>
                  </a:cubicBezTo>
                  <a:cubicBezTo>
                    <a:pt x="8847" y="477"/>
                    <a:pt x="7243" y="1"/>
                    <a:pt x="7243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4371700" y="2843400"/>
              <a:ext cx="218700" cy="161675"/>
            </a:xfrm>
            <a:custGeom>
              <a:rect b="b" l="l" r="r" t="t"/>
              <a:pathLst>
                <a:path extrusionOk="0" h="6467" w="8748">
                  <a:moveTo>
                    <a:pt x="6066" y="0"/>
                  </a:moveTo>
                  <a:cubicBezTo>
                    <a:pt x="6066" y="0"/>
                    <a:pt x="2106" y="4612"/>
                    <a:pt x="1053" y="4912"/>
                  </a:cubicBezTo>
                  <a:cubicBezTo>
                    <a:pt x="1" y="5238"/>
                    <a:pt x="953" y="6316"/>
                    <a:pt x="1755" y="6391"/>
                  </a:cubicBezTo>
                  <a:cubicBezTo>
                    <a:pt x="2557" y="6466"/>
                    <a:pt x="5139" y="6366"/>
                    <a:pt x="5891" y="5639"/>
                  </a:cubicBezTo>
                  <a:cubicBezTo>
                    <a:pt x="6642" y="4887"/>
                    <a:pt x="8748" y="4110"/>
                    <a:pt x="8748" y="4110"/>
                  </a:cubicBezTo>
                  <a:cubicBezTo>
                    <a:pt x="8748" y="1704"/>
                    <a:pt x="8171" y="201"/>
                    <a:pt x="8171" y="2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4475725" y="1993125"/>
              <a:ext cx="189875" cy="885375"/>
            </a:xfrm>
            <a:custGeom>
              <a:rect b="b" l="l" r="r" t="t"/>
              <a:pathLst>
                <a:path extrusionOk="0" h="35415" w="7595">
                  <a:moveTo>
                    <a:pt x="501" y="1404"/>
                  </a:moveTo>
                  <a:cubicBezTo>
                    <a:pt x="501" y="1404"/>
                    <a:pt x="0" y="11630"/>
                    <a:pt x="176" y="14963"/>
                  </a:cubicBezTo>
                  <a:cubicBezTo>
                    <a:pt x="376" y="18322"/>
                    <a:pt x="1178" y="34938"/>
                    <a:pt x="1178" y="34938"/>
                  </a:cubicBezTo>
                  <a:cubicBezTo>
                    <a:pt x="3359" y="35415"/>
                    <a:pt x="4737" y="34938"/>
                    <a:pt x="4737" y="34938"/>
                  </a:cubicBezTo>
                  <a:cubicBezTo>
                    <a:pt x="5439" y="22207"/>
                    <a:pt x="5414" y="18522"/>
                    <a:pt x="5614" y="16643"/>
                  </a:cubicBezTo>
                  <a:cubicBezTo>
                    <a:pt x="5815" y="14738"/>
                    <a:pt x="6065" y="9249"/>
                    <a:pt x="6065" y="9249"/>
                  </a:cubicBezTo>
                  <a:cubicBezTo>
                    <a:pt x="7594" y="6091"/>
                    <a:pt x="6015" y="1981"/>
                    <a:pt x="5263" y="1003"/>
                  </a:cubicBezTo>
                  <a:cubicBezTo>
                    <a:pt x="4512" y="1"/>
                    <a:pt x="501" y="1404"/>
                    <a:pt x="501" y="140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4655550" y="2927975"/>
              <a:ext cx="123450" cy="216200"/>
            </a:xfrm>
            <a:custGeom>
              <a:rect b="b" l="l" r="r" t="t"/>
              <a:pathLst>
                <a:path extrusionOk="0" h="8648" w="4938">
                  <a:moveTo>
                    <a:pt x="1153" y="1003"/>
                  </a:moveTo>
                  <a:cubicBezTo>
                    <a:pt x="1028" y="2858"/>
                    <a:pt x="351" y="5063"/>
                    <a:pt x="176" y="6166"/>
                  </a:cubicBezTo>
                  <a:cubicBezTo>
                    <a:pt x="0" y="7294"/>
                    <a:pt x="401" y="7920"/>
                    <a:pt x="677" y="8296"/>
                  </a:cubicBezTo>
                  <a:cubicBezTo>
                    <a:pt x="928" y="8647"/>
                    <a:pt x="4085" y="7595"/>
                    <a:pt x="4512" y="6392"/>
                  </a:cubicBezTo>
                  <a:cubicBezTo>
                    <a:pt x="4938" y="5164"/>
                    <a:pt x="4060" y="4111"/>
                    <a:pt x="3985" y="1830"/>
                  </a:cubicBezTo>
                  <a:cubicBezTo>
                    <a:pt x="2983" y="1"/>
                    <a:pt x="1153" y="1003"/>
                    <a:pt x="1153" y="10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570325" y="2000650"/>
              <a:ext cx="216200" cy="997525"/>
            </a:xfrm>
            <a:custGeom>
              <a:rect b="b" l="l" r="r" t="t"/>
              <a:pathLst>
                <a:path extrusionOk="0" h="39901" w="8648">
                  <a:moveTo>
                    <a:pt x="1" y="1905"/>
                  </a:moveTo>
                  <a:cubicBezTo>
                    <a:pt x="1" y="1905"/>
                    <a:pt x="552" y="11204"/>
                    <a:pt x="1404" y="14286"/>
                  </a:cubicBezTo>
                  <a:cubicBezTo>
                    <a:pt x="2256" y="17394"/>
                    <a:pt x="3033" y="26467"/>
                    <a:pt x="3409" y="28046"/>
                  </a:cubicBezTo>
                  <a:cubicBezTo>
                    <a:pt x="3760" y="29625"/>
                    <a:pt x="4211" y="39424"/>
                    <a:pt x="4211" y="39424"/>
                  </a:cubicBezTo>
                  <a:cubicBezTo>
                    <a:pt x="6166" y="39901"/>
                    <a:pt x="7720" y="39424"/>
                    <a:pt x="7720" y="39424"/>
                  </a:cubicBezTo>
                  <a:cubicBezTo>
                    <a:pt x="7670" y="30251"/>
                    <a:pt x="7895" y="22808"/>
                    <a:pt x="7720" y="20301"/>
                  </a:cubicBezTo>
                  <a:cubicBezTo>
                    <a:pt x="7545" y="17795"/>
                    <a:pt x="7795" y="10352"/>
                    <a:pt x="7795" y="10352"/>
                  </a:cubicBezTo>
                  <a:cubicBezTo>
                    <a:pt x="8597" y="6868"/>
                    <a:pt x="8647" y="6442"/>
                    <a:pt x="7795" y="4136"/>
                  </a:cubicBezTo>
                  <a:cubicBezTo>
                    <a:pt x="6918" y="1830"/>
                    <a:pt x="3234" y="1"/>
                    <a:pt x="1" y="1905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431225" y="1493750"/>
              <a:ext cx="439875" cy="712450"/>
            </a:xfrm>
            <a:custGeom>
              <a:rect b="b" l="l" r="r" t="t"/>
              <a:pathLst>
                <a:path extrusionOk="0" h="28498" w="17595">
                  <a:moveTo>
                    <a:pt x="3785" y="126"/>
                  </a:moveTo>
                  <a:cubicBezTo>
                    <a:pt x="6642" y="1"/>
                    <a:pt x="13234" y="1480"/>
                    <a:pt x="15414" y="4262"/>
                  </a:cubicBezTo>
                  <a:cubicBezTo>
                    <a:pt x="17595" y="7018"/>
                    <a:pt x="14437" y="11931"/>
                    <a:pt x="13660" y="14888"/>
                  </a:cubicBezTo>
                  <a:cubicBezTo>
                    <a:pt x="12908" y="17846"/>
                    <a:pt x="14011" y="25264"/>
                    <a:pt x="14011" y="25966"/>
                  </a:cubicBezTo>
                  <a:cubicBezTo>
                    <a:pt x="10652" y="28196"/>
                    <a:pt x="2507" y="28497"/>
                    <a:pt x="1605" y="25139"/>
                  </a:cubicBezTo>
                  <a:cubicBezTo>
                    <a:pt x="1229" y="21530"/>
                    <a:pt x="2056" y="17194"/>
                    <a:pt x="2106" y="15089"/>
                  </a:cubicBezTo>
                  <a:cubicBezTo>
                    <a:pt x="1981" y="10527"/>
                    <a:pt x="1" y="1480"/>
                    <a:pt x="3785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4456925" y="1496900"/>
              <a:ext cx="137250" cy="716175"/>
            </a:xfrm>
            <a:custGeom>
              <a:rect b="b" l="l" r="r" t="t"/>
              <a:pathLst>
                <a:path extrusionOk="0" h="28647" w="5490">
                  <a:moveTo>
                    <a:pt x="5188" y="677"/>
                  </a:moveTo>
                  <a:cubicBezTo>
                    <a:pt x="3359" y="7118"/>
                    <a:pt x="2933" y="14336"/>
                    <a:pt x="3108" y="17068"/>
                  </a:cubicBezTo>
                  <a:cubicBezTo>
                    <a:pt x="3284" y="19825"/>
                    <a:pt x="3359" y="28647"/>
                    <a:pt x="3359" y="28647"/>
                  </a:cubicBezTo>
                  <a:cubicBezTo>
                    <a:pt x="1228" y="27519"/>
                    <a:pt x="301" y="25464"/>
                    <a:pt x="301" y="24537"/>
                  </a:cubicBezTo>
                  <a:cubicBezTo>
                    <a:pt x="301" y="23584"/>
                    <a:pt x="1103" y="15589"/>
                    <a:pt x="1078" y="14963"/>
                  </a:cubicBezTo>
                  <a:cubicBezTo>
                    <a:pt x="1053" y="14311"/>
                    <a:pt x="0" y="6968"/>
                    <a:pt x="301" y="3684"/>
                  </a:cubicBezTo>
                  <a:cubicBezTo>
                    <a:pt x="602" y="376"/>
                    <a:pt x="2757" y="0"/>
                    <a:pt x="2757" y="0"/>
                  </a:cubicBezTo>
                  <a:lnTo>
                    <a:pt x="5489" y="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4511425" y="1319575"/>
              <a:ext cx="31350" cy="81475"/>
            </a:xfrm>
            <a:custGeom>
              <a:rect b="b" l="l" r="r" t="t"/>
              <a:pathLst>
                <a:path extrusionOk="0" h="3259" w="1254">
                  <a:moveTo>
                    <a:pt x="1254" y="0"/>
                  </a:moveTo>
                  <a:cubicBezTo>
                    <a:pt x="1" y="401"/>
                    <a:pt x="1254" y="3259"/>
                    <a:pt x="1254" y="325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4528975" y="1261925"/>
              <a:ext cx="195525" cy="279475"/>
            </a:xfrm>
            <a:custGeom>
              <a:rect b="b" l="l" r="r" t="t"/>
              <a:pathLst>
                <a:path extrusionOk="0" h="11179" w="7821">
                  <a:moveTo>
                    <a:pt x="477" y="2682"/>
                  </a:moveTo>
                  <a:cubicBezTo>
                    <a:pt x="477" y="2682"/>
                    <a:pt x="1" y="4362"/>
                    <a:pt x="201" y="5640"/>
                  </a:cubicBezTo>
                  <a:cubicBezTo>
                    <a:pt x="377" y="6943"/>
                    <a:pt x="477" y="9524"/>
                    <a:pt x="1630" y="10352"/>
                  </a:cubicBezTo>
                  <a:cubicBezTo>
                    <a:pt x="2783" y="11179"/>
                    <a:pt x="4437" y="10226"/>
                    <a:pt x="5514" y="9299"/>
                  </a:cubicBezTo>
                  <a:cubicBezTo>
                    <a:pt x="6617" y="8372"/>
                    <a:pt x="7770" y="6667"/>
                    <a:pt x="7795" y="4587"/>
                  </a:cubicBezTo>
                  <a:cubicBezTo>
                    <a:pt x="7820" y="2532"/>
                    <a:pt x="7018" y="1"/>
                    <a:pt x="4036" y="126"/>
                  </a:cubicBezTo>
                  <a:cubicBezTo>
                    <a:pt x="1053" y="251"/>
                    <a:pt x="477" y="2682"/>
                    <a:pt x="477" y="26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4577850" y="1448650"/>
              <a:ext cx="120950" cy="176725"/>
            </a:xfrm>
            <a:custGeom>
              <a:rect b="b" l="l" r="r" t="t"/>
              <a:pathLst>
                <a:path extrusionOk="0" h="7069" w="4838">
                  <a:moveTo>
                    <a:pt x="4311" y="0"/>
                  </a:moveTo>
                  <a:cubicBezTo>
                    <a:pt x="4311" y="0"/>
                    <a:pt x="4086" y="2657"/>
                    <a:pt x="4787" y="3634"/>
                  </a:cubicBezTo>
                  <a:cubicBezTo>
                    <a:pt x="4838" y="4286"/>
                    <a:pt x="2958" y="7068"/>
                    <a:pt x="1078" y="6592"/>
                  </a:cubicBezTo>
                  <a:cubicBezTo>
                    <a:pt x="0" y="6316"/>
                    <a:pt x="126" y="5038"/>
                    <a:pt x="126" y="5038"/>
                  </a:cubicBezTo>
                  <a:cubicBezTo>
                    <a:pt x="251" y="4060"/>
                    <a:pt x="126" y="1730"/>
                    <a:pt x="126" y="17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4512050" y="1191125"/>
              <a:ext cx="273225" cy="273825"/>
            </a:xfrm>
            <a:custGeom>
              <a:rect b="b" l="l" r="r" t="t"/>
              <a:pathLst>
                <a:path extrusionOk="0" h="10953" w="10929">
                  <a:moveTo>
                    <a:pt x="427" y="3284"/>
                  </a:moveTo>
                  <a:cubicBezTo>
                    <a:pt x="1" y="4813"/>
                    <a:pt x="477" y="5364"/>
                    <a:pt x="1780" y="5815"/>
                  </a:cubicBezTo>
                  <a:cubicBezTo>
                    <a:pt x="3084" y="6241"/>
                    <a:pt x="6517" y="5239"/>
                    <a:pt x="6517" y="5239"/>
                  </a:cubicBezTo>
                  <a:cubicBezTo>
                    <a:pt x="6292" y="6893"/>
                    <a:pt x="6793" y="7745"/>
                    <a:pt x="6793" y="7745"/>
                  </a:cubicBezTo>
                  <a:cubicBezTo>
                    <a:pt x="7369" y="6141"/>
                    <a:pt x="7871" y="6943"/>
                    <a:pt x="7946" y="8246"/>
                  </a:cubicBezTo>
                  <a:cubicBezTo>
                    <a:pt x="7996" y="9524"/>
                    <a:pt x="7269" y="9499"/>
                    <a:pt x="7269" y="9499"/>
                  </a:cubicBezTo>
                  <a:cubicBezTo>
                    <a:pt x="7319" y="10577"/>
                    <a:pt x="7670" y="10953"/>
                    <a:pt x="7670" y="10953"/>
                  </a:cubicBezTo>
                  <a:cubicBezTo>
                    <a:pt x="9049" y="10001"/>
                    <a:pt x="10928" y="3610"/>
                    <a:pt x="8447" y="3459"/>
                  </a:cubicBezTo>
                  <a:cubicBezTo>
                    <a:pt x="8397" y="1229"/>
                    <a:pt x="1329" y="1"/>
                    <a:pt x="427" y="328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4616075" y="1528850"/>
              <a:ext cx="237500" cy="697400"/>
            </a:xfrm>
            <a:custGeom>
              <a:rect b="b" l="l" r="r" t="t"/>
              <a:pathLst>
                <a:path extrusionOk="0" h="27896" w="9500">
                  <a:moveTo>
                    <a:pt x="3384" y="0"/>
                  </a:moveTo>
                  <a:cubicBezTo>
                    <a:pt x="1153" y="4687"/>
                    <a:pt x="0" y="8948"/>
                    <a:pt x="75" y="12807"/>
                  </a:cubicBezTo>
                  <a:cubicBezTo>
                    <a:pt x="151" y="16667"/>
                    <a:pt x="953" y="27895"/>
                    <a:pt x="953" y="27895"/>
                  </a:cubicBezTo>
                  <a:cubicBezTo>
                    <a:pt x="4787" y="26968"/>
                    <a:pt x="7419" y="25865"/>
                    <a:pt x="8146" y="24562"/>
                  </a:cubicBezTo>
                  <a:cubicBezTo>
                    <a:pt x="6517" y="20226"/>
                    <a:pt x="5915" y="17294"/>
                    <a:pt x="6241" y="16066"/>
                  </a:cubicBezTo>
                  <a:cubicBezTo>
                    <a:pt x="6592" y="14838"/>
                    <a:pt x="9499" y="5414"/>
                    <a:pt x="7970" y="2607"/>
                  </a:cubicBezTo>
                  <a:cubicBezTo>
                    <a:pt x="6542" y="1053"/>
                    <a:pt x="3384" y="0"/>
                    <a:pt x="3384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604800" y="1513175"/>
              <a:ext cx="95875" cy="134125"/>
            </a:xfrm>
            <a:custGeom>
              <a:rect b="b" l="l" r="r" t="t"/>
              <a:pathLst>
                <a:path extrusionOk="0" h="5365" w="3835">
                  <a:moveTo>
                    <a:pt x="3334" y="1"/>
                  </a:moveTo>
                  <a:cubicBezTo>
                    <a:pt x="3334" y="101"/>
                    <a:pt x="3835" y="627"/>
                    <a:pt x="3835" y="627"/>
                  </a:cubicBezTo>
                  <a:cubicBezTo>
                    <a:pt x="3835" y="627"/>
                    <a:pt x="2857" y="2733"/>
                    <a:pt x="2506" y="3660"/>
                  </a:cubicBezTo>
                  <a:cubicBezTo>
                    <a:pt x="2181" y="4587"/>
                    <a:pt x="1253" y="5364"/>
                    <a:pt x="1253" y="5364"/>
                  </a:cubicBezTo>
                  <a:lnTo>
                    <a:pt x="0" y="4011"/>
                  </a:lnTo>
                  <a:cubicBezTo>
                    <a:pt x="1729" y="3109"/>
                    <a:pt x="3334" y="1"/>
                    <a:pt x="3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561550" y="1526975"/>
              <a:ext cx="43275" cy="110300"/>
            </a:xfrm>
            <a:custGeom>
              <a:rect b="b" l="l" r="r" t="t"/>
              <a:pathLst>
                <a:path extrusionOk="0" h="4412" w="1731">
                  <a:moveTo>
                    <a:pt x="928" y="125"/>
                  </a:moveTo>
                  <a:cubicBezTo>
                    <a:pt x="1053" y="0"/>
                    <a:pt x="1329" y="2757"/>
                    <a:pt x="1730" y="3459"/>
                  </a:cubicBezTo>
                  <a:cubicBezTo>
                    <a:pt x="953" y="4211"/>
                    <a:pt x="477" y="4411"/>
                    <a:pt x="477" y="4411"/>
                  </a:cubicBezTo>
                  <a:cubicBezTo>
                    <a:pt x="477" y="4411"/>
                    <a:pt x="1" y="1303"/>
                    <a:pt x="928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4580975" y="1612175"/>
              <a:ext cx="50150" cy="51400"/>
            </a:xfrm>
            <a:custGeom>
              <a:rect b="b" l="l" r="r" t="t"/>
              <a:pathLst>
                <a:path extrusionOk="0" h="2056" w="2006">
                  <a:moveTo>
                    <a:pt x="1078" y="1"/>
                  </a:moveTo>
                  <a:lnTo>
                    <a:pt x="1" y="652"/>
                  </a:lnTo>
                  <a:cubicBezTo>
                    <a:pt x="251" y="1504"/>
                    <a:pt x="276" y="2056"/>
                    <a:pt x="276" y="2056"/>
                  </a:cubicBezTo>
                  <a:lnTo>
                    <a:pt x="1254" y="2056"/>
                  </a:lnTo>
                  <a:lnTo>
                    <a:pt x="2006" y="1003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4550900" y="1653525"/>
              <a:ext cx="62700" cy="373475"/>
            </a:xfrm>
            <a:custGeom>
              <a:rect b="b" l="l" r="r" t="t"/>
              <a:pathLst>
                <a:path extrusionOk="0" h="14939" w="2508">
                  <a:moveTo>
                    <a:pt x="1479" y="402"/>
                  </a:moveTo>
                  <a:cubicBezTo>
                    <a:pt x="1" y="8071"/>
                    <a:pt x="151" y="12833"/>
                    <a:pt x="151" y="12833"/>
                  </a:cubicBezTo>
                  <a:lnTo>
                    <a:pt x="903" y="14938"/>
                  </a:lnTo>
                  <a:lnTo>
                    <a:pt x="2507" y="12582"/>
                  </a:lnTo>
                  <a:cubicBezTo>
                    <a:pt x="2507" y="12582"/>
                    <a:pt x="1329" y="3560"/>
                    <a:pt x="2457" y="402"/>
                  </a:cubicBezTo>
                  <a:cubicBezTo>
                    <a:pt x="1855" y="1"/>
                    <a:pt x="1479" y="402"/>
                    <a:pt x="1479" y="402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2498900" y="2237500"/>
              <a:ext cx="464300" cy="767575"/>
            </a:xfrm>
            <a:custGeom>
              <a:rect b="b" l="l" r="r" t="t"/>
              <a:pathLst>
                <a:path extrusionOk="0" h="30703" w="18572">
                  <a:moveTo>
                    <a:pt x="14511" y="151"/>
                  </a:moveTo>
                  <a:cubicBezTo>
                    <a:pt x="11429" y="0"/>
                    <a:pt x="4737" y="2106"/>
                    <a:pt x="2356" y="5063"/>
                  </a:cubicBezTo>
                  <a:cubicBezTo>
                    <a:pt x="0" y="8046"/>
                    <a:pt x="2983" y="12782"/>
                    <a:pt x="3760" y="15990"/>
                  </a:cubicBezTo>
                  <a:cubicBezTo>
                    <a:pt x="4562" y="19173"/>
                    <a:pt x="3333" y="27143"/>
                    <a:pt x="3333" y="27920"/>
                  </a:cubicBezTo>
                  <a:cubicBezTo>
                    <a:pt x="6968" y="30351"/>
                    <a:pt x="15714" y="30702"/>
                    <a:pt x="16717" y="27093"/>
                  </a:cubicBezTo>
                  <a:cubicBezTo>
                    <a:pt x="17143" y="23183"/>
                    <a:pt x="14286" y="19073"/>
                    <a:pt x="14236" y="16792"/>
                  </a:cubicBezTo>
                  <a:cubicBezTo>
                    <a:pt x="14386" y="11855"/>
                    <a:pt x="18572" y="1629"/>
                    <a:pt x="14511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2787750" y="2240625"/>
              <a:ext cx="137850" cy="770700"/>
            </a:xfrm>
            <a:custGeom>
              <a:rect b="b" l="l" r="r" t="t"/>
              <a:pathLst>
                <a:path extrusionOk="0" h="30828" w="5514">
                  <a:moveTo>
                    <a:pt x="276" y="728"/>
                  </a:moveTo>
                  <a:cubicBezTo>
                    <a:pt x="1880" y="7670"/>
                    <a:pt x="1379" y="15164"/>
                    <a:pt x="1028" y="18096"/>
                  </a:cubicBezTo>
                  <a:cubicBezTo>
                    <a:pt x="652" y="21028"/>
                    <a:pt x="602" y="30828"/>
                    <a:pt x="602" y="30828"/>
                  </a:cubicBezTo>
                  <a:cubicBezTo>
                    <a:pt x="2957" y="29625"/>
                    <a:pt x="4085" y="27419"/>
                    <a:pt x="4135" y="26417"/>
                  </a:cubicBezTo>
                  <a:cubicBezTo>
                    <a:pt x="4211" y="25414"/>
                    <a:pt x="3283" y="16918"/>
                    <a:pt x="3358" y="16241"/>
                  </a:cubicBezTo>
                  <a:cubicBezTo>
                    <a:pt x="3409" y="15540"/>
                    <a:pt x="5514" y="7520"/>
                    <a:pt x="5389" y="3986"/>
                  </a:cubicBezTo>
                  <a:cubicBezTo>
                    <a:pt x="5263" y="427"/>
                    <a:pt x="2957" y="26"/>
                    <a:pt x="2957" y="2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2666175" y="1987500"/>
              <a:ext cx="206175" cy="302025"/>
            </a:xfrm>
            <a:custGeom>
              <a:rect b="b" l="l" r="r" t="t"/>
              <a:pathLst>
                <a:path extrusionOk="0" h="12081" w="8247">
                  <a:moveTo>
                    <a:pt x="7921" y="2933"/>
                  </a:moveTo>
                  <a:cubicBezTo>
                    <a:pt x="7921" y="2933"/>
                    <a:pt x="8171" y="4737"/>
                    <a:pt x="8221" y="6141"/>
                  </a:cubicBezTo>
                  <a:cubicBezTo>
                    <a:pt x="8247" y="8421"/>
                    <a:pt x="7871" y="10326"/>
                    <a:pt x="6617" y="11203"/>
                  </a:cubicBezTo>
                  <a:cubicBezTo>
                    <a:pt x="5389" y="12081"/>
                    <a:pt x="3109" y="11504"/>
                    <a:pt x="1931" y="10502"/>
                  </a:cubicBezTo>
                  <a:cubicBezTo>
                    <a:pt x="753" y="9499"/>
                    <a:pt x="26" y="7193"/>
                    <a:pt x="26" y="4963"/>
                  </a:cubicBezTo>
                  <a:cubicBezTo>
                    <a:pt x="1" y="2732"/>
                    <a:pt x="878" y="0"/>
                    <a:pt x="4111" y="176"/>
                  </a:cubicBezTo>
                  <a:cubicBezTo>
                    <a:pt x="7319" y="326"/>
                    <a:pt x="7921" y="2933"/>
                    <a:pt x="7921" y="29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2674950" y="2188000"/>
              <a:ext cx="129725" cy="190500"/>
            </a:xfrm>
            <a:custGeom>
              <a:rect b="b" l="l" r="r" t="t"/>
              <a:pathLst>
                <a:path extrusionOk="0" h="7620" w="5189">
                  <a:moveTo>
                    <a:pt x="577" y="0"/>
                  </a:moveTo>
                  <a:cubicBezTo>
                    <a:pt x="577" y="0"/>
                    <a:pt x="828" y="2858"/>
                    <a:pt x="51" y="3910"/>
                  </a:cubicBezTo>
                  <a:cubicBezTo>
                    <a:pt x="1" y="4637"/>
                    <a:pt x="2006" y="7619"/>
                    <a:pt x="4011" y="7118"/>
                  </a:cubicBezTo>
                  <a:cubicBezTo>
                    <a:pt x="5189" y="6817"/>
                    <a:pt x="5063" y="5439"/>
                    <a:pt x="5063" y="5439"/>
                  </a:cubicBezTo>
                  <a:cubicBezTo>
                    <a:pt x="4938" y="4411"/>
                    <a:pt x="5089" y="1880"/>
                    <a:pt x="5089" y="18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2597250" y="1942375"/>
              <a:ext cx="285125" cy="307675"/>
            </a:xfrm>
            <a:custGeom>
              <a:rect b="b" l="l" r="r" t="t"/>
              <a:pathLst>
                <a:path extrusionOk="0" h="12307" w="11405">
                  <a:moveTo>
                    <a:pt x="10402" y="2482"/>
                  </a:moveTo>
                  <a:cubicBezTo>
                    <a:pt x="8623" y="1"/>
                    <a:pt x="2006" y="2031"/>
                    <a:pt x="2557" y="4387"/>
                  </a:cubicBezTo>
                  <a:cubicBezTo>
                    <a:pt x="1" y="5189"/>
                    <a:pt x="1655" y="11805"/>
                    <a:pt x="4688" y="12307"/>
                  </a:cubicBezTo>
                  <a:cubicBezTo>
                    <a:pt x="4688" y="12307"/>
                    <a:pt x="6091" y="10903"/>
                    <a:pt x="5991" y="10552"/>
                  </a:cubicBezTo>
                  <a:cubicBezTo>
                    <a:pt x="5690" y="10678"/>
                    <a:pt x="5314" y="10678"/>
                    <a:pt x="5139" y="9876"/>
                  </a:cubicBezTo>
                  <a:cubicBezTo>
                    <a:pt x="4838" y="8497"/>
                    <a:pt x="5690" y="7620"/>
                    <a:pt x="6718" y="9149"/>
                  </a:cubicBezTo>
                  <a:cubicBezTo>
                    <a:pt x="6718" y="9149"/>
                    <a:pt x="6868" y="7946"/>
                    <a:pt x="6191" y="6292"/>
                  </a:cubicBezTo>
                  <a:cubicBezTo>
                    <a:pt x="6191" y="6292"/>
                    <a:pt x="9625" y="5991"/>
                    <a:pt x="10728" y="5013"/>
                  </a:cubicBezTo>
                  <a:cubicBezTo>
                    <a:pt x="11329" y="4512"/>
                    <a:pt x="11405" y="3860"/>
                    <a:pt x="10402" y="2482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2471950" y="2274475"/>
              <a:ext cx="260675" cy="743750"/>
            </a:xfrm>
            <a:custGeom>
              <a:rect b="b" l="l" r="r" t="t"/>
              <a:pathLst>
                <a:path extrusionOk="0" h="29750" w="10427">
                  <a:moveTo>
                    <a:pt x="8046" y="0"/>
                  </a:moveTo>
                  <a:cubicBezTo>
                    <a:pt x="10427" y="5063"/>
                    <a:pt x="9700" y="9775"/>
                    <a:pt x="9574" y="13935"/>
                  </a:cubicBezTo>
                  <a:cubicBezTo>
                    <a:pt x="9474" y="18095"/>
                    <a:pt x="7319" y="29750"/>
                    <a:pt x="7319" y="29750"/>
                  </a:cubicBezTo>
                  <a:cubicBezTo>
                    <a:pt x="3183" y="28722"/>
                    <a:pt x="2707" y="25940"/>
                    <a:pt x="1905" y="24537"/>
                  </a:cubicBezTo>
                  <a:cubicBezTo>
                    <a:pt x="0" y="14812"/>
                    <a:pt x="1254" y="5965"/>
                    <a:pt x="3033" y="3033"/>
                  </a:cubicBezTo>
                  <a:cubicBezTo>
                    <a:pt x="4437" y="752"/>
                    <a:pt x="8046" y="0"/>
                    <a:pt x="80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2507650" y="2396650"/>
              <a:ext cx="202425" cy="427350"/>
            </a:xfrm>
            <a:custGeom>
              <a:rect b="b" l="l" r="r" t="t"/>
              <a:pathLst>
                <a:path extrusionOk="0" h="17094" w="8097">
                  <a:moveTo>
                    <a:pt x="8096" y="10126"/>
                  </a:moveTo>
                  <a:cubicBezTo>
                    <a:pt x="6893" y="6717"/>
                    <a:pt x="5866" y="1955"/>
                    <a:pt x="3836" y="953"/>
                  </a:cubicBezTo>
                  <a:cubicBezTo>
                    <a:pt x="1" y="0"/>
                    <a:pt x="1154" y="9574"/>
                    <a:pt x="3034" y="13158"/>
                  </a:cubicBezTo>
                  <a:cubicBezTo>
                    <a:pt x="4161" y="15339"/>
                    <a:pt x="5314" y="16542"/>
                    <a:pt x="7219" y="17093"/>
                  </a:cubicBezTo>
                  <a:cubicBezTo>
                    <a:pt x="7595" y="14587"/>
                    <a:pt x="7971" y="11980"/>
                    <a:pt x="8096" y="10126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2673075" y="2257550"/>
              <a:ext cx="102150" cy="144750"/>
            </a:xfrm>
            <a:custGeom>
              <a:rect b="b" l="l" r="r" t="t"/>
              <a:pathLst>
                <a:path extrusionOk="0" h="5790" w="4086">
                  <a:moveTo>
                    <a:pt x="552" y="0"/>
                  </a:moveTo>
                  <a:cubicBezTo>
                    <a:pt x="527" y="101"/>
                    <a:pt x="1" y="677"/>
                    <a:pt x="1" y="677"/>
                  </a:cubicBezTo>
                  <a:cubicBezTo>
                    <a:pt x="1" y="677"/>
                    <a:pt x="1028" y="2958"/>
                    <a:pt x="1404" y="3960"/>
                  </a:cubicBezTo>
                  <a:cubicBezTo>
                    <a:pt x="1780" y="4963"/>
                    <a:pt x="2757" y="5790"/>
                    <a:pt x="2757" y="5790"/>
                  </a:cubicBezTo>
                  <a:lnTo>
                    <a:pt x="4086" y="4336"/>
                  </a:lnTo>
                  <a:cubicBezTo>
                    <a:pt x="2256" y="3334"/>
                    <a:pt x="552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2775200" y="2272575"/>
              <a:ext cx="47650" cy="119075"/>
            </a:xfrm>
            <a:custGeom>
              <a:rect b="b" l="l" r="r" t="t"/>
              <a:pathLst>
                <a:path extrusionOk="0" h="4763" w="1906">
                  <a:moveTo>
                    <a:pt x="903" y="151"/>
                  </a:moveTo>
                  <a:cubicBezTo>
                    <a:pt x="778" y="1"/>
                    <a:pt x="452" y="2983"/>
                    <a:pt x="1" y="3735"/>
                  </a:cubicBezTo>
                  <a:cubicBezTo>
                    <a:pt x="878" y="4537"/>
                    <a:pt x="1379" y="4763"/>
                    <a:pt x="1379" y="4763"/>
                  </a:cubicBezTo>
                  <a:cubicBezTo>
                    <a:pt x="1379" y="4763"/>
                    <a:pt x="1906" y="1429"/>
                    <a:pt x="90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2668700" y="2321450"/>
              <a:ext cx="1904150" cy="1099650"/>
            </a:xfrm>
            <a:custGeom>
              <a:rect b="b" l="l" r="r" t="t"/>
              <a:pathLst>
                <a:path extrusionOk="0" h="43986" w="76166">
                  <a:moveTo>
                    <a:pt x="42131" y="1"/>
                  </a:moveTo>
                  <a:lnTo>
                    <a:pt x="0" y="24337"/>
                  </a:lnTo>
                  <a:lnTo>
                    <a:pt x="34035" y="43986"/>
                  </a:lnTo>
                  <a:lnTo>
                    <a:pt x="76166" y="19650"/>
                  </a:lnTo>
                  <a:lnTo>
                    <a:pt x="42131" y="1"/>
                  </a:ln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2664925" y="2908250"/>
              <a:ext cx="80850" cy="42775"/>
            </a:xfrm>
            <a:custGeom>
              <a:rect b="b" l="l" r="r" t="t"/>
              <a:pathLst>
                <a:path extrusionOk="0" h="1711" w="3234">
                  <a:moveTo>
                    <a:pt x="1617" y="0"/>
                  </a:moveTo>
                  <a:cubicBezTo>
                    <a:pt x="1241" y="0"/>
                    <a:pt x="865" y="88"/>
                    <a:pt x="577" y="263"/>
                  </a:cubicBezTo>
                  <a:cubicBezTo>
                    <a:pt x="1" y="589"/>
                    <a:pt x="1" y="1115"/>
                    <a:pt x="577" y="1466"/>
                  </a:cubicBezTo>
                  <a:cubicBezTo>
                    <a:pt x="865" y="1629"/>
                    <a:pt x="1248" y="1711"/>
                    <a:pt x="1627" y="1711"/>
                  </a:cubicBezTo>
                  <a:cubicBezTo>
                    <a:pt x="2006" y="1711"/>
                    <a:pt x="2382" y="1629"/>
                    <a:pt x="2657" y="1466"/>
                  </a:cubicBezTo>
                  <a:cubicBezTo>
                    <a:pt x="3234" y="1140"/>
                    <a:pt x="3234" y="589"/>
                    <a:pt x="2657" y="263"/>
                  </a:cubicBezTo>
                  <a:cubicBezTo>
                    <a:pt x="2369" y="88"/>
                    <a:pt x="1993" y="0"/>
                    <a:pt x="1617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4495775" y="2791550"/>
              <a:ext cx="80850" cy="42300"/>
            </a:xfrm>
            <a:custGeom>
              <a:rect b="b" l="l" r="r" t="t"/>
              <a:pathLst>
                <a:path extrusionOk="0" h="1692" w="3234">
                  <a:moveTo>
                    <a:pt x="1604" y="0"/>
                  </a:moveTo>
                  <a:cubicBezTo>
                    <a:pt x="1222" y="0"/>
                    <a:pt x="840" y="82"/>
                    <a:pt x="552" y="245"/>
                  </a:cubicBezTo>
                  <a:cubicBezTo>
                    <a:pt x="0" y="570"/>
                    <a:pt x="0" y="1097"/>
                    <a:pt x="577" y="1448"/>
                  </a:cubicBezTo>
                  <a:cubicBezTo>
                    <a:pt x="865" y="1610"/>
                    <a:pt x="1241" y="1692"/>
                    <a:pt x="1617" y="1692"/>
                  </a:cubicBezTo>
                  <a:cubicBezTo>
                    <a:pt x="1993" y="1692"/>
                    <a:pt x="2369" y="1610"/>
                    <a:pt x="2657" y="1448"/>
                  </a:cubicBezTo>
                  <a:cubicBezTo>
                    <a:pt x="3233" y="1122"/>
                    <a:pt x="3233" y="570"/>
                    <a:pt x="2657" y="245"/>
                  </a:cubicBezTo>
                  <a:cubicBezTo>
                    <a:pt x="2369" y="82"/>
                    <a:pt x="1986" y="0"/>
                    <a:pt x="1604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4506425" y="3600600"/>
              <a:ext cx="58925" cy="31350"/>
            </a:xfrm>
            <a:custGeom>
              <a:rect b="b" l="l" r="r" t="t"/>
              <a:pathLst>
                <a:path extrusionOk="0" h="1254" w="2357">
                  <a:moveTo>
                    <a:pt x="1178" y="0"/>
                  </a:moveTo>
                  <a:cubicBezTo>
                    <a:pt x="903" y="0"/>
                    <a:pt x="627" y="63"/>
                    <a:pt x="426" y="188"/>
                  </a:cubicBezTo>
                  <a:cubicBezTo>
                    <a:pt x="0" y="439"/>
                    <a:pt x="0" y="815"/>
                    <a:pt x="426" y="1066"/>
                  </a:cubicBezTo>
                  <a:cubicBezTo>
                    <a:pt x="639" y="1191"/>
                    <a:pt x="915" y="1254"/>
                    <a:pt x="1191" y="1254"/>
                  </a:cubicBezTo>
                  <a:cubicBezTo>
                    <a:pt x="1466" y="1254"/>
                    <a:pt x="1742" y="1191"/>
                    <a:pt x="1955" y="1066"/>
                  </a:cubicBezTo>
                  <a:cubicBezTo>
                    <a:pt x="2356" y="815"/>
                    <a:pt x="2356" y="439"/>
                    <a:pt x="1930" y="188"/>
                  </a:cubicBezTo>
                  <a:cubicBezTo>
                    <a:pt x="1730" y="63"/>
                    <a:pt x="1454" y="0"/>
                    <a:pt x="1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4498900" y="2812700"/>
              <a:ext cx="73950" cy="803275"/>
            </a:xfrm>
            <a:custGeom>
              <a:rect b="b" l="l" r="r" t="t"/>
              <a:pathLst>
                <a:path extrusionOk="0" h="32131" w="2958">
                  <a:moveTo>
                    <a:pt x="1" y="0"/>
                  </a:moveTo>
                  <a:lnTo>
                    <a:pt x="402" y="32131"/>
                  </a:lnTo>
                  <a:lnTo>
                    <a:pt x="2557" y="32131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3476350" y="3376200"/>
              <a:ext cx="80850" cy="42800"/>
            </a:xfrm>
            <a:custGeom>
              <a:rect b="b" l="l" r="r" t="t"/>
              <a:pathLst>
                <a:path extrusionOk="0" h="1712" w="3234">
                  <a:moveTo>
                    <a:pt x="1596" y="1"/>
                  </a:moveTo>
                  <a:cubicBezTo>
                    <a:pt x="1227" y="1"/>
                    <a:pt x="859" y="82"/>
                    <a:pt x="577" y="242"/>
                  </a:cubicBezTo>
                  <a:cubicBezTo>
                    <a:pt x="0" y="593"/>
                    <a:pt x="0" y="1119"/>
                    <a:pt x="577" y="1445"/>
                  </a:cubicBezTo>
                  <a:cubicBezTo>
                    <a:pt x="870" y="1624"/>
                    <a:pt x="1255" y="1711"/>
                    <a:pt x="1638" y="1711"/>
                  </a:cubicBezTo>
                  <a:cubicBezTo>
                    <a:pt x="2006" y="1711"/>
                    <a:pt x="2374" y="1630"/>
                    <a:pt x="2657" y="1470"/>
                  </a:cubicBezTo>
                  <a:cubicBezTo>
                    <a:pt x="3233" y="1119"/>
                    <a:pt x="3233" y="593"/>
                    <a:pt x="2657" y="267"/>
                  </a:cubicBezTo>
                  <a:cubicBezTo>
                    <a:pt x="2363" y="88"/>
                    <a:pt x="1979" y="1"/>
                    <a:pt x="1596" y="1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3487000" y="4185825"/>
              <a:ext cx="58925" cy="30875"/>
            </a:xfrm>
            <a:custGeom>
              <a:rect b="b" l="l" r="r" t="t"/>
              <a:pathLst>
                <a:path extrusionOk="0" h="1235" w="2357">
                  <a:moveTo>
                    <a:pt x="1191" y="0"/>
                  </a:moveTo>
                  <a:cubicBezTo>
                    <a:pt x="915" y="0"/>
                    <a:pt x="639" y="63"/>
                    <a:pt x="426" y="188"/>
                  </a:cubicBezTo>
                  <a:cubicBezTo>
                    <a:pt x="0" y="414"/>
                    <a:pt x="0" y="815"/>
                    <a:pt x="426" y="1065"/>
                  </a:cubicBezTo>
                  <a:cubicBezTo>
                    <a:pt x="639" y="1178"/>
                    <a:pt x="915" y="1234"/>
                    <a:pt x="1191" y="1234"/>
                  </a:cubicBezTo>
                  <a:cubicBezTo>
                    <a:pt x="1466" y="1234"/>
                    <a:pt x="1742" y="1178"/>
                    <a:pt x="1955" y="1065"/>
                  </a:cubicBezTo>
                  <a:cubicBezTo>
                    <a:pt x="2356" y="815"/>
                    <a:pt x="2356" y="414"/>
                    <a:pt x="1955" y="188"/>
                  </a:cubicBezTo>
                  <a:cubicBezTo>
                    <a:pt x="1742" y="63"/>
                    <a:pt x="1466" y="0"/>
                    <a:pt x="1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3480100" y="3397275"/>
              <a:ext cx="73325" cy="803925"/>
            </a:xfrm>
            <a:custGeom>
              <a:rect b="b" l="l" r="r" t="t"/>
              <a:pathLst>
                <a:path extrusionOk="0" h="32157" w="2933">
                  <a:moveTo>
                    <a:pt x="0" y="1"/>
                  </a:moveTo>
                  <a:lnTo>
                    <a:pt x="401" y="32156"/>
                  </a:lnTo>
                  <a:lnTo>
                    <a:pt x="2532" y="32156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3679975" y="2321625"/>
              <a:ext cx="80850" cy="42300"/>
            </a:xfrm>
            <a:custGeom>
              <a:rect b="b" l="l" r="r" t="t"/>
              <a:pathLst>
                <a:path extrusionOk="0" h="1692" w="3234">
                  <a:moveTo>
                    <a:pt x="1617" y="0"/>
                  </a:moveTo>
                  <a:cubicBezTo>
                    <a:pt x="1241" y="0"/>
                    <a:pt x="865" y="82"/>
                    <a:pt x="577" y="244"/>
                  </a:cubicBezTo>
                  <a:cubicBezTo>
                    <a:pt x="0" y="570"/>
                    <a:pt x="0" y="1122"/>
                    <a:pt x="577" y="1447"/>
                  </a:cubicBezTo>
                  <a:cubicBezTo>
                    <a:pt x="865" y="1610"/>
                    <a:pt x="1247" y="1692"/>
                    <a:pt x="1626" y="1692"/>
                  </a:cubicBezTo>
                  <a:cubicBezTo>
                    <a:pt x="2006" y="1692"/>
                    <a:pt x="2381" y="1610"/>
                    <a:pt x="2657" y="1447"/>
                  </a:cubicBezTo>
                  <a:cubicBezTo>
                    <a:pt x="3234" y="1122"/>
                    <a:pt x="3234" y="570"/>
                    <a:pt x="2657" y="244"/>
                  </a:cubicBezTo>
                  <a:cubicBezTo>
                    <a:pt x="2369" y="82"/>
                    <a:pt x="1993" y="0"/>
                    <a:pt x="1617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3691250" y="3130675"/>
              <a:ext cx="58925" cy="31350"/>
            </a:xfrm>
            <a:custGeom>
              <a:rect b="b" l="l" r="r" t="t"/>
              <a:pathLst>
                <a:path extrusionOk="0" h="1254" w="2357">
                  <a:moveTo>
                    <a:pt x="1166" y="0"/>
                  </a:moveTo>
                  <a:cubicBezTo>
                    <a:pt x="890" y="0"/>
                    <a:pt x="615" y="63"/>
                    <a:pt x="402" y="188"/>
                  </a:cubicBezTo>
                  <a:cubicBezTo>
                    <a:pt x="1" y="439"/>
                    <a:pt x="1" y="815"/>
                    <a:pt x="427" y="1066"/>
                  </a:cubicBezTo>
                  <a:cubicBezTo>
                    <a:pt x="627" y="1191"/>
                    <a:pt x="897" y="1254"/>
                    <a:pt x="1169" y="1254"/>
                  </a:cubicBezTo>
                  <a:cubicBezTo>
                    <a:pt x="1442" y="1254"/>
                    <a:pt x="1717" y="1191"/>
                    <a:pt x="1930" y="1066"/>
                  </a:cubicBezTo>
                  <a:cubicBezTo>
                    <a:pt x="2357" y="815"/>
                    <a:pt x="2357" y="439"/>
                    <a:pt x="1930" y="188"/>
                  </a:cubicBezTo>
                  <a:cubicBezTo>
                    <a:pt x="1717" y="63"/>
                    <a:pt x="1442" y="0"/>
                    <a:pt x="1166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3683725" y="2342750"/>
              <a:ext cx="73350" cy="803925"/>
            </a:xfrm>
            <a:custGeom>
              <a:rect b="b" l="l" r="r" t="t"/>
              <a:pathLst>
                <a:path extrusionOk="0" h="32157" w="2934">
                  <a:moveTo>
                    <a:pt x="1" y="1"/>
                  </a:moveTo>
                  <a:lnTo>
                    <a:pt x="402" y="32156"/>
                  </a:lnTo>
                  <a:lnTo>
                    <a:pt x="2557" y="32156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2401775" y="2627850"/>
              <a:ext cx="2445525" cy="999825"/>
            </a:xfrm>
            <a:custGeom>
              <a:rect b="b" l="l" r="r" t="t"/>
              <a:pathLst>
                <a:path extrusionOk="0" h="39993" w="97821">
                  <a:moveTo>
                    <a:pt x="97820" y="0"/>
                  </a:moveTo>
                  <a:cubicBezTo>
                    <a:pt x="97820" y="3685"/>
                    <a:pt x="95590" y="7194"/>
                    <a:pt x="91028" y="9800"/>
                  </a:cubicBezTo>
                  <a:lnTo>
                    <a:pt x="48898" y="34136"/>
                  </a:lnTo>
                  <a:cubicBezTo>
                    <a:pt x="44333" y="36771"/>
                    <a:pt x="38224" y="38062"/>
                    <a:pt x="31826" y="38062"/>
                  </a:cubicBezTo>
                  <a:cubicBezTo>
                    <a:pt x="24104" y="38062"/>
                    <a:pt x="15959" y="36180"/>
                    <a:pt x="9599" y="32507"/>
                  </a:cubicBezTo>
                  <a:cubicBezTo>
                    <a:pt x="3384" y="28923"/>
                    <a:pt x="126" y="24336"/>
                    <a:pt x="0" y="19950"/>
                  </a:cubicBezTo>
                  <a:lnTo>
                    <a:pt x="0" y="21855"/>
                  </a:lnTo>
                  <a:cubicBezTo>
                    <a:pt x="126" y="26241"/>
                    <a:pt x="3384" y="30828"/>
                    <a:pt x="9599" y="34437"/>
                  </a:cubicBezTo>
                  <a:cubicBezTo>
                    <a:pt x="15959" y="38110"/>
                    <a:pt x="24104" y="39992"/>
                    <a:pt x="31826" y="39992"/>
                  </a:cubicBezTo>
                  <a:cubicBezTo>
                    <a:pt x="38224" y="39992"/>
                    <a:pt x="44333" y="38700"/>
                    <a:pt x="48898" y="36066"/>
                  </a:cubicBezTo>
                  <a:lnTo>
                    <a:pt x="91028" y="11730"/>
                  </a:lnTo>
                  <a:cubicBezTo>
                    <a:pt x="95590" y="9098"/>
                    <a:pt x="97820" y="5589"/>
                    <a:pt x="97820" y="1905"/>
                  </a:cubicBezTo>
                  <a:lnTo>
                    <a:pt x="978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2399900" y="2168175"/>
              <a:ext cx="2448650" cy="1411875"/>
            </a:xfrm>
            <a:custGeom>
              <a:rect b="b" l="l" r="r" t="t"/>
              <a:pathLst>
                <a:path extrusionOk="0" h="56475" w="97946">
                  <a:moveTo>
                    <a:pt x="66095" y="0"/>
                  </a:moveTo>
                  <a:cubicBezTo>
                    <a:pt x="59697" y="0"/>
                    <a:pt x="53588" y="1292"/>
                    <a:pt x="49023" y="3926"/>
                  </a:cubicBezTo>
                  <a:lnTo>
                    <a:pt x="6892" y="28237"/>
                  </a:lnTo>
                  <a:cubicBezTo>
                    <a:pt x="2231" y="30944"/>
                    <a:pt x="0" y="34578"/>
                    <a:pt x="100" y="38363"/>
                  </a:cubicBezTo>
                  <a:cubicBezTo>
                    <a:pt x="251" y="42749"/>
                    <a:pt x="3484" y="47335"/>
                    <a:pt x="9725" y="50919"/>
                  </a:cubicBezTo>
                  <a:cubicBezTo>
                    <a:pt x="16085" y="54592"/>
                    <a:pt x="24221" y="56474"/>
                    <a:pt x="31937" y="56474"/>
                  </a:cubicBezTo>
                  <a:cubicBezTo>
                    <a:pt x="38329" y="56474"/>
                    <a:pt x="44433" y="55183"/>
                    <a:pt x="48998" y="52548"/>
                  </a:cubicBezTo>
                  <a:lnTo>
                    <a:pt x="91129" y="28237"/>
                  </a:lnTo>
                  <a:cubicBezTo>
                    <a:pt x="95690" y="25606"/>
                    <a:pt x="97921" y="22097"/>
                    <a:pt x="97921" y="18413"/>
                  </a:cubicBezTo>
                  <a:cubicBezTo>
                    <a:pt x="97946" y="13951"/>
                    <a:pt x="94687" y="9215"/>
                    <a:pt x="88321" y="5555"/>
                  </a:cubicBezTo>
                  <a:cubicBezTo>
                    <a:pt x="81961" y="1882"/>
                    <a:pt x="73817" y="0"/>
                    <a:pt x="66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4078475" y="2713700"/>
              <a:ext cx="456800" cy="264425"/>
            </a:xfrm>
            <a:custGeom>
              <a:rect b="b" l="l" r="r" t="t"/>
              <a:pathLst>
                <a:path extrusionOk="0" h="10577" w="18272">
                  <a:moveTo>
                    <a:pt x="17895" y="3659"/>
                  </a:moveTo>
                  <a:lnTo>
                    <a:pt x="11554" y="0"/>
                  </a:lnTo>
                  <a:lnTo>
                    <a:pt x="827" y="6191"/>
                  </a:lnTo>
                  <a:lnTo>
                    <a:pt x="0" y="6291"/>
                  </a:lnTo>
                  <a:lnTo>
                    <a:pt x="0" y="6516"/>
                  </a:lnTo>
                  <a:cubicBezTo>
                    <a:pt x="0" y="6617"/>
                    <a:pt x="51" y="6667"/>
                    <a:pt x="126" y="6717"/>
                  </a:cubicBezTo>
                  <a:lnTo>
                    <a:pt x="6592" y="10451"/>
                  </a:lnTo>
                  <a:cubicBezTo>
                    <a:pt x="6792" y="10577"/>
                    <a:pt x="7143" y="10552"/>
                    <a:pt x="7369" y="10426"/>
                  </a:cubicBezTo>
                  <a:lnTo>
                    <a:pt x="18071" y="4236"/>
                  </a:lnTo>
                  <a:cubicBezTo>
                    <a:pt x="18221" y="4161"/>
                    <a:pt x="18271" y="4060"/>
                    <a:pt x="18271" y="3960"/>
                  </a:cubicBezTo>
                  <a:lnTo>
                    <a:pt x="18271" y="3609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4009550" y="2481225"/>
              <a:ext cx="357800" cy="389750"/>
            </a:xfrm>
            <a:custGeom>
              <a:rect b="b" l="l" r="r" t="t"/>
              <a:pathLst>
                <a:path extrusionOk="0" h="15590" w="14312">
                  <a:moveTo>
                    <a:pt x="14311" y="8948"/>
                  </a:moveTo>
                  <a:lnTo>
                    <a:pt x="2757" y="15590"/>
                  </a:lnTo>
                  <a:lnTo>
                    <a:pt x="76" y="7069"/>
                  </a:lnTo>
                  <a:cubicBezTo>
                    <a:pt x="1" y="6818"/>
                    <a:pt x="76" y="6517"/>
                    <a:pt x="276" y="6392"/>
                  </a:cubicBezTo>
                  <a:lnTo>
                    <a:pt x="11179" y="101"/>
                  </a:lnTo>
                  <a:cubicBezTo>
                    <a:pt x="11379" y="1"/>
                    <a:pt x="11605" y="101"/>
                    <a:pt x="11680" y="3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4024600" y="2505675"/>
              <a:ext cx="327700" cy="344000"/>
            </a:xfrm>
            <a:custGeom>
              <a:rect b="b" l="l" r="r" t="t"/>
              <a:pathLst>
                <a:path extrusionOk="0" h="13760" w="13108">
                  <a:moveTo>
                    <a:pt x="13108" y="7594"/>
                  </a:moveTo>
                  <a:lnTo>
                    <a:pt x="2456" y="13760"/>
                  </a:lnTo>
                  <a:lnTo>
                    <a:pt x="0" y="6216"/>
                  </a:lnTo>
                  <a:lnTo>
                    <a:pt x="10777" y="0"/>
                  </a:ln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4078475" y="2704925"/>
              <a:ext cx="458050" cy="264425"/>
            </a:xfrm>
            <a:custGeom>
              <a:rect b="b" l="l" r="r" t="t"/>
              <a:pathLst>
                <a:path extrusionOk="0" h="10577" w="18322">
                  <a:moveTo>
                    <a:pt x="18071" y="4236"/>
                  </a:moveTo>
                  <a:lnTo>
                    <a:pt x="7369" y="10426"/>
                  </a:lnTo>
                  <a:cubicBezTo>
                    <a:pt x="7143" y="10552"/>
                    <a:pt x="6792" y="10577"/>
                    <a:pt x="6592" y="10451"/>
                  </a:cubicBezTo>
                  <a:lnTo>
                    <a:pt x="0" y="6642"/>
                  </a:lnTo>
                  <a:lnTo>
                    <a:pt x="11554" y="0"/>
                  </a:lnTo>
                  <a:lnTo>
                    <a:pt x="18146" y="3785"/>
                  </a:lnTo>
                  <a:cubicBezTo>
                    <a:pt x="18321" y="3910"/>
                    <a:pt x="18296" y="4111"/>
                    <a:pt x="18071" y="42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4078475" y="2704925"/>
              <a:ext cx="458050" cy="264425"/>
            </a:xfrm>
            <a:custGeom>
              <a:rect b="b" l="l" r="r" t="t"/>
              <a:pathLst>
                <a:path extrusionOk="0" h="10577" w="18322">
                  <a:moveTo>
                    <a:pt x="18071" y="4236"/>
                  </a:moveTo>
                  <a:lnTo>
                    <a:pt x="7369" y="10426"/>
                  </a:lnTo>
                  <a:cubicBezTo>
                    <a:pt x="7143" y="10552"/>
                    <a:pt x="6792" y="10577"/>
                    <a:pt x="6592" y="10451"/>
                  </a:cubicBezTo>
                  <a:lnTo>
                    <a:pt x="0" y="6642"/>
                  </a:lnTo>
                  <a:lnTo>
                    <a:pt x="11554" y="0"/>
                  </a:lnTo>
                  <a:lnTo>
                    <a:pt x="18146" y="3785"/>
                  </a:lnTo>
                  <a:cubicBezTo>
                    <a:pt x="18321" y="3910"/>
                    <a:pt x="18296" y="4111"/>
                    <a:pt x="18071" y="42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4107925" y="2721200"/>
              <a:ext cx="339000" cy="196150"/>
            </a:xfrm>
            <a:custGeom>
              <a:rect b="b" l="l" r="r" t="t"/>
              <a:pathLst>
                <a:path extrusionOk="0" h="7846" w="13560">
                  <a:moveTo>
                    <a:pt x="13559" y="1805"/>
                  </a:moveTo>
                  <a:lnTo>
                    <a:pt x="3108" y="7846"/>
                  </a:lnTo>
                  <a:lnTo>
                    <a:pt x="0" y="604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4303400" y="2834625"/>
              <a:ext cx="110950" cy="63925"/>
            </a:xfrm>
            <a:custGeom>
              <a:rect b="b" l="l" r="r" t="t"/>
              <a:pathLst>
                <a:path extrusionOk="0" h="2557" w="4438">
                  <a:moveTo>
                    <a:pt x="4287" y="1028"/>
                  </a:moveTo>
                  <a:lnTo>
                    <a:pt x="1805" y="2456"/>
                  </a:lnTo>
                  <a:cubicBezTo>
                    <a:pt x="1655" y="2532"/>
                    <a:pt x="1430" y="2557"/>
                    <a:pt x="1329" y="2481"/>
                  </a:cubicBezTo>
                  <a:lnTo>
                    <a:pt x="126" y="1805"/>
                  </a:lnTo>
                  <a:cubicBezTo>
                    <a:pt x="1" y="1730"/>
                    <a:pt x="26" y="1604"/>
                    <a:pt x="151" y="1529"/>
                  </a:cubicBezTo>
                  <a:lnTo>
                    <a:pt x="2658" y="75"/>
                  </a:lnTo>
                  <a:cubicBezTo>
                    <a:pt x="2783" y="0"/>
                    <a:pt x="3008" y="0"/>
                    <a:pt x="3134" y="50"/>
                  </a:cubicBezTo>
                  <a:lnTo>
                    <a:pt x="4312" y="752"/>
                  </a:lnTo>
                  <a:cubicBezTo>
                    <a:pt x="4437" y="827"/>
                    <a:pt x="4437" y="953"/>
                    <a:pt x="4287" y="102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2587225" y="3027600"/>
              <a:ext cx="314575" cy="339700"/>
            </a:xfrm>
            <a:custGeom>
              <a:rect b="b" l="l" r="r" t="t"/>
              <a:pathLst>
                <a:path extrusionOk="0" h="13588" w="12583">
                  <a:moveTo>
                    <a:pt x="5239" y="1"/>
                  </a:moveTo>
                  <a:cubicBezTo>
                    <a:pt x="5239" y="1"/>
                    <a:pt x="277" y="9249"/>
                    <a:pt x="1" y="9775"/>
                  </a:cubicBezTo>
                  <a:cubicBezTo>
                    <a:pt x="1" y="9775"/>
                    <a:pt x="7094" y="13334"/>
                    <a:pt x="7695" y="13585"/>
                  </a:cubicBezTo>
                  <a:cubicBezTo>
                    <a:pt x="7701" y="13587"/>
                    <a:pt x="7707" y="13588"/>
                    <a:pt x="7713" y="13588"/>
                  </a:cubicBezTo>
                  <a:cubicBezTo>
                    <a:pt x="8356" y="13588"/>
                    <a:pt x="12582" y="2407"/>
                    <a:pt x="12582" y="2407"/>
                  </a:cubicBezTo>
                  <a:lnTo>
                    <a:pt x="52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2975075" y="2666700"/>
              <a:ext cx="424850" cy="142250"/>
            </a:xfrm>
            <a:custGeom>
              <a:rect b="b" l="l" r="r" t="t"/>
              <a:pathLst>
                <a:path extrusionOk="0" h="5690" w="16994">
                  <a:moveTo>
                    <a:pt x="6016" y="0"/>
                  </a:moveTo>
                  <a:lnTo>
                    <a:pt x="1" y="4587"/>
                  </a:lnTo>
                  <a:lnTo>
                    <a:pt x="10703" y="5690"/>
                  </a:lnTo>
                  <a:lnTo>
                    <a:pt x="16993" y="953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2835350" y="3150550"/>
              <a:ext cx="323975" cy="186775"/>
            </a:xfrm>
            <a:custGeom>
              <a:rect b="b" l="l" r="r" t="t"/>
              <a:pathLst>
                <a:path extrusionOk="0" h="7471" w="12959">
                  <a:moveTo>
                    <a:pt x="7434" y="0"/>
                  </a:moveTo>
                  <a:cubicBezTo>
                    <a:pt x="7280" y="0"/>
                    <a:pt x="7118" y="37"/>
                    <a:pt x="6993" y="120"/>
                  </a:cubicBezTo>
                  <a:lnTo>
                    <a:pt x="176" y="4055"/>
                  </a:lnTo>
                  <a:cubicBezTo>
                    <a:pt x="151" y="4055"/>
                    <a:pt x="126" y="4080"/>
                    <a:pt x="76" y="4105"/>
                  </a:cubicBezTo>
                  <a:lnTo>
                    <a:pt x="1" y="4130"/>
                  </a:lnTo>
                  <a:lnTo>
                    <a:pt x="1" y="4306"/>
                  </a:lnTo>
                  <a:cubicBezTo>
                    <a:pt x="1" y="4381"/>
                    <a:pt x="51" y="4431"/>
                    <a:pt x="126" y="4481"/>
                  </a:cubicBezTo>
                  <a:lnTo>
                    <a:pt x="5164" y="7388"/>
                  </a:lnTo>
                  <a:cubicBezTo>
                    <a:pt x="5254" y="7445"/>
                    <a:pt x="5375" y="7471"/>
                    <a:pt x="5501" y="7471"/>
                  </a:cubicBezTo>
                  <a:cubicBezTo>
                    <a:pt x="5655" y="7471"/>
                    <a:pt x="5817" y="7432"/>
                    <a:pt x="5941" y="7363"/>
                  </a:cubicBezTo>
                  <a:lnTo>
                    <a:pt x="12758" y="3428"/>
                  </a:lnTo>
                  <a:cubicBezTo>
                    <a:pt x="12883" y="3353"/>
                    <a:pt x="12933" y="3278"/>
                    <a:pt x="12958" y="3178"/>
                  </a:cubicBezTo>
                  <a:lnTo>
                    <a:pt x="12958" y="3002"/>
                  </a:lnTo>
                  <a:lnTo>
                    <a:pt x="12858" y="3027"/>
                  </a:lnTo>
                  <a:cubicBezTo>
                    <a:pt x="12858" y="3002"/>
                    <a:pt x="12833" y="3002"/>
                    <a:pt x="12808" y="2977"/>
                  </a:cubicBezTo>
                  <a:lnTo>
                    <a:pt x="7770" y="70"/>
                  </a:lnTo>
                  <a:cubicBezTo>
                    <a:pt x="7680" y="25"/>
                    <a:pt x="7560" y="0"/>
                    <a:pt x="7434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2833475" y="3146475"/>
              <a:ext cx="327100" cy="186850"/>
            </a:xfrm>
            <a:custGeom>
              <a:rect b="b" l="l" r="r" t="t"/>
              <a:pathLst>
                <a:path extrusionOk="0" h="7474" w="13084">
                  <a:moveTo>
                    <a:pt x="7508" y="0"/>
                  </a:moveTo>
                  <a:cubicBezTo>
                    <a:pt x="7354" y="0"/>
                    <a:pt x="7192" y="39"/>
                    <a:pt x="7068" y="108"/>
                  </a:cubicBezTo>
                  <a:lnTo>
                    <a:pt x="251" y="4043"/>
                  </a:lnTo>
                  <a:cubicBezTo>
                    <a:pt x="26" y="4168"/>
                    <a:pt x="1" y="4368"/>
                    <a:pt x="201" y="4494"/>
                  </a:cubicBezTo>
                  <a:lnTo>
                    <a:pt x="5239" y="7401"/>
                  </a:lnTo>
                  <a:cubicBezTo>
                    <a:pt x="5333" y="7448"/>
                    <a:pt x="5462" y="7473"/>
                    <a:pt x="5594" y="7473"/>
                  </a:cubicBezTo>
                  <a:cubicBezTo>
                    <a:pt x="5743" y="7473"/>
                    <a:pt x="5897" y="7442"/>
                    <a:pt x="6016" y="7376"/>
                  </a:cubicBezTo>
                  <a:lnTo>
                    <a:pt x="12833" y="3441"/>
                  </a:lnTo>
                  <a:cubicBezTo>
                    <a:pt x="13058" y="3291"/>
                    <a:pt x="13083" y="3090"/>
                    <a:pt x="12883" y="2990"/>
                  </a:cubicBezTo>
                  <a:lnTo>
                    <a:pt x="7845" y="83"/>
                  </a:lnTo>
                  <a:cubicBezTo>
                    <a:pt x="7755" y="26"/>
                    <a:pt x="7634" y="0"/>
                    <a:pt x="75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2852900" y="3154175"/>
              <a:ext cx="293250" cy="169200"/>
            </a:xfrm>
            <a:custGeom>
              <a:rect b="b" l="l" r="r" t="t"/>
              <a:pathLst>
                <a:path extrusionOk="0" h="6768" w="11730">
                  <a:moveTo>
                    <a:pt x="6742" y="0"/>
                  </a:moveTo>
                  <a:lnTo>
                    <a:pt x="1" y="3885"/>
                  </a:lnTo>
                  <a:lnTo>
                    <a:pt x="4963" y="6767"/>
                  </a:lnTo>
                  <a:lnTo>
                    <a:pt x="11730" y="2857"/>
                  </a:lnTo>
                  <a:lnTo>
                    <a:pt x="67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2788375" y="2228725"/>
              <a:ext cx="448025" cy="428600"/>
            </a:xfrm>
            <a:custGeom>
              <a:rect b="b" l="l" r="r" t="t"/>
              <a:pathLst>
                <a:path extrusionOk="0" h="17144" w="17921">
                  <a:moveTo>
                    <a:pt x="3810" y="878"/>
                  </a:moveTo>
                  <a:cubicBezTo>
                    <a:pt x="6692" y="2156"/>
                    <a:pt x="6040" y="9800"/>
                    <a:pt x="8221" y="11730"/>
                  </a:cubicBezTo>
                  <a:cubicBezTo>
                    <a:pt x="9449" y="12808"/>
                    <a:pt x="15564" y="14211"/>
                    <a:pt x="17243" y="14236"/>
                  </a:cubicBezTo>
                  <a:cubicBezTo>
                    <a:pt x="17920" y="15615"/>
                    <a:pt x="16742" y="17143"/>
                    <a:pt x="16742" y="17143"/>
                  </a:cubicBezTo>
                  <a:cubicBezTo>
                    <a:pt x="6341" y="16291"/>
                    <a:pt x="5589" y="16041"/>
                    <a:pt x="3208" y="11830"/>
                  </a:cubicBezTo>
                  <a:cubicBezTo>
                    <a:pt x="1328" y="8547"/>
                    <a:pt x="0" y="0"/>
                    <a:pt x="3810" y="8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3187500" y="2590775"/>
              <a:ext cx="194250" cy="85000"/>
            </a:xfrm>
            <a:custGeom>
              <a:rect b="b" l="l" r="r" t="t"/>
              <a:pathLst>
                <a:path extrusionOk="0" h="3400" w="7770">
                  <a:moveTo>
                    <a:pt x="3514" y="0"/>
                  </a:moveTo>
                  <a:cubicBezTo>
                    <a:pt x="2502" y="0"/>
                    <a:pt x="953" y="180"/>
                    <a:pt x="953" y="180"/>
                  </a:cubicBezTo>
                  <a:cubicBezTo>
                    <a:pt x="301" y="531"/>
                    <a:pt x="0" y="1133"/>
                    <a:pt x="226" y="2135"/>
                  </a:cubicBezTo>
                  <a:cubicBezTo>
                    <a:pt x="226" y="2135"/>
                    <a:pt x="1604" y="2361"/>
                    <a:pt x="2983" y="2837"/>
                  </a:cubicBezTo>
                  <a:cubicBezTo>
                    <a:pt x="3912" y="3158"/>
                    <a:pt x="4443" y="3400"/>
                    <a:pt x="4767" y="3400"/>
                  </a:cubicBezTo>
                  <a:cubicBezTo>
                    <a:pt x="4923" y="3400"/>
                    <a:pt x="5031" y="3343"/>
                    <a:pt x="5113" y="3213"/>
                  </a:cubicBezTo>
                  <a:cubicBezTo>
                    <a:pt x="5389" y="2762"/>
                    <a:pt x="3434" y="2260"/>
                    <a:pt x="3434" y="2060"/>
                  </a:cubicBezTo>
                  <a:cubicBezTo>
                    <a:pt x="3434" y="2005"/>
                    <a:pt x="3491" y="1982"/>
                    <a:pt x="3583" y="1982"/>
                  </a:cubicBezTo>
                  <a:cubicBezTo>
                    <a:pt x="3825" y="1982"/>
                    <a:pt x="4310" y="2140"/>
                    <a:pt x="4637" y="2286"/>
                  </a:cubicBezTo>
                  <a:cubicBezTo>
                    <a:pt x="5031" y="2471"/>
                    <a:pt x="6367" y="2870"/>
                    <a:pt x="6784" y="2870"/>
                  </a:cubicBezTo>
                  <a:cubicBezTo>
                    <a:pt x="6818" y="2870"/>
                    <a:pt x="6846" y="2868"/>
                    <a:pt x="6867" y="2862"/>
                  </a:cubicBezTo>
                  <a:cubicBezTo>
                    <a:pt x="7770" y="2661"/>
                    <a:pt x="6692" y="1734"/>
                    <a:pt x="6366" y="1408"/>
                  </a:cubicBezTo>
                  <a:cubicBezTo>
                    <a:pt x="6015" y="1057"/>
                    <a:pt x="4812" y="331"/>
                    <a:pt x="4286" y="80"/>
                  </a:cubicBezTo>
                  <a:cubicBezTo>
                    <a:pt x="4151" y="22"/>
                    <a:pt x="3864" y="0"/>
                    <a:pt x="3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3047775" y="2634500"/>
              <a:ext cx="59550" cy="72825"/>
            </a:xfrm>
            <a:custGeom>
              <a:rect b="b" l="l" r="r" t="t"/>
              <a:pathLst>
                <a:path extrusionOk="0" h="2913" w="2382">
                  <a:moveTo>
                    <a:pt x="2194" y="0"/>
                  </a:moveTo>
                  <a:cubicBezTo>
                    <a:pt x="2146" y="0"/>
                    <a:pt x="2097" y="19"/>
                    <a:pt x="2055" y="60"/>
                  </a:cubicBezTo>
                  <a:lnTo>
                    <a:pt x="50" y="2642"/>
                  </a:lnTo>
                  <a:cubicBezTo>
                    <a:pt x="0" y="2717"/>
                    <a:pt x="0" y="2817"/>
                    <a:pt x="75" y="2867"/>
                  </a:cubicBezTo>
                  <a:cubicBezTo>
                    <a:pt x="107" y="2899"/>
                    <a:pt x="143" y="2913"/>
                    <a:pt x="179" y="2913"/>
                  </a:cubicBezTo>
                  <a:cubicBezTo>
                    <a:pt x="230" y="2913"/>
                    <a:pt x="282" y="2886"/>
                    <a:pt x="326" y="2842"/>
                  </a:cubicBezTo>
                  <a:lnTo>
                    <a:pt x="2331" y="286"/>
                  </a:lnTo>
                  <a:cubicBezTo>
                    <a:pt x="2381" y="211"/>
                    <a:pt x="2381" y="110"/>
                    <a:pt x="2306" y="35"/>
                  </a:cubicBezTo>
                  <a:cubicBezTo>
                    <a:pt x="2272" y="13"/>
                    <a:pt x="2233" y="0"/>
                    <a:pt x="2194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3005150" y="2668575"/>
              <a:ext cx="60175" cy="25725"/>
            </a:xfrm>
            <a:custGeom>
              <a:rect b="b" l="l" r="r" t="t"/>
              <a:pathLst>
                <a:path extrusionOk="0" h="1029" w="2407">
                  <a:moveTo>
                    <a:pt x="1" y="1"/>
                  </a:moveTo>
                  <a:cubicBezTo>
                    <a:pt x="903" y="452"/>
                    <a:pt x="2407" y="176"/>
                    <a:pt x="2407" y="351"/>
                  </a:cubicBezTo>
                  <a:cubicBezTo>
                    <a:pt x="2407" y="502"/>
                    <a:pt x="2106" y="1028"/>
                    <a:pt x="1480" y="1028"/>
                  </a:cubicBezTo>
                  <a:cubicBezTo>
                    <a:pt x="853" y="102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2943125" y="2655425"/>
              <a:ext cx="163575" cy="109050"/>
            </a:xfrm>
            <a:custGeom>
              <a:rect b="b" l="l" r="r" t="t"/>
              <a:pathLst>
                <a:path extrusionOk="0" h="4362" w="6543">
                  <a:moveTo>
                    <a:pt x="1" y="1905"/>
                  </a:moveTo>
                  <a:cubicBezTo>
                    <a:pt x="527" y="1329"/>
                    <a:pt x="1855" y="0"/>
                    <a:pt x="2908" y="702"/>
                  </a:cubicBezTo>
                  <a:cubicBezTo>
                    <a:pt x="3961" y="1379"/>
                    <a:pt x="4662" y="1379"/>
                    <a:pt x="4988" y="1504"/>
                  </a:cubicBezTo>
                  <a:cubicBezTo>
                    <a:pt x="5339" y="978"/>
                    <a:pt x="5865" y="1379"/>
                    <a:pt x="6216" y="2131"/>
                  </a:cubicBezTo>
                  <a:cubicBezTo>
                    <a:pt x="6542" y="2882"/>
                    <a:pt x="4311" y="3785"/>
                    <a:pt x="3961" y="4085"/>
                  </a:cubicBezTo>
                  <a:cubicBezTo>
                    <a:pt x="3610" y="4361"/>
                    <a:pt x="1" y="3785"/>
                    <a:pt x="1" y="37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2507650" y="2342125"/>
              <a:ext cx="458050" cy="449900"/>
            </a:xfrm>
            <a:custGeom>
              <a:rect b="b" l="l" r="r" t="t"/>
              <a:pathLst>
                <a:path extrusionOk="0" h="17996" w="18322">
                  <a:moveTo>
                    <a:pt x="3836" y="953"/>
                  </a:moveTo>
                  <a:cubicBezTo>
                    <a:pt x="6693" y="2357"/>
                    <a:pt x="7570" y="11204"/>
                    <a:pt x="9750" y="13309"/>
                  </a:cubicBezTo>
                  <a:cubicBezTo>
                    <a:pt x="10978" y="14487"/>
                    <a:pt x="15966" y="13535"/>
                    <a:pt x="17645" y="13585"/>
                  </a:cubicBezTo>
                  <a:cubicBezTo>
                    <a:pt x="18322" y="15064"/>
                    <a:pt x="17420" y="16868"/>
                    <a:pt x="17420" y="16868"/>
                  </a:cubicBezTo>
                  <a:cubicBezTo>
                    <a:pt x="7871" y="17996"/>
                    <a:pt x="5440" y="17745"/>
                    <a:pt x="3034" y="13159"/>
                  </a:cubicBezTo>
                  <a:cubicBezTo>
                    <a:pt x="1154" y="9575"/>
                    <a:pt x="1" y="1"/>
                    <a:pt x="3836" y="9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4457550" y="1745025"/>
              <a:ext cx="160425" cy="149125"/>
            </a:xfrm>
            <a:custGeom>
              <a:rect b="b" l="l" r="r" t="t"/>
              <a:pathLst>
                <a:path extrusionOk="0" h="5965" w="6417">
                  <a:moveTo>
                    <a:pt x="6141" y="3008"/>
                  </a:moveTo>
                  <a:cubicBezTo>
                    <a:pt x="5865" y="2080"/>
                    <a:pt x="5339" y="1203"/>
                    <a:pt x="4537" y="677"/>
                  </a:cubicBezTo>
                  <a:cubicBezTo>
                    <a:pt x="4311" y="551"/>
                    <a:pt x="4086" y="426"/>
                    <a:pt x="3860" y="326"/>
                  </a:cubicBezTo>
                  <a:cubicBezTo>
                    <a:pt x="3735" y="301"/>
                    <a:pt x="3635" y="251"/>
                    <a:pt x="3509" y="251"/>
                  </a:cubicBezTo>
                  <a:cubicBezTo>
                    <a:pt x="3434" y="251"/>
                    <a:pt x="3234" y="201"/>
                    <a:pt x="3158" y="251"/>
                  </a:cubicBezTo>
                  <a:cubicBezTo>
                    <a:pt x="3133" y="301"/>
                    <a:pt x="3133" y="376"/>
                    <a:pt x="3158" y="451"/>
                  </a:cubicBezTo>
                  <a:cubicBezTo>
                    <a:pt x="3259" y="652"/>
                    <a:pt x="3484" y="802"/>
                    <a:pt x="3710" y="902"/>
                  </a:cubicBezTo>
                  <a:cubicBezTo>
                    <a:pt x="4061" y="1128"/>
                    <a:pt x="4186" y="1429"/>
                    <a:pt x="4311" y="1779"/>
                  </a:cubicBezTo>
                  <a:cubicBezTo>
                    <a:pt x="3960" y="1429"/>
                    <a:pt x="3660" y="1053"/>
                    <a:pt x="3234" y="777"/>
                  </a:cubicBezTo>
                  <a:cubicBezTo>
                    <a:pt x="2807" y="501"/>
                    <a:pt x="2356" y="326"/>
                    <a:pt x="1905" y="150"/>
                  </a:cubicBezTo>
                  <a:cubicBezTo>
                    <a:pt x="1705" y="75"/>
                    <a:pt x="1479" y="0"/>
                    <a:pt x="1279" y="25"/>
                  </a:cubicBezTo>
                  <a:cubicBezTo>
                    <a:pt x="1028" y="75"/>
                    <a:pt x="928" y="276"/>
                    <a:pt x="1078" y="476"/>
                  </a:cubicBezTo>
                  <a:cubicBezTo>
                    <a:pt x="1228" y="652"/>
                    <a:pt x="1479" y="702"/>
                    <a:pt x="1655" y="827"/>
                  </a:cubicBezTo>
                  <a:cubicBezTo>
                    <a:pt x="1930" y="952"/>
                    <a:pt x="2156" y="1128"/>
                    <a:pt x="2381" y="1328"/>
                  </a:cubicBezTo>
                  <a:cubicBezTo>
                    <a:pt x="2482" y="1429"/>
                    <a:pt x="2582" y="1529"/>
                    <a:pt x="2657" y="1629"/>
                  </a:cubicBezTo>
                  <a:cubicBezTo>
                    <a:pt x="2732" y="1729"/>
                    <a:pt x="2782" y="1880"/>
                    <a:pt x="2883" y="1930"/>
                  </a:cubicBezTo>
                  <a:cubicBezTo>
                    <a:pt x="2632" y="1830"/>
                    <a:pt x="2381" y="1704"/>
                    <a:pt x="2131" y="1554"/>
                  </a:cubicBezTo>
                  <a:cubicBezTo>
                    <a:pt x="1905" y="1429"/>
                    <a:pt x="1680" y="1378"/>
                    <a:pt x="1454" y="1253"/>
                  </a:cubicBezTo>
                  <a:cubicBezTo>
                    <a:pt x="1254" y="1178"/>
                    <a:pt x="1078" y="1028"/>
                    <a:pt x="878" y="927"/>
                  </a:cubicBezTo>
                  <a:cubicBezTo>
                    <a:pt x="777" y="852"/>
                    <a:pt x="652" y="802"/>
                    <a:pt x="552" y="877"/>
                  </a:cubicBezTo>
                  <a:cubicBezTo>
                    <a:pt x="477" y="902"/>
                    <a:pt x="452" y="1003"/>
                    <a:pt x="452" y="1078"/>
                  </a:cubicBezTo>
                  <a:cubicBezTo>
                    <a:pt x="452" y="1178"/>
                    <a:pt x="477" y="1253"/>
                    <a:pt x="527" y="1328"/>
                  </a:cubicBezTo>
                  <a:cubicBezTo>
                    <a:pt x="652" y="1504"/>
                    <a:pt x="802" y="1679"/>
                    <a:pt x="1003" y="1779"/>
                  </a:cubicBezTo>
                  <a:cubicBezTo>
                    <a:pt x="1178" y="1855"/>
                    <a:pt x="1304" y="1980"/>
                    <a:pt x="1454" y="2105"/>
                  </a:cubicBezTo>
                  <a:cubicBezTo>
                    <a:pt x="1655" y="2231"/>
                    <a:pt x="1855" y="2381"/>
                    <a:pt x="2056" y="2531"/>
                  </a:cubicBezTo>
                  <a:cubicBezTo>
                    <a:pt x="2156" y="2607"/>
                    <a:pt x="2231" y="2682"/>
                    <a:pt x="2331" y="2782"/>
                  </a:cubicBezTo>
                  <a:cubicBezTo>
                    <a:pt x="2406" y="2832"/>
                    <a:pt x="2482" y="2982"/>
                    <a:pt x="2582" y="3033"/>
                  </a:cubicBezTo>
                  <a:cubicBezTo>
                    <a:pt x="2181" y="2807"/>
                    <a:pt x="1780" y="2581"/>
                    <a:pt x="1404" y="2331"/>
                  </a:cubicBezTo>
                  <a:cubicBezTo>
                    <a:pt x="1279" y="2231"/>
                    <a:pt x="1103" y="2155"/>
                    <a:pt x="1003" y="2030"/>
                  </a:cubicBezTo>
                  <a:cubicBezTo>
                    <a:pt x="853" y="1880"/>
                    <a:pt x="677" y="1779"/>
                    <a:pt x="452" y="1754"/>
                  </a:cubicBezTo>
                  <a:cubicBezTo>
                    <a:pt x="426" y="1754"/>
                    <a:pt x="351" y="1729"/>
                    <a:pt x="326" y="1754"/>
                  </a:cubicBezTo>
                  <a:cubicBezTo>
                    <a:pt x="251" y="1805"/>
                    <a:pt x="251" y="1880"/>
                    <a:pt x="251" y="1930"/>
                  </a:cubicBezTo>
                  <a:cubicBezTo>
                    <a:pt x="276" y="2005"/>
                    <a:pt x="301" y="2055"/>
                    <a:pt x="351" y="2105"/>
                  </a:cubicBezTo>
                  <a:cubicBezTo>
                    <a:pt x="577" y="2431"/>
                    <a:pt x="827" y="2707"/>
                    <a:pt x="1103" y="2982"/>
                  </a:cubicBezTo>
                  <a:cubicBezTo>
                    <a:pt x="1379" y="3208"/>
                    <a:pt x="1730" y="3534"/>
                    <a:pt x="2056" y="3609"/>
                  </a:cubicBezTo>
                  <a:cubicBezTo>
                    <a:pt x="1579" y="3509"/>
                    <a:pt x="1153" y="3308"/>
                    <a:pt x="802" y="2982"/>
                  </a:cubicBezTo>
                  <a:cubicBezTo>
                    <a:pt x="627" y="2832"/>
                    <a:pt x="452" y="2657"/>
                    <a:pt x="201" y="2632"/>
                  </a:cubicBezTo>
                  <a:cubicBezTo>
                    <a:pt x="151" y="2632"/>
                    <a:pt x="51" y="2632"/>
                    <a:pt x="25" y="2707"/>
                  </a:cubicBezTo>
                  <a:cubicBezTo>
                    <a:pt x="0" y="2757"/>
                    <a:pt x="25" y="2832"/>
                    <a:pt x="51" y="2907"/>
                  </a:cubicBezTo>
                  <a:cubicBezTo>
                    <a:pt x="301" y="3333"/>
                    <a:pt x="677" y="3835"/>
                    <a:pt x="1153" y="4035"/>
                  </a:cubicBezTo>
                  <a:cubicBezTo>
                    <a:pt x="1379" y="4160"/>
                    <a:pt x="1604" y="4361"/>
                    <a:pt x="1855" y="4486"/>
                  </a:cubicBezTo>
                  <a:cubicBezTo>
                    <a:pt x="2106" y="4662"/>
                    <a:pt x="2381" y="4787"/>
                    <a:pt x="2632" y="4962"/>
                  </a:cubicBezTo>
                  <a:cubicBezTo>
                    <a:pt x="3234" y="5313"/>
                    <a:pt x="3985" y="5689"/>
                    <a:pt x="4662" y="5890"/>
                  </a:cubicBezTo>
                  <a:cubicBezTo>
                    <a:pt x="4863" y="5940"/>
                    <a:pt x="5063" y="5965"/>
                    <a:pt x="5264" y="5965"/>
                  </a:cubicBezTo>
                  <a:cubicBezTo>
                    <a:pt x="5489" y="5965"/>
                    <a:pt x="5614" y="5915"/>
                    <a:pt x="5765" y="5764"/>
                  </a:cubicBezTo>
                  <a:cubicBezTo>
                    <a:pt x="6041" y="5539"/>
                    <a:pt x="6241" y="5188"/>
                    <a:pt x="6316" y="4837"/>
                  </a:cubicBezTo>
                  <a:cubicBezTo>
                    <a:pt x="6416" y="4386"/>
                    <a:pt x="6366" y="3960"/>
                    <a:pt x="6291" y="3509"/>
                  </a:cubicBezTo>
                  <a:cubicBezTo>
                    <a:pt x="6241" y="3358"/>
                    <a:pt x="6216" y="3183"/>
                    <a:pt x="6141" y="30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4334125" y="1724975"/>
              <a:ext cx="120325" cy="162925"/>
            </a:xfrm>
            <a:custGeom>
              <a:rect b="b" l="l" r="r" t="t"/>
              <a:pathLst>
                <a:path extrusionOk="0" h="6517" w="4813">
                  <a:moveTo>
                    <a:pt x="4737" y="4185"/>
                  </a:moveTo>
                  <a:cubicBezTo>
                    <a:pt x="4536" y="3033"/>
                    <a:pt x="4261" y="1679"/>
                    <a:pt x="3559" y="727"/>
                  </a:cubicBezTo>
                  <a:cubicBezTo>
                    <a:pt x="3509" y="702"/>
                    <a:pt x="3484" y="652"/>
                    <a:pt x="3434" y="652"/>
                  </a:cubicBezTo>
                  <a:cubicBezTo>
                    <a:pt x="3333" y="602"/>
                    <a:pt x="3233" y="752"/>
                    <a:pt x="3233" y="877"/>
                  </a:cubicBezTo>
                  <a:cubicBezTo>
                    <a:pt x="3183" y="1203"/>
                    <a:pt x="3333" y="1529"/>
                    <a:pt x="3459" y="1855"/>
                  </a:cubicBezTo>
                  <a:cubicBezTo>
                    <a:pt x="3559" y="2206"/>
                    <a:pt x="3559" y="2607"/>
                    <a:pt x="3509" y="3008"/>
                  </a:cubicBezTo>
                  <a:cubicBezTo>
                    <a:pt x="3484" y="2982"/>
                    <a:pt x="3459" y="2957"/>
                    <a:pt x="3434" y="2907"/>
                  </a:cubicBezTo>
                  <a:cubicBezTo>
                    <a:pt x="2857" y="2155"/>
                    <a:pt x="2556" y="1103"/>
                    <a:pt x="2180" y="226"/>
                  </a:cubicBezTo>
                  <a:cubicBezTo>
                    <a:pt x="2130" y="125"/>
                    <a:pt x="2080" y="0"/>
                    <a:pt x="1955" y="0"/>
                  </a:cubicBezTo>
                  <a:cubicBezTo>
                    <a:pt x="1805" y="0"/>
                    <a:pt x="1729" y="201"/>
                    <a:pt x="1729" y="351"/>
                  </a:cubicBezTo>
                  <a:cubicBezTo>
                    <a:pt x="1754" y="1053"/>
                    <a:pt x="1880" y="1679"/>
                    <a:pt x="2206" y="2331"/>
                  </a:cubicBezTo>
                  <a:cubicBezTo>
                    <a:pt x="1880" y="1855"/>
                    <a:pt x="1629" y="1353"/>
                    <a:pt x="1429" y="827"/>
                  </a:cubicBezTo>
                  <a:cubicBezTo>
                    <a:pt x="1378" y="702"/>
                    <a:pt x="1303" y="551"/>
                    <a:pt x="1153" y="551"/>
                  </a:cubicBezTo>
                  <a:cubicBezTo>
                    <a:pt x="602" y="501"/>
                    <a:pt x="1303" y="2657"/>
                    <a:pt x="1404" y="2932"/>
                  </a:cubicBezTo>
                  <a:cubicBezTo>
                    <a:pt x="1128" y="2531"/>
                    <a:pt x="927" y="2055"/>
                    <a:pt x="827" y="1579"/>
                  </a:cubicBezTo>
                  <a:cubicBezTo>
                    <a:pt x="802" y="1479"/>
                    <a:pt x="777" y="1404"/>
                    <a:pt x="727" y="1303"/>
                  </a:cubicBezTo>
                  <a:cubicBezTo>
                    <a:pt x="677" y="1228"/>
                    <a:pt x="526" y="1128"/>
                    <a:pt x="426" y="1228"/>
                  </a:cubicBezTo>
                  <a:cubicBezTo>
                    <a:pt x="376" y="1303"/>
                    <a:pt x="351" y="1529"/>
                    <a:pt x="351" y="1629"/>
                  </a:cubicBezTo>
                  <a:cubicBezTo>
                    <a:pt x="301" y="1955"/>
                    <a:pt x="401" y="2281"/>
                    <a:pt x="501" y="2556"/>
                  </a:cubicBezTo>
                  <a:cubicBezTo>
                    <a:pt x="677" y="2982"/>
                    <a:pt x="927" y="3383"/>
                    <a:pt x="1053" y="3810"/>
                  </a:cubicBezTo>
                  <a:lnTo>
                    <a:pt x="326" y="2907"/>
                  </a:lnTo>
                  <a:cubicBezTo>
                    <a:pt x="276" y="2857"/>
                    <a:pt x="201" y="2782"/>
                    <a:pt x="125" y="2807"/>
                  </a:cubicBezTo>
                  <a:cubicBezTo>
                    <a:pt x="25" y="2807"/>
                    <a:pt x="0" y="2957"/>
                    <a:pt x="25" y="3058"/>
                  </a:cubicBezTo>
                  <a:cubicBezTo>
                    <a:pt x="251" y="3734"/>
                    <a:pt x="602" y="4386"/>
                    <a:pt x="1103" y="4937"/>
                  </a:cubicBezTo>
                  <a:cubicBezTo>
                    <a:pt x="1328" y="5213"/>
                    <a:pt x="1629" y="5414"/>
                    <a:pt x="1855" y="5689"/>
                  </a:cubicBezTo>
                  <a:cubicBezTo>
                    <a:pt x="2080" y="5940"/>
                    <a:pt x="2381" y="6165"/>
                    <a:pt x="2707" y="6291"/>
                  </a:cubicBezTo>
                  <a:cubicBezTo>
                    <a:pt x="3058" y="6441"/>
                    <a:pt x="3434" y="6516"/>
                    <a:pt x="3810" y="6491"/>
                  </a:cubicBezTo>
                  <a:cubicBezTo>
                    <a:pt x="4085" y="6466"/>
                    <a:pt x="4261" y="6391"/>
                    <a:pt x="4436" y="6165"/>
                  </a:cubicBezTo>
                  <a:cubicBezTo>
                    <a:pt x="4561" y="5990"/>
                    <a:pt x="4712" y="5739"/>
                    <a:pt x="4762" y="5489"/>
                  </a:cubicBezTo>
                  <a:cubicBezTo>
                    <a:pt x="4812" y="5063"/>
                    <a:pt x="4812" y="4637"/>
                    <a:pt x="4737" y="41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4585375" y="1535100"/>
              <a:ext cx="270075" cy="468700"/>
            </a:xfrm>
            <a:custGeom>
              <a:rect b="b" l="l" r="r" t="t"/>
              <a:pathLst>
                <a:path extrusionOk="0" h="18748" w="10803">
                  <a:moveTo>
                    <a:pt x="1253" y="11179"/>
                  </a:moveTo>
                  <a:lnTo>
                    <a:pt x="5990" y="12808"/>
                  </a:lnTo>
                  <a:cubicBezTo>
                    <a:pt x="5514" y="6592"/>
                    <a:pt x="6617" y="1"/>
                    <a:pt x="9198" y="2357"/>
                  </a:cubicBezTo>
                  <a:cubicBezTo>
                    <a:pt x="10702" y="3735"/>
                    <a:pt x="10802" y="15314"/>
                    <a:pt x="9649" y="17044"/>
                  </a:cubicBezTo>
                  <a:cubicBezTo>
                    <a:pt x="8496" y="18748"/>
                    <a:pt x="3559" y="16292"/>
                    <a:pt x="100" y="14562"/>
                  </a:cubicBezTo>
                  <a:cubicBezTo>
                    <a:pt x="0" y="13059"/>
                    <a:pt x="1253" y="11179"/>
                    <a:pt x="1253" y="1117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2447500" y="2677350"/>
              <a:ext cx="261950" cy="288875"/>
            </a:xfrm>
            <a:custGeom>
              <a:rect b="b" l="l" r="r" t="t"/>
              <a:pathLst>
                <a:path extrusionOk="0" h="11555" w="10478">
                  <a:moveTo>
                    <a:pt x="2557" y="226"/>
                  </a:moveTo>
                  <a:cubicBezTo>
                    <a:pt x="3735" y="51"/>
                    <a:pt x="5339" y="0"/>
                    <a:pt x="6467" y="351"/>
                  </a:cubicBezTo>
                  <a:cubicBezTo>
                    <a:pt x="8372" y="903"/>
                    <a:pt x="9425" y="2131"/>
                    <a:pt x="9876" y="3935"/>
                  </a:cubicBezTo>
                  <a:cubicBezTo>
                    <a:pt x="10352" y="5765"/>
                    <a:pt x="10477" y="8797"/>
                    <a:pt x="9425" y="10502"/>
                  </a:cubicBezTo>
                  <a:cubicBezTo>
                    <a:pt x="8773" y="11554"/>
                    <a:pt x="7319" y="11354"/>
                    <a:pt x="6292" y="11078"/>
                  </a:cubicBezTo>
                  <a:cubicBezTo>
                    <a:pt x="5039" y="10752"/>
                    <a:pt x="3384" y="10201"/>
                    <a:pt x="2357" y="9424"/>
                  </a:cubicBezTo>
                  <a:cubicBezTo>
                    <a:pt x="928" y="8346"/>
                    <a:pt x="151" y="5965"/>
                    <a:pt x="76" y="4261"/>
                  </a:cubicBezTo>
                  <a:cubicBezTo>
                    <a:pt x="1" y="2782"/>
                    <a:pt x="753" y="527"/>
                    <a:pt x="2557" y="22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2445625" y="2635375"/>
              <a:ext cx="261950" cy="302650"/>
            </a:xfrm>
            <a:custGeom>
              <a:rect b="b" l="l" r="r" t="t"/>
              <a:pathLst>
                <a:path extrusionOk="0" h="12106" w="10478">
                  <a:moveTo>
                    <a:pt x="1154" y="2256"/>
                  </a:moveTo>
                  <a:cubicBezTo>
                    <a:pt x="1" y="3008"/>
                    <a:pt x="76" y="4737"/>
                    <a:pt x="151" y="5940"/>
                  </a:cubicBezTo>
                  <a:cubicBezTo>
                    <a:pt x="226" y="7644"/>
                    <a:pt x="1003" y="10025"/>
                    <a:pt x="2432" y="11103"/>
                  </a:cubicBezTo>
                  <a:cubicBezTo>
                    <a:pt x="3209" y="11705"/>
                    <a:pt x="3259" y="11780"/>
                    <a:pt x="4312" y="12106"/>
                  </a:cubicBezTo>
                  <a:cubicBezTo>
                    <a:pt x="4412" y="12055"/>
                    <a:pt x="4662" y="11905"/>
                    <a:pt x="4938" y="11705"/>
                  </a:cubicBezTo>
                  <a:cubicBezTo>
                    <a:pt x="5515" y="11253"/>
                    <a:pt x="5815" y="10502"/>
                    <a:pt x="5590" y="9800"/>
                  </a:cubicBezTo>
                  <a:cubicBezTo>
                    <a:pt x="5364" y="9098"/>
                    <a:pt x="5364" y="8271"/>
                    <a:pt x="5740" y="8070"/>
                  </a:cubicBezTo>
                  <a:cubicBezTo>
                    <a:pt x="6392" y="7720"/>
                    <a:pt x="6818" y="8948"/>
                    <a:pt x="6818" y="8948"/>
                  </a:cubicBezTo>
                  <a:cubicBezTo>
                    <a:pt x="7169" y="8822"/>
                    <a:pt x="7745" y="8396"/>
                    <a:pt x="7444" y="7644"/>
                  </a:cubicBezTo>
                  <a:cubicBezTo>
                    <a:pt x="7119" y="6918"/>
                    <a:pt x="7444" y="6141"/>
                    <a:pt x="7444" y="6141"/>
                  </a:cubicBezTo>
                  <a:cubicBezTo>
                    <a:pt x="8572" y="6166"/>
                    <a:pt x="9099" y="4612"/>
                    <a:pt x="9449" y="4411"/>
                  </a:cubicBezTo>
                  <a:cubicBezTo>
                    <a:pt x="10226" y="3985"/>
                    <a:pt x="10477" y="3810"/>
                    <a:pt x="10352" y="3083"/>
                  </a:cubicBezTo>
                  <a:cubicBezTo>
                    <a:pt x="10277" y="2607"/>
                    <a:pt x="10076" y="2131"/>
                    <a:pt x="9725" y="1805"/>
                  </a:cubicBezTo>
                  <a:cubicBezTo>
                    <a:pt x="9324" y="1429"/>
                    <a:pt x="7971" y="928"/>
                    <a:pt x="7444" y="802"/>
                  </a:cubicBezTo>
                  <a:cubicBezTo>
                    <a:pt x="4287" y="0"/>
                    <a:pt x="1855" y="577"/>
                    <a:pt x="1154" y="22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2268325" y="2903550"/>
              <a:ext cx="521950" cy="731225"/>
            </a:xfrm>
            <a:custGeom>
              <a:rect b="b" l="l" r="r" t="t"/>
              <a:pathLst>
                <a:path extrusionOk="0" h="29249" w="20878">
                  <a:moveTo>
                    <a:pt x="15263" y="2907"/>
                  </a:moveTo>
                  <a:cubicBezTo>
                    <a:pt x="12431" y="1855"/>
                    <a:pt x="9148" y="0"/>
                    <a:pt x="4586" y="3659"/>
                  </a:cubicBezTo>
                  <a:cubicBezTo>
                    <a:pt x="0" y="7318"/>
                    <a:pt x="1253" y="22181"/>
                    <a:pt x="2381" y="25564"/>
                  </a:cubicBezTo>
                  <a:cubicBezTo>
                    <a:pt x="3509" y="28973"/>
                    <a:pt x="11103" y="29248"/>
                    <a:pt x="13384" y="28948"/>
                  </a:cubicBezTo>
                  <a:cubicBezTo>
                    <a:pt x="15639" y="28647"/>
                    <a:pt x="13409" y="24737"/>
                    <a:pt x="14160" y="22131"/>
                  </a:cubicBezTo>
                  <a:cubicBezTo>
                    <a:pt x="14912" y="19549"/>
                    <a:pt x="20877" y="4988"/>
                    <a:pt x="15263" y="29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2551525" y="2936125"/>
              <a:ext cx="370950" cy="500025"/>
            </a:xfrm>
            <a:custGeom>
              <a:rect b="b" l="l" r="r" t="t"/>
              <a:pathLst>
                <a:path extrusionOk="0" h="20001" w="14838">
                  <a:moveTo>
                    <a:pt x="5439" y="2206"/>
                  </a:moveTo>
                  <a:cubicBezTo>
                    <a:pt x="6617" y="2933"/>
                    <a:pt x="9725" y="11980"/>
                    <a:pt x="9725" y="11980"/>
                  </a:cubicBezTo>
                  <a:lnTo>
                    <a:pt x="10828" y="4888"/>
                  </a:lnTo>
                  <a:cubicBezTo>
                    <a:pt x="10828" y="4888"/>
                    <a:pt x="13359" y="3685"/>
                    <a:pt x="14838" y="5289"/>
                  </a:cubicBezTo>
                  <a:cubicBezTo>
                    <a:pt x="13835" y="12156"/>
                    <a:pt x="13284" y="19198"/>
                    <a:pt x="10828" y="19599"/>
                  </a:cubicBezTo>
                  <a:cubicBezTo>
                    <a:pt x="8396" y="20000"/>
                    <a:pt x="4361" y="13484"/>
                    <a:pt x="2181" y="10301"/>
                  </a:cubicBezTo>
                  <a:cubicBezTo>
                    <a:pt x="0" y="7118"/>
                    <a:pt x="1805" y="0"/>
                    <a:pt x="5439" y="2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2873575" y="2904175"/>
              <a:ext cx="72700" cy="55775"/>
            </a:xfrm>
            <a:custGeom>
              <a:rect b="b" l="l" r="r" t="t"/>
              <a:pathLst>
                <a:path extrusionOk="0" h="2231" w="2908">
                  <a:moveTo>
                    <a:pt x="2908" y="0"/>
                  </a:moveTo>
                  <a:lnTo>
                    <a:pt x="2306" y="176"/>
                  </a:lnTo>
                  <a:lnTo>
                    <a:pt x="1" y="1905"/>
                  </a:lnTo>
                  <a:lnTo>
                    <a:pt x="176" y="2231"/>
                  </a:lnTo>
                  <a:lnTo>
                    <a:pt x="2632" y="401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2813425" y="2924850"/>
              <a:ext cx="134125" cy="169825"/>
            </a:xfrm>
            <a:custGeom>
              <a:rect b="b" l="l" r="r" t="t"/>
              <a:pathLst>
                <a:path extrusionOk="0" h="6793" w="5365">
                  <a:moveTo>
                    <a:pt x="878" y="5740"/>
                  </a:moveTo>
                  <a:cubicBezTo>
                    <a:pt x="878" y="5539"/>
                    <a:pt x="1" y="3359"/>
                    <a:pt x="352" y="2557"/>
                  </a:cubicBezTo>
                  <a:cubicBezTo>
                    <a:pt x="702" y="1755"/>
                    <a:pt x="1154" y="1228"/>
                    <a:pt x="1154" y="1228"/>
                  </a:cubicBezTo>
                  <a:cubicBezTo>
                    <a:pt x="1529" y="0"/>
                    <a:pt x="2582" y="126"/>
                    <a:pt x="3384" y="928"/>
                  </a:cubicBezTo>
                  <a:cubicBezTo>
                    <a:pt x="4211" y="1755"/>
                    <a:pt x="5364" y="3760"/>
                    <a:pt x="3885" y="5439"/>
                  </a:cubicBezTo>
                  <a:cubicBezTo>
                    <a:pt x="2306" y="6792"/>
                    <a:pt x="878" y="5740"/>
                    <a:pt x="878" y="574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2027075" y="3121575"/>
              <a:ext cx="414200" cy="794525"/>
            </a:xfrm>
            <a:custGeom>
              <a:rect b="b" l="l" r="r" t="t"/>
              <a:pathLst>
                <a:path extrusionOk="0" h="31781" w="16568">
                  <a:moveTo>
                    <a:pt x="3084" y="1"/>
                  </a:moveTo>
                  <a:cubicBezTo>
                    <a:pt x="3084" y="1"/>
                    <a:pt x="3084" y="26"/>
                    <a:pt x="3084" y="101"/>
                  </a:cubicBezTo>
                  <a:cubicBezTo>
                    <a:pt x="2181" y="26"/>
                    <a:pt x="1179" y="803"/>
                    <a:pt x="753" y="1856"/>
                  </a:cubicBezTo>
                  <a:cubicBezTo>
                    <a:pt x="1" y="3785"/>
                    <a:pt x="1003" y="24688"/>
                    <a:pt x="2808" y="24237"/>
                  </a:cubicBezTo>
                  <a:cubicBezTo>
                    <a:pt x="3359" y="24838"/>
                    <a:pt x="15841" y="31781"/>
                    <a:pt x="15841" y="31781"/>
                  </a:cubicBezTo>
                  <a:lnTo>
                    <a:pt x="16567" y="7745"/>
                  </a:lnTo>
                  <a:cubicBezTo>
                    <a:pt x="16567" y="7745"/>
                    <a:pt x="7745" y="126"/>
                    <a:pt x="3084" y="1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2353525" y="3285125"/>
              <a:ext cx="188625" cy="642250"/>
            </a:xfrm>
            <a:custGeom>
              <a:rect b="b" l="l" r="r" t="t"/>
              <a:pathLst>
                <a:path extrusionOk="0" h="25690" w="7545">
                  <a:moveTo>
                    <a:pt x="2783" y="25239"/>
                  </a:moveTo>
                  <a:cubicBezTo>
                    <a:pt x="1003" y="25690"/>
                    <a:pt x="1" y="4787"/>
                    <a:pt x="752" y="2858"/>
                  </a:cubicBezTo>
                  <a:cubicBezTo>
                    <a:pt x="1479" y="928"/>
                    <a:pt x="4186" y="0"/>
                    <a:pt x="4662" y="3158"/>
                  </a:cubicBezTo>
                  <a:cubicBezTo>
                    <a:pt x="5113" y="6316"/>
                    <a:pt x="7544" y="24061"/>
                    <a:pt x="2783" y="25239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3652400" y="2356550"/>
              <a:ext cx="60175" cy="25700"/>
            </a:xfrm>
            <a:custGeom>
              <a:rect b="b" l="l" r="r" t="t"/>
              <a:pathLst>
                <a:path extrusionOk="0" h="1028" w="2407">
                  <a:moveTo>
                    <a:pt x="1" y="0"/>
                  </a:moveTo>
                  <a:cubicBezTo>
                    <a:pt x="903" y="451"/>
                    <a:pt x="2407" y="176"/>
                    <a:pt x="2407" y="351"/>
                  </a:cubicBezTo>
                  <a:cubicBezTo>
                    <a:pt x="2407" y="527"/>
                    <a:pt x="2106" y="1028"/>
                    <a:pt x="1479" y="1028"/>
                  </a:cubicBezTo>
                  <a:cubicBezTo>
                    <a:pt x="853" y="102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3590375" y="2343375"/>
              <a:ext cx="163550" cy="109050"/>
            </a:xfrm>
            <a:custGeom>
              <a:rect b="b" l="l" r="r" t="t"/>
              <a:pathLst>
                <a:path extrusionOk="0" h="4362" w="6542">
                  <a:moveTo>
                    <a:pt x="0" y="1906"/>
                  </a:moveTo>
                  <a:cubicBezTo>
                    <a:pt x="502" y="1329"/>
                    <a:pt x="1830" y="1"/>
                    <a:pt x="2908" y="703"/>
                  </a:cubicBezTo>
                  <a:cubicBezTo>
                    <a:pt x="3960" y="1379"/>
                    <a:pt x="4637" y="1379"/>
                    <a:pt x="4988" y="1505"/>
                  </a:cubicBezTo>
                  <a:cubicBezTo>
                    <a:pt x="5339" y="978"/>
                    <a:pt x="5840" y="1379"/>
                    <a:pt x="6191" y="2131"/>
                  </a:cubicBezTo>
                  <a:cubicBezTo>
                    <a:pt x="6542" y="2883"/>
                    <a:pt x="4311" y="3811"/>
                    <a:pt x="3960" y="4086"/>
                  </a:cubicBezTo>
                  <a:cubicBezTo>
                    <a:pt x="3610" y="4362"/>
                    <a:pt x="0" y="3785"/>
                    <a:pt x="0" y="37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4332225" y="3053300"/>
              <a:ext cx="461200" cy="458050"/>
            </a:xfrm>
            <a:custGeom>
              <a:rect b="b" l="l" r="r" t="t"/>
              <a:pathLst>
                <a:path extrusionOk="0" h="18322" w="18448">
                  <a:moveTo>
                    <a:pt x="17169" y="3183"/>
                  </a:moveTo>
                  <a:cubicBezTo>
                    <a:pt x="17169" y="3183"/>
                    <a:pt x="7871" y="0"/>
                    <a:pt x="3936" y="476"/>
                  </a:cubicBezTo>
                  <a:cubicBezTo>
                    <a:pt x="1" y="953"/>
                    <a:pt x="878" y="17970"/>
                    <a:pt x="878" y="17970"/>
                  </a:cubicBezTo>
                  <a:cubicBezTo>
                    <a:pt x="878" y="17970"/>
                    <a:pt x="2958" y="18321"/>
                    <a:pt x="5038" y="17970"/>
                  </a:cubicBezTo>
                  <a:cubicBezTo>
                    <a:pt x="5916" y="13233"/>
                    <a:pt x="7344" y="8045"/>
                    <a:pt x="7344" y="8045"/>
                  </a:cubicBezTo>
                  <a:cubicBezTo>
                    <a:pt x="7344" y="8045"/>
                    <a:pt x="15891" y="10501"/>
                    <a:pt x="17169" y="9273"/>
                  </a:cubicBezTo>
                  <a:cubicBezTo>
                    <a:pt x="18447" y="8045"/>
                    <a:pt x="17169" y="3183"/>
                    <a:pt x="17169" y="318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4470075" y="3480600"/>
              <a:ext cx="480600" cy="277600"/>
            </a:xfrm>
            <a:custGeom>
              <a:rect b="b" l="l" r="r" t="t"/>
              <a:pathLst>
                <a:path extrusionOk="0" h="11104" w="19224">
                  <a:moveTo>
                    <a:pt x="1" y="7695"/>
                  </a:moveTo>
                  <a:cubicBezTo>
                    <a:pt x="1" y="7821"/>
                    <a:pt x="51" y="7921"/>
                    <a:pt x="151" y="8046"/>
                  </a:cubicBezTo>
                  <a:cubicBezTo>
                    <a:pt x="276" y="8196"/>
                    <a:pt x="477" y="8297"/>
                    <a:pt x="702" y="8372"/>
                  </a:cubicBezTo>
                  <a:cubicBezTo>
                    <a:pt x="1053" y="8472"/>
                    <a:pt x="1454" y="8472"/>
                    <a:pt x="1830" y="8372"/>
                  </a:cubicBezTo>
                  <a:lnTo>
                    <a:pt x="6392" y="7169"/>
                  </a:lnTo>
                  <a:cubicBezTo>
                    <a:pt x="7169" y="6968"/>
                    <a:pt x="8046" y="7219"/>
                    <a:pt x="8196" y="7695"/>
                  </a:cubicBezTo>
                  <a:lnTo>
                    <a:pt x="9199" y="10527"/>
                  </a:lnTo>
                  <a:cubicBezTo>
                    <a:pt x="9299" y="10878"/>
                    <a:pt x="9850" y="11104"/>
                    <a:pt x="10452" y="11104"/>
                  </a:cubicBezTo>
                  <a:cubicBezTo>
                    <a:pt x="10527" y="11104"/>
                    <a:pt x="10577" y="11104"/>
                    <a:pt x="10652" y="11104"/>
                  </a:cubicBezTo>
                  <a:cubicBezTo>
                    <a:pt x="11053" y="11079"/>
                    <a:pt x="11379" y="10928"/>
                    <a:pt x="11580" y="10728"/>
                  </a:cubicBezTo>
                  <a:cubicBezTo>
                    <a:pt x="11680" y="10653"/>
                    <a:pt x="11730" y="10552"/>
                    <a:pt x="11755" y="10452"/>
                  </a:cubicBezTo>
                  <a:lnTo>
                    <a:pt x="11755" y="10427"/>
                  </a:lnTo>
                  <a:cubicBezTo>
                    <a:pt x="11755" y="10377"/>
                    <a:pt x="11755" y="10327"/>
                    <a:pt x="11755" y="10277"/>
                  </a:cubicBezTo>
                  <a:lnTo>
                    <a:pt x="11354" y="8272"/>
                  </a:lnTo>
                  <a:lnTo>
                    <a:pt x="11204" y="7420"/>
                  </a:lnTo>
                  <a:cubicBezTo>
                    <a:pt x="11103" y="6918"/>
                    <a:pt x="11805" y="6517"/>
                    <a:pt x="12632" y="6567"/>
                  </a:cubicBezTo>
                  <a:lnTo>
                    <a:pt x="17670" y="6893"/>
                  </a:lnTo>
                  <a:cubicBezTo>
                    <a:pt x="17720" y="6893"/>
                    <a:pt x="17770" y="6893"/>
                    <a:pt x="17820" y="6893"/>
                  </a:cubicBezTo>
                  <a:cubicBezTo>
                    <a:pt x="18021" y="6893"/>
                    <a:pt x="18246" y="6868"/>
                    <a:pt x="18422" y="6818"/>
                  </a:cubicBezTo>
                  <a:cubicBezTo>
                    <a:pt x="18773" y="6718"/>
                    <a:pt x="19048" y="6517"/>
                    <a:pt x="19099" y="6267"/>
                  </a:cubicBezTo>
                  <a:cubicBezTo>
                    <a:pt x="19224" y="5866"/>
                    <a:pt x="18773" y="5490"/>
                    <a:pt x="18096" y="5415"/>
                  </a:cubicBezTo>
                  <a:lnTo>
                    <a:pt x="13159" y="4838"/>
                  </a:lnTo>
                  <a:cubicBezTo>
                    <a:pt x="12933" y="4813"/>
                    <a:pt x="12758" y="4763"/>
                    <a:pt x="12582" y="4688"/>
                  </a:cubicBezTo>
                  <a:cubicBezTo>
                    <a:pt x="12156" y="4487"/>
                    <a:pt x="11981" y="4136"/>
                    <a:pt x="12231" y="3810"/>
                  </a:cubicBezTo>
                  <a:lnTo>
                    <a:pt x="13986" y="1605"/>
                  </a:lnTo>
                  <a:lnTo>
                    <a:pt x="14337" y="1154"/>
                  </a:lnTo>
                  <a:cubicBezTo>
                    <a:pt x="14412" y="1079"/>
                    <a:pt x="14437" y="978"/>
                    <a:pt x="14462" y="903"/>
                  </a:cubicBezTo>
                  <a:cubicBezTo>
                    <a:pt x="14462" y="878"/>
                    <a:pt x="14462" y="853"/>
                    <a:pt x="14462" y="853"/>
                  </a:cubicBezTo>
                  <a:cubicBezTo>
                    <a:pt x="14462" y="577"/>
                    <a:pt x="14211" y="302"/>
                    <a:pt x="13760" y="176"/>
                  </a:cubicBezTo>
                  <a:cubicBezTo>
                    <a:pt x="13134" y="1"/>
                    <a:pt x="12382" y="126"/>
                    <a:pt x="12031" y="477"/>
                  </a:cubicBezTo>
                  <a:lnTo>
                    <a:pt x="9525" y="3008"/>
                  </a:lnTo>
                  <a:cubicBezTo>
                    <a:pt x="9124" y="3435"/>
                    <a:pt x="8146" y="3535"/>
                    <a:pt x="7545" y="3209"/>
                  </a:cubicBezTo>
                  <a:lnTo>
                    <a:pt x="3835" y="1254"/>
                  </a:lnTo>
                  <a:cubicBezTo>
                    <a:pt x="3585" y="1104"/>
                    <a:pt x="3259" y="1054"/>
                    <a:pt x="2958" y="1054"/>
                  </a:cubicBezTo>
                  <a:cubicBezTo>
                    <a:pt x="2632" y="1054"/>
                    <a:pt x="2281" y="1129"/>
                    <a:pt x="2031" y="1279"/>
                  </a:cubicBezTo>
                  <a:cubicBezTo>
                    <a:pt x="1755" y="1430"/>
                    <a:pt x="1630" y="1630"/>
                    <a:pt x="1655" y="1831"/>
                  </a:cubicBezTo>
                  <a:cubicBezTo>
                    <a:pt x="1655" y="2006"/>
                    <a:pt x="1780" y="2181"/>
                    <a:pt x="1981" y="2307"/>
                  </a:cubicBezTo>
                  <a:lnTo>
                    <a:pt x="2281" y="2482"/>
                  </a:lnTo>
                  <a:lnTo>
                    <a:pt x="5389" y="4437"/>
                  </a:lnTo>
                  <a:cubicBezTo>
                    <a:pt x="5941" y="4788"/>
                    <a:pt x="5790" y="5339"/>
                    <a:pt x="5088" y="5590"/>
                  </a:cubicBezTo>
                  <a:cubicBezTo>
                    <a:pt x="5088" y="5590"/>
                    <a:pt x="5063" y="5590"/>
                    <a:pt x="5063" y="5590"/>
                  </a:cubicBezTo>
                  <a:lnTo>
                    <a:pt x="652" y="7044"/>
                  </a:lnTo>
                  <a:cubicBezTo>
                    <a:pt x="251" y="7194"/>
                    <a:pt x="1" y="7445"/>
                    <a:pt x="1" y="7695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4769575" y="3503175"/>
              <a:ext cx="62050" cy="94625"/>
            </a:xfrm>
            <a:custGeom>
              <a:rect b="b" l="l" r="r" t="t"/>
              <a:pathLst>
                <a:path extrusionOk="0" h="3785" w="2482">
                  <a:moveTo>
                    <a:pt x="602" y="3785"/>
                  </a:moveTo>
                  <a:lnTo>
                    <a:pt x="2357" y="1579"/>
                  </a:lnTo>
                  <a:cubicBezTo>
                    <a:pt x="2432" y="1504"/>
                    <a:pt x="2457" y="1404"/>
                    <a:pt x="2482" y="1329"/>
                  </a:cubicBezTo>
                  <a:lnTo>
                    <a:pt x="2482" y="0"/>
                  </a:lnTo>
                  <a:cubicBezTo>
                    <a:pt x="2457" y="75"/>
                    <a:pt x="2432" y="176"/>
                    <a:pt x="2357" y="251"/>
                  </a:cubicBezTo>
                  <a:lnTo>
                    <a:pt x="2006" y="702"/>
                  </a:lnTo>
                  <a:lnTo>
                    <a:pt x="251" y="2907"/>
                  </a:lnTo>
                  <a:cubicBezTo>
                    <a:pt x="1" y="3233"/>
                    <a:pt x="176" y="3584"/>
                    <a:pt x="602" y="3785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4568450" y="3597150"/>
              <a:ext cx="25" cy="3150"/>
            </a:xfrm>
            <a:custGeom>
              <a:rect b="b" l="l" r="r" t="t"/>
              <a:pathLst>
                <a:path extrusionOk="0" h="126" w="1">
                  <a:moveTo>
                    <a:pt x="1" y="126"/>
                  </a:moveTo>
                  <a:cubicBezTo>
                    <a:pt x="1" y="101"/>
                    <a:pt x="1" y="76"/>
                    <a:pt x="1" y="76"/>
                  </a:cubicBezTo>
                  <a:cubicBezTo>
                    <a:pt x="1" y="51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4747650" y="3637250"/>
              <a:ext cx="199900" cy="50150"/>
            </a:xfrm>
            <a:custGeom>
              <a:rect b="b" l="l" r="r" t="t"/>
              <a:pathLst>
                <a:path extrusionOk="0" h="2006" w="7996">
                  <a:moveTo>
                    <a:pt x="101" y="1154"/>
                  </a:moveTo>
                  <a:lnTo>
                    <a:pt x="251" y="2006"/>
                  </a:lnTo>
                  <a:cubicBezTo>
                    <a:pt x="502" y="1780"/>
                    <a:pt x="1003" y="1605"/>
                    <a:pt x="1529" y="1655"/>
                  </a:cubicBezTo>
                  <a:lnTo>
                    <a:pt x="6567" y="1956"/>
                  </a:lnTo>
                  <a:cubicBezTo>
                    <a:pt x="6617" y="1956"/>
                    <a:pt x="6667" y="1981"/>
                    <a:pt x="6717" y="1981"/>
                  </a:cubicBezTo>
                  <a:cubicBezTo>
                    <a:pt x="7344" y="1981"/>
                    <a:pt x="7895" y="1705"/>
                    <a:pt x="7996" y="1329"/>
                  </a:cubicBezTo>
                  <a:lnTo>
                    <a:pt x="7996" y="1"/>
                  </a:lnTo>
                  <a:cubicBezTo>
                    <a:pt x="7945" y="251"/>
                    <a:pt x="7670" y="452"/>
                    <a:pt x="7319" y="552"/>
                  </a:cubicBezTo>
                  <a:cubicBezTo>
                    <a:pt x="7143" y="602"/>
                    <a:pt x="6918" y="627"/>
                    <a:pt x="6717" y="627"/>
                  </a:cubicBezTo>
                  <a:cubicBezTo>
                    <a:pt x="6667" y="627"/>
                    <a:pt x="6617" y="627"/>
                    <a:pt x="6567" y="627"/>
                  </a:cubicBezTo>
                  <a:lnTo>
                    <a:pt x="1529" y="301"/>
                  </a:lnTo>
                  <a:cubicBezTo>
                    <a:pt x="702" y="251"/>
                    <a:pt x="0" y="652"/>
                    <a:pt x="101" y="11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4684375" y="3728725"/>
              <a:ext cx="650" cy="5675"/>
            </a:xfrm>
            <a:custGeom>
              <a:rect b="b" l="l" r="r" t="t"/>
              <a:pathLst>
                <a:path extrusionOk="0" h="227" w="26">
                  <a:moveTo>
                    <a:pt x="0" y="1"/>
                  </a:moveTo>
                  <a:lnTo>
                    <a:pt x="0" y="226"/>
                  </a:lnTo>
                  <a:cubicBezTo>
                    <a:pt x="25" y="151"/>
                    <a:pt x="25" y="76"/>
                    <a:pt x="0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4470075" y="3654800"/>
              <a:ext cx="293900" cy="137250"/>
            </a:xfrm>
            <a:custGeom>
              <a:rect b="b" l="l" r="r" t="t"/>
              <a:pathLst>
                <a:path extrusionOk="0" h="5490" w="11756">
                  <a:moveTo>
                    <a:pt x="1" y="727"/>
                  </a:moveTo>
                  <a:lnTo>
                    <a:pt x="1" y="2081"/>
                  </a:lnTo>
                  <a:cubicBezTo>
                    <a:pt x="1" y="2181"/>
                    <a:pt x="51" y="2306"/>
                    <a:pt x="151" y="2406"/>
                  </a:cubicBezTo>
                  <a:cubicBezTo>
                    <a:pt x="452" y="2757"/>
                    <a:pt x="1204" y="2908"/>
                    <a:pt x="1830" y="2732"/>
                  </a:cubicBezTo>
                  <a:lnTo>
                    <a:pt x="6392" y="1529"/>
                  </a:lnTo>
                  <a:cubicBezTo>
                    <a:pt x="7169" y="1329"/>
                    <a:pt x="8046" y="1579"/>
                    <a:pt x="8196" y="2056"/>
                  </a:cubicBezTo>
                  <a:lnTo>
                    <a:pt x="9199" y="4888"/>
                  </a:lnTo>
                  <a:cubicBezTo>
                    <a:pt x="9299" y="5239"/>
                    <a:pt x="9850" y="5489"/>
                    <a:pt x="10452" y="5489"/>
                  </a:cubicBezTo>
                  <a:cubicBezTo>
                    <a:pt x="10502" y="5489"/>
                    <a:pt x="10577" y="5464"/>
                    <a:pt x="10652" y="5464"/>
                  </a:cubicBezTo>
                  <a:cubicBezTo>
                    <a:pt x="11254" y="5414"/>
                    <a:pt x="11705" y="5138"/>
                    <a:pt x="11755" y="4787"/>
                  </a:cubicBezTo>
                  <a:lnTo>
                    <a:pt x="11755" y="4662"/>
                  </a:lnTo>
                  <a:lnTo>
                    <a:pt x="11755" y="3484"/>
                  </a:lnTo>
                  <a:cubicBezTo>
                    <a:pt x="11730" y="3584"/>
                    <a:pt x="11680" y="3685"/>
                    <a:pt x="11580" y="3760"/>
                  </a:cubicBezTo>
                  <a:cubicBezTo>
                    <a:pt x="11379" y="3960"/>
                    <a:pt x="11053" y="4111"/>
                    <a:pt x="10652" y="4136"/>
                  </a:cubicBezTo>
                  <a:cubicBezTo>
                    <a:pt x="10577" y="4136"/>
                    <a:pt x="10527" y="4136"/>
                    <a:pt x="10452" y="4136"/>
                  </a:cubicBezTo>
                  <a:cubicBezTo>
                    <a:pt x="9850" y="4136"/>
                    <a:pt x="9299" y="3910"/>
                    <a:pt x="9199" y="3559"/>
                  </a:cubicBezTo>
                  <a:lnTo>
                    <a:pt x="8196" y="727"/>
                  </a:lnTo>
                  <a:cubicBezTo>
                    <a:pt x="8046" y="251"/>
                    <a:pt x="7169" y="0"/>
                    <a:pt x="6392" y="201"/>
                  </a:cubicBezTo>
                  <a:lnTo>
                    <a:pt x="1830" y="1404"/>
                  </a:lnTo>
                  <a:cubicBezTo>
                    <a:pt x="1454" y="1504"/>
                    <a:pt x="1053" y="1504"/>
                    <a:pt x="702" y="1404"/>
                  </a:cubicBezTo>
                  <a:cubicBezTo>
                    <a:pt x="477" y="1329"/>
                    <a:pt x="276" y="1228"/>
                    <a:pt x="151" y="1078"/>
                  </a:cubicBezTo>
                  <a:cubicBezTo>
                    <a:pt x="51" y="953"/>
                    <a:pt x="1" y="853"/>
                    <a:pt x="1" y="727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4511425" y="3526350"/>
              <a:ext cx="107175" cy="94000"/>
            </a:xfrm>
            <a:custGeom>
              <a:rect b="b" l="l" r="r" t="t"/>
              <a:pathLst>
                <a:path extrusionOk="0" h="3760" w="4287">
                  <a:moveTo>
                    <a:pt x="1" y="1"/>
                  </a:moveTo>
                  <a:lnTo>
                    <a:pt x="1" y="1304"/>
                  </a:lnTo>
                  <a:cubicBezTo>
                    <a:pt x="1" y="1479"/>
                    <a:pt x="101" y="1655"/>
                    <a:pt x="327" y="1805"/>
                  </a:cubicBezTo>
                  <a:lnTo>
                    <a:pt x="3434" y="3760"/>
                  </a:lnTo>
                  <a:cubicBezTo>
                    <a:pt x="4136" y="3509"/>
                    <a:pt x="4287" y="2958"/>
                    <a:pt x="3735" y="2607"/>
                  </a:cubicBezTo>
                  <a:lnTo>
                    <a:pt x="627" y="652"/>
                  </a:lnTo>
                  <a:lnTo>
                    <a:pt x="327" y="477"/>
                  </a:lnTo>
                  <a:cubicBezTo>
                    <a:pt x="126" y="351"/>
                    <a:pt x="1" y="176"/>
                    <a:pt x="1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4471325" y="3702425"/>
              <a:ext cx="59550" cy="59550"/>
            </a:xfrm>
            <a:custGeom>
              <a:rect b="b" l="l" r="r" t="t"/>
              <a:pathLst>
                <a:path extrusionOk="0" h="2382" w="2382">
                  <a:moveTo>
                    <a:pt x="51" y="1278"/>
                  </a:moveTo>
                  <a:cubicBezTo>
                    <a:pt x="76" y="1905"/>
                    <a:pt x="627" y="2381"/>
                    <a:pt x="1279" y="2331"/>
                  </a:cubicBezTo>
                  <a:cubicBezTo>
                    <a:pt x="1906" y="2306"/>
                    <a:pt x="2382" y="1755"/>
                    <a:pt x="2357" y="1128"/>
                  </a:cubicBezTo>
                  <a:cubicBezTo>
                    <a:pt x="2307" y="476"/>
                    <a:pt x="1755" y="0"/>
                    <a:pt x="1104" y="50"/>
                  </a:cubicBezTo>
                  <a:cubicBezTo>
                    <a:pt x="477" y="100"/>
                    <a:pt x="1" y="652"/>
                    <a:pt x="51" y="127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4701275" y="3774475"/>
              <a:ext cx="59550" cy="58925"/>
            </a:xfrm>
            <a:custGeom>
              <a:rect b="b" l="l" r="r" t="t"/>
              <a:pathLst>
                <a:path extrusionOk="0" h="2357" w="2382">
                  <a:moveTo>
                    <a:pt x="51" y="1254"/>
                  </a:moveTo>
                  <a:cubicBezTo>
                    <a:pt x="76" y="1880"/>
                    <a:pt x="627" y="2356"/>
                    <a:pt x="1279" y="2331"/>
                  </a:cubicBezTo>
                  <a:cubicBezTo>
                    <a:pt x="1906" y="2281"/>
                    <a:pt x="2382" y="1730"/>
                    <a:pt x="2357" y="1103"/>
                  </a:cubicBezTo>
                  <a:cubicBezTo>
                    <a:pt x="2307" y="477"/>
                    <a:pt x="1755" y="0"/>
                    <a:pt x="1104" y="25"/>
                  </a:cubicBezTo>
                  <a:cubicBezTo>
                    <a:pt x="477" y="76"/>
                    <a:pt x="1" y="627"/>
                    <a:pt x="51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4889250" y="3670450"/>
              <a:ext cx="60175" cy="59550"/>
            </a:xfrm>
            <a:custGeom>
              <a:rect b="b" l="l" r="r" t="t"/>
              <a:pathLst>
                <a:path extrusionOk="0" h="2382" w="2407">
                  <a:moveTo>
                    <a:pt x="51" y="1254"/>
                  </a:moveTo>
                  <a:cubicBezTo>
                    <a:pt x="101" y="1881"/>
                    <a:pt x="627" y="2382"/>
                    <a:pt x="1279" y="2332"/>
                  </a:cubicBezTo>
                  <a:cubicBezTo>
                    <a:pt x="1905" y="2282"/>
                    <a:pt x="2407" y="1730"/>
                    <a:pt x="2357" y="1104"/>
                  </a:cubicBezTo>
                  <a:cubicBezTo>
                    <a:pt x="2306" y="477"/>
                    <a:pt x="1755" y="1"/>
                    <a:pt x="1128" y="51"/>
                  </a:cubicBezTo>
                  <a:cubicBezTo>
                    <a:pt x="477" y="76"/>
                    <a:pt x="1" y="628"/>
                    <a:pt x="51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4784000" y="3549525"/>
              <a:ext cx="59550" cy="59550"/>
            </a:xfrm>
            <a:custGeom>
              <a:rect b="b" l="l" r="r" t="t"/>
              <a:pathLst>
                <a:path extrusionOk="0" h="2382" w="2382">
                  <a:moveTo>
                    <a:pt x="50" y="1254"/>
                  </a:moveTo>
                  <a:cubicBezTo>
                    <a:pt x="75" y="1906"/>
                    <a:pt x="627" y="2382"/>
                    <a:pt x="1278" y="2332"/>
                  </a:cubicBezTo>
                  <a:cubicBezTo>
                    <a:pt x="1905" y="2282"/>
                    <a:pt x="2381" y="1755"/>
                    <a:pt x="2356" y="1104"/>
                  </a:cubicBezTo>
                  <a:cubicBezTo>
                    <a:pt x="2306" y="477"/>
                    <a:pt x="1755" y="1"/>
                    <a:pt x="1128" y="51"/>
                  </a:cubicBezTo>
                  <a:cubicBezTo>
                    <a:pt x="476" y="76"/>
                    <a:pt x="0" y="627"/>
                    <a:pt x="50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4500150" y="3562075"/>
              <a:ext cx="59550" cy="59550"/>
            </a:xfrm>
            <a:custGeom>
              <a:rect b="b" l="l" r="r" t="t"/>
              <a:pathLst>
                <a:path extrusionOk="0" h="2382" w="2382">
                  <a:moveTo>
                    <a:pt x="51" y="1278"/>
                  </a:moveTo>
                  <a:cubicBezTo>
                    <a:pt x="76" y="1905"/>
                    <a:pt x="627" y="2381"/>
                    <a:pt x="1279" y="2331"/>
                  </a:cubicBezTo>
                  <a:cubicBezTo>
                    <a:pt x="1905" y="2306"/>
                    <a:pt x="2382" y="1755"/>
                    <a:pt x="2357" y="1128"/>
                  </a:cubicBezTo>
                  <a:cubicBezTo>
                    <a:pt x="2306" y="476"/>
                    <a:pt x="1755" y="0"/>
                    <a:pt x="1128" y="50"/>
                  </a:cubicBezTo>
                  <a:cubicBezTo>
                    <a:pt x="477" y="100"/>
                    <a:pt x="1" y="652"/>
                    <a:pt x="51" y="127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4661800" y="3372225"/>
              <a:ext cx="81500" cy="303275"/>
            </a:xfrm>
            <a:custGeom>
              <a:rect b="b" l="l" r="r" t="t"/>
              <a:pathLst>
                <a:path extrusionOk="0" h="12131" w="3260">
                  <a:moveTo>
                    <a:pt x="1" y="10602"/>
                  </a:moveTo>
                  <a:cubicBezTo>
                    <a:pt x="1" y="12130"/>
                    <a:pt x="3259" y="11830"/>
                    <a:pt x="3259" y="10602"/>
                  </a:cubicBezTo>
                  <a:lnTo>
                    <a:pt x="325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4357300" y="3252550"/>
              <a:ext cx="395375" cy="303275"/>
            </a:xfrm>
            <a:custGeom>
              <a:rect b="b" l="l" r="r" t="t"/>
              <a:pathLst>
                <a:path extrusionOk="0" h="12131" w="15815">
                  <a:moveTo>
                    <a:pt x="953" y="4737"/>
                  </a:moveTo>
                  <a:cubicBezTo>
                    <a:pt x="1780" y="5514"/>
                    <a:pt x="11680" y="10978"/>
                    <a:pt x="13509" y="11980"/>
                  </a:cubicBezTo>
                  <a:cubicBezTo>
                    <a:pt x="13760" y="12105"/>
                    <a:pt x="14036" y="12130"/>
                    <a:pt x="14261" y="11980"/>
                  </a:cubicBezTo>
                  <a:cubicBezTo>
                    <a:pt x="14261" y="11980"/>
                    <a:pt x="14261" y="11980"/>
                    <a:pt x="14261" y="11980"/>
                  </a:cubicBezTo>
                  <a:lnTo>
                    <a:pt x="14261" y="11980"/>
                  </a:lnTo>
                  <a:cubicBezTo>
                    <a:pt x="15289" y="11328"/>
                    <a:pt x="15815" y="8998"/>
                    <a:pt x="13810" y="7519"/>
                  </a:cubicBezTo>
                  <a:cubicBezTo>
                    <a:pt x="13234" y="7093"/>
                    <a:pt x="2707" y="0"/>
                    <a:pt x="1028" y="501"/>
                  </a:cubicBezTo>
                  <a:lnTo>
                    <a:pt x="1028" y="501"/>
                  </a:lnTo>
                  <a:cubicBezTo>
                    <a:pt x="1003" y="501"/>
                    <a:pt x="978" y="501"/>
                    <a:pt x="953" y="501"/>
                  </a:cubicBezTo>
                  <a:cubicBezTo>
                    <a:pt x="903" y="526"/>
                    <a:pt x="852" y="577"/>
                    <a:pt x="802" y="602"/>
                  </a:cubicBezTo>
                  <a:cubicBezTo>
                    <a:pt x="0" y="1278"/>
                    <a:pt x="101" y="3935"/>
                    <a:pt x="953" y="47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4382975" y="3075850"/>
              <a:ext cx="665450" cy="476225"/>
            </a:xfrm>
            <a:custGeom>
              <a:rect b="b" l="l" r="r" t="t"/>
              <a:pathLst>
                <a:path extrusionOk="0" h="19049" w="26618">
                  <a:moveTo>
                    <a:pt x="1" y="7569"/>
                  </a:moveTo>
                  <a:cubicBezTo>
                    <a:pt x="1680" y="7068"/>
                    <a:pt x="12207" y="14161"/>
                    <a:pt x="12783" y="14587"/>
                  </a:cubicBezTo>
                  <a:cubicBezTo>
                    <a:pt x="14788" y="16066"/>
                    <a:pt x="14262" y="18396"/>
                    <a:pt x="13234" y="19048"/>
                  </a:cubicBezTo>
                  <a:lnTo>
                    <a:pt x="24938" y="12281"/>
                  </a:lnTo>
                  <a:lnTo>
                    <a:pt x="25339" y="12031"/>
                  </a:lnTo>
                  <a:lnTo>
                    <a:pt x="25339" y="12031"/>
                  </a:lnTo>
                  <a:cubicBezTo>
                    <a:pt x="26267" y="11254"/>
                    <a:pt x="26618" y="9098"/>
                    <a:pt x="24738" y="7695"/>
                  </a:cubicBezTo>
                  <a:cubicBezTo>
                    <a:pt x="24161" y="7244"/>
                    <a:pt x="13384" y="0"/>
                    <a:pt x="11881" y="677"/>
                  </a:cubicBezTo>
                  <a:lnTo>
                    <a:pt x="11806" y="727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4056550" y="2804550"/>
              <a:ext cx="193625" cy="109675"/>
            </a:xfrm>
            <a:custGeom>
              <a:rect b="b" l="l" r="r" t="t"/>
              <a:pathLst>
                <a:path extrusionOk="0" h="4387" w="7745">
                  <a:moveTo>
                    <a:pt x="7193" y="2231"/>
                  </a:moveTo>
                  <a:cubicBezTo>
                    <a:pt x="7193" y="2231"/>
                    <a:pt x="6943" y="1429"/>
                    <a:pt x="6391" y="1003"/>
                  </a:cubicBezTo>
                  <a:cubicBezTo>
                    <a:pt x="5840" y="577"/>
                    <a:pt x="5013" y="0"/>
                    <a:pt x="4637" y="226"/>
                  </a:cubicBezTo>
                  <a:cubicBezTo>
                    <a:pt x="4236" y="451"/>
                    <a:pt x="5489" y="1429"/>
                    <a:pt x="5489" y="1429"/>
                  </a:cubicBezTo>
                  <a:cubicBezTo>
                    <a:pt x="4136" y="877"/>
                    <a:pt x="2857" y="777"/>
                    <a:pt x="2281" y="727"/>
                  </a:cubicBezTo>
                  <a:cubicBezTo>
                    <a:pt x="1704" y="702"/>
                    <a:pt x="0" y="1354"/>
                    <a:pt x="326" y="1880"/>
                  </a:cubicBezTo>
                  <a:cubicBezTo>
                    <a:pt x="677" y="2381"/>
                    <a:pt x="2030" y="3108"/>
                    <a:pt x="2607" y="3434"/>
                  </a:cubicBezTo>
                  <a:cubicBezTo>
                    <a:pt x="3183" y="3785"/>
                    <a:pt x="5038" y="4386"/>
                    <a:pt x="6391" y="4211"/>
                  </a:cubicBezTo>
                  <a:cubicBezTo>
                    <a:pt x="7745" y="4035"/>
                    <a:pt x="7193" y="2231"/>
                    <a:pt x="7193" y="22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4151775" y="3142900"/>
              <a:ext cx="619700" cy="481225"/>
            </a:xfrm>
            <a:custGeom>
              <a:rect b="b" l="l" r="r" t="t"/>
              <a:pathLst>
                <a:path extrusionOk="0" h="19249" w="24788">
                  <a:moveTo>
                    <a:pt x="24387" y="852"/>
                  </a:moveTo>
                  <a:cubicBezTo>
                    <a:pt x="24788" y="7118"/>
                    <a:pt x="17720" y="10075"/>
                    <a:pt x="7570" y="7243"/>
                  </a:cubicBezTo>
                  <a:cubicBezTo>
                    <a:pt x="7570" y="7243"/>
                    <a:pt x="6868" y="10125"/>
                    <a:pt x="4888" y="18822"/>
                  </a:cubicBezTo>
                  <a:cubicBezTo>
                    <a:pt x="2081" y="19248"/>
                    <a:pt x="302" y="18822"/>
                    <a:pt x="302" y="18822"/>
                  </a:cubicBezTo>
                  <a:cubicBezTo>
                    <a:pt x="302" y="18822"/>
                    <a:pt x="1" y="1830"/>
                    <a:pt x="4888" y="1078"/>
                  </a:cubicBezTo>
                  <a:cubicBezTo>
                    <a:pt x="9775" y="326"/>
                    <a:pt x="19575" y="226"/>
                    <a:pt x="195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4458175" y="2281975"/>
              <a:ext cx="261925" cy="288875"/>
            </a:xfrm>
            <a:custGeom>
              <a:rect b="b" l="l" r="r" t="t"/>
              <a:pathLst>
                <a:path extrusionOk="0" h="11555" w="10477">
                  <a:moveTo>
                    <a:pt x="7920" y="226"/>
                  </a:moveTo>
                  <a:cubicBezTo>
                    <a:pt x="6742" y="26"/>
                    <a:pt x="5138" y="1"/>
                    <a:pt x="4011" y="327"/>
                  </a:cubicBezTo>
                  <a:cubicBezTo>
                    <a:pt x="2106" y="903"/>
                    <a:pt x="1053" y="2106"/>
                    <a:pt x="602" y="3936"/>
                  </a:cubicBezTo>
                  <a:cubicBezTo>
                    <a:pt x="126" y="5740"/>
                    <a:pt x="0" y="8798"/>
                    <a:pt x="1053" y="10502"/>
                  </a:cubicBezTo>
                  <a:cubicBezTo>
                    <a:pt x="1705" y="11555"/>
                    <a:pt x="3158" y="11354"/>
                    <a:pt x="4186" y="11079"/>
                  </a:cubicBezTo>
                  <a:cubicBezTo>
                    <a:pt x="5439" y="10753"/>
                    <a:pt x="7093" y="10201"/>
                    <a:pt x="8121" y="9424"/>
                  </a:cubicBezTo>
                  <a:cubicBezTo>
                    <a:pt x="9549" y="8347"/>
                    <a:pt x="10301" y="5966"/>
                    <a:pt x="10402" y="4236"/>
                  </a:cubicBezTo>
                  <a:cubicBezTo>
                    <a:pt x="10477" y="2758"/>
                    <a:pt x="9725" y="527"/>
                    <a:pt x="7920" y="22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4460050" y="2240000"/>
              <a:ext cx="261925" cy="302650"/>
            </a:xfrm>
            <a:custGeom>
              <a:rect b="b" l="l" r="r" t="t"/>
              <a:pathLst>
                <a:path extrusionOk="0" h="12106" w="10477">
                  <a:moveTo>
                    <a:pt x="9324" y="2231"/>
                  </a:moveTo>
                  <a:cubicBezTo>
                    <a:pt x="10477" y="3008"/>
                    <a:pt x="10377" y="4737"/>
                    <a:pt x="10327" y="5915"/>
                  </a:cubicBezTo>
                  <a:cubicBezTo>
                    <a:pt x="10226" y="7645"/>
                    <a:pt x="9474" y="10026"/>
                    <a:pt x="8046" y="11103"/>
                  </a:cubicBezTo>
                  <a:cubicBezTo>
                    <a:pt x="7244" y="11705"/>
                    <a:pt x="7219" y="11780"/>
                    <a:pt x="6141" y="12106"/>
                  </a:cubicBezTo>
                  <a:cubicBezTo>
                    <a:pt x="6066" y="12056"/>
                    <a:pt x="5815" y="11880"/>
                    <a:pt x="5540" y="11680"/>
                  </a:cubicBezTo>
                  <a:cubicBezTo>
                    <a:pt x="4938" y="11254"/>
                    <a:pt x="4662" y="10477"/>
                    <a:pt x="4888" y="9775"/>
                  </a:cubicBezTo>
                  <a:cubicBezTo>
                    <a:pt x="5088" y="9098"/>
                    <a:pt x="5113" y="8271"/>
                    <a:pt x="4738" y="8046"/>
                  </a:cubicBezTo>
                  <a:cubicBezTo>
                    <a:pt x="4086" y="7695"/>
                    <a:pt x="3660" y="8948"/>
                    <a:pt x="3660" y="8948"/>
                  </a:cubicBezTo>
                  <a:cubicBezTo>
                    <a:pt x="3284" y="8798"/>
                    <a:pt x="2732" y="8372"/>
                    <a:pt x="3033" y="7645"/>
                  </a:cubicBezTo>
                  <a:cubicBezTo>
                    <a:pt x="3359" y="6918"/>
                    <a:pt x="3033" y="6141"/>
                    <a:pt x="3033" y="6141"/>
                  </a:cubicBezTo>
                  <a:cubicBezTo>
                    <a:pt x="1905" y="6166"/>
                    <a:pt x="1379" y="4612"/>
                    <a:pt x="1028" y="4412"/>
                  </a:cubicBezTo>
                  <a:cubicBezTo>
                    <a:pt x="251" y="3986"/>
                    <a:pt x="1" y="3810"/>
                    <a:pt x="126" y="3083"/>
                  </a:cubicBezTo>
                  <a:cubicBezTo>
                    <a:pt x="201" y="2607"/>
                    <a:pt x="402" y="2131"/>
                    <a:pt x="753" y="1805"/>
                  </a:cubicBezTo>
                  <a:cubicBezTo>
                    <a:pt x="1154" y="1429"/>
                    <a:pt x="2507" y="928"/>
                    <a:pt x="3033" y="778"/>
                  </a:cubicBezTo>
                  <a:cubicBezTo>
                    <a:pt x="6166" y="1"/>
                    <a:pt x="8597" y="552"/>
                    <a:pt x="9324" y="223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4382975" y="2480600"/>
              <a:ext cx="493150" cy="758175"/>
            </a:xfrm>
            <a:custGeom>
              <a:rect b="b" l="l" r="r" t="t"/>
              <a:pathLst>
                <a:path extrusionOk="0" h="30327" w="19726">
                  <a:moveTo>
                    <a:pt x="4913" y="3986"/>
                  </a:moveTo>
                  <a:cubicBezTo>
                    <a:pt x="7369" y="2281"/>
                    <a:pt x="10577" y="1"/>
                    <a:pt x="15164" y="3685"/>
                  </a:cubicBezTo>
                  <a:cubicBezTo>
                    <a:pt x="19725" y="7344"/>
                    <a:pt x="19400" y="23259"/>
                    <a:pt x="18272" y="26668"/>
                  </a:cubicBezTo>
                  <a:cubicBezTo>
                    <a:pt x="17144" y="30051"/>
                    <a:pt x="9550" y="30327"/>
                    <a:pt x="7269" y="30026"/>
                  </a:cubicBezTo>
                  <a:cubicBezTo>
                    <a:pt x="5013" y="29725"/>
                    <a:pt x="7244" y="25815"/>
                    <a:pt x="6492" y="23234"/>
                  </a:cubicBezTo>
                  <a:cubicBezTo>
                    <a:pt x="5740" y="20627"/>
                    <a:pt x="1" y="7444"/>
                    <a:pt x="4913" y="39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4455675" y="2611550"/>
              <a:ext cx="160425" cy="339000"/>
            </a:xfrm>
            <a:custGeom>
              <a:rect b="b" l="l" r="r" t="t"/>
              <a:pathLst>
                <a:path extrusionOk="0" h="13560" w="6417">
                  <a:moveTo>
                    <a:pt x="978" y="2206"/>
                  </a:moveTo>
                  <a:cubicBezTo>
                    <a:pt x="727" y="2357"/>
                    <a:pt x="401" y="2883"/>
                    <a:pt x="50" y="3635"/>
                  </a:cubicBezTo>
                  <a:cubicBezTo>
                    <a:pt x="0" y="6743"/>
                    <a:pt x="1053" y="10577"/>
                    <a:pt x="2055" y="13560"/>
                  </a:cubicBezTo>
                  <a:cubicBezTo>
                    <a:pt x="2807" y="12432"/>
                    <a:pt x="3559" y="11279"/>
                    <a:pt x="4236" y="10302"/>
                  </a:cubicBezTo>
                  <a:cubicBezTo>
                    <a:pt x="6416" y="7119"/>
                    <a:pt x="4612" y="1"/>
                    <a:pt x="978" y="22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4726350" y="2725600"/>
              <a:ext cx="414175" cy="794500"/>
            </a:xfrm>
            <a:custGeom>
              <a:rect b="b" l="l" r="r" t="t"/>
              <a:pathLst>
                <a:path extrusionOk="0" h="31780" w="16567">
                  <a:moveTo>
                    <a:pt x="13459" y="0"/>
                  </a:moveTo>
                  <a:cubicBezTo>
                    <a:pt x="13459" y="0"/>
                    <a:pt x="13459" y="50"/>
                    <a:pt x="13459" y="126"/>
                  </a:cubicBezTo>
                  <a:cubicBezTo>
                    <a:pt x="14386" y="50"/>
                    <a:pt x="15389" y="802"/>
                    <a:pt x="15815" y="1880"/>
                  </a:cubicBezTo>
                  <a:cubicBezTo>
                    <a:pt x="16567" y="3785"/>
                    <a:pt x="15564" y="24712"/>
                    <a:pt x="13760" y="24261"/>
                  </a:cubicBezTo>
                  <a:cubicBezTo>
                    <a:pt x="13183" y="24863"/>
                    <a:pt x="702" y="31780"/>
                    <a:pt x="702" y="31780"/>
                  </a:cubicBezTo>
                  <a:lnTo>
                    <a:pt x="0" y="7770"/>
                  </a:lnTo>
                  <a:cubicBezTo>
                    <a:pt x="0" y="7770"/>
                    <a:pt x="8797" y="126"/>
                    <a:pt x="13459" y="0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4625475" y="2889750"/>
              <a:ext cx="188625" cy="641650"/>
            </a:xfrm>
            <a:custGeom>
              <a:rect b="b" l="l" r="r" t="t"/>
              <a:pathLst>
                <a:path extrusionOk="0" h="25666" w="7545">
                  <a:moveTo>
                    <a:pt x="4737" y="25214"/>
                  </a:moveTo>
                  <a:cubicBezTo>
                    <a:pt x="6542" y="25665"/>
                    <a:pt x="7544" y="4763"/>
                    <a:pt x="6792" y="2858"/>
                  </a:cubicBezTo>
                  <a:cubicBezTo>
                    <a:pt x="6040" y="928"/>
                    <a:pt x="3359" y="1"/>
                    <a:pt x="2882" y="3159"/>
                  </a:cubicBezTo>
                  <a:cubicBezTo>
                    <a:pt x="2431" y="6317"/>
                    <a:pt x="0" y="24061"/>
                    <a:pt x="4737" y="252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4186875" y="2550775"/>
              <a:ext cx="435475" cy="460550"/>
            </a:xfrm>
            <a:custGeom>
              <a:rect b="b" l="l" r="r" t="t"/>
              <a:pathLst>
                <a:path extrusionOk="0" h="18422" w="17419">
                  <a:moveTo>
                    <a:pt x="11980" y="2206"/>
                  </a:moveTo>
                  <a:cubicBezTo>
                    <a:pt x="10777" y="2933"/>
                    <a:pt x="7369" y="13109"/>
                    <a:pt x="7369" y="13109"/>
                  </a:cubicBezTo>
                  <a:lnTo>
                    <a:pt x="2206" y="11605"/>
                  </a:lnTo>
                  <a:cubicBezTo>
                    <a:pt x="1554" y="11630"/>
                    <a:pt x="0" y="12783"/>
                    <a:pt x="326" y="14287"/>
                  </a:cubicBezTo>
                  <a:cubicBezTo>
                    <a:pt x="3559" y="16718"/>
                    <a:pt x="5339" y="17620"/>
                    <a:pt x="7770" y="18021"/>
                  </a:cubicBezTo>
                  <a:cubicBezTo>
                    <a:pt x="10226" y="18422"/>
                    <a:pt x="13058" y="13459"/>
                    <a:pt x="15238" y="10277"/>
                  </a:cubicBezTo>
                  <a:cubicBezTo>
                    <a:pt x="17419" y="7094"/>
                    <a:pt x="15614" y="1"/>
                    <a:pt x="11980" y="22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3460675" y="3072100"/>
              <a:ext cx="456800" cy="264425"/>
            </a:xfrm>
            <a:custGeom>
              <a:rect b="b" l="l" r="r" t="t"/>
              <a:pathLst>
                <a:path extrusionOk="0" h="10577" w="18272">
                  <a:moveTo>
                    <a:pt x="17870" y="3659"/>
                  </a:moveTo>
                  <a:lnTo>
                    <a:pt x="11529" y="0"/>
                  </a:lnTo>
                  <a:lnTo>
                    <a:pt x="828" y="6165"/>
                  </a:lnTo>
                  <a:lnTo>
                    <a:pt x="1" y="6291"/>
                  </a:lnTo>
                  <a:lnTo>
                    <a:pt x="1" y="6516"/>
                  </a:lnTo>
                  <a:cubicBezTo>
                    <a:pt x="1" y="6592"/>
                    <a:pt x="26" y="6667"/>
                    <a:pt x="101" y="6717"/>
                  </a:cubicBezTo>
                  <a:lnTo>
                    <a:pt x="6567" y="10451"/>
                  </a:lnTo>
                  <a:cubicBezTo>
                    <a:pt x="6767" y="10577"/>
                    <a:pt x="7118" y="10551"/>
                    <a:pt x="7344" y="10426"/>
                  </a:cubicBezTo>
                  <a:lnTo>
                    <a:pt x="18071" y="4236"/>
                  </a:lnTo>
                  <a:cubicBezTo>
                    <a:pt x="18196" y="4160"/>
                    <a:pt x="18271" y="4035"/>
                    <a:pt x="18246" y="3960"/>
                  </a:cubicBezTo>
                  <a:lnTo>
                    <a:pt x="18246" y="3584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3391125" y="2839000"/>
              <a:ext cx="357800" cy="390375"/>
            </a:xfrm>
            <a:custGeom>
              <a:rect b="b" l="l" r="r" t="t"/>
              <a:pathLst>
                <a:path extrusionOk="0" h="15615" w="14312">
                  <a:moveTo>
                    <a:pt x="14311" y="8948"/>
                  </a:moveTo>
                  <a:lnTo>
                    <a:pt x="2783" y="15615"/>
                  </a:lnTo>
                  <a:lnTo>
                    <a:pt x="76" y="7093"/>
                  </a:lnTo>
                  <a:cubicBezTo>
                    <a:pt x="1" y="6843"/>
                    <a:pt x="101" y="6542"/>
                    <a:pt x="276" y="6417"/>
                  </a:cubicBezTo>
                  <a:lnTo>
                    <a:pt x="11204" y="126"/>
                  </a:lnTo>
                  <a:cubicBezTo>
                    <a:pt x="11379" y="1"/>
                    <a:pt x="11605" y="126"/>
                    <a:pt x="11680" y="3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3406175" y="2864075"/>
              <a:ext cx="327700" cy="344000"/>
            </a:xfrm>
            <a:custGeom>
              <a:rect b="b" l="l" r="r" t="t"/>
              <a:pathLst>
                <a:path extrusionOk="0" h="13760" w="13108">
                  <a:moveTo>
                    <a:pt x="13108" y="7594"/>
                  </a:moveTo>
                  <a:lnTo>
                    <a:pt x="2456" y="13760"/>
                  </a:lnTo>
                  <a:lnTo>
                    <a:pt x="0" y="6216"/>
                  </a:lnTo>
                  <a:lnTo>
                    <a:pt x="10777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3460675" y="3062700"/>
              <a:ext cx="458050" cy="264425"/>
            </a:xfrm>
            <a:custGeom>
              <a:rect b="b" l="l" r="r" t="t"/>
              <a:pathLst>
                <a:path extrusionOk="0" h="10577" w="18322">
                  <a:moveTo>
                    <a:pt x="18071" y="4261"/>
                  </a:moveTo>
                  <a:lnTo>
                    <a:pt x="7344" y="10451"/>
                  </a:lnTo>
                  <a:cubicBezTo>
                    <a:pt x="7118" y="10577"/>
                    <a:pt x="6767" y="10577"/>
                    <a:pt x="6567" y="10476"/>
                  </a:cubicBezTo>
                  <a:lnTo>
                    <a:pt x="1" y="6667"/>
                  </a:lnTo>
                  <a:lnTo>
                    <a:pt x="11529" y="0"/>
                  </a:lnTo>
                  <a:lnTo>
                    <a:pt x="18121" y="3810"/>
                  </a:lnTo>
                  <a:cubicBezTo>
                    <a:pt x="18321" y="3910"/>
                    <a:pt x="18296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3460675" y="3062700"/>
              <a:ext cx="458050" cy="264425"/>
            </a:xfrm>
            <a:custGeom>
              <a:rect b="b" l="l" r="r" t="t"/>
              <a:pathLst>
                <a:path extrusionOk="0" h="10577" w="18322">
                  <a:moveTo>
                    <a:pt x="18071" y="4261"/>
                  </a:moveTo>
                  <a:lnTo>
                    <a:pt x="7344" y="10451"/>
                  </a:lnTo>
                  <a:cubicBezTo>
                    <a:pt x="7118" y="10577"/>
                    <a:pt x="6767" y="10577"/>
                    <a:pt x="6567" y="10476"/>
                  </a:cubicBezTo>
                  <a:lnTo>
                    <a:pt x="1" y="6667"/>
                  </a:lnTo>
                  <a:lnTo>
                    <a:pt x="11529" y="0"/>
                  </a:lnTo>
                  <a:lnTo>
                    <a:pt x="18121" y="3810"/>
                  </a:lnTo>
                  <a:cubicBezTo>
                    <a:pt x="18321" y="3910"/>
                    <a:pt x="18296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3489500" y="3079600"/>
              <a:ext cx="339000" cy="196150"/>
            </a:xfrm>
            <a:custGeom>
              <a:rect b="b" l="l" r="r" t="t"/>
              <a:pathLst>
                <a:path extrusionOk="0" h="7846" w="13560">
                  <a:moveTo>
                    <a:pt x="13559" y="1805"/>
                  </a:moveTo>
                  <a:lnTo>
                    <a:pt x="3108" y="7845"/>
                  </a:lnTo>
                  <a:lnTo>
                    <a:pt x="0" y="604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3684975" y="3192400"/>
              <a:ext cx="110950" cy="64550"/>
            </a:xfrm>
            <a:custGeom>
              <a:rect b="b" l="l" r="r" t="t"/>
              <a:pathLst>
                <a:path extrusionOk="0" h="2582" w="4438">
                  <a:moveTo>
                    <a:pt x="4287" y="1053"/>
                  </a:moveTo>
                  <a:lnTo>
                    <a:pt x="1806" y="2481"/>
                  </a:lnTo>
                  <a:cubicBezTo>
                    <a:pt x="1655" y="2556"/>
                    <a:pt x="1455" y="2582"/>
                    <a:pt x="1329" y="2506"/>
                  </a:cubicBezTo>
                  <a:lnTo>
                    <a:pt x="126" y="1805"/>
                  </a:lnTo>
                  <a:cubicBezTo>
                    <a:pt x="1" y="1754"/>
                    <a:pt x="26" y="1629"/>
                    <a:pt x="176" y="1529"/>
                  </a:cubicBezTo>
                  <a:lnTo>
                    <a:pt x="2658" y="100"/>
                  </a:lnTo>
                  <a:cubicBezTo>
                    <a:pt x="2808" y="25"/>
                    <a:pt x="3009" y="0"/>
                    <a:pt x="3134" y="75"/>
                  </a:cubicBezTo>
                  <a:lnTo>
                    <a:pt x="4337" y="777"/>
                  </a:lnTo>
                  <a:cubicBezTo>
                    <a:pt x="4437" y="852"/>
                    <a:pt x="4437" y="952"/>
                    <a:pt x="4287" y="105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2398650" y="3548900"/>
              <a:ext cx="619700" cy="481250"/>
            </a:xfrm>
            <a:custGeom>
              <a:rect b="b" l="l" r="r" t="t"/>
              <a:pathLst>
                <a:path extrusionOk="0" h="19250" w="24788">
                  <a:moveTo>
                    <a:pt x="401" y="853"/>
                  </a:moveTo>
                  <a:cubicBezTo>
                    <a:pt x="0" y="7119"/>
                    <a:pt x="7068" y="10076"/>
                    <a:pt x="17218" y="7244"/>
                  </a:cubicBezTo>
                  <a:cubicBezTo>
                    <a:pt x="17218" y="7244"/>
                    <a:pt x="17920" y="10126"/>
                    <a:pt x="19875" y="18823"/>
                  </a:cubicBezTo>
                  <a:cubicBezTo>
                    <a:pt x="22682" y="19249"/>
                    <a:pt x="24386" y="16818"/>
                    <a:pt x="24386" y="16818"/>
                  </a:cubicBezTo>
                  <a:cubicBezTo>
                    <a:pt x="24386" y="16818"/>
                    <a:pt x="24787" y="1830"/>
                    <a:pt x="19875" y="1078"/>
                  </a:cubicBezTo>
                  <a:cubicBezTo>
                    <a:pt x="14988" y="327"/>
                    <a:pt x="5213" y="226"/>
                    <a:pt x="5213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2447500" y="2677350"/>
              <a:ext cx="261950" cy="288875"/>
            </a:xfrm>
            <a:custGeom>
              <a:rect b="b" l="l" r="r" t="t"/>
              <a:pathLst>
                <a:path extrusionOk="0" h="11555" w="10478">
                  <a:moveTo>
                    <a:pt x="2557" y="226"/>
                  </a:moveTo>
                  <a:cubicBezTo>
                    <a:pt x="3735" y="51"/>
                    <a:pt x="5339" y="0"/>
                    <a:pt x="6467" y="351"/>
                  </a:cubicBezTo>
                  <a:cubicBezTo>
                    <a:pt x="8372" y="903"/>
                    <a:pt x="9425" y="2131"/>
                    <a:pt x="9876" y="3935"/>
                  </a:cubicBezTo>
                  <a:cubicBezTo>
                    <a:pt x="10352" y="5765"/>
                    <a:pt x="10477" y="8797"/>
                    <a:pt x="9425" y="10502"/>
                  </a:cubicBezTo>
                  <a:cubicBezTo>
                    <a:pt x="8773" y="11554"/>
                    <a:pt x="7319" y="11354"/>
                    <a:pt x="6292" y="11078"/>
                  </a:cubicBezTo>
                  <a:cubicBezTo>
                    <a:pt x="5039" y="10752"/>
                    <a:pt x="3384" y="10201"/>
                    <a:pt x="2357" y="9424"/>
                  </a:cubicBezTo>
                  <a:cubicBezTo>
                    <a:pt x="928" y="8346"/>
                    <a:pt x="151" y="5965"/>
                    <a:pt x="76" y="4261"/>
                  </a:cubicBezTo>
                  <a:cubicBezTo>
                    <a:pt x="1" y="2782"/>
                    <a:pt x="753" y="527"/>
                    <a:pt x="2557" y="22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2445000" y="2635375"/>
              <a:ext cx="262575" cy="302650"/>
            </a:xfrm>
            <a:custGeom>
              <a:rect b="b" l="l" r="r" t="t"/>
              <a:pathLst>
                <a:path extrusionOk="0" h="12106" w="10503">
                  <a:moveTo>
                    <a:pt x="1179" y="2256"/>
                  </a:moveTo>
                  <a:cubicBezTo>
                    <a:pt x="26" y="3008"/>
                    <a:pt x="1" y="4812"/>
                    <a:pt x="51" y="6015"/>
                  </a:cubicBezTo>
                  <a:cubicBezTo>
                    <a:pt x="151" y="7720"/>
                    <a:pt x="1028" y="10025"/>
                    <a:pt x="2457" y="11103"/>
                  </a:cubicBezTo>
                  <a:cubicBezTo>
                    <a:pt x="3234" y="11705"/>
                    <a:pt x="3284" y="11780"/>
                    <a:pt x="4337" y="12106"/>
                  </a:cubicBezTo>
                  <a:cubicBezTo>
                    <a:pt x="4437" y="12055"/>
                    <a:pt x="4687" y="11905"/>
                    <a:pt x="4963" y="11705"/>
                  </a:cubicBezTo>
                  <a:cubicBezTo>
                    <a:pt x="5540" y="11253"/>
                    <a:pt x="5840" y="10502"/>
                    <a:pt x="5615" y="9800"/>
                  </a:cubicBezTo>
                  <a:cubicBezTo>
                    <a:pt x="5389" y="9098"/>
                    <a:pt x="5389" y="8271"/>
                    <a:pt x="5765" y="8070"/>
                  </a:cubicBezTo>
                  <a:cubicBezTo>
                    <a:pt x="6417" y="7720"/>
                    <a:pt x="6843" y="8948"/>
                    <a:pt x="6843" y="8948"/>
                  </a:cubicBezTo>
                  <a:cubicBezTo>
                    <a:pt x="7194" y="8822"/>
                    <a:pt x="7770" y="8396"/>
                    <a:pt x="7469" y="7644"/>
                  </a:cubicBezTo>
                  <a:cubicBezTo>
                    <a:pt x="7144" y="6918"/>
                    <a:pt x="7469" y="6141"/>
                    <a:pt x="7469" y="6141"/>
                  </a:cubicBezTo>
                  <a:cubicBezTo>
                    <a:pt x="8597" y="6166"/>
                    <a:pt x="9124" y="4612"/>
                    <a:pt x="9474" y="4411"/>
                  </a:cubicBezTo>
                  <a:cubicBezTo>
                    <a:pt x="10251" y="3985"/>
                    <a:pt x="10502" y="3810"/>
                    <a:pt x="10377" y="3083"/>
                  </a:cubicBezTo>
                  <a:cubicBezTo>
                    <a:pt x="10302" y="2607"/>
                    <a:pt x="10101" y="2131"/>
                    <a:pt x="9750" y="1805"/>
                  </a:cubicBezTo>
                  <a:cubicBezTo>
                    <a:pt x="9349" y="1429"/>
                    <a:pt x="7996" y="928"/>
                    <a:pt x="7469" y="802"/>
                  </a:cubicBezTo>
                  <a:cubicBezTo>
                    <a:pt x="4312" y="0"/>
                    <a:pt x="1880" y="577"/>
                    <a:pt x="1179" y="2256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2268325" y="2903550"/>
              <a:ext cx="521950" cy="731225"/>
            </a:xfrm>
            <a:custGeom>
              <a:rect b="b" l="l" r="r" t="t"/>
              <a:pathLst>
                <a:path extrusionOk="0" h="29249" w="20878">
                  <a:moveTo>
                    <a:pt x="15263" y="2907"/>
                  </a:moveTo>
                  <a:cubicBezTo>
                    <a:pt x="12431" y="1855"/>
                    <a:pt x="9148" y="0"/>
                    <a:pt x="4586" y="3659"/>
                  </a:cubicBezTo>
                  <a:cubicBezTo>
                    <a:pt x="0" y="7318"/>
                    <a:pt x="1253" y="22181"/>
                    <a:pt x="2381" y="25564"/>
                  </a:cubicBezTo>
                  <a:cubicBezTo>
                    <a:pt x="3509" y="28973"/>
                    <a:pt x="11103" y="29248"/>
                    <a:pt x="13384" y="28948"/>
                  </a:cubicBezTo>
                  <a:cubicBezTo>
                    <a:pt x="15639" y="28647"/>
                    <a:pt x="13409" y="24737"/>
                    <a:pt x="14160" y="22131"/>
                  </a:cubicBezTo>
                  <a:cubicBezTo>
                    <a:pt x="14912" y="19549"/>
                    <a:pt x="20877" y="4988"/>
                    <a:pt x="15263" y="29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2551525" y="2936125"/>
              <a:ext cx="370950" cy="500025"/>
            </a:xfrm>
            <a:custGeom>
              <a:rect b="b" l="l" r="r" t="t"/>
              <a:pathLst>
                <a:path extrusionOk="0" h="20001" w="14838">
                  <a:moveTo>
                    <a:pt x="5439" y="2206"/>
                  </a:moveTo>
                  <a:cubicBezTo>
                    <a:pt x="6617" y="2933"/>
                    <a:pt x="9725" y="11980"/>
                    <a:pt x="9725" y="11980"/>
                  </a:cubicBezTo>
                  <a:lnTo>
                    <a:pt x="10828" y="4888"/>
                  </a:lnTo>
                  <a:cubicBezTo>
                    <a:pt x="10828" y="4888"/>
                    <a:pt x="13359" y="3685"/>
                    <a:pt x="14838" y="5289"/>
                  </a:cubicBezTo>
                  <a:cubicBezTo>
                    <a:pt x="13835" y="12156"/>
                    <a:pt x="13284" y="19198"/>
                    <a:pt x="10828" y="19599"/>
                  </a:cubicBezTo>
                  <a:cubicBezTo>
                    <a:pt x="8396" y="20000"/>
                    <a:pt x="4361" y="13484"/>
                    <a:pt x="2181" y="10301"/>
                  </a:cubicBezTo>
                  <a:cubicBezTo>
                    <a:pt x="0" y="7118"/>
                    <a:pt x="1805" y="0"/>
                    <a:pt x="5439" y="2206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2873575" y="2904175"/>
              <a:ext cx="72700" cy="55775"/>
            </a:xfrm>
            <a:custGeom>
              <a:rect b="b" l="l" r="r" t="t"/>
              <a:pathLst>
                <a:path extrusionOk="0" h="2231" w="2908">
                  <a:moveTo>
                    <a:pt x="2908" y="0"/>
                  </a:moveTo>
                  <a:lnTo>
                    <a:pt x="2306" y="176"/>
                  </a:lnTo>
                  <a:lnTo>
                    <a:pt x="1" y="1905"/>
                  </a:lnTo>
                  <a:lnTo>
                    <a:pt x="176" y="2231"/>
                  </a:lnTo>
                  <a:lnTo>
                    <a:pt x="2632" y="401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2813425" y="2924850"/>
              <a:ext cx="134125" cy="169825"/>
            </a:xfrm>
            <a:custGeom>
              <a:rect b="b" l="l" r="r" t="t"/>
              <a:pathLst>
                <a:path extrusionOk="0" h="6793" w="5365">
                  <a:moveTo>
                    <a:pt x="878" y="5740"/>
                  </a:moveTo>
                  <a:cubicBezTo>
                    <a:pt x="878" y="5539"/>
                    <a:pt x="1" y="3359"/>
                    <a:pt x="352" y="2557"/>
                  </a:cubicBezTo>
                  <a:cubicBezTo>
                    <a:pt x="702" y="1755"/>
                    <a:pt x="1154" y="1228"/>
                    <a:pt x="1154" y="1228"/>
                  </a:cubicBezTo>
                  <a:cubicBezTo>
                    <a:pt x="1529" y="0"/>
                    <a:pt x="2582" y="126"/>
                    <a:pt x="3384" y="928"/>
                  </a:cubicBezTo>
                  <a:cubicBezTo>
                    <a:pt x="4211" y="1755"/>
                    <a:pt x="5364" y="3760"/>
                    <a:pt x="3885" y="5439"/>
                  </a:cubicBezTo>
                  <a:cubicBezTo>
                    <a:pt x="2306" y="6792"/>
                    <a:pt x="878" y="5740"/>
                    <a:pt x="878" y="574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2027075" y="3121575"/>
              <a:ext cx="414200" cy="794525"/>
            </a:xfrm>
            <a:custGeom>
              <a:rect b="b" l="l" r="r" t="t"/>
              <a:pathLst>
                <a:path extrusionOk="0" h="31781" w="16568">
                  <a:moveTo>
                    <a:pt x="3084" y="1"/>
                  </a:moveTo>
                  <a:cubicBezTo>
                    <a:pt x="3084" y="1"/>
                    <a:pt x="3084" y="26"/>
                    <a:pt x="3084" y="101"/>
                  </a:cubicBezTo>
                  <a:cubicBezTo>
                    <a:pt x="2181" y="26"/>
                    <a:pt x="1179" y="803"/>
                    <a:pt x="753" y="1856"/>
                  </a:cubicBezTo>
                  <a:cubicBezTo>
                    <a:pt x="1" y="3785"/>
                    <a:pt x="1003" y="24688"/>
                    <a:pt x="2808" y="24237"/>
                  </a:cubicBezTo>
                  <a:cubicBezTo>
                    <a:pt x="3359" y="24838"/>
                    <a:pt x="15841" y="31781"/>
                    <a:pt x="15841" y="31781"/>
                  </a:cubicBezTo>
                  <a:lnTo>
                    <a:pt x="16567" y="7745"/>
                  </a:lnTo>
                  <a:cubicBezTo>
                    <a:pt x="16567" y="7745"/>
                    <a:pt x="7745" y="126"/>
                    <a:pt x="3084" y="1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2353525" y="3285125"/>
              <a:ext cx="188625" cy="642250"/>
            </a:xfrm>
            <a:custGeom>
              <a:rect b="b" l="l" r="r" t="t"/>
              <a:pathLst>
                <a:path extrusionOk="0" h="25690" w="7545">
                  <a:moveTo>
                    <a:pt x="2783" y="25239"/>
                  </a:moveTo>
                  <a:cubicBezTo>
                    <a:pt x="1003" y="25690"/>
                    <a:pt x="1" y="4787"/>
                    <a:pt x="752" y="2858"/>
                  </a:cubicBezTo>
                  <a:cubicBezTo>
                    <a:pt x="1479" y="928"/>
                    <a:pt x="4186" y="0"/>
                    <a:pt x="4662" y="3158"/>
                  </a:cubicBezTo>
                  <a:cubicBezTo>
                    <a:pt x="5113" y="6316"/>
                    <a:pt x="7544" y="24061"/>
                    <a:pt x="2783" y="252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3970700" y="4185500"/>
              <a:ext cx="292000" cy="128475"/>
            </a:xfrm>
            <a:custGeom>
              <a:rect b="b" l="l" r="r" t="t"/>
              <a:pathLst>
                <a:path extrusionOk="0" h="5139" w="11680">
                  <a:moveTo>
                    <a:pt x="11053" y="377"/>
                  </a:moveTo>
                  <a:lnTo>
                    <a:pt x="7118" y="1"/>
                  </a:lnTo>
                  <a:cubicBezTo>
                    <a:pt x="7118" y="1"/>
                    <a:pt x="4587" y="727"/>
                    <a:pt x="3083" y="928"/>
                  </a:cubicBezTo>
                  <a:cubicBezTo>
                    <a:pt x="1580" y="1153"/>
                    <a:pt x="502" y="903"/>
                    <a:pt x="151" y="1429"/>
                  </a:cubicBezTo>
                  <a:cubicBezTo>
                    <a:pt x="101" y="1529"/>
                    <a:pt x="76" y="1655"/>
                    <a:pt x="76" y="1805"/>
                  </a:cubicBezTo>
                  <a:lnTo>
                    <a:pt x="76" y="1805"/>
                  </a:lnTo>
                  <a:cubicBezTo>
                    <a:pt x="76" y="1805"/>
                    <a:pt x="76" y="1805"/>
                    <a:pt x="76" y="1830"/>
                  </a:cubicBezTo>
                  <a:cubicBezTo>
                    <a:pt x="1" y="2607"/>
                    <a:pt x="702" y="3334"/>
                    <a:pt x="1078" y="3635"/>
                  </a:cubicBezTo>
                  <a:cubicBezTo>
                    <a:pt x="1855" y="4186"/>
                    <a:pt x="2707" y="4537"/>
                    <a:pt x="5013" y="4336"/>
                  </a:cubicBezTo>
                  <a:cubicBezTo>
                    <a:pt x="5615" y="4086"/>
                    <a:pt x="6717" y="3935"/>
                    <a:pt x="7118" y="4537"/>
                  </a:cubicBezTo>
                  <a:cubicBezTo>
                    <a:pt x="7720" y="4838"/>
                    <a:pt x="10026" y="5138"/>
                    <a:pt x="11053" y="4537"/>
                  </a:cubicBezTo>
                  <a:lnTo>
                    <a:pt x="11053" y="4011"/>
                  </a:lnTo>
                  <a:cubicBezTo>
                    <a:pt x="11680" y="3409"/>
                    <a:pt x="11053" y="377"/>
                    <a:pt x="11053" y="3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4041500" y="3283875"/>
              <a:ext cx="281975" cy="953025"/>
            </a:xfrm>
            <a:custGeom>
              <a:rect b="b" l="l" r="r" t="t"/>
              <a:pathLst>
                <a:path extrusionOk="0" h="38121" w="11279">
                  <a:moveTo>
                    <a:pt x="9976" y="0"/>
                  </a:moveTo>
                  <a:cubicBezTo>
                    <a:pt x="11279" y="6742"/>
                    <a:pt x="6592" y="14111"/>
                    <a:pt x="6993" y="19549"/>
                  </a:cubicBezTo>
                  <a:cubicBezTo>
                    <a:pt x="7494" y="27018"/>
                    <a:pt x="7795" y="30276"/>
                    <a:pt x="8547" y="36341"/>
                  </a:cubicBezTo>
                  <a:cubicBezTo>
                    <a:pt x="8547" y="36341"/>
                    <a:pt x="5540" y="38121"/>
                    <a:pt x="3309" y="36066"/>
                  </a:cubicBezTo>
                  <a:cubicBezTo>
                    <a:pt x="1003" y="24186"/>
                    <a:pt x="1" y="22055"/>
                    <a:pt x="327" y="2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3796525" y="2397900"/>
              <a:ext cx="266300" cy="388500"/>
            </a:xfrm>
            <a:custGeom>
              <a:rect b="b" l="l" r="r" t="t"/>
              <a:pathLst>
                <a:path extrusionOk="0" h="15540" w="10652">
                  <a:moveTo>
                    <a:pt x="1354" y="4462"/>
                  </a:moveTo>
                  <a:cubicBezTo>
                    <a:pt x="0" y="6016"/>
                    <a:pt x="1128" y="12432"/>
                    <a:pt x="3008" y="13985"/>
                  </a:cubicBezTo>
                  <a:cubicBezTo>
                    <a:pt x="4887" y="15539"/>
                    <a:pt x="6441" y="14988"/>
                    <a:pt x="8070" y="13584"/>
                  </a:cubicBezTo>
                  <a:cubicBezTo>
                    <a:pt x="9699" y="12206"/>
                    <a:pt x="10652" y="8772"/>
                    <a:pt x="10276" y="6166"/>
                  </a:cubicBezTo>
                  <a:cubicBezTo>
                    <a:pt x="9725" y="2632"/>
                    <a:pt x="5163" y="0"/>
                    <a:pt x="1354" y="446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3785875" y="2426100"/>
              <a:ext cx="286350" cy="335850"/>
            </a:xfrm>
            <a:custGeom>
              <a:rect b="b" l="l" r="r" t="t"/>
              <a:pathLst>
                <a:path extrusionOk="0" h="13434" w="11454">
                  <a:moveTo>
                    <a:pt x="1303" y="3985"/>
                  </a:moveTo>
                  <a:cubicBezTo>
                    <a:pt x="1303" y="3985"/>
                    <a:pt x="1028" y="4662"/>
                    <a:pt x="1178" y="5815"/>
                  </a:cubicBezTo>
                  <a:cubicBezTo>
                    <a:pt x="1353" y="6943"/>
                    <a:pt x="1754" y="7569"/>
                    <a:pt x="1955" y="8096"/>
                  </a:cubicBezTo>
                  <a:cubicBezTo>
                    <a:pt x="2181" y="8622"/>
                    <a:pt x="2105" y="8998"/>
                    <a:pt x="2331" y="9198"/>
                  </a:cubicBezTo>
                  <a:cubicBezTo>
                    <a:pt x="2556" y="9399"/>
                    <a:pt x="2506" y="7720"/>
                    <a:pt x="3033" y="7294"/>
                  </a:cubicBezTo>
                  <a:cubicBezTo>
                    <a:pt x="3559" y="6893"/>
                    <a:pt x="4336" y="8697"/>
                    <a:pt x="3258" y="9825"/>
                  </a:cubicBezTo>
                  <a:cubicBezTo>
                    <a:pt x="3108" y="10953"/>
                    <a:pt x="4536" y="12807"/>
                    <a:pt x="5063" y="13133"/>
                  </a:cubicBezTo>
                  <a:cubicBezTo>
                    <a:pt x="5614" y="13434"/>
                    <a:pt x="7795" y="13083"/>
                    <a:pt x="9148" y="11755"/>
                  </a:cubicBezTo>
                  <a:cubicBezTo>
                    <a:pt x="10501" y="10401"/>
                    <a:pt x="10802" y="8271"/>
                    <a:pt x="11128" y="5464"/>
                  </a:cubicBezTo>
                  <a:cubicBezTo>
                    <a:pt x="11454" y="2682"/>
                    <a:pt x="9374" y="1780"/>
                    <a:pt x="9374" y="1780"/>
                  </a:cubicBezTo>
                  <a:cubicBezTo>
                    <a:pt x="9323" y="0"/>
                    <a:pt x="3409" y="476"/>
                    <a:pt x="1278" y="1429"/>
                  </a:cubicBezTo>
                  <a:cubicBezTo>
                    <a:pt x="0" y="2055"/>
                    <a:pt x="1303" y="3985"/>
                    <a:pt x="1303" y="39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3418075" y="3327725"/>
              <a:ext cx="196750" cy="73325"/>
            </a:xfrm>
            <a:custGeom>
              <a:rect b="b" l="l" r="r" t="t"/>
              <a:pathLst>
                <a:path extrusionOk="0" h="2933" w="7870">
                  <a:moveTo>
                    <a:pt x="7870" y="1956"/>
                  </a:moveTo>
                  <a:cubicBezTo>
                    <a:pt x="7870" y="1956"/>
                    <a:pt x="7519" y="2081"/>
                    <a:pt x="6642" y="2457"/>
                  </a:cubicBezTo>
                  <a:cubicBezTo>
                    <a:pt x="5790" y="2808"/>
                    <a:pt x="3935" y="2933"/>
                    <a:pt x="2757" y="2758"/>
                  </a:cubicBezTo>
                  <a:cubicBezTo>
                    <a:pt x="1604" y="2557"/>
                    <a:pt x="0" y="2306"/>
                    <a:pt x="326" y="1880"/>
                  </a:cubicBezTo>
                  <a:cubicBezTo>
                    <a:pt x="627" y="1454"/>
                    <a:pt x="6466" y="1"/>
                    <a:pt x="6717" y="126"/>
                  </a:cubicBezTo>
                  <a:cubicBezTo>
                    <a:pt x="6968" y="226"/>
                    <a:pt x="7870" y="1956"/>
                    <a:pt x="7870" y="19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3781475" y="4275725"/>
              <a:ext cx="291375" cy="127850"/>
            </a:xfrm>
            <a:custGeom>
              <a:rect b="b" l="l" r="r" t="t"/>
              <a:pathLst>
                <a:path extrusionOk="0" h="5114" w="11655">
                  <a:moveTo>
                    <a:pt x="11053" y="352"/>
                  </a:moveTo>
                  <a:lnTo>
                    <a:pt x="7093" y="1"/>
                  </a:lnTo>
                  <a:cubicBezTo>
                    <a:pt x="7093" y="1"/>
                    <a:pt x="4562" y="702"/>
                    <a:pt x="3083" y="928"/>
                  </a:cubicBezTo>
                  <a:cubicBezTo>
                    <a:pt x="1580" y="1128"/>
                    <a:pt x="502" y="878"/>
                    <a:pt x="151" y="1429"/>
                  </a:cubicBezTo>
                  <a:cubicBezTo>
                    <a:pt x="76" y="1504"/>
                    <a:pt x="51" y="1630"/>
                    <a:pt x="76" y="1780"/>
                  </a:cubicBezTo>
                  <a:lnTo>
                    <a:pt x="76" y="1780"/>
                  </a:lnTo>
                  <a:cubicBezTo>
                    <a:pt x="76" y="1780"/>
                    <a:pt x="76" y="1780"/>
                    <a:pt x="76" y="1780"/>
                  </a:cubicBezTo>
                  <a:cubicBezTo>
                    <a:pt x="76" y="1780"/>
                    <a:pt x="76" y="1805"/>
                    <a:pt x="76" y="1805"/>
                  </a:cubicBezTo>
                  <a:cubicBezTo>
                    <a:pt x="1" y="2582"/>
                    <a:pt x="677" y="3334"/>
                    <a:pt x="1078" y="3610"/>
                  </a:cubicBezTo>
                  <a:cubicBezTo>
                    <a:pt x="1855" y="4186"/>
                    <a:pt x="2707" y="4512"/>
                    <a:pt x="5013" y="4311"/>
                  </a:cubicBezTo>
                  <a:cubicBezTo>
                    <a:pt x="5615" y="4086"/>
                    <a:pt x="6692" y="3910"/>
                    <a:pt x="7093" y="4512"/>
                  </a:cubicBezTo>
                  <a:cubicBezTo>
                    <a:pt x="7695" y="4813"/>
                    <a:pt x="10026" y="5113"/>
                    <a:pt x="11053" y="4512"/>
                  </a:cubicBezTo>
                  <a:lnTo>
                    <a:pt x="11053" y="4011"/>
                  </a:lnTo>
                  <a:cubicBezTo>
                    <a:pt x="11655" y="3384"/>
                    <a:pt x="11053" y="352"/>
                    <a:pt x="11053" y="3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3895525" y="3326475"/>
              <a:ext cx="330850" cy="1037625"/>
            </a:xfrm>
            <a:custGeom>
              <a:rect b="b" l="l" r="r" t="t"/>
              <a:pathLst>
                <a:path extrusionOk="0" h="41505" w="13234">
                  <a:moveTo>
                    <a:pt x="12807" y="1"/>
                  </a:moveTo>
                  <a:cubicBezTo>
                    <a:pt x="13233" y="6868"/>
                    <a:pt x="7619" y="14387"/>
                    <a:pt x="7293" y="19925"/>
                  </a:cubicBezTo>
                  <a:cubicBezTo>
                    <a:pt x="6842" y="27545"/>
                    <a:pt x="6817" y="32908"/>
                    <a:pt x="6817" y="39098"/>
                  </a:cubicBezTo>
                  <a:cubicBezTo>
                    <a:pt x="6817" y="39098"/>
                    <a:pt x="1754" y="41504"/>
                    <a:pt x="1529" y="37795"/>
                  </a:cubicBezTo>
                  <a:cubicBezTo>
                    <a:pt x="777" y="25665"/>
                    <a:pt x="0" y="22482"/>
                    <a:pt x="3133" y="276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3812800" y="2644150"/>
              <a:ext cx="497525" cy="817700"/>
            </a:xfrm>
            <a:custGeom>
              <a:rect b="b" l="l" r="r" t="t"/>
              <a:pathLst>
                <a:path extrusionOk="0" h="32708" w="19901">
                  <a:moveTo>
                    <a:pt x="2883" y="5263"/>
                  </a:moveTo>
                  <a:cubicBezTo>
                    <a:pt x="5690" y="3860"/>
                    <a:pt x="10277" y="0"/>
                    <a:pt x="14011" y="5038"/>
                  </a:cubicBezTo>
                  <a:cubicBezTo>
                    <a:pt x="17520" y="9775"/>
                    <a:pt x="18973" y="23985"/>
                    <a:pt x="19374" y="26817"/>
                  </a:cubicBezTo>
                  <a:cubicBezTo>
                    <a:pt x="19901" y="30652"/>
                    <a:pt x="9224" y="32707"/>
                    <a:pt x="6843" y="32607"/>
                  </a:cubicBezTo>
                  <a:cubicBezTo>
                    <a:pt x="6292" y="32582"/>
                    <a:pt x="5966" y="32331"/>
                    <a:pt x="5815" y="31805"/>
                  </a:cubicBezTo>
                  <a:cubicBezTo>
                    <a:pt x="5615" y="31103"/>
                    <a:pt x="6191" y="30602"/>
                    <a:pt x="6041" y="29950"/>
                  </a:cubicBezTo>
                  <a:cubicBezTo>
                    <a:pt x="5941" y="29574"/>
                    <a:pt x="5690" y="29273"/>
                    <a:pt x="5464" y="28973"/>
                  </a:cubicBezTo>
                  <a:cubicBezTo>
                    <a:pt x="5239" y="28672"/>
                    <a:pt x="5013" y="28371"/>
                    <a:pt x="4963" y="27995"/>
                  </a:cubicBezTo>
                  <a:cubicBezTo>
                    <a:pt x="4863" y="27369"/>
                    <a:pt x="5239" y="26792"/>
                    <a:pt x="5314" y="26191"/>
                  </a:cubicBezTo>
                  <a:cubicBezTo>
                    <a:pt x="5364" y="25740"/>
                    <a:pt x="5239" y="25288"/>
                    <a:pt x="5139" y="24862"/>
                  </a:cubicBezTo>
                  <a:cubicBezTo>
                    <a:pt x="4161" y="21253"/>
                    <a:pt x="2482" y="17920"/>
                    <a:pt x="1530" y="14286"/>
                  </a:cubicBezTo>
                  <a:cubicBezTo>
                    <a:pt x="903" y="11805"/>
                    <a:pt x="1" y="7920"/>
                    <a:pt x="2031" y="5865"/>
                  </a:cubicBezTo>
                  <a:cubicBezTo>
                    <a:pt x="2231" y="5664"/>
                    <a:pt x="2582" y="5338"/>
                    <a:pt x="2883" y="526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3567200" y="2752525"/>
              <a:ext cx="406650" cy="625350"/>
            </a:xfrm>
            <a:custGeom>
              <a:rect b="b" l="l" r="r" t="t"/>
              <a:pathLst>
                <a:path extrusionOk="0" h="25014" w="16266">
                  <a:moveTo>
                    <a:pt x="10978" y="2833"/>
                  </a:moveTo>
                  <a:cubicBezTo>
                    <a:pt x="8697" y="10001"/>
                    <a:pt x="8496" y="13560"/>
                    <a:pt x="6291" y="16392"/>
                  </a:cubicBezTo>
                  <a:cubicBezTo>
                    <a:pt x="6115" y="16593"/>
                    <a:pt x="0" y="23134"/>
                    <a:pt x="0" y="23134"/>
                  </a:cubicBezTo>
                  <a:cubicBezTo>
                    <a:pt x="0" y="23134"/>
                    <a:pt x="827" y="24638"/>
                    <a:pt x="2958" y="25014"/>
                  </a:cubicBezTo>
                  <a:cubicBezTo>
                    <a:pt x="6366" y="23560"/>
                    <a:pt x="10251" y="18197"/>
                    <a:pt x="11278" y="17019"/>
                  </a:cubicBezTo>
                  <a:cubicBezTo>
                    <a:pt x="11880" y="16367"/>
                    <a:pt x="15238" y="10176"/>
                    <a:pt x="15765" y="7044"/>
                  </a:cubicBezTo>
                  <a:cubicBezTo>
                    <a:pt x="16266" y="3886"/>
                    <a:pt x="11905" y="1"/>
                    <a:pt x="10978" y="283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3483225" y="2283225"/>
              <a:ext cx="456800" cy="264450"/>
            </a:xfrm>
            <a:custGeom>
              <a:rect b="b" l="l" r="r" t="t"/>
              <a:pathLst>
                <a:path extrusionOk="0" h="10578" w="18272">
                  <a:moveTo>
                    <a:pt x="17871" y="3660"/>
                  </a:moveTo>
                  <a:lnTo>
                    <a:pt x="11530" y="1"/>
                  </a:lnTo>
                  <a:lnTo>
                    <a:pt x="828" y="6191"/>
                  </a:lnTo>
                  <a:lnTo>
                    <a:pt x="1" y="6292"/>
                  </a:lnTo>
                  <a:lnTo>
                    <a:pt x="1" y="6517"/>
                  </a:lnTo>
                  <a:cubicBezTo>
                    <a:pt x="1" y="6592"/>
                    <a:pt x="26" y="6668"/>
                    <a:pt x="126" y="6718"/>
                  </a:cubicBezTo>
                  <a:lnTo>
                    <a:pt x="6567" y="10452"/>
                  </a:lnTo>
                  <a:cubicBezTo>
                    <a:pt x="6768" y="10577"/>
                    <a:pt x="7119" y="10552"/>
                    <a:pt x="7344" y="10427"/>
                  </a:cubicBezTo>
                  <a:lnTo>
                    <a:pt x="18071" y="4237"/>
                  </a:lnTo>
                  <a:cubicBezTo>
                    <a:pt x="18196" y="4161"/>
                    <a:pt x="18272" y="4036"/>
                    <a:pt x="18246" y="3961"/>
                  </a:cubicBezTo>
                  <a:lnTo>
                    <a:pt x="18246" y="361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3483225" y="2273850"/>
              <a:ext cx="458050" cy="264425"/>
            </a:xfrm>
            <a:custGeom>
              <a:rect b="b" l="l" r="r" t="t"/>
              <a:pathLst>
                <a:path extrusionOk="0" h="10577" w="18322">
                  <a:moveTo>
                    <a:pt x="18071" y="4261"/>
                  </a:moveTo>
                  <a:lnTo>
                    <a:pt x="7344" y="10451"/>
                  </a:lnTo>
                  <a:cubicBezTo>
                    <a:pt x="7119" y="10577"/>
                    <a:pt x="6768" y="10577"/>
                    <a:pt x="6567" y="10476"/>
                  </a:cubicBezTo>
                  <a:lnTo>
                    <a:pt x="1" y="6667"/>
                  </a:lnTo>
                  <a:lnTo>
                    <a:pt x="11530" y="0"/>
                  </a:lnTo>
                  <a:lnTo>
                    <a:pt x="18121" y="3810"/>
                  </a:lnTo>
                  <a:cubicBezTo>
                    <a:pt x="18322" y="3935"/>
                    <a:pt x="18297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3483225" y="2273850"/>
              <a:ext cx="458050" cy="264425"/>
            </a:xfrm>
            <a:custGeom>
              <a:rect b="b" l="l" r="r" t="t"/>
              <a:pathLst>
                <a:path extrusionOk="0" h="10577" w="18322">
                  <a:moveTo>
                    <a:pt x="18071" y="4261"/>
                  </a:moveTo>
                  <a:lnTo>
                    <a:pt x="7344" y="10451"/>
                  </a:lnTo>
                  <a:cubicBezTo>
                    <a:pt x="7119" y="10577"/>
                    <a:pt x="6768" y="10577"/>
                    <a:pt x="6567" y="10476"/>
                  </a:cubicBezTo>
                  <a:lnTo>
                    <a:pt x="1" y="6667"/>
                  </a:lnTo>
                  <a:lnTo>
                    <a:pt x="11530" y="0"/>
                  </a:lnTo>
                  <a:lnTo>
                    <a:pt x="18121" y="3810"/>
                  </a:lnTo>
                  <a:cubicBezTo>
                    <a:pt x="18322" y="3935"/>
                    <a:pt x="18297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3580975" y="2332725"/>
              <a:ext cx="339000" cy="196150"/>
            </a:xfrm>
            <a:custGeom>
              <a:rect b="b" l="l" r="r" t="t"/>
              <a:pathLst>
                <a:path extrusionOk="0" h="7846" w="13560">
                  <a:moveTo>
                    <a:pt x="13560" y="1805"/>
                  </a:moveTo>
                  <a:lnTo>
                    <a:pt x="3133" y="7846"/>
                  </a:lnTo>
                  <a:lnTo>
                    <a:pt x="1" y="604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3626725" y="2346525"/>
              <a:ext cx="110925" cy="63925"/>
            </a:xfrm>
            <a:custGeom>
              <a:rect b="b" l="l" r="r" t="t"/>
              <a:pathLst>
                <a:path extrusionOk="0" h="2557" w="4437">
                  <a:moveTo>
                    <a:pt x="4286" y="1028"/>
                  </a:moveTo>
                  <a:lnTo>
                    <a:pt x="1805" y="2456"/>
                  </a:lnTo>
                  <a:cubicBezTo>
                    <a:pt x="1654" y="2532"/>
                    <a:pt x="1454" y="2557"/>
                    <a:pt x="1328" y="2482"/>
                  </a:cubicBezTo>
                  <a:lnTo>
                    <a:pt x="125" y="1805"/>
                  </a:lnTo>
                  <a:cubicBezTo>
                    <a:pt x="0" y="1730"/>
                    <a:pt x="25" y="1604"/>
                    <a:pt x="151" y="1529"/>
                  </a:cubicBezTo>
                  <a:lnTo>
                    <a:pt x="2657" y="75"/>
                  </a:lnTo>
                  <a:cubicBezTo>
                    <a:pt x="2782" y="0"/>
                    <a:pt x="3008" y="0"/>
                    <a:pt x="3133" y="50"/>
                  </a:cubicBezTo>
                  <a:lnTo>
                    <a:pt x="4311" y="752"/>
                  </a:lnTo>
                  <a:cubicBezTo>
                    <a:pt x="4436" y="827"/>
                    <a:pt x="4436" y="953"/>
                    <a:pt x="4286" y="102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3169950" y="2040750"/>
              <a:ext cx="442375" cy="429850"/>
            </a:xfrm>
            <a:custGeom>
              <a:rect b="b" l="l" r="r" t="t"/>
              <a:pathLst>
                <a:path extrusionOk="0" h="17194" w="17695">
                  <a:moveTo>
                    <a:pt x="3810" y="953"/>
                  </a:moveTo>
                  <a:cubicBezTo>
                    <a:pt x="6692" y="2357"/>
                    <a:pt x="6943" y="10778"/>
                    <a:pt x="9148" y="12883"/>
                  </a:cubicBezTo>
                  <a:cubicBezTo>
                    <a:pt x="10376" y="14061"/>
                    <a:pt x="15339" y="13134"/>
                    <a:pt x="17043" y="13159"/>
                  </a:cubicBezTo>
                  <a:cubicBezTo>
                    <a:pt x="17695" y="14637"/>
                    <a:pt x="16792" y="16442"/>
                    <a:pt x="16792" y="16442"/>
                  </a:cubicBezTo>
                  <a:cubicBezTo>
                    <a:pt x="7344" y="16918"/>
                    <a:pt x="6216" y="17194"/>
                    <a:pt x="3810" y="12607"/>
                  </a:cubicBezTo>
                  <a:cubicBezTo>
                    <a:pt x="1930" y="9023"/>
                    <a:pt x="0" y="1"/>
                    <a:pt x="3810" y="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3453775" y="1955550"/>
              <a:ext cx="303300" cy="409800"/>
            </a:xfrm>
            <a:custGeom>
              <a:rect b="b" l="l" r="r" t="t"/>
              <a:pathLst>
                <a:path extrusionOk="0" h="16392" w="12132">
                  <a:moveTo>
                    <a:pt x="11480" y="14161"/>
                  </a:moveTo>
                  <a:cubicBezTo>
                    <a:pt x="8948" y="12907"/>
                    <a:pt x="8397" y="11905"/>
                    <a:pt x="7169" y="10827"/>
                  </a:cubicBezTo>
                  <a:cubicBezTo>
                    <a:pt x="4963" y="8897"/>
                    <a:pt x="4111" y="1253"/>
                    <a:pt x="2282" y="276"/>
                  </a:cubicBezTo>
                  <a:cubicBezTo>
                    <a:pt x="1079" y="0"/>
                    <a:pt x="452" y="577"/>
                    <a:pt x="201" y="1579"/>
                  </a:cubicBezTo>
                  <a:cubicBezTo>
                    <a:pt x="151" y="1780"/>
                    <a:pt x="126" y="2005"/>
                    <a:pt x="101" y="2256"/>
                  </a:cubicBezTo>
                  <a:cubicBezTo>
                    <a:pt x="1" y="3509"/>
                    <a:pt x="327" y="5188"/>
                    <a:pt x="853" y="6767"/>
                  </a:cubicBezTo>
                  <a:cubicBezTo>
                    <a:pt x="1279" y="8095"/>
                    <a:pt x="1855" y="9374"/>
                    <a:pt x="2457" y="10276"/>
                  </a:cubicBezTo>
                  <a:cubicBezTo>
                    <a:pt x="2958" y="11028"/>
                    <a:pt x="3409" y="11704"/>
                    <a:pt x="3911" y="12306"/>
                  </a:cubicBezTo>
                  <a:cubicBezTo>
                    <a:pt x="5164" y="13810"/>
                    <a:pt x="6768" y="15038"/>
                    <a:pt x="10327" y="16391"/>
                  </a:cubicBezTo>
                  <a:cubicBezTo>
                    <a:pt x="10327" y="16391"/>
                    <a:pt x="12131" y="15539"/>
                    <a:pt x="11480" y="141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3706925" y="2317700"/>
              <a:ext cx="142875" cy="124075"/>
            </a:xfrm>
            <a:custGeom>
              <a:rect b="b" l="l" r="r" t="t"/>
              <a:pathLst>
                <a:path extrusionOk="0" h="4963" w="5715">
                  <a:moveTo>
                    <a:pt x="326" y="1629"/>
                  </a:moveTo>
                  <a:cubicBezTo>
                    <a:pt x="376" y="1780"/>
                    <a:pt x="877" y="2331"/>
                    <a:pt x="1303" y="2807"/>
                  </a:cubicBezTo>
                  <a:cubicBezTo>
                    <a:pt x="1755" y="3309"/>
                    <a:pt x="2431" y="4161"/>
                    <a:pt x="2657" y="3960"/>
                  </a:cubicBezTo>
                  <a:cubicBezTo>
                    <a:pt x="2882" y="3760"/>
                    <a:pt x="2456" y="2908"/>
                    <a:pt x="2456" y="2908"/>
                  </a:cubicBezTo>
                  <a:cubicBezTo>
                    <a:pt x="2456" y="2908"/>
                    <a:pt x="3760" y="4136"/>
                    <a:pt x="3985" y="4537"/>
                  </a:cubicBezTo>
                  <a:cubicBezTo>
                    <a:pt x="4211" y="4963"/>
                    <a:pt x="4085" y="3760"/>
                    <a:pt x="3760" y="3208"/>
                  </a:cubicBezTo>
                  <a:cubicBezTo>
                    <a:pt x="4587" y="4487"/>
                    <a:pt x="4787" y="4762"/>
                    <a:pt x="4837" y="4437"/>
                  </a:cubicBezTo>
                  <a:cubicBezTo>
                    <a:pt x="4912" y="4136"/>
                    <a:pt x="4211" y="2431"/>
                    <a:pt x="4311" y="2582"/>
                  </a:cubicBezTo>
                  <a:cubicBezTo>
                    <a:pt x="5263" y="4036"/>
                    <a:pt x="5639" y="4236"/>
                    <a:pt x="5539" y="3559"/>
                  </a:cubicBezTo>
                  <a:cubicBezTo>
                    <a:pt x="5439" y="2908"/>
                    <a:pt x="4511" y="1780"/>
                    <a:pt x="3935" y="1454"/>
                  </a:cubicBezTo>
                  <a:cubicBezTo>
                    <a:pt x="5614" y="2532"/>
                    <a:pt x="5714" y="2431"/>
                    <a:pt x="5313" y="1930"/>
                  </a:cubicBezTo>
                  <a:cubicBezTo>
                    <a:pt x="4887" y="1454"/>
                    <a:pt x="3359" y="276"/>
                    <a:pt x="1303" y="0"/>
                  </a:cubicBezTo>
                  <a:cubicBezTo>
                    <a:pt x="0" y="1228"/>
                    <a:pt x="326" y="1629"/>
                    <a:pt x="326" y="16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3575975" y="2368450"/>
              <a:ext cx="183600" cy="92750"/>
            </a:xfrm>
            <a:custGeom>
              <a:rect b="b" l="l" r="r" t="t"/>
              <a:pathLst>
                <a:path extrusionOk="0" h="3710" w="7344">
                  <a:moveTo>
                    <a:pt x="6667" y="2231"/>
                  </a:moveTo>
                  <a:cubicBezTo>
                    <a:pt x="6115" y="1404"/>
                    <a:pt x="5338" y="452"/>
                    <a:pt x="4361" y="176"/>
                  </a:cubicBezTo>
                  <a:cubicBezTo>
                    <a:pt x="3659" y="0"/>
                    <a:pt x="2932" y="126"/>
                    <a:pt x="2231" y="351"/>
                  </a:cubicBezTo>
                  <a:cubicBezTo>
                    <a:pt x="1704" y="527"/>
                    <a:pt x="902" y="602"/>
                    <a:pt x="376" y="853"/>
                  </a:cubicBezTo>
                  <a:cubicBezTo>
                    <a:pt x="125" y="1479"/>
                    <a:pt x="0" y="2056"/>
                    <a:pt x="0" y="2607"/>
                  </a:cubicBezTo>
                  <a:cubicBezTo>
                    <a:pt x="100" y="2657"/>
                    <a:pt x="226" y="2682"/>
                    <a:pt x="376" y="2707"/>
                  </a:cubicBezTo>
                  <a:cubicBezTo>
                    <a:pt x="927" y="2757"/>
                    <a:pt x="1529" y="2958"/>
                    <a:pt x="2105" y="2958"/>
                  </a:cubicBezTo>
                  <a:cubicBezTo>
                    <a:pt x="2481" y="2933"/>
                    <a:pt x="3108" y="3058"/>
                    <a:pt x="3459" y="2958"/>
                  </a:cubicBezTo>
                  <a:cubicBezTo>
                    <a:pt x="3308" y="3008"/>
                    <a:pt x="3158" y="3058"/>
                    <a:pt x="3133" y="3209"/>
                  </a:cubicBezTo>
                  <a:cubicBezTo>
                    <a:pt x="3108" y="3334"/>
                    <a:pt x="3208" y="3459"/>
                    <a:pt x="3333" y="3484"/>
                  </a:cubicBezTo>
                  <a:cubicBezTo>
                    <a:pt x="4186" y="3710"/>
                    <a:pt x="4937" y="2682"/>
                    <a:pt x="5439" y="2206"/>
                  </a:cubicBezTo>
                  <a:cubicBezTo>
                    <a:pt x="5389" y="2256"/>
                    <a:pt x="7343" y="3309"/>
                    <a:pt x="6667" y="22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3403025" y="1729975"/>
              <a:ext cx="146650" cy="272575"/>
            </a:xfrm>
            <a:custGeom>
              <a:rect b="b" l="l" r="r" t="t"/>
              <a:pathLst>
                <a:path extrusionOk="0" h="10903" w="5866">
                  <a:moveTo>
                    <a:pt x="4687" y="903"/>
                  </a:moveTo>
                  <a:cubicBezTo>
                    <a:pt x="4687" y="928"/>
                    <a:pt x="4713" y="928"/>
                    <a:pt x="4713" y="953"/>
                  </a:cubicBezTo>
                  <a:cubicBezTo>
                    <a:pt x="5063" y="1529"/>
                    <a:pt x="5114" y="2256"/>
                    <a:pt x="5063" y="2933"/>
                  </a:cubicBezTo>
                  <a:cubicBezTo>
                    <a:pt x="4988" y="4161"/>
                    <a:pt x="4161" y="5665"/>
                    <a:pt x="4738" y="6868"/>
                  </a:cubicBezTo>
                  <a:cubicBezTo>
                    <a:pt x="4988" y="7369"/>
                    <a:pt x="5489" y="7720"/>
                    <a:pt x="5665" y="8271"/>
                  </a:cubicBezTo>
                  <a:cubicBezTo>
                    <a:pt x="5865" y="9023"/>
                    <a:pt x="5339" y="9775"/>
                    <a:pt x="4687" y="10201"/>
                  </a:cubicBezTo>
                  <a:cubicBezTo>
                    <a:pt x="3860" y="10727"/>
                    <a:pt x="2833" y="10903"/>
                    <a:pt x="1905" y="10602"/>
                  </a:cubicBezTo>
                  <a:cubicBezTo>
                    <a:pt x="1003" y="10301"/>
                    <a:pt x="251" y="9449"/>
                    <a:pt x="151" y="8497"/>
                  </a:cubicBezTo>
                  <a:cubicBezTo>
                    <a:pt x="1" y="7344"/>
                    <a:pt x="728" y="6266"/>
                    <a:pt x="1379" y="5289"/>
                  </a:cubicBezTo>
                  <a:cubicBezTo>
                    <a:pt x="1755" y="4737"/>
                    <a:pt x="2256" y="3985"/>
                    <a:pt x="2307" y="3309"/>
                  </a:cubicBezTo>
                  <a:cubicBezTo>
                    <a:pt x="2357" y="2657"/>
                    <a:pt x="2006" y="2106"/>
                    <a:pt x="2131" y="1404"/>
                  </a:cubicBezTo>
                  <a:cubicBezTo>
                    <a:pt x="2231" y="928"/>
                    <a:pt x="2507" y="452"/>
                    <a:pt x="2983" y="251"/>
                  </a:cubicBezTo>
                  <a:cubicBezTo>
                    <a:pt x="3585" y="1"/>
                    <a:pt x="4312" y="351"/>
                    <a:pt x="4687" y="903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3322200" y="1887875"/>
              <a:ext cx="131600" cy="177975"/>
            </a:xfrm>
            <a:custGeom>
              <a:rect b="b" l="l" r="r" t="t"/>
              <a:pathLst>
                <a:path extrusionOk="0" h="7119" w="5264">
                  <a:moveTo>
                    <a:pt x="1028" y="0"/>
                  </a:moveTo>
                  <a:cubicBezTo>
                    <a:pt x="1028" y="0"/>
                    <a:pt x="1780" y="2632"/>
                    <a:pt x="51" y="3735"/>
                  </a:cubicBezTo>
                  <a:cubicBezTo>
                    <a:pt x="1" y="4386"/>
                    <a:pt x="1830" y="7118"/>
                    <a:pt x="3660" y="6642"/>
                  </a:cubicBezTo>
                  <a:cubicBezTo>
                    <a:pt x="4712" y="6366"/>
                    <a:pt x="5264" y="4863"/>
                    <a:pt x="5264" y="4863"/>
                  </a:cubicBezTo>
                  <a:cubicBezTo>
                    <a:pt x="5164" y="3910"/>
                    <a:pt x="4612" y="1905"/>
                    <a:pt x="4612" y="19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3318450" y="1686750"/>
              <a:ext cx="195500" cy="280100"/>
            </a:xfrm>
            <a:custGeom>
              <a:rect b="b" l="l" r="r" t="t"/>
              <a:pathLst>
                <a:path extrusionOk="0" h="11204" w="7820">
                  <a:moveTo>
                    <a:pt x="7344" y="2682"/>
                  </a:moveTo>
                  <a:cubicBezTo>
                    <a:pt x="7344" y="2682"/>
                    <a:pt x="7820" y="4361"/>
                    <a:pt x="7644" y="5664"/>
                  </a:cubicBezTo>
                  <a:cubicBezTo>
                    <a:pt x="7469" y="6968"/>
                    <a:pt x="7344" y="9549"/>
                    <a:pt x="6191" y="10376"/>
                  </a:cubicBezTo>
                  <a:cubicBezTo>
                    <a:pt x="5038" y="11203"/>
                    <a:pt x="3409" y="10226"/>
                    <a:pt x="2306" y="9298"/>
                  </a:cubicBezTo>
                  <a:cubicBezTo>
                    <a:pt x="1228" y="8371"/>
                    <a:pt x="50" y="6667"/>
                    <a:pt x="25" y="4612"/>
                  </a:cubicBezTo>
                  <a:cubicBezTo>
                    <a:pt x="0" y="2532"/>
                    <a:pt x="827" y="0"/>
                    <a:pt x="3810" y="125"/>
                  </a:cubicBezTo>
                  <a:cubicBezTo>
                    <a:pt x="6792" y="251"/>
                    <a:pt x="7344" y="2682"/>
                    <a:pt x="7344" y="26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3238250" y="1676100"/>
              <a:ext cx="231225" cy="354025"/>
            </a:xfrm>
            <a:custGeom>
              <a:rect b="b" l="l" r="r" t="t"/>
              <a:pathLst>
                <a:path extrusionOk="0" h="14161" w="9249">
                  <a:moveTo>
                    <a:pt x="8471" y="1855"/>
                  </a:moveTo>
                  <a:cubicBezTo>
                    <a:pt x="9248" y="2807"/>
                    <a:pt x="8872" y="3960"/>
                    <a:pt x="7920" y="4662"/>
                  </a:cubicBezTo>
                  <a:cubicBezTo>
                    <a:pt x="7469" y="4988"/>
                    <a:pt x="6918" y="5188"/>
                    <a:pt x="6466" y="5539"/>
                  </a:cubicBezTo>
                  <a:cubicBezTo>
                    <a:pt x="6015" y="5865"/>
                    <a:pt x="5639" y="6391"/>
                    <a:pt x="5715" y="6968"/>
                  </a:cubicBezTo>
                  <a:cubicBezTo>
                    <a:pt x="5790" y="7469"/>
                    <a:pt x="6241" y="7920"/>
                    <a:pt x="6116" y="8421"/>
                  </a:cubicBezTo>
                  <a:cubicBezTo>
                    <a:pt x="6015" y="8847"/>
                    <a:pt x="5564" y="9098"/>
                    <a:pt x="5489" y="9499"/>
                  </a:cubicBezTo>
                  <a:cubicBezTo>
                    <a:pt x="5389" y="9925"/>
                    <a:pt x="5715" y="10301"/>
                    <a:pt x="5915" y="10677"/>
                  </a:cubicBezTo>
                  <a:cubicBezTo>
                    <a:pt x="6266" y="11303"/>
                    <a:pt x="6266" y="12080"/>
                    <a:pt x="5965" y="12707"/>
                  </a:cubicBezTo>
                  <a:cubicBezTo>
                    <a:pt x="5263" y="14161"/>
                    <a:pt x="3484" y="14060"/>
                    <a:pt x="2231" y="13459"/>
                  </a:cubicBezTo>
                  <a:cubicBezTo>
                    <a:pt x="902" y="12832"/>
                    <a:pt x="0" y="11328"/>
                    <a:pt x="401" y="9850"/>
                  </a:cubicBezTo>
                  <a:cubicBezTo>
                    <a:pt x="602" y="9073"/>
                    <a:pt x="1128" y="8421"/>
                    <a:pt x="1379" y="7644"/>
                  </a:cubicBezTo>
                  <a:cubicBezTo>
                    <a:pt x="1730" y="6692"/>
                    <a:pt x="1629" y="5639"/>
                    <a:pt x="1679" y="4612"/>
                  </a:cubicBezTo>
                  <a:cubicBezTo>
                    <a:pt x="1805" y="2657"/>
                    <a:pt x="3258" y="501"/>
                    <a:pt x="5314" y="201"/>
                  </a:cubicBezTo>
                  <a:cubicBezTo>
                    <a:pt x="6642" y="0"/>
                    <a:pt x="7669" y="877"/>
                    <a:pt x="8471" y="1855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3400525" y="1664800"/>
              <a:ext cx="138500" cy="157925"/>
            </a:xfrm>
            <a:custGeom>
              <a:rect b="b" l="l" r="r" t="t"/>
              <a:pathLst>
                <a:path extrusionOk="0" h="6317" w="5540">
                  <a:moveTo>
                    <a:pt x="3008" y="1154"/>
                  </a:moveTo>
                  <a:cubicBezTo>
                    <a:pt x="2983" y="1154"/>
                    <a:pt x="2983" y="1129"/>
                    <a:pt x="2983" y="1129"/>
                  </a:cubicBezTo>
                  <a:cubicBezTo>
                    <a:pt x="2407" y="753"/>
                    <a:pt x="26" y="1"/>
                    <a:pt x="26" y="1229"/>
                  </a:cubicBezTo>
                  <a:cubicBezTo>
                    <a:pt x="0" y="2432"/>
                    <a:pt x="1780" y="3635"/>
                    <a:pt x="2707" y="4161"/>
                  </a:cubicBezTo>
                  <a:cubicBezTo>
                    <a:pt x="3133" y="4412"/>
                    <a:pt x="3559" y="4587"/>
                    <a:pt x="3935" y="4888"/>
                  </a:cubicBezTo>
                  <a:cubicBezTo>
                    <a:pt x="4412" y="5264"/>
                    <a:pt x="4462" y="5991"/>
                    <a:pt x="4888" y="6317"/>
                  </a:cubicBezTo>
                  <a:cubicBezTo>
                    <a:pt x="5539" y="5690"/>
                    <a:pt x="5389" y="4136"/>
                    <a:pt x="5113" y="3359"/>
                  </a:cubicBezTo>
                  <a:cubicBezTo>
                    <a:pt x="4762" y="2332"/>
                    <a:pt x="3860" y="1730"/>
                    <a:pt x="3008" y="1154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3666825" y="2171075"/>
              <a:ext cx="367825" cy="364075"/>
            </a:xfrm>
            <a:custGeom>
              <a:rect b="b" l="l" r="r" t="t"/>
              <a:pathLst>
                <a:path extrusionOk="0" h="14563" w="14713">
                  <a:moveTo>
                    <a:pt x="10727" y="8372"/>
                  </a:moveTo>
                  <a:lnTo>
                    <a:pt x="0" y="14562"/>
                  </a:lnTo>
                  <a:lnTo>
                    <a:pt x="3810" y="6592"/>
                  </a:lnTo>
                  <a:cubicBezTo>
                    <a:pt x="3935" y="6342"/>
                    <a:pt x="4186" y="6041"/>
                    <a:pt x="4386" y="5916"/>
                  </a:cubicBezTo>
                  <a:lnTo>
                    <a:pt x="14461" y="101"/>
                  </a:lnTo>
                  <a:cubicBezTo>
                    <a:pt x="14662" y="1"/>
                    <a:pt x="14712" y="101"/>
                    <a:pt x="14587" y="3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2463800" y="2917950"/>
              <a:ext cx="144150" cy="42000"/>
            </a:xfrm>
            <a:custGeom>
              <a:rect b="b" l="l" r="r" t="t"/>
              <a:pathLst>
                <a:path extrusionOk="0" h="1680" w="5766">
                  <a:moveTo>
                    <a:pt x="5765" y="1680"/>
                  </a:moveTo>
                  <a:lnTo>
                    <a:pt x="5765" y="1078"/>
                  </a:lnTo>
                  <a:cubicBezTo>
                    <a:pt x="5765" y="1078"/>
                    <a:pt x="4211" y="51"/>
                    <a:pt x="2582" y="26"/>
                  </a:cubicBezTo>
                  <a:cubicBezTo>
                    <a:pt x="953" y="1"/>
                    <a:pt x="201" y="377"/>
                    <a:pt x="126" y="577"/>
                  </a:cubicBezTo>
                  <a:cubicBezTo>
                    <a:pt x="76" y="752"/>
                    <a:pt x="1" y="1329"/>
                    <a:pt x="1" y="13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3438750" y="1953650"/>
              <a:ext cx="30100" cy="41400"/>
            </a:xfrm>
            <a:custGeom>
              <a:rect b="b" l="l" r="r" t="t"/>
              <a:pathLst>
                <a:path extrusionOk="0" h="1656" w="1204">
                  <a:moveTo>
                    <a:pt x="151" y="1"/>
                  </a:moveTo>
                  <a:cubicBezTo>
                    <a:pt x="151" y="1"/>
                    <a:pt x="0" y="1079"/>
                    <a:pt x="50" y="1254"/>
                  </a:cubicBezTo>
                  <a:cubicBezTo>
                    <a:pt x="126" y="1430"/>
                    <a:pt x="476" y="1655"/>
                    <a:pt x="476" y="1655"/>
                  </a:cubicBezTo>
                  <a:lnTo>
                    <a:pt x="1203" y="1655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3532725" y="2051400"/>
              <a:ext cx="29475" cy="211800"/>
            </a:xfrm>
            <a:custGeom>
              <a:rect b="b" l="l" r="r" t="t"/>
              <a:pathLst>
                <a:path extrusionOk="0" h="8472" w="1179">
                  <a:moveTo>
                    <a:pt x="1129" y="3008"/>
                  </a:moveTo>
                  <a:cubicBezTo>
                    <a:pt x="1078" y="1555"/>
                    <a:pt x="828" y="627"/>
                    <a:pt x="552" y="1"/>
                  </a:cubicBezTo>
                  <a:cubicBezTo>
                    <a:pt x="552" y="176"/>
                    <a:pt x="577" y="352"/>
                    <a:pt x="577" y="527"/>
                  </a:cubicBezTo>
                  <a:cubicBezTo>
                    <a:pt x="652" y="2432"/>
                    <a:pt x="327" y="5239"/>
                    <a:pt x="1" y="7494"/>
                  </a:cubicBezTo>
                  <a:cubicBezTo>
                    <a:pt x="251" y="7845"/>
                    <a:pt x="502" y="8171"/>
                    <a:pt x="753" y="8472"/>
                  </a:cubicBezTo>
                  <a:cubicBezTo>
                    <a:pt x="1003" y="6567"/>
                    <a:pt x="1179" y="4512"/>
                    <a:pt x="1129" y="3008"/>
                  </a:cubicBezTo>
                  <a:close/>
                </a:path>
              </a:pathLst>
            </a:custGeom>
            <a:solidFill>
              <a:srgbClr val="EABD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2889875" y="2349025"/>
              <a:ext cx="43875" cy="235000"/>
            </a:xfrm>
            <a:custGeom>
              <a:rect b="b" l="l" r="r" t="t"/>
              <a:pathLst>
                <a:path extrusionOk="0" h="9400" w="1755">
                  <a:moveTo>
                    <a:pt x="1304" y="1"/>
                  </a:moveTo>
                  <a:cubicBezTo>
                    <a:pt x="1304" y="2206"/>
                    <a:pt x="602" y="5790"/>
                    <a:pt x="0" y="8472"/>
                  </a:cubicBezTo>
                  <a:cubicBezTo>
                    <a:pt x="251" y="8798"/>
                    <a:pt x="476" y="9123"/>
                    <a:pt x="702" y="9399"/>
                  </a:cubicBezTo>
                  <a:cubicBezTo>
                    <a:pt x="1228" y="6818"/>
                    <a:pt x="1755" y="3810"/>
                    <a:pt x="1705" y="2006"/>
                  </a:cubicBezTo>
                  <a:cubicBezTo>
                    <a:pt x="1654" y="1153"/>
                    <a:pt x="1504" y="502"/>
                    <a:pt x="1304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2894250" y="1685500"/>
              <a:ext cx="68325" cy="224950"/>
            </a:xfrm>
            <a:custGeom>
              <a:rect b="b" l="l" r="r" t="t"/>
              <a:pathLst>
                <a:path extrusionOk="0" h="8998" w="2733">
                  <a:moveTo>
                    <a:pt x="2733" y="8998"/>
                  </a:moveTo>
                  <a:lnTo>
                    <a:pt x="1" y="7419"/>
                  </a:lnTo>
                  <a:lnTo>
                    <a:pt x="1" y="0"/>
                  </a:lnTo>
                  <a:lnTo>
                    <a:pt x="2733" y="1579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2787100" y="1553275"/>
              <a:ext cx="67700" cy="295150"/>
            </a:xfrm>
            <a:custGeom>
              <a:rect b="b" l="l" r="r" t="t"/>
              <a:pathLst>
                <a:path extrusionOk="0" h="11806" w="2708">
                  <a:moveTo>
                    <a:pt x="2708" y="11805"/>
                  </a:moveTo>
                  <a:lnTo>
                    <a:pt x="1" y="10226"/>
                  </a:lnTo>
                  <a:lnTo>
                    <a:pt x="1" y="1"/>
                  </a:lnTo>
                  <a:lnTo>
                    <a:pt x="2708" y="1580"/>
                  </a:lnTo>
                  <a:close/>
                </a:path>
              </a:pathLst>
            </a:custGeom>
            <a:solidFill>
              <a:srgbClr val="2B3B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3002025" y="1557050"/>
              <a:ext cx="68325" cy="415425"/>
            </a:xfrm>
            <a:custGeom>
              <a:rect b="b" l="l" r="r" t="t"/>
              <a:pathLst>
                <a:path extrusionOk="0" h="16617" w="2733">
                  <a:moveTo>
                    <a:pt x="2732" y="16617"/>
                  </a:moveTo>
                  <a:lnTo>
                    <a:pt x="1" y="15063"/>
                  </a:lnTo>
                  <a:lnTo>
                    <a:pt x="1" y="0"/>
                  </a:lnTo>
                  <a:lnTo>
                    <a:pt x="2732" y="15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3812175" y="1713050"/>
              <a:ext cx="173600" cy="189250"/>
            </a:xfrm>
            <a:custGeom>
              <a:rect b="b" l="l" r="r" t="t"/>
              <a:pathLst>
                <a:path extrusionOk="0" h="7570" w="6944">
                  <a:moveTo>
                    <a:pt x="6943" y="2206"/>
                  </a:moveTo>
                  <a:lnTo>
                    <a:pt x="6943" y="2206"/>
                  </a:lnTo>
                  <a:cubicBezTo>
                    <a:pt x="6943" y="1680"/>
                    <a:pt x="6592" y="1179"/>
                    <a:pt x="5916" y="803"/>
                  </a:cubicBezTo>
                  <a:cubicBezTo>
                    <a:pt x="4562" y="1"/>
                    <a:pt x="2357" y="1"/>
                    <a:pt x="1028" y="778"/>
                  </a:cubicBezTo>
                  <a:cubicBezTo>
                    <a:pt x="327" y="1179"/>
                    <a:pt x="1" y="1680"/>
                    <a:pt x="1" y="2206"/>
                  </a:cubicBezTo>
                  <a:lnTo>
                    <a:pt x="1" y="5364"/>
                  </a:lnTo>
                  <a:lnTo>
                    <a:pt x="1" y="5364"/>
                  </a:lnTo>
                  <a:lnTo>
                    <a:pt x="1" y="5364"/>
                  </a:lnTo>
                  <a:cubicBezTo>
                    <a:pt x="1" y="5866"/>
                    <a:pt x="352" y="6392"/>
                    <a:pt x="1028" y="6768"/>
                  </a:cubicBezTo>
                  <a:cubicBezTo>
                    <a:pt x="2382" y="7570"/>
                    <a:pt x="4587" y="7570"/>
                    <a:pt x="5941" y="6793"/>
                  </a:cubicBezTo>
                  <a:cubicBezTo>
                    <a:pt x="6617" y="6392"/>
                    <a:pt x="6943" y="5891"/>
                    <a:pt x="6943" y="5364"/>
                  </a:cubicBezTo>
                  <a:lnTo>
                    <a:pt x="6943" y="5364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3684350" y="1236250"/>
              <a:ext cx="418575" cy="562675"/>
            </a:xfrm>
            <a:custGeom>
              <a:rect b="b" l="l" r="r" t="t"/>
              <a:pathLst>
                <a:path extrusionOk="0" h="22507" w="16743">
                  <a:moveTo>
                    <a:pt x="14813" y="14236"/>
                  </a:moveTo>
                  <a:cubicBezTo>
                    <a:pt x="15264" y="13509"/>
                    <a:pt x="15715" y="12757"/>
                    <a:pt x="15991" y="11930"/>
                  </a:cubicBezTo>
                  <a:cubicBezTo>
                    <a:pt x="16392" y="10727"/>
                    <a:pt x="16643" y="9474"/>
                    <a:pt x="16693" y="8221"/>
                  </a:cubicBezTo>
                  <a:cubicBezTo>
                    <a:pt x="16743" y="5790"/>
                    <a:pt x="15866" y="3358"/>
                    <a:pt x="13610" y="1805"/>
                  </a:cubicBezTo>
                  <a:cubicBezTo>
                    <a:pt x="13435" y="1704"/>
                    <a:pt x="13259" y="1604"/>
                    <a:pt x="13059" y="1504"/>
                  </a:cubicBezTo>
                  <a:cubicBezTo>
                    <a:pt x="10978" y="526"/>
                    <a:pt x="6743" y="0"/>
                    <a:pt x="3585" y="2231"/>
                  </a:cubicBezTo>
                  <a:cubicBezTo>
                    <a:pt x="1831" y="2957"/>
                    <a:pt x="1" y="5940"/>
                    <a:pt x="627" y="9248"/>
                  </a:cubicBezTo>
                  <a:cubicBezTo>
                    <a:pt x="1003" y="11278"/>
                    <a:pt x="1755" y="13283"/>
                    <a:pt x="2908" y="15063"/>
                  </a:cubicBezTo>
                  <a:cubicBezTo>
                    <a:pt x="4011" y="16792"/>
                    <a:pt x="4913" y="18371"/>
                    <a:pt x="5239" y="20376"/>
                  </a:cubicBezTo>
                  <a:lnTo>
                    <a:pt x="5264" y="20476"/>
                  </a:lnTo>
                  <a:cubicBezTo>
                    <a:pt x="5189" y="20953"/>
                    <a:pt x="5515" y="21454"/>
                    <a:pt x="6242" y="21830"/>
                  </a:cubicBezTo>
                  <a:cubicBezTo>
                    <a:pt x="7545" y="22481"/>
                    <a:pt x="9675" y="22506"/>
                    <a:pt x="10978" y="21830"/>
                  </a:cubicBezTo>
                  <a:cubicBezTo>
                    <a:pt x="11680" y="21454"/>
                    <a:pt x="12006" y="20953"/>
                    <a:pt x="11931" y="20451"/>
                  </a:cubicBezTo>
                  <a:cubicBezTo>
                    <a:pt x="12257" y="18772"/>
                    <a:pt x="12983" y="17318"/>
                    <a:pt x="13861" y="15815"/>
                  </a:cubicBezTo>
                  <a:cubicBezTo>
                    <a:pt x="14161" y="15263"/>
                    <a:pt x="14487" y="14762"/>
                    <a:pt x="14813" y="142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3829100" y="1415900"/>
              <a:ext cx="147275" cy="347400"/>
            </a:xfrm>
            <a:custGeom>
              <a:rect b="b" l="l" r="r" t="t"/>
              <a:pathLst>
                <a:path extrusionOk="0" h="13896" w="5891">
                  <a:moveTo>
                    <a:pt x="278" y="1"/>
                  </a:moveTo>
                  <a:cubicBezTo>
                    <a:pt x="253" y="1"/>
                    <a:pt x="227" y="3"/>
                    <a:pt x="201" y="7"/>
                  </a:cubicBezTo>
                  <a:cubicBezTo>
                    <a:pt x="76" y="57"/>
                    <a:pt x="0" y="208"/>
                    <a:pt x="0" y="333"/>
                  </a:cubicBezTo>
                  <a:lnTo>
                    <a:pt x="1329" y="12614"/>
                  </a:lnTo>
                  <a:cubicBezTo>
                    <a:pt x="1352" y="12774"/>
                    <a:pt x="1479" y="12893"/>
                    <a:pt x="1616" y="12893"/>
                  </a:cubicBezTo>
                  <a:cubicBezTo>
                    <a:pt x="1629" y="12893"/>
                    <a:pt x="1642" y="12891"/>
                    <a:pt x="1655" y="12889"/>
                  </a:cubicBezTo>
                  <a:cubicBezTo>
                    <a:pt x="1830" y="12864"/>
                    <a:pt x="1955" y="12714"/>
                    <a:pt x="1930" y="12564"/>
                  </a:cubicBezTo>
                  <a:lnTo>
                    <a:pt x="752" y="1561"/>
                  </a:lnTo>
                  <a:lnTo>
                    <a:pt x="1529" y="2789"/>
                  </a:lnTo>
                  <a:cubicBezTo>
                    <a:pt x="1580" y="2874"/>
                    <a:pt x="1678" y="2925"/>
                    <a:pt x="1782" y="2925"/>
                  </a:cubicBezTo>
                  <a:cubicBezTo>
                    <a:pt x="1831" y="2925"/>
                    <a:pt x="1882" y="2913"/>
                    <a:pt x="1930" y="2889"/>
                  </a:cubicBezTo>
                  <a:lnTo>
                    <a:pt x="2933" y="2313"/>
                  </a:lnTo>
                  <a:lnTo>
                    <a:pt x="3785" y="4067"/>
                  </a:lnTo>
                  <a:cubicBezTo>
                    <a:pt x="3841" y="4180"/>
                    <a:pt x="3954" y="4236"/>
                    <a:pt x="4070" y="4236"/>
                  </a:cubicBezTo>
                  <a:cubicBezTo>
                    <a:pt x="4109" y="4236"/>
                    <a:pt x="4148" y="4230"/>
                    <a:pt x="4186" y="4218"/>
                  </a:cubicBezTo>
                  <a:lnTo>
                    <a:pt x="5213" y="3817"/>
                  </a:lnTo>
                  <a:lnTo>
                    <a:pt x="3710" y="13541"/>
                  </a:lnTo>
                  <a:cubicBezTo>
                    <a:pt x="3685" y="13691"/>
                    <a:pt x="3785" y="13867"/>
                    <a:pt x="3960" y="13892"/>
                  </a:cubicBezTo>
                  <a:cubicBezTo>
                    <a:pt x="3973" y="13894"/>
                    <a:pt x="3986" y="13895"/>
                    <a:pt x="3999" y="13895"/>
                  </a:cubicBezTo>
                  <a:cubicBezTo>
                    <a:pt x="4140" y="13895"/>
                    <a:pt x="4288" y="13777"/>
                    <a:pt x="4311" y="13616"/>
                  </a:cubicBezTo>
                  <a:lnTo>
                    <a:pt x="5890" y="3391"/>
                  </a:lnTo>
                  <a:cubicBezTo>
                    <a:pt x="5890" y="3290"/>
                    <a:pt x="5865" y="3190"/>
                    <a:pt x="5765" y="3115"/>
                  </a:cubicBezTo>
                  <a:cubicBezTo>
                    <a:pt x="5716" y="3066"/>
                    <a:pt x="5647" y="3039"/>
                    <a:pt x="5577" y="3039"/>
                  </a:cubicBezTo>
                  <a:cubicBezTo>
                    <a:pt x="5538" y="3039"/>
                    <a:pt x="5500" y="3047"/>
                    <a:pt x="5464" y="3065"/>
                  </a:cubicBezTo>
                  <a:lnTo>
                    <a:pt x="4211" y="3566"/>
                  </a:lnTo>
                  <a:lnTo>
                    <a:pt x="3334" y="1761"/>
                  </a:lnTo>
                  <a:cubicBezTo>
                    <a:pt x="3309" y="1686"/>
                    <a:pt x="3234" y="1636"/>
                    <a:pt x="3158" y="1611"/>
                  </a:cubicBezTo>
                  <a:cubicBezTo>
                    <a:pt x="3127" y="1601"/>
                    <a:pt x="3092" y="1595"/>
                    <a:pt x="3056" y="1595"/>
                  </a:cubicBezTo>
                  <a:cubicBezTo>
                    <a:pt x="3004" y="1595"/>
                    <a:pt x="2952" y="1607"/>
                    <a:pt x="2908" y="1636"/>
                  </a:cubicBezTo>
                  <a:lnTo>
                    <a:pt x="1880" y="2213"/>
                  </a:lnTo>
                  <a:lnTo>
                    <a:pt x="577" y="132"/>
                  </a:lnTo>
                  <a:cubicBezTo>
                    <a:pt x="515" y="49"/>
                    <a:pt x="401" y="1"/>
                    <a:pt x="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4911800" y="2335875"/>
              <a:ext cx="154175" cy="199900"/>
            </a:xfrm>
            <a:custGeom>
              <a:rect b="b" l="l" r="r" t="t"/>
              <a:pathLst>
                <a:path extrusionOk="0" h="7996" w="6167">
                  <a:moveTo>
                    <a:pt x="6166" y="5965"/>
                  </a:moveTo>
                  <a:cubicBezTo>
                    <a:pt x="5765" y="6291"/>
                    <a:pt x="5364" y="6567"/>
                    <a:pt x="4938" y="6792"/>
                  </a:cubicBezTo>
                  <a:cubicBezTo>
                    <a:pt x="2883" y="7995"/>
                    <a:pt x="1054" y="7845"/>
                    <a:pt x="1" y="6617"/>
                  </a:cubicBezTo>
                  <a:lnTo>
                    <a:pt x="4938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5035250" y="2117825"/>
              <a:ext cx="148525" cy="367200"/>
            </a:xfrm>
            <a:custGeom>
              <a:rect b="b" l="l" r="r" t="t"/>
              <a:pathLst>
                <a:path extrusionOk="0" h="14688" w="5941">
                  <a:moveTo>
                    <a:pt x="5940" y="5289"/>
                  </a:moveTo>
                  <a:cubicBezTo>
                    <a:pt x="5940" y="8572"/>
                    <a:pt x="3910" y="12482"/>
                    <a:pt x="1228" y="14687"/>
                  </a:cubicBezTo>
                  <a:lnTo>
                    <a:pt x="0" y="8722"/>
                  </a:lnTo>
                  <a:lnTo>
                    <a:pt x="0" y="1905"/>
                  </a:lnTo>
                  <a:cubicBezTo>
                    <a:pt x="3284" y="0"/>
                    <a:pt x="5940" y="1529"/>
                    <a:pt x="5940" y="52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4887375" y="2165450"/>
              <a:ext cx="147900" cy="335850"/>
            </a:xfrm>
            <a:custGeom>
              <a:rect b="b" l="l" r="r" t="t"/>
              <a:pathLst>
                <a:path extrusionOk="0" h="13434" w="5916">
                  <a:moveTo>
                    <a:pt x="5915" y="0"/>
                  </a:moveTo>
                  <a:lnTo>
                    <a:pt x="5915" y="6817"/>
                  </a:lnTo>
                  <a:lnTo>
                    <a:pt x="978" y="13434"/>
                  </a:lnTo>
                  <a:cubicBezTo>
                    <a:pt x="351" y="12707"/>
                    <a:pt x="0" y="11629"/>
                    <a:pt x="0" y="10226"/>
                  </a:cubicBezTo>
                  <a:cubicBezTo>
                    <a:pt x="0" y="6466"/>
                    <a:pt x="2657" y="1880"/>
                    <a:pt x="5915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2358550" y="1805800"/>
              <a:ext cx="286975" cy="212425"/>
            </a:xfrm>
            <a:custGeom>
              <a:rect b="b" l="l" r="r" t="t"/>
              <a:pathLst>
                <a:path extrusionOk="0" h="8497" w="11479">
                  <a:moveTo>
                    <a:pt x="1328" y="3960"/>
                  </a:moveTo>
                  <a:cubicBezTo>
                    <a:pt x="0" y="6166"/>
                    <a:pt x="1228" y="8221"/>
                    <a:pt x="3810" y="8371"/>
                  </a:cubicBezTo>
                  <a:cubicBezTo>
                    <a:pt x="6291" y="8496"/>
                    <a:pt x="8998" y="6642"/>
                    <a:pt x="10251" y="4612"/>
                  </a:cubicBezTo>
                  <a:cubicBezTo>
                    <a:pt x="11003" y="3409"/>
                    <a:pt x="11479" y="1228"/>
                    <a:pt x="10000" y="326"/>
                  </a:cubicBezTo>
                  <a:cubicBezTo>
                    <a:pt x="9524" y="25"/>
                    <a:pt x="8947" y="0"/>
                    <a:pt x="8396" y="25"/>
                  </a:cubicBezTo>
                  <a:cubicBezTo>
                    <a:pt x="5689" y="201"/>
                    <a:pt x="2757" y="1554"/>
                    <a:pt x="1328" y="39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4134250" y="1667950"/>
              <a:ext cx="106525" cy="97150"/>
            </a:xfrm>
            <a:custGeom>
              <a:rect b="b" l="l" r="r" t="t"/>
              <a:pathLst>
                <a:path extrusionOk="0" h="3886" w="4261">
                  <a:moveTo>
                    <a:pt x="2130" y="25"/>
                  </a:moveTo>
                  <a:cubicBezTo>
                    <a:pt x="2331" y="0"/>
                    <a:pt x="2531" y="25"/>
                    <a:pt x="2757" y="101"/>
                  </a:cubicBezTo>
                  <a:cubicBezTo>
                    <a:pt x="4261" y="577"/>
                    <a:pt x="3935" y="2657"/>
                    <a:pt x="2882" y="3434"/>
                  </a:cubicBezTo>
                  <a:cubicBezTo>
                    <a:pt x="2256" y="3885"/>
                    <a:pt x="1579" y="3710"/>
                    <a:pt x="1053" y="3183"/>
                  </a:cubicBezTo>
                  <a:cubicBezTo>
                    <a:pt x="0" y="2181"/>
                    <a:pt x="777" y="151"/>
                    <a:pt x="2130" y="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131e943dd73_0_0"/>
          <p:cNvSpPr txBox="1"/>
          <p:nvPr/>
        </p:nvSpPr>
        <p:spPr>
          <a:xfrm>
            <a:off x="437275" y="3445650"/>
            <a:ext cx="7255430" cy="14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•"/>
            </a:pPr>
            <a:r>
              <a:rPr b="0" i="0" lang="en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25% dari New Visitor menghasilkan revenue (True)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413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•"/>
            </a:pPr>
            <a:r>
              <a:rPr b="0" i="0" lang="en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Conversion Rate Returning visitor hanya 14%</a:t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413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•"/>
            </a:pPr>
            <a:r>
              <a:rPr b="0" i="0" lang="en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Conversion Rate Other 19%</a:t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413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•"/>
            </a:pPr>
            <a:r>
              <a:rPr b="0" i="0" lang="en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Nilai Other perlu ditreatment di tahap Preprocessing</a:t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5" name="Google Shape;1205;g131e943dd73_0_0"/>
          <p:cNvSpPr txBox="1"/>
          <p:nvPr>
            <p:ph type="title"/>
          </p:nvPr>
        </p:nvSpPr>
        <p:spPr>
          <a:xfrm>
            <a:off x="691425" y="2923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ABOUT </a:t>
            </a:r>
            <a:r>
              <a:rPr lang="en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DATASET</a:t>
            </a:r>
            <a:endParaRPr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206" name="Google Shape;1206;g131e943dd73_0_0"/>
          <p:cNvSpPr txBox="1"/>
          <p:nvPr/>
        </p:nvSpPr>
        <p:spPr>
          <a:xfrm>
            <a:off x="437281" y="870412"/>
            <a:ext cx="4780715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verpass Black"/>
              <a:buNone/>
            </a:pPr>
            <a:r>
              <a:rPr b="0" i="0" lang="en" sz="2000" u="none" cap="none" strike="noStrike">
                <a:solidFill>
                  <a:srgbClr val="2D2058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VISITOR 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7" name="Google Shape;1207;g131e943dd7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275" y="1236112"/>
            <a:ext cx="3803462" cy="2389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8" name="Google Shape;1208;g131e943dd73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8083" y="1236131"/>
            <a:ext cx="3803462" cy="2389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45"/>
          <p:cNvSpPr txBox="1"/>
          <p:nvPr/>
        </p:nvSpPr>
        <p:spPr>
          <a:xfrm>
            <a:off x="938839" y="1316250"/>
            <a:ext cx="2979083" cy="27440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•"/>
            </a:pPr>
            <a:r>
              <a:rPr b="0" i="0" lang="en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Top 3 pengunjung terbanyak ada pada bulan Maret, Mei dan November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524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413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•"/>
            </a:pPr>
            <a:r>
              <a:rPr b="0" i="0" lang="en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Top 3 conversion rate tertinggi ada pada bulan November, Mei dan Desember</a:t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4" name="Google Shape;1214;p45"/>
          <p:cNvSpPr txBox="1"/>
          <p:nvPr>
            <p:ph type="title"/>
          </p:nvPr>
        </p:nvSpPr>
        <p:spPr>
          <a:xfrm>
            <a:off x="691425" y="2923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ABOUT </a:t>
            </a:r>
            <a:r>
              <a:rPr lang="en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DATASET</a:t>
            </a:r>
            <a:endParaRPr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215" name="Google Shape;1215;p45"/>
          <p:cNvSpPr txBox="1"/>
          <p:nvPr/>
        </p:nvSpPr>
        <p:spPr>
          <a:xfrm>
            <a:off x="437281" y="870412"/>
            <a:ext cx="4780715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verpass Black"/>
              <a:buNone/>
            </a:pPr>
            <a:r>
              <a:rPr b="0" i="0" lang="en" sz="2000" u="none" cap="none" strike="noStrike">
                <a:solidFill>
                  <a:srgbClr val="2D2058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MONTH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6" name="Google Shape;1216;p45"/>
          <p:cNvPicPr preferRelativeResize="0"/>
          <p:nvPr/>
        </p:nvPicPr>
        <p:blipFill rotWithShape="1">
          <a:blip r:embed="rId3">
            <a:alphaModFix/>
          </a:blip>
          <a:srcRect b="0" l="0" r="11637" t="0"/>
          <a:stretch/>
        </p:blipFill>
        <p:spPr>
          <a:xfrm>
            <a:off x="4572000" y="789538"/>
            <a:ext cx="4157676" cy="423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9"/>
          <p:cNvSpPr txBox="1"/>
          <p:nvPr>
            <p:ph type="title"/>
          </p:nvPr>
        </p:nvSpPr>
        <p:spPr>
          <a:xfrm>
            <a:off x="691425" y="2923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ABOUT </a:t>
            </a:r>
            <a:r>
              <a:rPr lang="en" sz="300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DATASET</a:t>
            </a:r>
            <a:endParaRPr sz="300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222" name="Google Shape;1222;p9"/>
          <p:cNvSpPr txBox="1"/>
          <p:nvPr/>
        </p:nvSpPr>
        <p:spPr>
          <a:xfrm>
            <a:off x="437280" y="1061605"/>
            <a:ext cx="4780715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verpass Black"/>
              <a:buNone/>
            </a:pPr>
            <a:r>
              <a:rPr b="0" i="0" lang="en" sz="2000" u="none" cap="none" strike="noStrike">
                <a:solidFill>
                  <a:srgbClr val="2D2058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DATA STATISTICAL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9"/>
          <p:cNvSpPr txBox="1"/>
          <p:nvPr/>
        </p:nvSpPr>
        <p:spPr>
          <a:xfrm>
            <a:off x="580357" y="1509750"/>
            <a:ext cx="7233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76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AutoNum type="arabicPeriod"/>
            </a:pPr>
            <a:r>
              <a:rPr b="0" i="0" lang="en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Rata-rata durasi kunjungan website adalah 30 menit, dimana 70% pada halaman Produk</a:t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76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AutoNum type="arabicPeriod"/>
            </a:pPr>
            <a:r>
              <a:rPr b="0" i="0" lang="en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User secara rata-rata menyelami 25 page baru melakukan exit</a:t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76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AutoNum type="arabicPeriod"/>
            </a:pPr>
            <a:r>
              <a:rPr b="0" i="0" lang="en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86% pengunjung merupakan ReturningVisitor, yang mana seharusnya memiliki niat beli lebih karena sengaja melakukan kunjungan kembali.</a:t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76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AutoNum type="arabicPeriod"/>
            </a:pPr>
            <a:r>
              <a:rPr b="0" i="0" lang="en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Hanya ada 0,2% user yang tidak menyelesaikan scrolling pagenya</a:t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Melihat dari data ini, dapat disimpulkan bahwa </a:t>
            </a:r>
            <a:r>
              <a:rPr b="1" i="0" lang="en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engagement pada web sudah baik, namun mengapa user tidak convert?</a:t>
            </a:r>
            <a:endParaRPr b="1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endParaRPr b="1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524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524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132dd5e5c26_0_0"/>
          <p:cNvSpPr txBox="1"/>
          <p:nvPr>
            <p:ph idx="8" type="title"/>
          </p:nvPr>
        </p:nvSpPr>
        <p:spPr>
          <a:xfrm>
            <a:off x="472725" y="1454175"/>
            <a:ext cx="298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u="sng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anderson-review.ucla.edu</a:t>
            </a:r>
            <a:endParaRPr/>
          </a:p>
        </p:txBody>
      </p:sp>
      <p:sp>
        <p:nvSpPr>
          <p:cNvPr id="1229" name="Google Shape;1229;g132dd5e5c26_0_0"/>
          <p:cNvSpPr txBox="1"/>
          <p:nvPr/>
        </p:nvSpPr>
        <p:spPr>
          <a:xfrm>
            <a:off x="580350" y="1966950"/>
            <a:ext cx="7233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  <a:t>Hypothesa : User mengalami </a:t>
            </a:r>
            <a:r>
              <a:rPr b="0" i="1" lang="en" sz="1400" u="none" cap="none" strike="noStrike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  <a:t>search fatigue</a:t>
            </a:r>
            <a:endParaRPr b="0" i="1" sz="1400" u="none" cap="none" strike="noStrike">
              <a:solidFill>
                <a:srgbClr val="382D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  <a:t>Sebuah penelitian menemukan bahwa lebih dari 40% nya memilih untuk ‘istirahat’ sebelum kembali berbelanja </a:t>
            </a:r>
            <a:r>
              <a:rPr b="1" i="0" lang="en" sz="1400" u="none" cap="none" strike="noStrike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  <a:t>ini yang menyebabkan jumlah returning visitor lebih banyak dari new visitor</a:t>
            </a:r>
            <a:endParaRPr b="1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endParaRPr b="1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524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524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0" name="Google Shape;1230;g132dd5e5c26_0_0"/>
          <p:cNvSpPr txBox="1"/>
          <p:nvPr/>
        </p:nvSpPr>
        <p:spPr>
          <a:xfrm>
            <a:off x="472730" y="1032905"/>
            <a:ext cx="4780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verpass Black"/>
              <a:buNone/>
            </a:pPr>
            <a:r>
              <a:rPr b="0" i="0" lang="en" sz="2000" u="none" cap="none" strike="noStrike">
                <a:solidFill>
                  <a:srgbClr val="2D2058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EXTERNAL INSIGHT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g132dd5e5c26_0_0"/>
          <p:cNvSpPr txBox="1"/>
          <p:nvPr>
            <p:ph type="title"/>
          </p:nvPr>
        </p:nvSpPr>
        <p:spPr>
          <a:xfrm>
            <a:off x="691425" y="2923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ABOUT </a:t>
            </a:r>
            <a:r>
              <a:rPr lang="en" sz="300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DATASET</a:t>
            </a:r>
            <a:endParaRPr sz="300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10"/>
          <p:cNvSpPr txBox="1"/>
          <p:nvPr>
            <p:ph idx="8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37" name="Google Shape;1237;p10"/>
          <p:cNvSpPr txBox="1"/>
          <p:nvPr/>
        </p:nvSpPr>
        <p:spPr>
          <a:xfrm>
            <a:off x="1285875" y="385775"/>
            <a:ext cx="61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38" name="Google Shape;1238;p10"/>
          <p:cNvSpPr txBox="1"/>
          <p:nvPr/>
        </p:nvSpPr>
        <p:spPr>
          <a:xfrm>
            <a:off x="720000" y="549962"/>
            <a:ext cx="6922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Level Approach: How Might We Improve This?</a:t>
            </a:r>
            <a:endParaRPr b="1" i="0" sz="17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39" name="Google Shape;1239;p10"/>
          <p:cNvSpPr txBox="1"/>
          <p:nvPr/>
        </p:nvSpPr>
        <p:spPr>
          <a:xfrm>
            <a:off x="511369" y="1196554"/>
            <a:ext cx="78498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762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AutoNum type="arabicPeriod"/>
            </a:pPr>
            <a:r>
              <a:rPr b="1" i="0" lang="en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Berfokus pada segmen Returning Visitor, karena CvR nya jauh dibawah New Visitor</a:t>
            </a:r>
            <a:endParaRPr b="1" i="0" sz="13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762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AutoNum type="arabicPeriod"/>
            </a:pPr>
            <a:r>
              <a:rPr b="1" i="0" lang="en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Mencari faktor yang paling berpengaruh terhadap pembelian konsumen</a:t>
            </a:r>
            <a:endParaRPr b="1" i="0" sz="13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762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AutoNum type="arabicPeriod"/>
            </a:pPr>
            <a:r>
              <a:rPr b="1" i="0" lang="en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Membuat model machine learning untuk memprediksi niat beli user</a:t>
            </a:r>
            <a:endParaRPr b="1" i="0" sz="13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762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AutoNum type="arabicPeriod"/>
            </a:pPr>
            <a:r>
              <a:rPr b="0" i="0" lang="en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Memberikan treatment khusus pada user yang tidak berniat membeli dengan melihat history dalam appsnya lebih lanjut</a:t>
            </a:r>
            <a:endParaRPr b="0" i="0" sz="13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762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AutoNum type="arabicPeriod"/>
            </a:pPr>
            <a:r>
              <a:rPr b="0" i="0" lang="en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Treatment bisa dicluster berdasarkan probabilitas pembelian, </a:t>
            </a:r>
            <a:endParaRPr b="0" i="0" sz="13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1333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     a. User dengan minat tinggi beli (90%) -&gt; Treatment A</a:t>
            </a:r>
            <a:endParaRPr b="0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1333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     b. User dengan minat beli sedang (50%) -&gt;  Treatment B</a:t>
            </a:r>
            <a:endParaRPr b="0" i="0" sz="13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1333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     c. User dengan minat beli rendah (&lt;50%) -&gt; Treatment C</a:t>
            </a:r>
            <a:endParaRPr b="0" i="0" sz="13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762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AutoNum type="arabicPeriod"/>
            </a:pPr>
            <a:r>
              <a:rPr b="0" i="0" lang="en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Mempercepat time to checkout customer agar tidak mengalami search fatigue sebelum pembelian</a:t>
            </a:r>
            <a:endParaRPr b="0" i="0" sz="13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15"/>
          <p:cNvSpPr txBox="1"/>
          <p:nvPr>
            <p:ph idx="2" type="title"/>
          </p:nvPr>
        </p:nvSpPr>
        <p:spPr>
          <a:xfrm>
            <a:off x="7057500" y="1073425"/>
            <a:ext cx="13665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45" name="Google Shape;1245;p15"/>
          <p:cNvSpPr txBox="1"/>
          <p:nvPr>
            <p:ph type="title"/>
          </p:nvPr>
        </p:nvSpPr>
        <p:spPr>
          <a:xfrm>
            <a:off x="3791982" y="1918375"/>
            <a:ext cx="4631743" cy="13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 PREPROCESSING</a:t>
            </a:r>
            <a:endParaRPr sz="200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grpSp>
        <p:nvGrpSpPr>
          <p:cNvPr id="1246" name="Google Shape;1246;p15"/>
          <p:cNvGrpSpPr/>
          <p:nvPr/>
        </p:nvGrpSpPr>
        <p:grpSpPr>
          <a:xfrm>
            <a:off x="495543" y="1146012"/>
            <a:ext cx="3924025" cy="3357205"/>
            <a:chOff x="1897175" y="1267900"/>
            <a:chExt cx="3687300" cy="3154675"/>
          </a:xfrm>
        </p:grpSpPr>
        <p:sp>
          <p:nvSpPr>
            <p:cNvPr id="1247" name="Google Shape;1247;p15"/>
            <p:cNvSpPr/>
            <p:nvPr/>
          </p:nvSpPr>
          <p:spPr>
            <a:xfrm>
              <a:off x="2028800" y="2689050"/>
              <a:ext cx="2372300" cy="1246600"/>
            </a:xfrm>
            <a:custGeom>
              <a:rect b="b" l="l" r="r" t="t"/>
              <a:pathLst>
                <a:path extrusionOk="0" h="49864" w="94892">
                  <a:moveTo>
                    <a:pt x="47177" y="0"/>
                  </a:moveTo>
                  <a:cubicBezTo>
                    <a:pt x="36176" y="0"/>
                    <a:pt x="25198" y="2412"/>
                    <a:pt x="16824" y="7240"/>
                  </a:cubicBezTo>
                  <a:cubicBezTo>
                    <a:pt x="0" y="16961"/>
                    <a:pt x="98" y="32731"/>
                    <a:pt x="17019" y="42502"/>
                  </a:cubicBezTo>
                  <a:cubicBezTo>
                    <a:pt x="25517" y="47409"/>
                    <a:pt x="36640" y="49864"/>
                    <a:pt x="47739" y="49864"/>
                  </a:cubicBezTo>
                  <a:cubicBezTo>
                    <a:pt x="58740" y="49864"/>
                    <a:pt x="69718" y="47452"/>
                    <a:pt x="78092" y="42624"/>
                  </a:cubicBezTo>
                  <a:cubicBezTo>
                    <a:pt x="94891" y="32903"/>
                    <a:pt x="94818" y="17133"/>
                    <a:pt x="77896" y="7362"/>
                  </a:cubicBezTo>
                  <a:cubicBezTo>
                    <a:pt x="69399" y="2455"/>
                    <a:pt x="58276" y="0"/>
                    <a:pt x="47177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15"/>
            <p:cNvSpPr/>
            <p:nvPr/>
          </p:nvSpPr>
          <p:spPr>
            <a:xfrm>
              <a:off x="3124025" y="2256150"/>
              <a:ext cx="2372300" cy="1246600"/>
            </a:xfrm>
            <a:custGeom>
              <a:rect b="b" l="l" r="r" t="t"/>
              <a:pathLst>
                <a:path extrusionOk="0" h="49864" w="94892">
                  <a:moveTo>
                    <a:pt x="47183" y="0"/>
                  </a:moveTo>
                  <a:cubicBezTo>
                    <a:pt x="36171" y="0"/>
                    <a:pt x="25179" y="2412"/>
                    <a:pt x="16799" y="7243"/>
                  </a:cubicBezTo>
                  <a:cubicBezTo>
                    <a:pt x="0" y="16940"/>
                    <a:pt x="74" y="32734"/>
                    <a:pt x="16995" y="42505"/>
                  </a:cubicBezTo>
                  <a:cubicBezTo>
                    <a:pt x="25487" y="47409"/>
                    <a:pt x="36608" y="49864"/>
                    <a:pt x="47702" y="49864"/>
                  </a:cubicBezTo>
                  <a:cubicBezTo>
                    <a:pt x="58714" y="49864"/>
                    <a:pt x="69700" y="47446"/>
                    <a:pt x="78068" y="42603"/>
                  </a:cubicBezTo>
                  <a:cubicBezTo>
                    <a:pt x="94891" y="32906"/>
                    <a:pt x="94793" y="17111"/>
                    <a:pt x="77872" y="7341"/>
                  </a:cubicBezTo>
                  <a:cubicBezTo>
                    <a:pt x="69392" y="2449"/>
                    <a:pt x="58278" y="0"/>
                    <a:pt x="47183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15"/>
            <p:cNvSpPr/>
            <p:nvPr/>
          </p:nvSpPr>
          <p:spPr>
            <a:xfrm>
              <a:off x="2957500" y="2975550"/>
              <a:ext cx="2372300" cy="1246625"/>
            </a:xfrm>
            <a:custGeom>
              <a:rect b="b" l="l" r="r" t="t"/>
              <a:pathLst>
                <a:path extrusionOk="0" h="49865" w="94892">
                  <a:moveTo>
                    <a:pt x="47178" y="0"/>
                  </a:moveTo>
                  <a:cubicBezTo>
                    <a:pt x="36176" y="0"/>
                    <a:pt x="25198" y="2413"/>
                    <a:pt x="16824" y="7240"/>
                  </a:cubicBezTo>
                  <a:cubicBezTo>
                    <a:pt x="1" y="16937"/>
                    <a:pt x="98" y="32732"/>
                    <a:pt x="17020" y="42502"/>
                  </a:cubicBezTo>
                  <a:cubicBezTo>
                    <a:pt x="25517" y="47409"/>
                    <a:pt x="36640" y="49864"/>
                    <a:pt x="47739" y="49864"/>
                  </a:cubicBezTo>
                  <a:cubicBezTo>
                    <a:pt x="58740" y="49864"/>
                    <a:pt x="69718" y="47452"/>
                    <a:pt x="78093" y="42625"/>
                  </a:cubicBezTo>
                  <a:cubicBezTo>
                    <a:pt x="94891" y="32903"/>
                    <a:pt x="94818" y="17108"/>
                    <a:pt x="77897" y="7362"/>
                  </a:cubicBezTo>
                  <a:cubicBezTo>
                    <a:pt x="69399" y="2455"/>
                    <a:pt x="58276" y="0"/>
                    <a:pt x="47178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15"/>
            <p:cNvSpPr/>
            <p:nvPr/>
          </p:nvSpPr>
          <p:spPr>
            <a:xfrm>
              <a:off x="4230250" y="3393600"/>
              <a:ext cx="1354225" cy="711625"/>
            </a:xfrm>
            <a:custGeom>
              <a:rect b="b" l="l" r="r" t="t"/>
              <a:pathLst>
                <a:path extrusionOk="0" h="28465" w="54169">
                  <a:moveTo>
                    <a:pt x="26925" y="1"/>
                  </a:moveTo>
                  <a:cubicBezTo>
                    <a:pt x="20644" y="1"/>
                    <a:pt x="14379" y="1378"/>
                    <a:pt x="9600" y="4133"/>
                  </a:cubicBezTo>
                  <a:cubicBezTo>
                    <a:pt x="1" y="9667"/>
                    <a:pt x="50" y="18679"/>
                    <a:pt x="9698" y="24262"/>
                  </a:cubicBezTo>
                  <a:cubicBezTo>
                    <a:pt x="14551" y="27063"/>
                    <a:pt x="20894" y="28465"/>
                    <a:pt x="27224" y="28465"/>
                  </a:cubicBezTo>
                  <a:cubicBezTo>
                    <a:pt x="33511" y="28465"/>
                    <a:pt x="39785" y="27081"/>
                    <a:pt x="44569" y="24311"/>
                  </a:cubicBezTo>
                  <a:cubicBezTo>
                    <a:pt x="54168" y="18777"/>
                    <a:pt x="54119" y="9765"/>
                    <a:pt x="44471" y="4207"/>
                  </a:cubicBezTo>
                  <a:cubicBezTo>
                    <a:pt x="39613" y="1403"/>
                    <a:pt x="33261" y="1"/>
                    <a:pt x="26925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15"/>
            <p:cNvSpPr/>
            <p:nvPr/>
          </p:nvSpPr>
          <p:spPr>
            <a:xfrm>
              <a:off x="4722475" y="4165125"/>
              <a:ext cx="298775" cy="157275"/>
            </a:xfrm>
            <a:custGeom>
              <a:rect b="b" l="l" r="r" t="t"/>
              <a:pathLst>
                <a:path extrusionOk="0" h="6291" w="11951">
                  <a:moveTo>
                    <a:pt x="5966" y="1"/>
                  </a:moveTo>
                  <a:cubicBezTo>
                    <a:pt x="4573" y="1"/>
                    <a:pt x="3184" y="307"/>
                    <a:pt x="2131" y="919"/>
                  </a:cubicBezTo>
                  <a:cubicBezTo>
                    <a:pt x="0" y="2143"/>
                    <a:pt x="0" y="4127"/>
                    <a:pt x="2155" y="5351"/>
                  </a:cubicBezTo>
                  <a:cubicBezTo>
                    <a:pt x="3226" y="5979"/>
                    <a:pt x="4624" y="6291"/>
                    <a:pt x="6021" y="6291"/>
                  </a:cubicBezTo>
                  <a:cubicBezTo>
                    <a:pt x="7403" y="6291"/>
                    <a:pt x="8785" y="5985"/>
                    <a:pt x="9844" y="5376"/>
                  </a:cubicBezTo>
                  <a:cubicBezTo>
                    <a:pt x="11950" y="4151"/>
                    <a:pt x="11950" y="2168"/>
                    <a:pt x="9820" y="919"/>
                  </a:cubicBezTo>
                  <a:cubicBezTo>
                    <a:pt x="8755" y="307"/>
                    <a:pt x="7359" y="1"/>
                    <a:pt x="5966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15"/>
            <p:cNvSpPr/>
            <p:nvPr/>
          </p:nvSpPr>
          <p:spPr>
            <a:xfrm>
              <a:off x="1897175" y="3338200"/>
              <a:ext cx="210000" cy="110525"/>
            </a:xfrm>
            <a:custGeom>
              <a:rect b="b" l="l" r="r" t="t"/>
              <a:pathLst>
                <a:path extrusionOk="0" h="4421" w="8400">
                  <a:moveTo>
                    <a:pt x="4182" y="1"/>
                  </a:moveTo>
                  <a:cubicBezTo>
                    <a:pt x="3202" y="1"/>
                    <a:pt x="2229" y="215"/>
                    <a:pt x="1494" y="643"/>
                  </a:cubicBezTo>
                  <a:cubicBezTo>
                    <a:pt x="0" y="1500"/>
                    <a:pt x="0" y="2896"/>
                    <a:pt x="1494" y="3778"/>
                  </a:cubicBezTo>
                  <a:cubicBezTo>
                    <a:pt x="2241" y="4206"/>
                    <a:pt x="3227" y="4421"/>
                    <a:pt x="4209" y="4421"/>
                  </a:cubicBezTo>
                  <a:cubicBezTo>
                    <a:pt x="5192" y="4421"/>
                    <a:pt x="6171" y="4206"/>
                    <a:pt x="6906" y="3778"/>
                  </a:cubicBezTo>
                  <a:cubicBezTo>
                    <a:pt x="8400" y="2921"/>
                    <a:pt x="8400" y="1525"/>
                    <a:pt x="6906" y="643"/>
                  </a:cubicBezTo>
                  <a:cubicBezTo>
                    <a:pt x="6147" y="215"/>
                    <a:pt x="5161" y="1"/>
                    <a:pt x="4182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15"/>
            <p:cNvSpPr/>
            <p:nvPr/>
          </p:nvSpPr>
          <p:spPr>
            <a:xfrm>
              <a:off x="2368575" y="3128375"/>
              <a:ext cx="190400" cy="140825"/>
            </a:xfrm>
            <a:custGeom>
              <a:rect b="b" l="l" r="r" t="t"/>
              <a:pathLst>
                <a:path extrusionOk="0" h="5633" w="7616">
                  <a:moveTo>
                    <a:pt x="2351" y="0"/>
                  </a:moveTo>
                  <a:cubicBezTo>
                    <a:pt x="2351" y="0"/>
                    <a:pt x="5779" y="4016"/>
                    <a:pt x="6685" y="4286"/>
                  </a:cubicBezTo>
                  <a:cubicBezTo>
                    <a:pt x="7616" y="4555"/>
                    <a:pt x="6783" y="5486"/>
                    <a:pt x="6073" y="5559"/>
                  </a:cubicBezTo>
                  <a:cubicBezTo>
                    <a:pt x="5387" y="5633"/>
                    <a:pt x="3135" y="5535"/>
                    <a:pt x="2498" y="4898"/>
                  </a:cubicBezTo>
                  <a:cubicBezTo>
                    <a:pt x="1837" y="4261"/>
                    <a:pt x="0" y="3576"/>
                    <a:pt x="0" y="3576"/>
                  </a:cubicBezTo>
                  <a:cubicBezTo>
                    <a:pt x="0" y="1494"/>
                    <a:pt x="490" y="196"/>
                    <a:pt x="490" y="196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15"/>
            <p:cNvSpPr/>
            <p:nvPr/>
          </p:nvSpPr>
          <p:spPr>
            <a:xfrm>
              <a:off x="2303050" y="2389450"/>
              <a:ext cx="165325" cy="769550"/>
            </a:xfrm>
            <a:custGeom>
              <a:rect b="b" l="l" r="r" t="t"/>
              <a:pathLst>
                <a:path extrusionOk="0" h="30782" w="6613">
                  <a:moveTo>
                    <a:pt x="6172" y="1225"/>
                  </a:moveTo>
                  <a:cubicBezTo>
                    <a:pt x="6172" y="1225"/>
                    <a:pt x="6613" y="10090"/>
                    <a:pt x="6441" y="13004"/>
                  </a:cubicBezTo>
                  <a:cubicBezTo>
                    <a:pt x="6294" y="15918"/>
                    <a:pt x="5584" y="30365"/>
                    <a:pt x="5584" y="30365"/>
                  </a:cubicBezTo>
                  <a:cubicBezTo>
                    <a:pt x="3699" y="30782"/>
                    <a:pt x="2499" y="30365"/>
                    <a:pt x="2499" y="30365"/>
                  </a:cubicBezTo>
                  <a:cubicBezTo>
                    <a:pt x="1886" y="19297"/>
                    <a:pt x="1911" y="16114"/>
                    <a:pt x="1740" y="14448"/>
                  </a:cubicBezTo>
                  <a:cubicBezTo>
                    <a:pt x="1544" y="12808"/>
                    <a:pt x="1323" y="8033"/>
                    <a:pt x="1323" y="8033"/>
                  </a:cubicBezTo>
                  <a:cubicBezTo>
                    <a:pt x="1" y="5290"/>
                    <a:pt x="1397" y="1715"/>
                    <a:pt x="2033" y="858"/>
                  </a:cubicBezTo>
                  <a:cubicBezTo>
                    <a:pt x="2695" y="1"/>
                    <a:pt x="6172" y="1225"/>
                    <a:pt x="6172" y="1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15"/>
            <p:cNvSpPr/>
            <p:nvPr/>
          </p:nvSpPr>
          <p:spPr>
            <a:xfrm>
              <a:off x="2204500" y="3201825"/>
              <a:ext cx="107150" cy="187975"/>
            </a:xfrm>
            <a:custGeom>
              <a:rect b="b" l="l" r="r" t="t"/>
              <a:pathLst>
                <a:path extrusionOk="0" h="7519" w="4286">
                  <a:moveTo>
                    <a:pt x="3306" y="858"/>
                  </a:moveTo>
                  <a:cubicBezTo>
                    <a:pt x="3404" y="2499"/>
                    <a:pt x="3992" y="4409"/>
                    <a:pt x="4139" y="5364"/>
                  </a:cubicBezTo>
                  <a:cubicBezTo>
                    <a:pt x="4286" y="6343"/>
                    <a:pt x="3943" y="6907"/>
                    <a:pt x="3722" y="7200"/>
                  </a:cubicBezTo>
                  <a:cubicBezTo>
                    <a:pt x="3502" y="7519"/>
                    <a:pt x="759" y="6613"/>
                    <a:pt x="368" y="5560"/>
                  </a:cubicBezTo>
                  <a:cubicBezTo>
                    <a:pt x="0" y="4507"/>
                    <a:pt x="759" y="3576"/>
                    <a:pt x="833" y="1593"/>
                  </a:cubicBezTo>
                  <a:cubicBezTo>
                    <a:pt x="1714" y="1"/>
                    <a:pt x="3306" y="858"/>
                    <a:pt x="3306" y="858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15"/>
            <p:cNvSpPr/>
            <p:nvPr/>
          </p:nvSpPr>
          <p:spPr>
            <a:xfrm>
              <a:off x="2198375" y="2396175"/>
              <a:ext cx="187350" cy="866900"/>
            </a:xfrm>
            <a:custGeom>
              <a:rect b="b" l="l" r="r" t="t"/>
              <a:pathLst>
                <a:path extrusionOk="0" h="34676" w="7494">
                  <a:moveTo>
                    <a:pt x="7494" y="1642"/>
                  </a:moveTo>
                  <a:cubicBezTo>
                    <a:pt x="7494" y="1642"/>
                    <a:pt x="7028" y="9723"/>
                    <a:pt x="6294" y="12416"/>
                  </a:cubicBezTo>
                  <a:cubicBezTo>
                    <a:pt x="5535" y="15110"/>
                    <a:pt x="4874" y="22995"/>
                    <a:pt x="4555" y="24366"/>
                  </a:cubicBezTo>
                  <a:cubicBezTo>
                    <a:pt x="4237" y="25738"/>
                    <a:pt x="3845" y="34259"/>
                    <a:pt x="3845" y="34259"/>
                  </a:cubicBezTo>
                  <a:cubicBezTo>
                    <a:pt x="2131" y="34676"/>
                    <a:pt x="809" y="34259"/>
                    <a:pt x="809" y="34259"/>
                  </a:cubicBezTo>
                  <a:cubicBezTo>
                    <a:pt x="833" y="26276"/>
                    <a:pt x="637" y="19812"/>
                    <a:pt x="809" y="17632"/>
                  </a:cubicBezTo>
                  <a:cubicBezTo>
                    <a:pt x="955" y="15453"/>
                    <a:pt x="735" y="8988"/>
                    <a:pt x="735" y="8988"/>
                  </a:cubicBezTo>
                  <a:cubicBezTo>
                    <a:pt x="25" y="5976"/>
                    <a:pt x="0" y="5584"/>
                    <a:pt x="735" y="3576"/>
                  </a:cubicBezTo>
                  <a:cubicBezTo>
                    <a:pt x="1494" y="1568"/>
                    <a:pt x="4702" y="1"/>
                    <a:pt x="7494" y="16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15"/>
            <p:cNvSpPr/>
            <p:nvPr/>
          </p:nvSpPr>
          <p:spPr>
            <a:xfrm>
              <a:off x="2343475" y="1957850"/>
              <a:ext cx="399775" cy="353275"/>
            </a:xfrm>
            <a:custGeom>
              <a:rect b="b" l="l" r="r" t="t"/>
              <a:pathLst>
                <a:path extrusionOk="0" h="14131" w="15991">
                  <a:moveTo>
                    <a:pt x="3257" y="1"/>
                  </a:moveTo>
                  <a:cubicBezTo>
                    <a:pt x="6049" y="784"/>
                    <a:pt x="7542" y="7788"/>
                    <a:pt x="8326" y="9379"/>
                  </a:cubicBezTo>
                  <a:cubicBezTo>
                    <a:pt x="9110" y="10947"/>
                    <a:pt x="15623" y="11338"/>
                    <a:pt x="15623" y="11338"/>
                  </a:cubicBezTo>
                  <a:cubicBezTo>
                    <a:pt x="15991" y="12710"/>
                    <a:pt x="14889" y="14130"/>
                    <a:pt x="14889" y="14130"/>
                  </a:cubicBezTo>
                  <a:cubicBezTo>
                    <a:pt x="8620" y="13885"/>
                    <a:pt x="6416" y="13346"/>
                    <a:pt x="5241" y="10873"/>
                  </a:cubicBezTo>
                  <a:cubicBezTo>
                    <a:pt x="4090" y="8400"/>
                    <a:pt x="0" y="858"/>
                    <a:pt x="3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15"/>
            <p:cNvSpPr/>
            <p:nvPr/>
          </p:nvSpPr>
          <p:spPr>
            <a:xfrm>
              <a:off x="2124900" y="1955400"/>
              <a:ext cx="382050" cy="618950"/>
            </a:xfrm>
            <a:custGeom>
              <a:rect b="b" l="l" r="r" t="t"/>
              <a:pathLst>
                <a:path extrusionOk="0" h="24758" w="15282">
                  <a:moveTo>
                    <a:pt x="12000" y="99"/>
                  </a:moveTo>
                  <a:cubicBezTo>
                    <a:pt x="9527" y="1"/>
                    <a:pt x="3772" y="1274"/>
                    <a:pt x="1886" y="3698"/>
                  </a:cubicBezTo>
                  <a:cubicBezTo>
                    <a:pt x="1" y="6098"/>
                    <a:pt x="2744" y="10359"/>
                    <a:pt x="3405" y="12930"/>
                  </a:cubicBezTo>
                  <a:cubicBezTo>
                    <a:pt x="4066" y="15501"/>
                    <a:pt x="3086" y="21942"/>
                    <a:pt x="3111" y="22554"/>
                  </a:cubicBezTo>
                  <a:cubicBezTo>
                    <a:pt x="6025" y="24513"/>
                    <a:pt x="13102" y="24758"/>
                    <a:pt x="13886" y="21844"/>
                  </a:cubicBezTo>
                  <a:cubicBezTo>
                    <a:pt x="14228" y="18709"/>
                    <a:pt x="13494" y="14938"/>
                    <a:pt x="13469" y="13102"/>
                  </a:cubicBezTo>
                  <a:cubicBezTo>
                    <a:pt x="13543" y="9135"/>
                    <a:pt x="15281" y="1274"/>
                    <a:pt x="12000" y="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15"/>
            <p:cNvSpPr/>
            <p:nvPr/>
          </p:nvSpPr>
          <p:spPr>
            <a:xfrm>
              <a:off x="2364900" y="1957850"/>
              <a:ext cx="120000" cy="622625"/>
            </a:xfrm>
            <a:custGeom>
              <a:rect b="b" l="l" r="r" t="t"/>
              <a:pathLst>
                <a:path extrusionOk="0" h="24905" w="4800">
                  <a:moveTo>
                    <a:pt x="270" y="588"/>
                  </a:moveTo>
                  <a:cubicBezTo>
                    <a:pt x="1861" y="6196"/>
                    <a:pt x="2229" y="12465"/>
                    <a:pt x="2082" y="14840"/>
                  </a:cubicBezTo>
                  <a:cubicBezTo>
                    <a:pt x="1935" y="17216"/>
                    <a:pt x="1861" y="24905"/>
                    <a:pt x="1861" y="24905"/>
                  </a:cubicBezTo>
                  <a:cubicBezTo>
                    <a:pt x="3722" y="23925"/>
                    <a:pt x="4530" y="22138"/>
                    <a:pt x="4530" y="21330"/>
                  </a:cubicBezTo>
                  <a:cubicBezTo>
                    <a:pt x="4530" y="20521"/>
                    <a:pt x="3845" y="13567"/>
                    <a:pt x="3869" y="13004"/>
                  </a:cubicBezTo>
                  <a:cubicBezTo>
                    <a:pt x="3869" y="12440"/>
                    <a:pt x="4800" y="6074"/>
                    <a:pt x="4530" y="3209"/>
                  </a:cubicBezTo>
                  <a:cubicBezTo>
                    <a:pt x="4286" y="343"/>
                    <a:pt x="2400" y="1"/>
                    <a:pt x="2400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15"/>
            <p:cNvSpPr/>
            <p:nvPr/>
          </p:nvSpPr>
          <p:spPr>
            <a:xfrm>
              <a:off x="2410200" y="1803575"/>
              <a:ext cx="26950" cy="71050"/>
            </a:xfrm>
            <a:custGeom>
              <a:rect b="b" l="l" r="r" t="t"/>
              <a:pathLst>
                <a:path extrusionOk="0" h="2842" w="1078">
                  <a:moveTo>
                    <a:pt x="0" y="1"/>
                  </a:moveTo>
                  <a:cubicBezTo>
                    <a:pt x="1078" y="343"/>
                    <a:pt x="0" y="2841"/>
                    <a:pt x="0" y="2841"/>
                  </a:cubicBezTo>
                  <a:close/>
                </a:path>
              </a:pathLst>
            </a:custGeom>
            <a:solidFill>
              <a:srgbClr val="2031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15"/>
            <p:cNvSpPr/>
            <p:nvPr/>
          </p:nvSpPr>
          <p:spPr>
            <a:xfrm>
              <a:off x="2252250" y="1753375"/>
              <a:ext cx="169600" cy="243675"/>
            </a:xfrm>
            <a:custGeom>
              <a:rect b="b" l="l" r="r" t="t"/>
              <a:pathLst>
                <a:path extrusionOk="0" h="9747" w="6784">
                  <a:moveTo>
                    <a:pt x="6367" y="2351"/>
                  </a:moveTo>
                  <a:cubicBezTo>
                    <a:pt x="6367" y="2351"/>
                    <a:pt x="6784" y="3796"/>
                    <a:pt x="6637" y="4923"/>
                  </a:cubicBezTo>
                  <a:cubicBezTo>
                    <a:pt x="6465" y="6049"/>
                    <a:pt x="6367" y="8302"/>
                    <a:pt x="5363" y="9012"/>
                  </a:cubicBezTo>
                  <a:cubicBezTo>
                    <a:pt x="4384" y="9747"/>
                    <a:pt x="2939" y="8890"/>
                    <a:pt x="1984" y="8106"/>
                  </a:cubicBezTo>
                  <a:cubicBezTo>
                    <a:pt x="1029" y="7298"/>
                    <a:pt x="25" y="5804"/>
                    <a:pt x="0" y="4017"/>
                  </a:cubicBezTo>
                  <a:cubicBezTo>
                    <a:pt x="0" y="2205"/>
                    <a:pt x="686" y="1"/>
                    <a:pt x="3282" y="123"/>
                  </a:cubicBezTo>
                  <a:cubicBezTo>
                    <a:pt x="5878" y="221"/>
                    <a:pt x="6367" y="2351"/>
                    <a:pt x="6367" y="23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15"/>
            <p:cNvSpPr/>
            <p:nvPr/>
          </p:nvSpPr>
          <p:spPr>
            <a:xfrm>
              <a:off x="2274275" y="1915600"/>
              <a:ext cx="105325" cy="154300"/>
            </a:xfrm>
            <a:custGeom>
              <a:rect b="b" l="l" r="r" t="t"/>
              <a:pathLst>
                <a:path extrusionOk="0" h="6172" w="4213">
                  <a:moveTo>
                    <a:pt x="466" y="1"/>
                  </a:moveTo>
                  <a:cubicBezTo>
                    <a:pt x="466" y="1"/>
                    <a:pt x="662" y="2327"/>
                    <a:pt x="50" y="3184"/>
                  </a:cubicBezTo>
                  <a:cubicBezTo>
                    <a:pt x="1" y="3748"/>
                    <a:pt x="1642" y="6172"/>
                    <a:pt x="3258" y="5731"/>
                  </a:cubicBezTo>
                  <a:cubicBezTo>
                    <a:pt x="4213" y="5486"/>
                    <a:pt x="4090" y="4384"/>
                    <a:pt x="4090" y="4384"/>
                  </a:cubicBezTo>
                  <a:cubicBezTo>
                    <a:pt x="3992" y="3552"/>
                    <a:pt x="4090" y="1519"/>
                    <a:pt x="4090" y="15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15"/>
            <p:cNvSpPr/>
            <p:nvPr/>
          </p:nvSpPr>
          <p:spPr>
            <a:xfrm>
              <a:off x="2198975" y="1692150"/>
              <a:ext cx="237575" cy="238175"/>
            </a:xfrm>
            <a:custGeom>
              <a:rect b="b" l="l" r="r" t="t"/>
              <a:pathLst>
                <a:path extrusionOk="0" h="9527" w="9503">
                  <a:moveTo>
                    <a:pt x="9135" y="2866"/>
                  </a:moveTo>
                  <a:cubicBezTo>
                    <a:pt x="9502" y="4188"/>
                    <a:pt x="9086" y="4654"/>
                    <a:pt x="7960" y="5045"/>
                  </a:cubicBezTo>
                  <a:cubicBezTo>
                    <a:pt x="6833" y="5437"/>
                    <a:pt x="3846" y="4556"/>
                    <a:pt x="3846" y="4556"/>
                  </a:cubicBezTo>
                  <a:cubicBezTo>
                    <a:pt x="4041" y="6000"/>
                    <a:pt x="3601" y="6735"/>
                    <a:pt x="3601" y="6735"/>
                  </a:cubicBezTo>
                  <a:cubicBezTo>
                    <a:pt x="3111" y="5339"/>
                    <a:pt x="2670" y="6049"/>
                    <a:pt x="2621" y="7176"/>
                  </a:cubicBezTo>
                  <a:cubicBezTo>
                    <a:pt x="2572" y="8278"/>
                    <a:pt x="3209" y="8253"/>
                    <a:pt x="3209" y="8253"/>
                  </a:cubicBezTo>
                  <a:cubicBezTo>
                    <a:pt x="3160" y="9208"/>
                    <a:pt x="2842" y="9527"/>
                    <a:pt x="2842" y="9527"/>
                  </a:cubicBezTo>
                  <a:cubicBezTo>
                    <a:pt x="1642" y="8694"/>
                    <a:pt x="1" y="3135"/>
                    <a:pt x="2180" y="3013"/>
                  </a:cubicBezTo>
                  <a:cubicBezTo>
                    <a:pt x="2205" y="1078"/>
                    <a:pt x="8351" y="1"/>
                    <a:pt x="9135" y="28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15"/>
            <p:cNvSpPr/>
            <p:nvPr/>
          </p:nvSpPr>
          <p:spPr>
            <a:xfrm>
              <a:off x="2140225" y="1986025"/>
              <a:ext cx="206325" cy="606100"/>
            </a:xfrm>
            <a:custGeom>
              <a:rect b="b" l="l" r="r" t="t"/>
              <a:pathLst>
                <a:path extrusionOk="0" h="24244" w="8253">
                  <a:moveTo>
                    <a:pt x="5314" y="0"/>
                  </a:moveTo>
                  <a:cubicBezTo>
                    <a:pt x="7249" y="4065"/>
                    <a:pt x="8253" y="7763"/>
                    <a:pt x="8179" y="11118"/>
                  </a:cubicBezTo>
                  <a:cubicBezTo>
                    <a:pt x="8130" y="14472"/>
                    <a:pt x="7420" y="24243"/>
                    <a:pt x="7420" y="24243"/>
                  </a:cubicBezTo>
                  <a:cubicBezTo>
                    <a:pt x="4090" y="23435"/>
                    <a:pt x="1812" y="22480"/>
                    <a:pt x="1151" y="21329"/>
                  </a:cubicBezTo>
                  <a:cubicBezTo>
                    <a:pt x="2596" y="17558"/>
                    <a:pt x="3110" y="15036"/>
                    <a:pt x="2816" y="13958"/>
                  </a:cubicBezTo>
                  <a:cubicBezTo>
                    <a:pt x="2522" y="12881"/>
                    <a:pt x="0" y="4702"/>
                    <a:pt x="1298" y="2253"/>
                  </a:cubicBezTo>
                  <a:cubicBezTo>
                    <a:pt x="2547" y="906"/>
                    <a:pt x="5314" y="0"/>
                    <a:pt x="5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15"/>
            <p:cNvSpPr/>
            <p:nvPr/>
          </p:nvSpPr>
          <p:spPr>
            <a:xfrm>
              <a:off x="2123075" y="2020900"/>
              <a:ext cx="419375" cy="370400"/>
            </a:xfrm>
            <a:custGeom>
              <a:rect b="b" l="l" r="r" t="t"/>
              <a:pathLst>
                <a:path extrusionOk="0" h="14816" w="16775">
                  <a:moveTo>
                    <a:pt x="3086" y="784"/>
                  </a:moveTo>
                  <a:cubicBezTo>
                    <a:pt x="5388" y="1935"/>
                    <a:pt x="7224" y="8302"/>
                    <a:pt x="8963" y="9992"/>
                  </a:cubicBezTo>
                  <a:cubicBezTo>
                    <a:pt x="9967" y="10971"/>
                    <a:pt x="14889" y="12220"/>
                    <a:pt x="16260" y="12269"/>
                  </a:cubicBezTo>
                  <a:cubicBezTo>
                    <a:pt x="16775" y="13469"/>
                    <a:pt x="15844" y="14816"/>
                    <a:pt x="15844" y="14816"/>
                  </a:cubicBezTo>
                  <a:cubicBezTo>
                    <a:pt x="7445" y="14008"/>
                    <a:pt x="7077" y="13567"/>
                    <a:pt x="4482" y="10261"/>
                  </a:cubicBezTo>
                  <a:cubicBezTo>
                    <a:pt x="1274" y="6172"/>
                    <a:pt x="0" y="1"/>
                    <a:pt x="3086" y="7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15"/>
            <p:cNvSpPr/>
            <p:nvPr/>
          </p:nvSpPr>
          <p:spPr>
            <a:xfrm>
              <a:off x="2299375" y="1953575"/>
              <a:ext cx="76550" cy="53275"/>
            </a:xfrm>
            <a:custGeom>
              <a:rect b="b" l="l" r="r" t="t"/>
              <a:pathLst>
                <a:path extrusionOk="0" h="2131" w="3062">
                  <a:moveTo>
                    <a:pt x="3062" y="1225"/>
                  </a:moveTo>
                  <a:cubicBezTo>
                    <a:pt x="2352" y="1494"/>
                    <a:pt x="1323" y="1078"/>
                    <a:pt x="1" y="0"/>
                  </a:cubicBezTo>
                  <a:cubicBezTo>
                    <a:pt x="1" y="0"/>
                    <a:pt x="393" y="1567"/>
                    <a:pt x="3062" y="2131"/>
                  </a:cubicBezTo>
                  <a:close/>
                </a:path>
              </a:pathLst>
            </a:custGeom>
            <a:solidFill>
              <a:srgbClr val="F4A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15"/>
            <p:cNvSpPr/>
            <p:nvPr/>
          </p:nvSpPr>
          <p:spPr>
            <a:xfrm>
              <a:off x="2273050" y="1972550"/>
              <a:ext cx="82675" cy="116325"/>
            </a:xfrm>
            <a:custGeom>
              <a:rect b="b" l="l" r="r" t="t"/>
              <a:pathLst>
                <a:path extrusionOk="0" h="4653" w="3307">
                  <a:moveTo>
                    <a:pt x="442" y="0"/>
                  </a:moveTo>
                  <a:cubicBezTo>
                    <a:pt x="417" y="74"/>
                    <a:pt x="1" y="539"/>
                    <a:pt x="1" y="539"/>
                  </a:cubicBezTo>
                  <a:cubicBezTo>
                    <a:pt x="1" y="539"/>
                    <a:pt x="834" y="2351"/>
                    <a:pt x="1127" y="3159"/>
                  </a:cubicBezTo>
                  <a:cubicBezTo>
                    <a:pt x="1446" y="3967"/>
                    <a:pt x="2229" y="4653"/>
                    <a:pt x="2229" y="4653"/>
                  </a:cubicBezTo>
                  <a:lnTo>
                    <a:pt x="3307" y="3453"/>
                  </a:lnTo>
                  <a:cubicBezTo>
                    <a:pt x="1813" y="2669"/>
                    <a:pt x="442" y="0"/>
                    <a:pt x="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15"/>
            <p:cNvSpPr/>
            <p:nvPr/>
          </p:nvSpPr>
          <p:spPr>
            <a:xfrm>
              <a:off x="2355700" y="1983575"/>
              <a:ext cx="38000" cy="96125"/>
            </a:xfrm>
            <a:custGeom>
              <a:rect b="b" l="l" r="r" t="t"/>
              <a:pathLst>
                <a:path extrusionOk="0" h="3845" w="1520">
                  <a:moveTo>
                    <a:pt x="711" y="123"/>
                  </a:moveTo>
                  <a:cubicBezTo>
                    <a:pt x="613" y="0"/>
                    <a:pt x="368" y="2424"/>
                    <a:pt x="1" y="3012"/>
                  </a:cubicBezTo>
                  <a:cubicBezTo>
                    <a:pt x="711" y="3673"/>
                    <a:pt x="1127" y="3845"/>
                    <a:pt x="1127" y="3845"/>
                  </a:cubicBezTo>
                  <a:cubicBezTo>
                    <a:pt x="1127" y="3845"/>
                    <a:pt x="1519" y="1151"/>
                    <a:pt x="711" y="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15"/>
            <p:cNvSpPr/>
            <p:nvPr/>
          </p:nvSpPr>
          <p:spPr>
            <a:xfrm>
              <a:off x="4197200" y="2609850"/>
              <a:ext cx="18400" cy="60625"/>
            </a:xfrm>
            <a:custGeom>
              <a:rect b="b" l="l" r="r" t="t"/>
              <a:pathLst>
                <a:path extrusionOk="0" h="2425" w="736">
                  <a:moveTo>
                    <a:pt x="735" y="25"/>
                  </a:moveTo>
                  <a:cubicBezTo>
                    <a:pt x="662" y="1225"/>
                    <a:pt x="539" y="2424"/>
                    <a:pt x="539" y="2424"/>
                  </a:cubicBezTo>
                  <a:lnTo>
                    <a:pt x="294" y="2424"/>
                  </a:lnTo>
                  <a:cubicBezTo>
                    <a:pt x="294" y="2424"/>
                    <a:pt x="294" y="612"/>
                    <a:pt x="1" y="1004"/>
                  </a:cubicBezTo>
                  <a:cubicBezTo>
                    <a:pt x="50" y="0"/>
                    <a:pt x="735" y="25"/>
                    <a:pt x="735" y="25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15"/>
            <p:cNvSpPr/>
            <p:nvPr/>
          </p:nvSpPr>
          <p:spPr>
            <a:xfrm>
              <a:off x="4111500" y="2158050"/>
              <a:ext cx="124900" cy="521600"/>
            </a:xfrm>
            <a:custGeom>
              <a:rect b="b" l="l" r="r" t="t"/>
              <a:pathLst>
                <a:path extrusionOk="0" h="20864" w="4996">
                  <a:moveTo>
                    <a:pt x="466" y="20154"/>
                  </a:moveTo>
                  <a:cubicBezTo>
                    <a:pt x="343" y="20154"/>
                    <a:pt x="172" y="20007"/>
                    <a:pt x="0" y="19786"/>
                  </a:cubicBezTo>
                  <a:cubicBezTo>
                    <a:pt x="270" y="19468"/>
                    <a:pt x="564" y="19150"/>
                    <a:pt x="735" y="18905"/>
                  </a:cubicBezTo>
                  <a:cubicBezTo>
                    <a:pt x="1298" y="18097"/>
                    <a:pt x="2253" y="16334"/>
                    <a:pt x="2278" y="15525"/>
                  </a:cubicBezTo>
                  <a:cubicBezTo>
                    <a:pt x="2327" y="14717"/>
                    <a:pt x="1837" y="6367"/>
                    <a:pt x="1714" y="5338"/>
                  </a:cubicBezTo>
                  <a:cubicBezTo>
                    <a:pt x="1568" y="4310"/>
                    <a:pt x="1200" y="441"/>
                    <a:pt x="1225" y="221"/>
                  </a:cubicBezTo>
                  <a:cubicBezTo>
                    <a:pt x="1274" y="0"/>
                    <a:pt x="4824" y="1592"/>
                    <a:pt x="4824" y="1592"/>
                  </a:cubicBezTo>
                  <a:cubicBezTo>
                    <a:pt x="4775" y="1910"/>
                    <a:pt x="4286" y="3918"/>
                    <a:pt x="4482" y="5216"/>
                  </a:cubicBezTo>
                  <a:cubicBezTo>
                    <a:pt x="4678" y="6489"/>
                    <a:pt x="4996" y="7346"/>
                    <a:pt x="4824" y="9452"/>
                  </a:cubicBezTo>
                  <a:cubicBezTo>
                    <a:pt x="4653" y="11558"/>
                    <a:pt x="3625" y="14938"/>
                    <a:pt x="3967" y="16554"/>
                  </a:cubicBezTo>
                  <a:cubicBezTo>
                    <a:pt x="3992" y="16578"/>
                    <a:pt x="3992" y="16603"/>
                    <a:pt x="3992" y="16627"/>
                  </a:cubicBezTo>
                  <a:cubicBezTo>
                    <a:pt x="2939" y="18072"/>
                    <a:pt x="2572" y="20864"/>
                    <a:pt x="466" y="2015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15"/>
            <p:cNvSpPr/>
            <p:nvPr/>
          </p:nvSpPr>
          <p:spPr>
            <a:xfrm>
              <a:off x="4081500" y="2573725"/>
              <a:ext cx="138375" cy="125525"/>
            </a:xfrm>
            <a:custGeom>
              <a:rect b="b" l="l" r="r" t="t"/>
              <a:pathLst>
                <a:path extrusionOk="0" h="5021" w="5535">
                  <a:moveTo>
                    <a:pt x="1200" y="3159"/>
                  </a:moveTo>
                  <a:cubicBezTo>
                    <a:pt x="1372" y="3380"/>
                    <a:pt x="1543" y="3527"/>
                    <a:pt x="1666" y="3527"/>
                  </a:cubicBezTo>
                  <a:cubicBezTo>
                    <a:pt x="3772" y="4237"/>
                    <a:pt x="4139" y="1445"/>
                    <a:pt x="5192" y="0"/>
                  </a:cubicBezTo>
                  <a:cubicBezTo>
                    <a:pt x="5535" y="1519"/>
                    <a:pt x="5388" y="1690"/>
                    <a:pt x="5094" y="1910"/>
                  </a:cubicBezTo>
                  <a:cubicBezTo>
                    <a:pt x="4825" y="2131"/>
                    <a:pt x="3845" y="3331"/>
                    <a:pt x="3674" y="4188"/>
                  </a:cubicBezTo>
                  <a:cubicBezTo>
                    <a:pt x="3478" y="5020"/>
                    <a:pt x="809" y="4947"/>
                    <a:pt x="319" y="4776"/>
                  </a:cubicBezTo>
                  <a:cubicBezTo>
                    <a:pt x="0" y="4653"/>
                    <a:pt x="613" y="3894"/>
                    <a:pt x="1200" y="3159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15"/>
            <p:cNvSpPr/>
            <p:nvPr/>
          </p:nvSpPr>
          <p:spPr>
            <a:xfrm>
              <a:off x="4270050" y="2163550"/>
              <a:ext cx="115725" cy="612825"/>
            </a:xfrm>
            <a:custGeom>
              <a:rect b="b" l="l" r="r" t="t"/>
              <a:pathLst>
                <a:path extrusionOk="0" h="24513" w="4629">
                  <a:moveTo>
                    <a:pt x="1470" y="8596"/>
                  </a:moveTo>
                  <a:cubicBezTo>
                    <a:pt x="1568" y="9526"/>
                    <a:pt x="2131" y="16726"/>
                    <a:pt x="2033" y="17926"/>
                  </a:cubicBezTo>
                  <a:cubicBezTo>
                    <a:pt x="1984" y="18660"/>
                    <a:pt x="1641" y="19811"/>
                    <a:pt x="1421" y="20742"/>
                  </a:cubicBezTo>
                  <a:cubicBezTo>
                    <a:pt x="1274" y="21329"/>
                    <a:pt x="1201" y="21819"/>
                    <a:pt x="1274" y="22064"/>
                  </a:cubicBezTo>
                  <a:cubicBezTo>
                    <a:pt x="1494" y="22676"/>
                    <a:pt x="1494" y="24513"/>
                    <a:pt x="2498" y="24097"/>
                  </a:cubicBezTo>
                  <a:cubicBezTo>
                    <a:pt x="3502" y="23680"/>
                    <a:pt x="4164" y="22407"/>
                    <a:pt x="3943" y="20987"/>
                  </a:cubicBezTo>
                  <a:cubicBezTo>
                    <a:pt x="3747" y="19591"/>
                    <a:pt x="3992" y="18905"/>
                    <a:pt x="3943" y="18048"/>
                  </a:cubicBezTo>
                  <a:cubicBezTo>
                    <a:pt x="3870" y="17215"/>
                    <a:pt x="4433" y="11975"/>
                    <a:pt x="4531" y="10090"/>
                  </a:cubicBezTo>
                  <a:cubicBezTo>
                    <a:pt x="4629" y="8228"/>
                    <a:pt x="3992" y="7347"/>
                    <a:pt x="3943" y="6098"/>
                  </a:cubicBezTo>
                  <a:cubicBezTo>
                    <a:pt x="3919" y="4849"/>
                    <a:pt x="4286" y="2253"/>
                    <a:pt x="4286" y="2253"/>
                  </a:cubicBezTo>
                  <a:cubicBezTo>
                    <a:pt x="4286" y="2253"/>
                    <a:pt x="1" y="1"/>
                    <a:pt x="344" y="2719"/>
                  </a:cubicBezTo>
                  <a:cubicBezTo>
                    <a:pt x="686" y="5437"/>
                    <a:pt x="1372" y="7665"/>
                    <a:pt x="1470" y="85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15"/>
            <p:cNvSpPr/>
            <p:nvPr/>
          </p:nvSpPr>
          <p:spPr>
            <a:xfrm>
              <a:off x="4297600" y="2682075"/>
              <a:ext cx="76550" cy="94300"/>
            </a:xfrm>
            <a:custGeom>
              <a:rect b="b" l="l" r="r" t="t"/>
              <a:pathLst>
                <a:path extrusionOk="0" h="3772" w="3062">
                  <a:moveTo>
                    <a:pt x="1" y="1397"/>
                  </a:moveTo>
                  <a:cubicBezTo>
                    <a:pt x="74" y="2645"/>
                    <a:pt x="392" y="3772"/>
                    <a:pt x="1396" y="3356"/>
                  </a:cubicBezTo>
                  <a:cubicBezTo>
                    <a:pt x="2400" y="2939"/>
                    <a:pt x="3062" y="1666"/>
                    <a:pt x="2841" y="246"/>
                  </a:cubicBezTo>
                  <a:cubicBezTo>
                    <a:pt x="2303" y="1813"/>
                    <a:pt x="270" y="1739"/>
                    <a:pt x="319" y="1"/>
                  </a:cubicBezTo>
                  <a:cubicBezTo>
                    <a:pt x="172" y="588"/>
                    <a:pt x="1" y="1127"/>
                    <a:pt x="1" y="1397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15"/>
            <p:cNvSpPr/>
            <p:nvPr/>
          </p:nvSpPr>
          <p:spPr>
            <a:xfrm>
              <a:off x="4134750" y="1940100"/>
              <a:ext cx="143300" cy="614050"/>
            </a:xfrm>
            <a:custGeom>
              <a:rect b="b" l="l" r="r" t="t"/>
              <a:pathLst>
                <a:path extrusionOk="0" h="24562" w="5732">
                  <a:moveTo>
                    <a:pt x="1" y="0"/>
                  </a:moveTo>
                  <a:cubicBezTo>
                    <a:pt x="1" y="0"/>
                    <a:pt x="25" y="8694"/>
                    <a:pt x="1" y="11534"/>
                  </a:cubicBezTo>
                  <a:cubicBezTo>
                    <a:pt x="1" y="14399"/>
                    <a:pt x="760" y="23999"/>
                    <a:pt x="760" y="23999"/>
                  </a:cubicBezTo>
                  <a:cubicBezTo>
                    <a:pt x="2205" y="24562"/>
                    <a:pt x="3625" y="23876"/>
                    <a:pt x="3625" y="23876"/>
                  </a:cubicBezTo>
                  <a:cubicBezTo>
                    <a:pt x="3821" y="21378"/>
                    <a:pt x="4556" y="17313"/>
                    <a:pt x="4678" y="15158"/>
                  </a:cubicBezTo>
                  <a:cubicBezTo>
                    <a:pt x="4801" y="13003"/>
                    <a:pt x="3821" y="12661"/>
                    <a:pt x="4237" y="11093"/>
                  </a:cubicBezTo>
                  <a:cubicBezTo>
                    <a:pt x="4629" y="9526"/>
                    <a:pt x="5731" y="1127"/>
                    <a:pt x="5731" y="1127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15"/>
            <p:cNvSpPr/>
            <p:nvPr/>
          </p:nvSpPr>
          <p:spPr>
            <a:xfrm>
              <a:off x="4243725" y="1846425"/>
              <a:ext cx="177575" cy="783650"/>
            </a:xfrm>
            <a:custGeom>
              <a:rect b="b" l="l" r="r" t="t"/>
              <a:pathLst>
                <a:path extrusionOk="0" h="31346" w="7103">
                  <a:moveTo>
                    <a:pt x="319" y="5584"/>
                  </a:moveTo>
                  <a:cubicBezTo>
                    <a:pt x="319" y="5584"/>
                    <a:pt x="1054" y="14914"/>
                    <a:pt x="1372" y="16089"/>
                  </a:cubicBezTo>
                  <a:cubicBezTo>
                    <a:pt x="1690" y="17265"/>
                    <a:pt x="1935" y="21844"/>
                    <a:pt x="2156" y="23411"/>
                  </a:cubicBezTo>
                  <a:cubicBezTo>
                    <a:pt x="2401" y="24978"/>
                    <a:pt x="2425" y="29484"/>
                    <a:pt x="2425" y="29484"/>
                  </a:cubicBezTo>
                  <a:cubicBezTo>
                    <a:pt x="2988" y="31345"/>
                    <a:pt x="5315" y="29778"/>
                    <a:pt x="5315" y="29778"/>
                  </a:cubicBezTo>
                  <a:cubicBezTo>
                    <a:pt x="6294" y="23999"/>
                    <a:pt x="5608" y="21134"/>
                    <a:pt x="5584" y="19420"/>
                  </a:cubicBezTo>
                  <a:cubicBezTo>
                    <a:pt x="5559" y="17730"/>
                    <a:pt x="6392" y="13298"/>
                    <a:pt x="6221" y="11461"/>
                  </a:cubicBezTo>
                  <a:cubicBezTo>
                    <a:pt x="6049" y="9625"/>
                    <a:pt x="5853" y="5780"/>
                    <a:pt x="6221" y="5070"/>
                  </a:cubicBezTo>
                  <a:cubicBezTo>
                    <a:pt x="6564" y="4360"/>
                    <a:pt x="6980" y="3184"/>
                    <a:pt x="7102" y="1054"/>
                  </a:cubicBezTo>
                  <a:cubicBezTo>
                    <a:pt x="4335" y="1"/>
                    <a:pt x="1" y="1176"/>
                    <a:pt x="1" y="1176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15"/>
            <p:cNvSpPr/>
            <p:nvPr/>
          </p:nvSpPr>
          <p:spPr>
            <a:xfrm>
              <a:off x="4064975" y="1475450"/>
              <a:ext cx="339175" cy="610375"/>
            </a:xfrm>
            <a:custGeom>
              <a:rect b="b" l="l" r="r" t="t"/>
              <a:pathLst>
                <a:path extrusionOk="0" h="24415" w="13567">
                  <a:moveTo>
                    <a:pt x="3208" y="123"/>
                  </a:moveTo>
                  <a:cubicBezTo>
                    <a:pt x="5657" y="0"/>
                    <a:pt x="9820" y="2890"/>
                    <a:pt x="11681" y="5265"/>
                  </a:cubicBezTo>
                  <a:cubicBezTo>
                    <a:pt x="13567" y="7640"/>
                    <a:pt x="12416" y="10187"/>
                    <a:pt x="11779" y="12734"/>
                  </a:cubicBezTo>
                  <a:cubicBezTo>
                    <a:pt x="11142" y="15281"/>
                    <a:pt x="12122" y="21623"/>
                    <a:pt x="12122" y="22235"/>
                  </a:cubicBezTo>
                  <a:cubicBezTo>
                    <a:pt x="9232" y="24170"/>
                    <a:pt x="3845" y="24415"/>
                    <a:pt x="3037" y="21549"/>
                  </a:cubicBezTo>
                  <a:cubicBezTo>
                    <a:pt x="2694" y="18440"/>
                    <a:pt x="3404" y="15207"/>
                    <a:pt x="3429" y="13371"/>
                  </a:cubicBezTo>
                  <a:cubicBezTo>
                    <a:pt x="3306" y="9452"/>
                    <a:pt x="0" y="1298"/>
                    <a:pt x="3208" y="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15"/>
            <p:cNvSpPr/>
            <p:nvPr/>
          </p:nvSpPr>
          <p:spPr>
            <a:xfrm>
              <a:off x="4112100" y="1477900"/>
              <a:ext cx="92475" cy="614050"/>
            </a:xfrm>
            <a:custGeom>
              <a:rect b="b" l="l" r="r" t="t"/>
              <a:pathLst>
                <a:path extrusionOk="0" h="24562" w="3699">
                  <a:moveTo>
                    <a:pt x="3478" y="588"/>
                  </a:moveTo>
                  <a:cubicBezTo>
                    <a:pt x="2205" y="6122"/>
                    <a:pt x="2597" y="12097"/>
                    <a:pt x="2866" y="14423"/>
                  </a:cubicBezTo>
                  <a:cubicBezTo>
                    <a:pt x="3160" y="16774"/>
                    <a:pt x="3209" y="24561"/>
                    <a:pt x="3209" y="24561"/>
                  </a:cubicBezTo>
                  <a:cubicBezTo>
                    <a:pt x="1323" y="23606"/>
                    <a:pt x="417" y="21843"/>
                    <a:pt x="393" y="21035"/>
                  </a:cubicBezTo>
                  <a:cubicBezTo>
                    <a:pt x="344" y="20252"/>
                    <a:pt x="1078" y="13493"/>
                    <a:pt x="1005" y="12930"/>
                  </a:cubicBezTo>
                  <a:cubicBezTo>
                    <a:pt x="956" y="12391"/>
                    <a:pt x="1" y="7175"/>
                    <a:pt x="99" y="4334"/>
                  </a:cubicBezTo>
                  <a:cubicBezTo>
                    <a:pt x="221" y="1518"/>
                    <a:pt x="1274" y="1102"/>
                    <a:pt x="1274" y="1102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15"/>
            <p:cNvSpPr/>
            <p:nvPr/>
          </p:nvSpPr>
          <p:spPr>
            <a:xfrm>
              <a:off x="4240050" y="1507275"/>
              <a:ext cx="216150" cy="590175"/>
            </a:xfrm>
            <a:custGeom>
              <a:rect b="b" l="l" r="r" t="t"/>
              <a:pathLst>
                <a:path extrusionOk="0" h="23607" w="8646">
                  <a:moveTo>
                    <a:pt x="1886" y="1"/>
                  </a:moveTo>
                  <a:cubicBezTo>
                    <a:pt x="1" y="4017"/>
                    <a:pt x="907" y="7714"/>
                    <a:pt x="1005" y="11020"/>
                  </a:cubicBezTo>
                  <a:cubicBezTo>
                    <a:pt x="1078" y="14326"/>
                    <a:pt x="2792" y="23607"/>
                    <a:pt x="2792" y="23607"/>
                  </a:cubicBezTo>
                  <a:cubicBezTo>
                    <a:pt x="6098" y="22799"/>
                    <a:pt x="6490" y="20570"/>
                    <a:pt x="7127" y="19444"/>
                  </a:cubicBezTo>
                  <a:cubicBezTo>
                    <a:pt x="8645" y="11706"/>
                    <a:pt x="6711" y="5437"/>
                    <a:pt x="5290" y="3110"/>
                  </a:cubicBezTo>
                  <a:cubicBezTo>
                    <a:pt x="4164" y="1298"/>
                    <a:pt x="1886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15"/>
            <p:cNvSpPr/>
            <p:nvPr/>
          </p:nvSpPr>
          <p:spPr>
            <a:xfrm>
              <a:off x="3944375" y="1791100"/>
              <a:ext cx="64300" cy="33625"/>
            </a:xfrm>
            <a:custGeom>
              <a:rect b="b" l="l" r="r" t="t"/>
              <a:pathLst>
                <a:path extrusionOk="0" h="1345" w="2572">
                  <a:moveTo>
                    <a:pt x="1319" y="1"/>
                  </a:moveTo>
                  <a:cubicBezTo>
                    <a:pt x="1012" y="1"/>
                    <a:pt x="704" y="68"/>
                    <a:pt x="465" y="206"/>
                  </a:cubicBezTo>
                  <a:cubicBezTo>
                    <a:pt x="0" y="451"/>
                    <a:pt x="0" y="891"/>
                    <a:pt x="465" y="1161"/>
                  </a:cubicBezTo>
                  <a:cubicBezTo>
                    <a:pt x="686" y="1283"/>
                    <a:pt x="986" y="1344"/>
                    <a:pt x="1286" y="1344"/>
                  </a:cubicBezTo>
                  <a:cubicBezTo>
                    <a:pt x="1586" y="1344"/>
                    <a:pt x="1886" y="1283"/>
                    <a:pt x="2106" y="1161"/>
                  </a:cubicBezTo>
                  <a:cubicBezTo>
                    <a:pt x="2571" y="891"/>
                    <a:pt x="2571" y="451"/>
                    <a:pt x="2131" y="181"/>
                  </a:cubicBezTo>
                  <a:cubicBezTo>
                    <a:pt x="1903" y="62"/>
                    <a:pt x="1612" y="1"/>
                    <a:pt x="1319" y="1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15"/>
            <p:cNvSpPr/>
            <p:nvPr/>
          </p:nvSpPr>
          <p:spPr>
            <a:xfrm>
              <a:off x="4062525" y="1567275"/>
              <a:ext cx="352650" cy="342850"/>
            </a:xfrm>
            <a:custGeom>
              <a:rect b="b" l="l" r="r" t="t"/>
              <a:pathLst>
                <a:path extrusionOk="0" h="13714" w="14106">
                  <a:moveTo>
                    <a:pt x="11069" y="759"/>
                  </a:moveTo>
                  <a:cubicBezTo>
                    <a:pt x="8791" y="1886"/>
                    <a:pt x="8571" y="8596"/>
                    <a:pt x="6832" y="10261"/>
                  </a:cubicBezTo>
                  <a:cubicBezTo>
                    <a:pt x="5828" y="11216"/>
                    <a:pt x="1886" y="10457"/>
                    <a:pt x="539" y="10481"/>
                  </a:cubicBezTo>
                  <a:cubicBezTo>
                    <a:pt x="0" y="11681"/>
                    <a:pt x="735" y="13101"/>
                    <a:pt x="735" y="13101"/>
                  </a:cubicBezTo>
                  <a:cubicBezTo>
                    <a:pt x="8253" y="13469"/>
                    <a:pt x="9159" y="13714"/>
                    <a:pt x="11069" y="10040"/>
                  </a:cubicBezTo>
                  <a:cubicBezTo>
                    <a:pt x="12587" y="7200"/>
                    <a:pt x="14105" y="0"/>
                    <a:pt x="11069" y="7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15"/>
            <p:cNvSpPr/>
            <p:nvPr/>
          </p:nvSpPr>
          <p:spPr>
            <a:xfrm>
              <a:off x="3947425" y="1487675"/>
              <a:ext cx="272450" cy="337975"/>
            </a:xfrm>
            <a:custGeom>
              <a:rect b="b" l="l" r="r" t="t"/>
              <a:pathLst>
                <a:path extrusionOk="0" h="13519" w="10898">
                  <a:moveTo>
                    <a:pt x="7861" y="711"/>
                  </a:moveTo>
                  <a:cubicBezTo>
                    <a:pt x="6392" y="1470"/>
                    <a:pt x="5706" y="7568"/>
                    <a:pt x="3968" y="9110"/>
                  </a:cubicBezTo>
                  <a:cubicBezTo>
                    <a:pt x="2964" y="9967"/>
                    <a:pt x="2547" y="10751"/>
                    <a:pt x="515" y="11755"/>
                  </a:cubicBezTo>
                  <a:cubicBezTo>
                    <a:pt x="1" y="12857"/>
                    <a:pt x="1421" y="13518"/>
                    <a:pt x="1421" y="13518"/>
                  </a:cubicBezTo>
                  <a:cubicBezTo>
                    <a:pt x="5437" y="12000"/>
                    <a:pt x="6367" y="10702"/>
                    <a:pt x="7714" y="8670"/>
                  </a:cubicBezTo>
                  <a:cubicBezTo>
                    <a:pt x="9379" y="6147"/>
                    <a:pt x="10898" y="1"/>
                    <a:pt x="7861" y="7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15"/>
            <p:cNvSpPr/>
            <p:nvPr/>
          </p:nvSpPr>
          <p:spPr>
            <a:xfrm>
              <a:off x="3873350" y="1788275"/>
              <a:ext cx="113900" cy="98575"/>
            </a:xfrm>
            <a:custGeom>
              <a:rect b="b" l="l" r="r" t="t"/>
              <a:pathLst>
                <a:path extrusionOk="0" h="3943" w="4556">
                  <a:moveTo>
                    <a:pt x="4310" y="1274"/>
                  </a:moveTo>
                  <a:cubicBezTo>
                    <a:pt x="4261" y="1396"/>
                    <a:pt x="3870" y="1837"/>
                    <a:pt x="3527" y="2229"/>
                  </a:cubicBezTo>
                  <a:cubicBezTo>
                    <a:pt x="3184" y="2621"/>
                    <a:pt x="2621" y="3306"/>
                    <a:pt x="2449" y="3135"/>
                  </a:cubicBezTo>
                  <a:cubicBezTo>
                    <a:pt x="2278" y="2963"/>
                    <a:pt x="2621" y="2302"/>
                    <a:pt x="2621" y="2302"/>
                  </a:cubicBezTo>
                  <a:cubicBezTo>
                    <a:pt x="2621" y="2302"/>
                    <a:pt x="1568" y="3282"/>
                    <a:pt x="1396" y="3600"/>
                  </a:cubicBezTo>
                  <a:cubicBezTo>
                    <a:pt x="1200" y="3943"/>
                    <a:pt x="1323" y="2988"/>
                    <a:pt x="1568" y="2547"/>
                  </a:cubicBezTo>
                  <a:cubicBezTo>
                    <a:pt x="931" y="3551"/>
                    <a:pt x="760" y="3772"/>
                    <a:pt x="711" y="3527"/>
                  </a:cubicBezTo>
                  <a:cubicBezTo>
                    <a:pt x="662" y="3282"/>
                    <a:pt x="1200" y="1911"/>
                    <a:pt x="1127" y="2057"/>
                  </a:cubicBezTo>
                  <a:cubicBezTo>
                    <a:pt x="368" y="3208"/>
                    <a:pt x="74" y="3355"/>
                    <a:pt x="147" y="2817"/>
                  </a:cubicBezTo>
                  <a:cubicBezTo>
                    <a:pt x="221" y="2302"/>
                    <a:pt x="980" y="1396"/>
                    <a:pt x="1421" y="1151"/>
                  </a:cubicBezTo>
                  <a:cubicBezTo>
                    <a:pt x="98" y="2008"/>
                    <a:pt x="1" y="1911"/>
                    <a:pt x="343" y="1543"/>
                  </a:cubicBezTo>
                  <a:cubicBezTo>
                    <a:pt x="662" y="1151"/>
                    <a:pt x="1886" y="221"/>
                    <a:pt x="3527" y="0"/>
                  </a:cubicBezTo>
                  <a:cubicBezTo>
                    <a:pt x="4555" y="955"/>
                    <a:pt x="4310" y="1274"/>
                    <a:pt x="4310" y="12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15"/>
            <p:cNvSpPr/>
            <p:nvPr/>
          </p:nvSpPr>
          <p:spPr>
            <a:xfrm>
              <a:off x="3945600" y="1828075"/>
              <a:ext cx="146325" cy="74100"/>
            </a:xfrm>
            <a:custGeom>
              <a:rect b="b" l="l" r="r" t="t"/>
              <a:pathLst>
                <a:path extrusionOk="0" h="2964" w="5853">
                  <a:moveTo>
                    <a:pt x="539" y="1788"/>
                  </a:moveTo>
                  <a:cubicBezTo>
                    <a:pt x="980" y="1127"/>
                    <a:pt x="1592" y="367"/>
                    <a:pt x="2375" y="147"/>
                  </a:cubicBezTo>
                  <a:cubicBezTo>
                    <a:pt x="2939" y="0"/>
                    <a:pt x="3526" y="123"/>
                    <a:pt x="4065" y="294"/>
                  </a:cubicBezTo>
                  <a:cubicBezTo>
                    <a:pt x="4506" y="441"/>
                    <a:pt x="5118" y="490"/>
                    <a:pt x="5534" y="686"/>
                  </a:cubicBezTo>
                  <a:cubicBezTo>
                    <a:pt x="5730" y="1200"/>
                    <a:pt x="5853" y="1641"/>
                    <a:pt x="5853" y="2106"/>
                  </a:cubicBezTo>
                  <a:cubicBezTo>
                    <a:pt x="5755" y="2131"/>
                    <a:pt x="5657" y="2155"/>
                    <a:pt x="5559" y="2155"/>
                  </a:cubicBezTo>
                  <a:cubicBezTo>
                    <a:pt x="5094" y="2204"/>
                    <a:pt x="4628" y="2375"/>
                    <a:pt x="4163" y="2375"/>
                  </a:cubicBezTo>
                  <a:cubicBezTo>
                    <a:pt x="3869" y="2351"/>
                    <a:pt x="3379" y="2449"/>
                    <a:pt x="3086" y="2375"/>
                  </a:cubicBezTo>
                  <a:cubicBezTo>
                    <a:pt x="3208" y="2400"/>
                    <a:pt x="3330" y="2449"/>
                    <a:pt x="3355" y="2571"/>
                  </a:cubicBezTo>
                  <a:cubicBezTo>
                    <a:pt x="3379" y="2669"/>
                    <a:pt x="3281" y="2767"/>
                    <a:pt x="3184" y="2792"/>
                  </a:cubicBezTo>
                  <a:cubicBezTo>
                    <a:pt x="2522" y="2963"/>
                    <a:pt x="1935" y="2155"/>
                    <a:pt x="1518" y="1763"/>
                  </a:cubicBezTo>
                  <a:cubicBezTo>
                    <a:pt x="1543" y="1812"/>
                    <a:pt x="0" y="2645"/>
                    <a:pt x="539" y="17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15"/>
            <p:cNvSpPr/>
            <p:nvPr/>
          </p:nvSpPr>
          <p:spPr>
            <a:xfrm>
              <a:off x="4093125" y="1315650"/>
              <a:ext cx="144500" cy="181250"/>
            </a:xfrm>
            <a:custGeom>
              <a:rect b="b" l="l" r="r" t="t"/>
              <a:pathLst>
                <a:path extrusionOk="0" h="7250" w="5780">
                  <a:moveTo>
                    <a:pt x="1715" y="882"/>
                  </a:moveTo>
                  <a:cubicBezTo>
                    <a:pt x="1690" y="931"/>
                    <a:pt x="1666" y="1005"/>
                    <a:pt x="1641" y="1078"/>
                  </a:cubicBezTo>
                  <a:cubicBezTo>
                    <a:pt x="1519" y="1446"/>
                    <a:pt x="1592" y="1886"/>
                    <a:pt x="1519" y="2254"/>
                  </a:cubicBezTo>
                  <a:cubicBezTo>
                    <a:pt x="1372" y="2866"/>
                    <a:pt x="931" y="3331"/>
                    <a:pt x="735" y="3919"/>
                  </a:cubicBezTo>
                  <a:cubicBezTo>
                    <a:pt x="1" y="6049"/>
                    <a:pt x="2131" y="7249"/>
                    <a:pt x="3968" y="7102"/>
                  </a:cubicBezTo>
                  <a:cubicBezTo>
                    <a:pt x="4286" y="7078"/>
                    <a:pt x="4629" y="7004"/>
                    <a:pt x="4898" y="6784"/>
                  </a:cubicBezTo>
                  <a:cubicBezTo>
                    <a:pt x="5780" y="6098"/>
                    <a:pt x="4776" y="5021"/>
                    <a:pt x="4360" y="4384"/>
                  </a:cubicBezTo>
                  <a:cubicBezTo>
                    <a:pt x="4066" y="3943"/>
                    <a:pt x="3649" y="3356"/>
                    <a:pt x="3625" y="2792"/>
                  </a:cubicBezTo>
                  <a:cubicBezTo>
                    <a:pt x="3576" y="2278"/>
                    <a:pt x="3870" y="1837"/>
                    <a:pt x="3747" y="1299"/>
                  </a:cubicBezTo>
                  <a:cubicBezTo>
                    <a:pt x="3551" y="221"/>
                    <a:pt x="2205" y="1"/>
                    <a:pt x="1715" y="8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15"/>
            <p:cNvSpPr/>
            <p:nvPr/>
          </p:nvSpPr>
          <p:spPr>
            <a:xfrm>
              <a:off x="4189250" y="1445450"/>
              <a:ext cx="104700" cy="142050"/>
            </a:xfrm>
            <a:custGeom>
              <a:rect b="b" l="l" r="r" t="t"/>
              <a:pathLst>
                <a:path extrusionOk="0" h="5682" w="4188">
                  <a:moveTo>
                    <a:pt x="3380" y="0"/>
                  </a:moveTo>
                  <a:cubicBezTo>
                    <a:pt x="3380" y="0"/>
                    <a:pt x="2767" y="2106"/>
                    <a:pt x="4139" y="2988"/>
                  </a:cubicBezTo>
                  <a:cubicBezTo>
                    <a:pt x="4188" y="3502"/>
                    <a:pt x="2743" y="5681"/>
                    <a:pt x="1274" y="5290"/>
                  </a:cubicBezTo>
                  <a:cubicBezTo>
                    <a:pt x="441" y="5094"/>
                    <a:pt x="0" y="3869"/>
                    <a:pt x="0" y="3869"/>
                  </a:cubicBezTo>
                  <a:cubicBezTo>
                    <a:pt x="74" y="3110"/>
                    <a:pt x="515" y="1518"/>
                    <a:pt x="515" y="151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15"/>
            <p:cNvSpPr/>
            <p:nvPr/>
          </p:nvSpPr>
          <p:spPr>
            <a:xfrm>
              <a:off x="4140875" y="1285650"/>
              <a:ext cx="156150" cy="222875"/>
            </a:xfrm>
            <a:custGeom>
              <a:rect b="b" l="l" r="r" t="t"/>
              <a:pathLst>
                <a:path extrusionOk="0" h="8915" w="6246">
                  <a:moveTo>
                    <a:pt x="393" y="2131"/>
                  </a:moveTo>
                  <a:cubicBezTo>
                    <a:pt x="393" y="2131"/>
                    <a:pt x="1" y="3454"/>
                    <a:pt x="148" y="4507"/>
                  </a:cubicBezTo>
                  <a:cubicBezTo>
                    <a:pt x="295" y="5535"/>
                    <a:pt x="393" y="7592"/>
                    <a:pt x="1299" y="8253"/>
                  </a:cubicBezTo>
                  <a:cubicBezTo>
                    <a:pt x="2229" y="8915"/>
                    <a:pt x="3527" y="8155"/>
                    <a:pt x="4409" y="7396"/>
                  </a:cubicBezTo>
                  <a:cubicBezTo>
                    <a:pt x="5266" y="6662"/>
                    <a:pt x="6196" y="5315"/>
                    <a:pt x="6221" y="3650"/>
                  </a:cubicBezTo>
                  <a:cubicBezTo>
                    <a:pt x="6245" y="2009"/>
                    <a:pt x="5584" y="1"/>
                    <a:pt x="3209" y="99"/>
                  </a:cubicBezTo>
                  <a:cubicBezTo>
                    <a:pt x="833" y="197"/>
                    <a:pt x="393" y="2131"/>
                    <a:pt x="393" y="21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15"/>
            <p:cNvSpPr/>
            <p:nvPr/>
          </p:nvSpPr>
          <p:spPr>
            <a:xfrm>
              <a:off x="4177000" y="1270975"/>
              <a:ext cx="167775" cy="231425"/>
            </a:xfrm>
            <a:custGeom>
              <a:rect b="b" l="l" r="r" t="t"/>
              <a:pathLst>
                <a:path extrusionOk="0" h="9257" w="6711">
                  <a:moveTo>
                    <a:pt x="613" y="1714"/>
                  </a:moveTo>
                  <a:cubicBezTo>
                    <a:pt x="1" y="2473"/>
                    <a:pt x="270" y="3380"/>
                    <a:pt x="1029" y="3943"/>
                  </a:cubicBezTo>
                  <a:cubicBezTo>
                    <a:pt x="1568" y="4335"/>
                    <a:pt x="2033" y="4579"/>
                    <a:pt x="2376" y="5167"/>
                  </a:cubicBezTo>
                  <a:cubicBezTo>
                    <a:pt x="2694" y="5706"/>
                    <a:pt x="2866" y="6343"/>
                    <a:pt x="2915" y="6979"/>
                  </a:cubicBezTo>
                  <a:cubicBezTo>
                    <a:pt x="2939" y="7493"/>
                    <a:pt x="2939" y="8008"/>
                    <a:pt x="2964" y="8546"/>
                  </a:cubicBezTo>
                  <a:cubicBezTo>
                    <a:pt x="2988" y="8791"/>
                    <a:pt x="2988" y="9110"/>
                    <a:pt x="3257" y="9183"/>
                  </a:cubicBezTo>
                  <a:cubicBezTo>
                    <a:pt x="3551" y="9257"/>
                    <a:pt x="4163" y="9036"/>
                    <a:pt x="4433" y="8889"/>
                  </a:cubicBezTo>
                  <a:cubicBezTo>
                    <a:pt x="4874" y="8620"/>
                    <a:pt x="5265" y="8277"/>
                    <a:pt x="5584" y="7885"/>
                  </a:cubicBezTo>
                  <a:cubicBezTo>
                    <a:pt x="6220" y="7151"/>
                    <a:pt x="6612" y="6171"/>
                    <a:pt x="6637" y="5192"/>
                  </a:cubicBezTo>
                  <a:cubicBezTo>
                    <a:pt x="6710" y="3355"/>
                    <a:pt x="5657" y="2155"/>
                    <a:pt x="4335" y="1102"/>
                  </a:cubicBezTo>
                  <a:cubicBezTo>
                    <a:pt x="2964" y="0"/>
                    <a:pt x="1690" y="392"/>
                    <a:pt x="613" y="17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15"/>
            <p:cNvSpPr/>
            <p:nvPr/>
          </p:nvSpPr>
          <p:spPr>
            <a:xfrm>
              <a:off x="4121300" y="1267900"/>
              <a:ext cx="110200" cy="125525"/>
            </a:xfrm>
            <a:custGeom>
              <a:rect b="b" l="l" r="r" t="t"/>
              <a:pathLst>
                <a:path extrusionOk="0" h="5021" w="4408">
                  <a:moveTo>
                    <a:pt x="2033" y="907"/>
                  </a:moveTo>
                  <a:cubicBezTo>
                    <a:pt x="2033" y="907"/>
                    <a:pt x="2033" y="907"/>
                    <a:pt x="2033" y="907"/>
                  </a:cubicBezTo>
                  <a:cubicBezTo>
                    <a:pt x="2498" y="588"/>
                    <a:pt x="4383" y="1"/>
                    <a:pt x="4383" y="980"/>
                  </a:cubicBezTo>
                  <a:cubicBezTo>
                    <a:pt x="4408" y="1935"/>
                    <a:pt x="2988" y="2890"/>
                    <a:pt x="2253" y="3331"/>
                  </a:cubicBezTo>
                  <a:cubicBezTo>
                    <a:pt x="1910" y="3503"/>
                    <a:pt x="1567" y="3649"/>
                    <a:pt x="1274" y="3894"/>
                  </a:cubicBezTo>
                  <a:cubicBezTo>
                    <a:pt x="882" y="4188"/>
                    <a:pt x="857" y="4776"/>
                    <a:pt x="514" y="5021"/>
                  </a:cubicBezTo>
                  <a:cubicBezTo>
                    <a:pt x="0" y="4531"/>
                    <a:pt x="123" y="3282"/>
                    <a:pt x="343" y="2670"/>
                  </a:cubicBezTo>
                  <a:cubicBezTo>
                    <a:pt x="612" y="1862"/>
                    <a:pt x="1322" y="1397"/>
                    <a:pt x="2033" y="9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15"/>
            <p:cNvSpPr/>
            <p:nvPr/>
          </p:nvSpPr>
          <p:spPr>
            <a:xfrm>
              <a:off x="4195375" y="1472375"/>
              <a:ext cx="53900" cy="38600"/>
            </a:xfrm>
            <a:custGeom>
              <a:rect b="b" l="l" r="r" t="t"/>
              <a:pathLst>
                <a:path extrusionOk="0" h="1544" w="2156">
                  <a:moveTo>
                    <a:pt x="123" y="1029"/>
                  </a:moveTo>
                  <a:cubicBezTo>
                    <a:pt x="1078" y="931"/>
                    <a:pt x="2155" y="1"/>
                    <a:pt x="2155" y="1"/>
                  </a:cubicBezTo>
                  <a:cubicBezTo>
                    <a:pt x="2155" y="1"/>
                    <a:pt x="1935" y="1127"/>
                    <a:pt x="0" y="1543"/>
                  </a:cubicBezTo>
                  <a:close/>
                </a:path>
              </a:pathLst>
            </a:custGeom>
            <a:solidFill>
              <a:srgbClr val="F4A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15"/>
            <p:cNvSpPr/>
            <p:nvPr/>
          </p:nvSpPr>
          <p:spPr>
            <a:xfrm>
              <a:off x="4865725" y="2915325"/>
              <a:ext cx="258975" cy="109625"/>
            </a:xfrm>
            <a:custGeom>
              <a:rect b="b" l="l" r="r" t="t"/>
              <a:pathLst>
                <a:path extrusionOk="0" h="4385" w="10359">
                  <a:moveTo>
                    <a:pt x="931" y="1"/>
                  </a:moveTo>
                  <a:cubicBezTo>
                    <a:pt x="0" y="1470"/>
                    <a:pt x="221" y="2498"/>
                    <a:pt x="490" y="2621"/>
                  </a:cubicBezTo>
                  <a:cubicBezTo>
                    <a:pt x="3634" y="4019"/>
                    <a:pt x="6103" y="4384"/>
                    <a:pt x="7811" y="4384"/>
                  </a:cubicBezTo>
                  <a:cubicBezTo>
                    <a:pt x="9124" y="4384"/>
                    <a:pt x="9986" y="4169"/>
                    <a:pt x="10359" y="4041"/>
                  </a:cubicBezTo>
                  <a:cubicBezTo>
                    <a:pt x="9428" y="2768"/>
                    <a:pt x="8571" y="1543"/>
                    <a:pt x="7518" y="123"/>
                  </a:cubicBezTo>
                  <a:cubicBezTo>
                    <a:pt x="6736" y="271"/>
                    <a:pt x="5859" y="324"/>
                    <a:pt x="5006" y="324"/>
                  </a:cubicBezTo>
                  <a:cubicBezTo>
                    <a:pt x="2894" y="324"/>
                    <a:pt x="931" y="1"/>
                    <a:pt x="9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15"/>
            <p:cNvSpPr/>
            <p:nvPr/>
          </p:nvSpPr>
          <p:spPr>
            <a:xfrm>
              <a:off x="4206375" y="1925400"/>
              <a:ext cx="279200" cy="315300"/>
            </a:xfrm>
            <a:custGeom>
              <a:rect b="b" l="l" r="r" t="t"/>
              <a:pathLst>
                <a:path extrusionOk="0" h="12612" w="11168">
                  <a:moveTo>
                    <a:pt x="11167" y="1"/>
                  </a:moveTo>
                  <a:lnTo>
                    <a:pt x="25" y="6466"/>
                  </a:lnTo>
                  <a:lnTo>
                    <a:pt x="1" y="12612"/>
                  </a:lnTo>
                  <a:lnTo>
                    <a:pt x="11143" y="6147"/>
                  </a:lnTo>
                  <a:lnTo>
                    <a:pt x="111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15"/>
            <p:cNvSpPr/>
            <p:nvPr/>
          </p:nvSpPr>
          <p:spPr>
            <a:xfrm>
              <a:off x="2951375" y="1925400"/>
              <a:ext cx="281025" cy="315300"/>
            </a:xfrm>
            <a:custGeom>
              <a:rect b="b" l="l" r="r" t="t"/>
              <a:pathLst>
                <a:path extrusionOk="0" h="12612" w="11241">
                  <a:moveTo>
                    <a:pt x="25" y="1"/>
                  </a:moveTo>
                  <a:lnTo>
                    <a:pt x="1" y="6147"/>
                  </a:lnTo>
                  <a:lnTo>
                    <a:pt x="11216" y="12612"/>
                  </a:lnTo>
                  <a:lnTo>
                    <a:pt x="11241" y="649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15"/>
            <p:cNvSpPr/>
            <p:nvPr/>
          </p:nvSpPr>
          <p:spPr>
            <a:xfrm>
              <a:off x="3956000" y="2062225"/>
              <a:ext cx="251025" cy="238475"/>
            </a:xfrm>
            <a:custGeom>
              <a:rect b="b" l="l" r="r" t="t"/>
              <a:pathLst>
                <a:path extrusionOk="0" h="9539" w="10041">
                  <a:moveTo>
                    <a:pt x="5877" y="1"/>
                  </a:moveTo>
                  <a:cubicBezTo>
                    <a:pt x="4371" y="1"/>
                    <a:pt x="2865" y="331"/>
                    <a:pt x="1715" y="993"/>
                  </a:cubicBezTo>
                  <a:cubicBezTo>
                    <a:pt x="588" y="1654"/>
                    <a:pt x="25" y="2535"/>
                    <a:pt x="25" y="3392"/>
                  </a:cubicBezTo>
                  <a:lnTo>
                    <a:pt x="0" y="9522"/>
                  </a:lnTo>
                  <a:lnTo>
                    <a:pt x="0" y="9522"/>
                  </a:lnTo>
                  <a:cubicBezTo>
                    <a:pt x="7" y="8647"/>
                    <a:pt x="571" y="7796"/>
                    <a:pt x="1715" y="7139"/>
                  </a:cubicBezTo>
                  <a:cubicBezTo>
                    <a:pt x="2853" y="6478"/>
                    <a:pt x="4353" y="6147"/>
                    <a:pt x="5856" y="6147"/>
                  </a:cubicBezTo>
                  <a:cubicBezTo>
                    <a:pt x="7359" y="6147"/>
                    <a:pt x="8865" y="6478"/>
                    <a:pt x="10016" y="7139"/>
                  </a:cubicBezTo>
                  <a:lnTo>
                    <a:pt x="10040" y="993"/>
                  </a:lnTo>
                  <a:cubicBezTo>
                    <a:pt x="8890" y="331"/>
                    <a:pt x="7384" y="1"/>
                    <a:pt x="5877" y="1"/>
                  </a:cubicBezTo>
                  <a:close/>
                  <a:moveTo>
                    <a:pt x="0" y="9522"/>
                  </a:moveTo>
                  <a:cubicBezTo>
                    <a:pt x="0" y="9528"/>
                    <a:pt x="0" y="9533"/>
                    <a:pt x="0" y="9539"/>
                  </a:cubicBezTo>
                  <a:lnTo>
                    <a:pt x="0" y="9522"/>
                  </a:lnTo>
                  <a:close/>
                </a:path>
              </a:pathLst>
            </a:custGeom>
            <a:solidFill>
              <a:srgbClr val="787C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15"/>
            <p:cNvSpPr/>
            <p:nvPr/>
          </p:nvSpPr>
          <p:spPr>
            <a:xfrm>
              <a:off x="3231775" y="2062300"/>
              <a:ext cx="252250" cy="239025"/>
            </a:xfrm>
            <a:custGeom>
              <a:rect b="b" l="l" r="r" t="t"/>
              <a:pathLst>
                <a:path extrusionOk="0" h="9561" w="10090">
                  <a:moveTo>
                    <a:pt x="4190" y="1"/>
                  </a:moveTo>
                  <a:cubicBezTo>
                    <a:pt x="2677" y="1"/>
                    <a:pt x="1169" y="338"/>
                    <a:pt x="25" y="1014"/>
                  </a:cubicBezTo>
                  <a:lnTo>
                    <a:pt x="0" y="7136"/>
                  </a:lnTo>
                  <a:cubicBezTo>
                    <a:pt x="1151" y="6475"/>
                    <a:pt x="2657" y="6144"/>
                    <a:pt x="4163" y="6144"/>
                  </a:cubicBezTo>
                  <a:cubicBezTo>
                    <a:pt x="5669" y="6144"/>
                    <a:pt x="7175" y="6475"/>
                    <a:pt x="8326" y="7136"/>
                  </a:cubicBezTo>
                  <a:cubicBezTo>
                    <a:pt x="9477" y="7797"/>
                    <a:pt x="10065" y="8679"/>
                    <a:pt x="10065" y="9560"/>
                  </a:cubicBezTo>
                  <a:lnTo>
                    <a:pt x="10065" y="3438"/>
                  </a:lnTo>
                  <a:cubicBezTo>
                    <a:pt x="10089" y="2557"/>
                    <a:pt x="9501" y="1675"/>
                    <a:pt x="8351" y="990"/>
                  </a:cubicBezTo>
                  <a:cubicBezTo>
                    <a:pt x="7193" y="331"/>
                    <a:pt x="5689" y="1"/>
                    <a:pt x="4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15"/>
            <p:cNvSpPr/>
            <p:nvPr/>
          </p:nvSpPr>
          <p:spPr>
            <a:xfrm>
              <a:off x="3440525" y="2207625"/>
              <a:ext cx="280400" cy="315300"/>
            </a:xfrm>
            <a:custGeom>
              <a:rect b="b" l="l" r="r" t="t"/>
              <a:pathLst>
                <a:path extrusionOk="0" h="12612" w="11216">
                  <a:moveTo>
                    <a:pt x="25" y="1"/>
                  </a:moveTo>
                  <a:lnTo>
                    <a:pt x="1" y="6147"/>
                  </a:lnTo>
                  <a:lnTo>
                    <a:pt x="11216" y="12612"/>
                  </a:lnTo>
                  <a:lnTo>
                    <a:pt x="11216" y="649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15"/>
            <p:cNvSpPr/>
            <p:nvPr/>
          </p:nvSpPr>
          <p:spPr>
            <a:xfrm>
              <a:off x="3720925" y="2207625"/>
              <a:ext cx="278575" cy="315300"/>
            </a:xfrm>
            <a:custGeom>
              <a:rect b="b" l="l" r="r" t="t"/>
              <a:pathLst>
                <a:path extrusionOk="0" h="12612" w="11143">
                  <a:moveTo>
                    <a:pt x="11142" y="1"/>
                  </a:moveTo>
                  <a:lnTo>
                    <a:pt x="0" y="6490"/>
                  </a:lnTo>
                  <a:lnTo>
                    <a:pt x="0" y="12612"/>
                  </a:lnTo>
                  <a:lnTo>
                    <a:pt x="11142" y="6147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15"/>
            <p:cNvSpPr/>
            <p:nvPr/>
          </p:nvSpPr>
          <p:spPr>
            <a:xfrm>
              <a:off x="2952000" y="1481575"/>
              <a:ext cx="1533575" cy="888300"/>
            </a:xfrm>
            <a:custGeom>
              <a:rect b="b" l="l" r="r" t="t"/>
              <a:pathLst>
                <a:path extrusionOk="0" h="35532" w="61343">
                  <a:moveTo>
                    <a:pt x="30561" y="0"/>
                  </a:moveTo>
                  <a:lnTo>
                    <a:pt x="0" y="17754"/>
                  </a:lnTo>
                  <a:lnTo>
                    <a:pt x="11216" y="24243"/>
                  </a:lnTo>
                  <a:cubicBezTo>
                    <a:pt x="12360" y="23567"/>
                    <a:pt x="13868" y="23230"/>
                    <a:pt x="15381" y="23230"/>
                  </a:cubicBezTo>
                  <a:cubicBezTo>
                    <a:pt x="16880" y="23230"/>
                    <a:pt x="18384" y="23560"/>
                    <a:pt x="19542" y="24219"/>
                  </a:cubicBezTo>
                  <a:cubicBezTo>
                    <a:pt x="21843" y="25565"/>
                    <a:pt x="21843" y="27720"/>
                    <a:pt x="19566" y="29043"/>
                  </a:cubicBezTo>
                  <a:lnTo>
                    <a:pt x="30757" y="35532"/>
                  </a:lnTo>
                  <a:lnTo>
                    <a:pt x="41899" y="29043"/>
                  </a:lnTo>
                  <a:cubicBezTo>
                    <a:pt x="39597" y="27720"/>
                    <a:pt x="39597" y="25565"/>
                    <a:pt x="41875" y="24219"/>
                  </a:cubicBezTo>
                  <a:cubicBezTo>
                    <a:pt x="43025" y="23557"/>
                    <a:pt x="44531" y="23227"/>
                    <a:pt x="46037" y="23227"/>
                  </a:cubicBezTo>
                  <a:cubicBezTo>
                    <a:pt x="47544" y="23227"/>
                    <a:pt x="49050" y="23557"/>
                    <a:pt x="50200" y="24219"/>
                  </a:cubicBezTo>
                  <a:lnTo>
                    <a:pt x="61342" y="17754"/>
                  </a:lnTo>
                  <a:lnTo>
                    <a:pt x="305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15"/>
            <p:cNvSpPr/>
            <p:nvPr/>
          </p:nvSpPr>
          <p:spPr>
            <a:xfrm>
              <a:off x="3208500" y="2282925"/>
              <a:ext cx="43500" cy="213075"/>
            </a:xfrm>
            <a:custGeom>
              <a:rect b="b" l="l" r="r" t="t"/>
              <a:pathLst>
                <a:path extrusionOk="0" h="8523" w="1740">
                  <a:moveTo>
                    <a:pt x="1739" y="1"/>
                  </a:moveTo>
                  <a:lnTo>
                    <a:pt x="1739" y="16"/>
                  </a:lnTo>
                  <a:lnTo>
                    <a:pt x="1739" y="16"/>
                  </a:lnTo>
                  <a:cubicBezTo>
                    <a:pt x="1739" y="11"/>
                    <a:pt x="1739" y="6"/>
                    <a:pt x="1739" y="1"/>
                  </a:cubicBezTo>
                  <a:close/>
                  <a:moveTo>
                    <a:pt x="1739" y="16"/>
                  </a:moveTo>
                  <a:lnTo>
                    <a:pt x="1739" y="16"/>
                  </a:lnTo>
                  <a:cubicBezTo>
                    <a:pt x="1732" y="868"/>
                    <a:pt x="1145" y="1719"/>
                    <a:pt x="25" y="2376"/>
                  </a:cubicBezTo>
                  <a:lnTo>
                    <a:pt x="1" y="8522"/>
                  </a:lnTo>
                  <a:cubicBezTo>
                    <a:pt x="1152" y="7861"/>
                    <a:pt x="1715" y="7004"/>
                    <a:pt x="1715" y="6123"/>
                  </a:cubicBezTo>
                  <a:lnTo>
                    <a:pt x="1739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15"/>
            <p:cNvSpPr/>
            <p:nvPr/>
          </p:nvSpPr>
          <p:spPr>
            <a:xfrm>
              <a:off x="3210350" y="2504550"/>
              <a:ext cx="279175" cy="314700"/>
            </a:xfrm>
            <a:custGeom>
              <a:rect b="b" l="l" r="r" t="t"/>
              <a:pathLst>
                <a:path extrusionOk="0" h="12588" w="11167">
                  <a:moveTo>
                    <a:pt x="11167" y="0"/>
                  </a:moveTo>
                  <a:lnTo>
                    <a:pt x="25" y="6465"/>
                  </a:lnTo>
                  <a:lnTo>
                    <a:pt x="0" y="12587"/>
                  </a:lnTo>
                  <a:lnTo>
                    <a:pt x="11142" y="6122"/>
                  </a:lnTo>
                  <a:lnTo>
                    <a:pt x="11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15"/>
            <p:cNvSpPr/>
            <p:nvPr/>
          </p:nvSpPr>
          <p:spPr>
            <a:xfrm>
              <a:off x="2959950" y="2641375"/>
              <a:ext cx="251025" cy="237850"/>
            </a:xfrm>
            <a:custGeom>
              <a:rect b="b" l="l" r="r" t="t"/>
              <a:pathLst>
                <a:path extrusionOk="0" h="9514" w="10041">
                  <a:moveTo>
                    <a:pt x="5878" y="0"/>
                  </a:moveTo>
                  <a:cubicBezTo>
                    <a:pt x="4372" y="0"/>
                    <a:pt x="2866" y="331"/>
                    <a:pt x="1715" y="992"/>
                  </a:cubicBezTo>
                  <a:cubicBezTo>
                    <a:pt x="588" y="1653"/>
                    <a:pt x="25" y="2510"/>
                    <a:pt x="25" y="3392"/>
                  </a:cubicBezTo>
                  <a:lnTo>
                    <a:pt x="1" y="9498"/>
                  </a:lnTo>
                  <a:lnTo>
                    <a:pt x="1" y="9498"/>
                  </a:lnTo>
                  <a:cubicBezTo>
                    <a:pt x="7" y="8646"/>
                    <a:pt x="571" y="7796"/>
                    <a:pt x="1715" y="7139"/>
                  </a:cubicBezTo>
                  <a:cubicBezTo>
                    <a:pt x="2859" y="6462"/>
                    <a:pt x="4367" y="6125"/>
                    <a:pt x="5877" y="6125"/>
                  </a:cubicBezTo>
                  <a:cubicBezTo>
                    <a:pt x="7373" y="6125"/>
                    <a:pt x="8870" y="6456"/>
                    <a:pt x="10016" y="7114"/>
                  </a:cubicBezTo>
                  <a:lnTo>
                    <a:pt x="10041" y="992"/>
                  </a:lnTo>
                  <a:cubicBezTo>
                    <a:pt x="8890" y="331"/>
                    <a:pt x="7384" y="0"/>
                    <a:pt x="5878" y="0"/>
                  </a:cubicBezTo>
                  <a:close/>
                  <a:moveTo>
                    <a:pt x="1" y="9498"/>
                  </a:moveTo>
                  <a:cubicBezTo>
                    <a:pt x="0" y="9503"/>
                    <a:pt x="0" y="9509"/>
                    <a:pt x="0" y="9514"/>
                  </a:cubicBezTo>
                  <a:lnTo>
                    <a:pt x="1" y="9498"/>
                  </a:lnTo>
                  <a:close/>
                </a:path>
              </a:pathLst>
            </a:custGeom>
            <a:solidFill>
              <a:srgbClr val="D34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2724875" y="2786775"/>
              <a:ext cx="279175" cy="315300"/>
            </a:xfrm>
            <a:custGeom>
              <a:rect b="b" l="l" r="r" t="t"/>
              <a:pathLst>
                <a:path extrusionOk="0" h="12612" w="11167">
                  <a:moveTo>
                    <a:pt x="11167" y="0"/>
                  </a:moveTo>
                  <a:lnTo>
                    <a:pt x="25" y="6465"/>
                  </a:lnTo>
                  <a:lnTo>
                    <a:pt x="0" y="12611"/>
                  </a:lnTo>
                  <a:lnTo>
                    <a:pt x="11142" y="6122"/>
                  </a:lnTo>
                  <a:lnTo>
                    <a:pt x="11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15"/>
            <p:cNvSpPr/>
            <p:nvPr/>
          </p:nvSpPr>
          <p:spPr>
            <a:xfrm>
              <a:off x="1955325" y="2504550"/>
              <a:ext cx="770175" cy="597525"/>
            </a:xfrm>
            <a:custGeom>
              <a:rect b="b" l="l" r="r" t="t"/>
              <a:pathLst>
                <a:path extrusionOk="0" h="23901" w="30807">
                  <a:moveTo>
                    <a:pt x="25" y="0"/>
                  </a:moveTo>
                  <a:lnTo>
                    <a:pt x="1" y="6122"/>
                  </a:lnTo>
                  <a:lnTo>
                    <a:pt x="30782" y="23900"/>
                  </a:lnTo>
                  <a:lnTo>
                    <a:pt x="30807" y="1775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15"/>
            <p:cNvSpPr/>
            <p:nvPr/>
          </p:nvSpPr>
          <p:spPr>
            <a:xfrm>
              <a:off x="1955950" y="2060100"/>
              <a:ext cx="1533575" cy="888300"/>
            </a:xfrm>
            <a:custGeom>
              <a:rect b="b" l="l" r="r" t="t"/>
              <a:pathLst>
                <a:path extrusionOk="0" h="35532" w="61343">
                  <a:moveTo>
                    <a:pt x="30561" y="0"/>
                  </a:moveTo>
                  <a:lnTo>
                    <a:pt x="0" y="17778"/>
                  </a:lnTo>
                  <a:lnTo>
                    <a:pt x="30782" y="35532"/>
                  </a:lnTo>
                  <a:lnTo>
                    <a:pt x="41924" y="29067"/>
                  </a:lnTo>
                  <a:cubicBezTo>
                    <a:pt x="39622" y="27720"/>
                    <a:pt x="39597" y="25565"/>
                    <a:pt x="41875" y="24243"/>
                  </a:cubicBezTo>
                  <a:cubicBezTo>
                    <a:pt x="43026" y="23582"/>
                    <a:pt x="44532" y="23251"/>
                    <a:pt x="46038" y="23251"/>
                  </a:cubicBezTo>
                  <a:cubicBezTo>
                    <a:pt x="47544" y="23251"/>
                    <a:pt x="49050" y="23582"/>
                    <a:pt x="50201" y="24243"/>
                  </a:cubicBezTo>
                  <a:lnTo>
                    <a:pt x="61343" y="17778"/>
                  </a:lnTo>
                  <a:lnTo>
                    <a:pt x="50127" y="11289"/>
                  </a:lnTo>
                  <a:cubicBezTo>
                    <a:pt x="52404" y="9967"/>
                    <a:pt x="52404" y="7812"/>
                    <a:pt x="50103" y="6465"/>
                  </a:cubicBezTo>
                  <a:cubicBezTo>
                    <a:pt x="48957" y="5807"/>
                    <a:pt x="47459" y="5476"/>
                    <a:pt x="45960" y="5476"/>
                  </a:cubicBezTo>
                  <a:cubicBezTo>
                    <a:pt x="44447" y="5476"/>
                    <a:pt x="42933" y="5813"/>
                    <a:pt x="41777" y="6489"/>
                  </a:cubicBezTo>
                  <a:lnTo>
                    <a:pt x="305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4189250" y="2281700"/>
              <a:ext cx="44100" cy="214300"/>
            </a:xfrm>
            <a:custGeom>
              <a:rect b="b" l="l" r="r" t="t"/>
              <a:pathLst>
                <a:path extrusionOk="0" h="8572" w="1764">
                  <a:moveTo>
                    <a:pt x="25" y="1"/>
                  </a:moveTo>
                  <a:lnTo>
                    <a:pt x="0" y="6147"/>
                  </a:lnTo>
                  <a:cubicBezTo>
                    <a:pt x="0" y="7029"/>
                    <a:pt x="564" y="7886"/>
                    <a:pt x="1739" y="8571"/>
                  </a:cubicBezTo>
                  <a:lnTo>
                    <a:pt x="1763" y="2425"/>
                  </a:lnTo>
                  <a:cubicBezTo>
                    <a:pt x="588" y="1764"/>
                    <a:pt x="25" y="882"/>
                    <a:pt x="25" y="1"/>
                  </a:cubicBezTo>
                  <a:close/>
                </a:path>
              </a:pathLst>
            </a:custGeom>
            <a:solidFill>
              <a:srgbClr val="7181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3954150" y="2504550"/>
              <a:ext cx="280425" cy="315300"/>
            </a:xfrm>
            <a:custGeom>
              <a:rect b="b" l="l" r="r" t="t"/>
              <a:pathLst>
                <a:path extrusionOk="0" h="12612" w="11217">
                  <a:moveTo>
                    <a:pt x="25" y="0"/>
                  </a:moveTo>
                  <a:lnTo>
                    <a:pt x="1" y="6122"/>
                  </a:lnTo>
                  <a:lnTo>
                    <a:pt x="11216" y="12612"/>
                  </a:lnTo>
                  <a:lnTo>
                    <a:pt x="11216" y="646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4234550" y="2641375"/>
              <a:ext cx="251625" cy="238475"/>
            </a:xfrm>
            <a:custGeom>
              <a:rect b="b" l="l" r="r" t="t"/>
              <a:pathLst>
                <a:path extrusionOk="0" h="9539" w="10065">
                  <a:moveTo>
                    <a:pt x="4163" y="0"/>
                  </a:moveTo>
                  <a:cubicBezTo>
                    <a:pt x="2657" y="0"/>
                    <a:pt x="1151" y="331"/>
                    <a:pt x="0" y="992"/>
                  </a:cubicBezTo>
                  <a:lnTo>
                    <a:pt x="0" y="7139"/>
                  </a:lnTo>
                  <a:cubicBezTo>
                    <a:pt x="1139" y="6465"/>
                    <a:pt x="2639" y="6128"/>
                    <a:pt x="4142" y="6128"/>
                  </a:cubicBezTo>
                  <a:cubicBezTo>
                    <a:pt x="5645" y="6128"/>
                    <a:pt x="7151" y="6465"/>
                    <a:pt x="8302" y="7139"/>
                  </a:cubicBezTo>
                  <a:cubicBezTo>
                    <a:pt x="9477" y="7800"/>
                    <a:pt x="10040" y="8681"/>
                    <a:pt x="10040" y="9538"/>
                  </a:cubicBezTo>
                  <a:lnTo>
                    <a:pt x="10065" y="3416"/>
                  </a:lnTo>
                  <a:cubicBezTo>
                    <a:pt x="10065" y="2535"/>
                    <a:pt x="9477" y="1653"/>
                    <a:pt x="8326" y="992"/>
                  </a:cubicBezTo>
                  <a:cubicBezTo>
                    <a:pt x="7175" y="331"/>
                    <a:pt x="5669" y="0"/>
                    <a:pt x="4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4442700" y="2786775"/>
              <a:ext cx="281025" cy="315300"/>
            </a:xfrm>
            <a:custGeom>
              <a:rect b="b" l="l" r="r" t="t"/>
              <a:pathLst>
                <a:path extrusionOk="0" h="12612" w="11241">
                  <a:moveTo>
                    <a:pt x="25" y="0"/>
                  </a:moveTo>
                  <a:lnTo>
                    <a:pt x="0" y="6122"/>
                  </a:lnTo>
                  <a:lnTo>
                    <a:pt x="11216" y="12611"/>
                  </a:lnTo>
                  <a:lnTo>
                    <a:pt x="11240" y="646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4723075" y="2504550"/>
              <a:ext cx="764675" cy="597525"/>
            </a:xfrm>
            <a:custGeom>
              <a:rect b="b" l="l" r="r" t="t"/>
              <a:pathLst>
                <a:path extrusionOk="0" h="23901" w="30587">
                  <a:moveTo>
                    <a:pt x="30586" y="0"/>
                  </a:moveTo>
                  <a:lnTo>
                    <a:pt x="25" y="17754"/>
                  </a:lnTo>
                  <a:lnTo>
                    <a:pt x="1" y="23900"/>
                  </a:lnTo>
                  <a:lnTo>
                    <a:pt x="1" y="23900"/>
                  </a:lnTo>
                  <a:lnTo>
                    <a:pt x="30586" y="6122"/>
                  </a:lnTo>
                  <a:lnTo>
                    <a:pt x="30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3954775" y="2060100"/>
              <a:ext cx="1532975" cy="888300"/>
            </a:xfrm>
            <a:custGeom>
              <a:rect b="b" l="l" r="r" t="t"/>
              <a:pathLst>
                <a:path extrusionOk="0" h="35532" w="61319">
                  <a:moveTo>
                    <a:pt x="30561" y="0"/>
                  </a:moveTo>
                  <a:lnTo>
                    <a:pt x="19419" y="6465"/>
                  </a:lnTo>
                  <a:cubicBezTo>
                    <a:pt x="18268" y="5804"/>
                    <a:pt x="16762" y="5473"/>
                    <a:pt x="15259" y="5473"/>
                  </a:cubicBezTo>
                  <a:cubicBezTo>
                    <a:pt x="13757" y="5473"/>
                    <a:pt x="12257" y="5804"/>
                    <a:pt x="11118" y="6465"/>
                  </a:cubicBezTo>
                  <a:cubicBezTo>
                    <a:pt x="8816" y="7812"/>
                    <a:pt x="8816" y="9967"/>
                    <a:pt x="11142" y="11289"/>
                  </a:cubicBezTo>
                  <a:lnTo>
                    <a:pt x="0" y="17778"/>
                  </a:lnTo>
                  <a:lnTo>
                    <a:pt x="11216" y="24243"/>
                  </a:lnTo>
                  <a:cubicBezTo>
                    <a:pt x="12355" y="23582"/>
                    <a:pt x="13854" y="23251"/>
                    <a:pt x="15357" y="23251"/>
                  </a:cubicBezTo>
                  <a:cubicBezTo>
                    <a:pt x="16860" y="23251"/>
                    <a:pt x="18366" y="23582"/>
                    <a:pt x="19517" y="24243"/>
                  </a:cubicBezTo>
                  <a:cubicBezTo>
                    <a:pt x="21819" y="25565"/>
                    <a:pt x="21844" y="27720"/>
                    <a:pt x="19542" y="29067"/>
                  </a:cubicBezTo>
                  <a:lnTo>
                    <a:pt x="30757" y="35532"/>
                  </a:lnTo>
                  <a:lnTo>
                    <a:pt x="61318" y="17778"/>
                  </a:lnTo>
                  <a:lnTo>
                    <a:pt x="30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4211275" y="2861450"/>
              <a:ext cx="42900" cy="213075"/>
            </a:xfrm>
            <a:custGeom>
              <a:rect b="b" l="l" r="r" t="t"/>
              <a:pathLst>
                <a:path extrusionOk="0" h="8523" w="1716">
                  <a:moveTo>
                    <a:pt x="1715" y="1"/>
                  </a:moveTo>
                  <a:cubicBezTo>
                    <a:pt x="1715" y="858"/>
                    <a:pt x="1152" y="1739"/>
                    <a:pt x="25" y="2400"/>
                  </a:cubicBezTo>
                  <a:lnTo>
                    <a:pt x="1" y="8522"/>
                  </a:lnTo>
                  <a:cubicBezTo>
                    <a:pt x="1127" y="7861"/>
                    <a:pt x="1691" y="7004"/>
                    <a:pt x="1715" y="6147"/>
                  </a:cubicBezTo>
                  <a:lnTo>
                    <a:pt x="1715" y="1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3193200" y="2860850"/>
              <a:ext cx="44100" cy="213675"/>
            </a:xfrm>
            <a:custGeom>
              <a:rect b="b" l="l" r="r" t="t"/>
              <a:pathLst>
                <a:path extrusionOk="0" h="8547" w="1764">
                  <a:moveTo>
                    <a:pt x="25" y="0"/>
                  </a:moveTo>
                  <a:lnTo>
                    <a:pt x="0" y="6122"/>
                  </a:lnTo>
                  <a:cubicBezTo>
                    <a:pt x="0" y="7004"/>
                    <a:pt x="588" y="7885"/>
                    <a:pt x="1739" y="8546"/>
                  </a:cubicBezTo>
                  <a:lnTo>
                    <a:pt x="1764" y="2424"/>
                  </a:lnTo>
                  <a:cubicBezTo>
                    <a:pt x="588" y="1739"/>
                    <a:pt x="25" y="857"/>
                    <a:pt x="25" y="0"/>
                  </a:cubicBez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3453375" y="3540375"/>
              <a:ext cx="161650" cy="60625"/>
            </a:xfrm>
            <a:custGeom>
              <a:rect b="b" l="l" r="r" t="t"/>
              <a:pathLst>
                <a:path extrusionOk="0" h="2425" w="6466">
                  <a:moveTo>
                    <a:pt x="1" y="1617"/>
                  </a:moveTo>
                  <a:cubicBezTo>
                    <a:pt x="1" y="1617"/>
                    <a:pt x="295" y="1715"/>
                    <a:pt x="1005" y="2009"/>
                  </a:cubicBezTo>
                  <a:cubicBezTo>
                    <a:pt x="1715" y="2327"/>
                    <a:pt x="3233" y="2425"/>
                    <a:pt x="4188" y="2254"/>
                  </a:cubicBezTo>
                  <a:cubicBezTo>
                    <a:pt x="5143" y="2107"/>
                    <a:pt x="6466" y="1911"/>
                    <a:pt x="6196" y="1543"/>
                  </a:cubicBezTo>
                  <a:cubicBezTo>
                    <a:pt x="5951" y="1201"/>
                    <a:pt x="1152" y="1"/>
                    <a:pt x="956" y="99"/>
                  </a:cubicBezTo>
                  <a:cubicBezTo>
                    <a:pt x="760" y="197"/>
                    <a:pt x="1" y="1617"/>
                    <a:pt x="1" y="1617"/>
                  </a:cubicBezTo>
                  <a:close/>
                </a:path>
              </a:pathLst>
            </a:custGeom>
            <a:solidFill>
              <a:srgbClr val="F2AD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2958125" y="3083075"/>
              <a:ext cx="769550" cy="597525"/>
            </a:xfrm>
            <a:custGeom>
              <a:rect b="b" l="l" r="r" t="t"/>
              <a:pathLst>
                <a:path extrusionOk="0" h="23901" w="30782">
                  <a:moveTo>
                    <a:pt x="24" y="0"/>
                  </a:moveTo>
                  <a:lnTo>
                    <a:pt x="0" y="6147"/>
                  </a:lnTo>
                  <a:lnTo>
                    <a:pt x="30757" y="23900"/>
                  </a:lnTo>
                  <a:lnTo>
                    <a:pt x="30781" y="1775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3727025" y="3083075"/>
              <a:ext cx="764675" cy="597525"/>
            </a:xfrm>
            <a:custGeom>
              <a:rect b="b" l="l" r="r" t="t"/>
              <a:pathLst>
                <a:path extrusionOk="0" h="23901" w="30587">
                  <a:moveTo>
                    <a:pt x="30586" y="0"/>
                  </a:moveTo>
                  <a:lnTo>
                    <a:pt x="25" y="17754"/>
                  </a:lnTo>
                  <a:lnTo>
                    <a:pt x="1" y="23900"/>
                  </a:lnTo>
                  <a:lnTo>
                    <a:pt x="30586" y="6147"/>
                  </a:lnTo>
                  <a:lnTo>
                    <a:pt x="30586" y="0"/>
                  </a:ln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2958725" y="2639225"/>
              <a:ext cx="1532975" cy="887700"/>
            </a:xfrm>
            <a:custGeom>
              <a:rect b="b" l="l" r="r" t="t"/>
              <a:pathLst>
                <a:path extrusionOk="0" h="35508" w="61319">
                  <a:moveTo>
                    <a:pt x="30561" y="1"/>
                  </a:moveTo>
                  <a:lnTo>
                    <a:pt x="19419" y="6465"/>
                  </a:lnTo>
                  <a:cubicBezTo>
                    <a:pt x="18269" y="5804"/>
                    <a:pt x="16763" y="5474"/>
                    <a:pt x="15260" y="5474"/>
                  </a:cubicBezTo>
                  <a:cubicBezTo>
                    <a:pt x="13757" y="5474"/>
                    <a:pt x="12257" y="5804"/>
                    <a:pt x="11118" y="6465"/>
                  </a:cubicBezTo>
                  <a:cubicBezTo>
                    <a:pt x="8816" y="7788"/>
                    <a:pt x="8841" y="9943"/>
                    <a:pt x="11143" y="11289"/>
                  </a:cubicBezTo>
                  <a:lnTo>
                    <a:pt x="0" y="17754"/>
                  </a:lnTo>
                  <a:lnTo>
                    <a:pt x="30757" y="35508"/>
                  </a:lnTo>
                  <a:lnTo>
                    <a:pt x="61318" y="17754"/>
                  </a:lnTo>
                  <a:lnTo>
                    <a:pt x="50127" y="11289"/>
                  </a:lnTo>
                  <a:cubicBezTo>
                    <a:pt x="52405" y="9943"/>
                    <a:pt x="52380" y="7788"/>
                    <a:pt x="50103" y="6465"/>
                  </a:cubicBezTo>
                  <a:cubicBezTo>
                    <a:pt x="48940" y="5804"/>
                    <a:pt x="47428" y="5474"/>
                    <a:pt x="45922" y="5474"/>
                  </a:cubicBezTo>
                  <a:cubicBezTo>
                    <a:pt x="44416" y="5474"/>
                    <a:pt x="42916" y="5804"/>
                    <a:pt x="41777" y="6465"/>
                  </a:cubicBezTo>
                  <a:lnTo>
                    <a:pt x="30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3558075" y="3050000"/>
              <a:ext cx="171425" cy="65700"/>
            </a:xfrm>
            <a:custGeom>
              <a:rect b="b" l="l" r="r" t="t"/>
              <a:pathLst>
                <a:path extrusionOk="0" h="2628" w="6857">
                  <a:moveTo>
                    <a:pt x="0" y="1"/>
                  </a:moveTo>
                  <a:lnTo>
                    <a:pt x="0" y="638"/>
                  </a:lnTo>
                  <a:cubicBezTo>
                    <a:pt x="0" y="1152"/>
                    <a:pt x="343" y="1666"/>
                    <a:pt x="1029" y="2058"/>
                  </a:cubicBezTo>
                  <a:cubicBezTo>
                    <a:pt x="1690" y="2437"/>
                    <a:pt x="2565" y="2627"/>
                    <a:pt x="3441" y="2627"/>
                  </a:cubicBezTo>
                  <a:cubicBezTo>
                    <a:pt x="4316" y="2627"/>
                    <a:pt x="5192" y="2437"/>
                    <a:pt x="5853" y="2058"/>
                  </a:cubicBezTo>
                  <a:cubicBezTo>
                    <a:pt x="6514" y="1666"/>
                    <a:pt x="6857" y="1152"/>
                    <a:pt x="6857" y="662"/>
                  </a:cubicBezTo>
                  <a:lnTo>
                    <a:pt x="6857" y="25"/>
                  </a:lnTo>
                  <a:cubicBezTo>
                    <a:pt x="6857" y="515"/>
                    <a:pt x="6514" y="1029"/>
                    <a:pt x="5853" y="1397"/>
                  </a:cubicBezTo>
                  <a:cubicBezTo>
                    <a:pt x="5192" y="1789"/>
                    <a:pt x="4316" y="1984"/>
                    <a:pt x="3441" y="1984"/>
                  </a:cubicBezTo>
                  <a:cubicBezTo>
                    <a:pt x="2565" y="1984"/>
                    <a:pt x="1690" y="1789"/>
                    <a:pt x="1029" y="1397"/>
                  </a:cubicBezTo>
                  <a:cubicBezTo>
                    <a:pt x="343" y="1029"/>
                    <a:pt x="0" y="515"/>
                    <a:pt x="0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3550100" y="3000425"/>
              <a:ext cx="187975" cy="99200"/>
            </a:xfrm>
            <a:custGeom>
              <a:rect b="b" l="l" r="r" t="t"/>
              <a:pathLst>
                <a:path extrusionOk="0" h="3968" w="7519">
                  <a:moveTo>
                    <a:pt x="3738" y="0"/>
                  </a:moveTo>
                  <a:cubicBezTo>
                    <a:pt x="2860" y="0"/>
                    <a:pt x="1984" y="196"/>
                    <a:pt x="1323" y="588"/>
                  </a:cubicBezTo>
                  <a:cubicBezTo>
                    <a:pt x="1" y="1372"/>
                    <a:pt x="1" y="2621"/>
                    <a:pt x="1348" y="3380"/>
                  </a:cubicBezTo>
                  <a:cubicBezTo>
                    <a:pt x="2009" y="3772"/>
                    <a:pt x="2884" y="3967"/>
                    <a:pt x="3760" y="3967"/>
                  </a:cubicBezTo>
                  <a:cubicBezTo>
                    <a:pt x="4635" y="3967"/>
                    <a:pt x="5511" y="3772"/>
                    <a:pt x="6172" y="3380"/>
                  </a:cubicBezTo>
                  <a:cubicBezTo>
                    <a:pt x="7519" y="2621"/>
                    <a:pt x="7494" y="1372"/>
                    <a:pt x="6172" y="588"/>
                  </a:cubicBezTo>
                  <a:cubicBezTo>
                    <a:pt x="5498" y="196"/>
                    <a:pt x="4617" y="0"/>
                    <a:pt x="3738" y="0"/>
                  </a:cubicBez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3371350" y="2529575"/>
              <a:ext cx="502025" cy="650850"/>
            </a:xfrm>
            <a:custGeom>
              <a:rect b="b" l="l" r="r" t="t"/>
              <a:pathLst>
                <a:path extrusionOk="0" h="26034" w="20081">
                  <a:moveTo>
                    <a:pt x="20053" y="698"/>
                  </a:moveTo>
                  <a:lnTo>
                    <a:pt x="20081" y="713"/>
                  </a:lnTo>
                  <a:cubicBezTo>
                    <a:pt x="20072" y="708"/>
                    <a:pt x="20062" y="703"/>
                    <a:pt x="20053" y="698"/>
                  </a:cubicBezTo>
                  <a:close/>
                  <a:moveTo>
                    <a:pt x="18679" y="0"/>
                  </a:moveTo>
                  <a:cubicBezTo>
                    <a:pt x="18529" y="0"/>
                    <a:pt x="18366" y="50"/>
                    <a:pt x="18195" y="150"/>
                  </a:cubicBezTo>
                  <a:lnTo>
                    <a:pt x="1102" y="10019"/>
                  </a:lnTo>
                  <a:cubicBezTo>
                    <a:pt x="490" y="10362"/>
                    <a:pt x="0" y="11219"/>
                    <a:pt x="0" y="11929"/>
                  </a:cubicBezTo>
                  <a:lnTo>
                    <a:pt x="25" y="24687"/>
                  </a:lnTo>
                  <a:cubicBezTo>
                    <a:pt x="25" y="25054"/>
                    <a:pt x="147" y="25299"/>
                    <a:pt x="343" y="25397"/>
                  </a:cubicBezTo>
                  <a:lnTo>
                    <a:pt x="1399" y="26007"/>
                  </a:lnTo>
                  <a:lnTo>
                    <a:pt x="1399" y="26007"/>
                  </a:lnTo>
                  <a:cubicBezTo>
                    <a:pt x="1230" y="25896"/>
                    <a:pt x="1127" y="25661"/>
                    <a:pt x="1127" y="25324"/>
                  </a:cubicBezTo>
                  <a:lnTo>
                    <a:pt x="1102" y="12566"/>
                  </a:lnTo>
                  <a:cubicBezTo>
                    <a:pt x="1102" y="11855"/>
                    <a:pt x="1592" y="10998"/>
                    <a:pt x="2204" y="10655"/>
                  </a:cubicBezTo>
                  <a:lnTo>
                    <a:pt x="19297" y="787"/>
                  </a:lnTo>
                  <a:cubicBezTo>
                    <a:pt x="19468" y="687"/>
                    <a:pt x="19640" y="637"/>
                    <a:pt x="19792" y="637"/>
                  </a:cubicBezTo>
                  <a:cubicBezTo>
                    <a:pt x="19888" y="637"/>
                    <a:pt x="19977" y="657"/>
                    <a:pt x="20053" y="698"/>
                  </a:cubicBezTo>
                  <a:lnTo>
                    <a:pt x="20053" y="698"/>
                  </a:lnTo>
                  <a:lnTo>
                    <a:pt x="18979" y="77"/>
                  </a:lnTo>
                  <a:cubicBezTo>
                    <a:pt x="18887" y="26"/>
                    <a:pt x="18786" y="0"/>
                    <a:pt x="18679" y="0"/>
                  </a:cubicBezTo>
                  <a:close/>
                  <a:moveTo>
                    <a:pt x="1399" y="26007"/>
                  </a:moveTo>
                  <a:cubicBezTo>
                    <a:pt x="1414" y="26017"/>
                    <a:pt x="1429" y="26026"/>
                    <a:pt x="1445" y="26034"/>
                  </a:cubicBezTo>
                  <a:lnTo>
                    <a:pt x="1399" y="26007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3398900" y="2545650"/>
              <a:ext cx="483050" cy="636925"/>
            </a:xfrm>
            <a:custGeom>
              <a:rect b="b" l="l" r="r" t="t"/>
              <a:pathLst>
                <a:path extrusionOk="0" h="25477" w="19322">
                  <a:moveTo>
                    <a:pt x="18680" y="0"/>
                  </a:moveTo>
                  <a:cubicBezTo>
                    <a:pt x="18534" y="0"/>
                    <a:pt x="18369" y="46"/>
                    <a:pt x="18195" y="144"/>
                  </a:cubicBezTo>
                  <a:lnTo>
                    <a:pt x="1102" y="10012"/>
                  </a:lnTo>
                  <a:cubicBezTo>
                    <a:pt x="490" y="10355"/>
                    <a:pt x="0" y="11212"/>
                    <a:pt x="0" y="11923"/>
                  </a:cubicBezTo>
                  <a:lnTo>
                    <a:pt x="25" y="24681"/>
                  </a:lnTo>
                  <a:cubicBezTo>
                    <a:pt x="25" y="25182"/>
                    <a:pt x="281" y="25476"/>
                    <a:pt x="648" y="25476"/>
                  </a:cubicBezTo>
                  <a:cubicBezTo>
                    <a:pt x="800" y="25476"/>
                    <a:pt x="971" y="25425"/>
                    <a:pt x="1151" y="25317"/>
                  </a:cubicBezTo>
                  <a:lnTo>
                    <a:pt x="18219" y="15473"/>
                  </a:lnTo>
                  <a:cubicBezTo>
                    <a:pt x="18832" y="15106"/>
                    <a:pt x="19321" y="14249"/>
                    <a:pt x="19321" y="13563"/>
                  </a:cubicBezTo>
                  <a:lnTo>
                    <a:pt x="19297" y="781"/>
                  </a:lnTo>
                  <a:cubicBezTo>
                    <a:pt x="19297" y="290"/>
                    <a:pt x="19046" y="0"/>
                    <a:pt x="18680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3418475" y="2567600"/>
              <a:ext cx="443875" cy="554075"/>
            </a:xfrm>
            <a:custGeom>
              <a:rect b="b" l="l" r="r" t="t"/>
              <a:pathLst>
                <a:path extrusionOk="0" h="22163" w="17755">
                  <a:moveTo>
                    <a:pt x="17730" y="1"/>
                  </a:moveTo>
                  <a:lnTo>
                    <a:pt x="17265" y="270"/>
                  </a:lnTo>
                  <a:lnTo>
                    <a:pt x="16236" y="858"/>
                  </a:lnTo>
                  <a:lnTo>
                    <a:pt x="2474" y="8792"/>
                  </a:lnTo>
                  <a:lnTo>
                    <a:pt x="1" y="10236"/>
                  </a:lnTo>
                  <a:lnTo>
                    <a:pt x="1" y="11045"/>
                  </a:lnTo>
                  <a:lnTo>
                    <a:pt x="25" y="17118"/>
                  </a:lnTo>
                  <a:lnTo>
                    <a:pt x="25" y="22162"/>
                  </a:lnTo>
                  <a:lnTo>
                    <a:pt x="10898" y="15893"/>
                  </a:lnTo>
                  <a:lnTo>
                    <a:pt x="12612" y="14914"/>
                  </a:lnTo>
                  <a:lnTo>
                    <a:pt x="17755" y="11926"/>
                  </a:lnTo>
                  <a:lnTo>
                    <a:pt x="17730" y="2449"/>
                  </a:lnTo>
                  <a:lnTo>
                    <a:pt x="177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3419100" y="2567600"/>
              <a:ext cx="442650" cy="274900"/>
            </a:xfrm>
            <a:custGeom>
              <a:rect b="b" l="l" r="r" t="t"/>
              <a:pathLst>
                <a:path extrusionOk="0" h="10996" w="17706">
                  <a:moveTo>
                    <a:pt x="17705" y="1"/>
                  </a:moveTo>
                  <a:lnTo>
                    <a:pt x="2449" y="8792"/>
                  </a:lnTo>
                  <a:lnTo>
                    <a:pt x="0" y="10212"/>
                  </a:lnTo>
                  <a:lnTo>
                    <a:pt x="0" y="10996"/>
                  </a:lnTo>
                  <a:lnTo>
                    <a:pt x="17705" y="760"/>
                  </a:lnTo>
                  <a:lnTo>
                    <a:pt x="17705" y="1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3442975" y="2856600"/>
              <a:ext cx="27575" cy="36175"/>
            </a:xfrm>
            <a:custGeom>
              <a:rect b="b" l="l" r="r" t="t"/>
              <a:pathLst>
                <a:path extrusionOk="0" h="1447" w="1103">
                  <a:moveTo>
                    <a:pt x="796" y="1"/>
                  </a:moveTo>
                  <a:cubicBezTo>
                    <a:pt x="725" y="1"/>
                    <a:pt x="646" y="24"/>
                    <a:pt x="564" y="72"/>
                  </a:cubicBezTo>
                  <a:cubicBezTo>
                    <a:pt x="245" y="268"/>
                    <a:pt x="0" y="684"/>
                    <a:pt x="0" y="1052"/>
                  </a:cubicBezTo>
                  <a:cubicBezTo>
                    <a:pt x="0" y="1309"/>
                    <a:pt x="121" y="1446"/>
                    <a:pt x="302" y="1446"/>
                  </a:cubicBezTo>
                  <a:cubicBezTo>
                    <a:pt x="380" y="1446"/>
                    <a:pt x="468" y="1421"/>
                    <a:pt x="564" y="1370"/>
                  </a:cubicBezTo>
                  <a:cubicBezTo>
                    <a:pt x="858" y="1199"/>
                    <a:pt x="1102" y="758"/>
                    <a:pt x="1102" y="415"/>
                  </a:cubicBezTo>
                  <a:cubicBezTo>
                    <a:pt x="1102" y="151"/>
                    <a:pt x="976" y="1"/>
                    <a:pt x="796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3442975" y="2905800"/>
              <a:ext cx="27575" cy="36225"/>
            </a:xfrm>
            <a:custGeom>
              <a:rect b="b" l="l" r="r" t="t"/>
              <a:pathLst>
                <a:path extrusionOk="0" h="1449" w="1103">
                  <a:moveTo>
                    <a:pt x="811" y="1"/>
                  </a:moveTo>
                  <a:cubicBezTo>
                    <a:pt x="737" y="1"/>
                    <a:pt x="652" y="29"/>
                    <a:pt x="564" y="88"/>
                  </a:cubicBezTo>
                  <a:cubicBezTo>
                    <a:pt x="245" y="259"/>
                    <a:pt x="0" y="700"/>
                    <a:pt x="0" y="1043"/>
                  </a:cubicBezTo>
                  <a:cubicBezTo>
                    <a:pt x="0" y="1299"/>
                    <a:pt x="120" y="1448"/>
                    <a:pt x="300" y="1448"/>
                  </a:cubicBezTo>
                  <a:cubicBezTo>
                    <a:pt x="378" y="1448"/>
                    <a:pt x="468" y="1420"/>
                    <a:pt x="564" y="1361"/>
                  </a:cubicBezTo>
                  <a:cubicBezTo>
                    <a:pt x="858" y="1190"/>
                    <a:pt x="1102" y="773"/>
                    <a:pt x="1102" y="406"/>
                  </a:cubicBezTo>
                  <a:cubicBezTo>
                    <a:pt x="1102" y="150"/>
                    <a:pt x="983" y="1"/>
                    <a:pt x="811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3442975" y="2954550"/>
              <a:ext cx="27575" cy="36050"/>
            </a:xfrm>
            <a:custGeom>
              <a:rect b="b" l="l" r="r" t="t"/>
              <a:pathLst>
                <a:path extrusionOk="0" h="1442" w="1103">
                  <a:moveTo>
                    <a:pt x="798" y="0"/>
                  </a:moveTo>
                  <a:cubicBezTo>
                    <a:pt x="727" y="0"/>
                    <a:pt x="647" y="23"/>
                    <a:pt x="564" y="72"/>
                  </a:cubicBezTo>
                  <a:cubicBezTo>
                    <a:pt x="245" y="268"/>
                    <a:pt x="0" y="684"/>
                    <a:pt x="0" y="1052"/>
                  </a:cubicBezTo>
                  <a:cubicBezTo>
                    <a:pt x="0" y="1297"/>
                    <a:pt x="126" y="1442"/>
                    <a:pt x="314" y="1442"/>
                  </a:cubicBezTo>
                  <a:cubicBezTo>
                    <a:pt x="388" y="1442"/>
                    <a:pt x="473" y="1419"/>
                    <a:pt x="564" y="1370"/>
                  </a:cubicBezTo>
                  <a:cubicBezTo>
                    <a:pt x="858" y="1199"/>
                    <a:pt x="1102" y="758"/>
                    <a:pt x="1102" y="391"/>
                  </a:cubicBezTo>
                  <a:cubicBezTo>
                    <a:pt x="1102" y="145"/>
                    <a:pt x="977" y="0"/>
                    <a:pt x="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3449100" y="3119700"/>
              <a:ext cx="19600" cy="25925"/>
            </a:xfrm>
            <a:custGeom>
              <a:rect b="b" l="l" r="r" t="t"/>
              <a:pathLst>
                <a:path extrusionOk="0" h="1037" w="784">
                  <a:moveTo>
                    <a:pt x="570" y="1"/>
                  </a:moveTo>
                  <a:cubicBezTo>
                    <a:pt x="517" y="1"/>
                    <a:pt x="457" y="18"/>
                    <a:pt x="392" y="54"/>
                  </a:cubicBezTo>
                  <a:cubicBezTo>
                    <a:pt x="172" y="176"/>
                    <a:pt x="0" y="494"/>
                    <a:pt x="0" y="739"/>
                  </a:cubicBezTo>
                  <a:cubicBezTo>
                    <a:pt x="0" y="931"/>
                    <a:pt x="88" y="1036"/>
                    <a:pt x="217" y="1036"/>
                  </a:cubicBezTo>
                  <a:cubicBezTo>
                    <a:pt x="270" y="1036"/>
                    <a:pt x="329" y="1019"/>
                    <a:pt x="392" y="984"/>
                  </a:cubicBezTo>
                  <a:cubicBezTo>
                    <a:pt x="613" y="837"/>
                    <a:pt x="784" y="543"/>
                    <a:pt x="784" y="274"/>
                  </a:cubicBezTo>
                  <a:cubicBezTo>
                    <a:pt x="784" y="101"/>
                    <a:pt x="698" y="1"/>
                    <a:pt x="570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3899675" y="2955125"/>
              <a:ext cx="318375" cy="184300"/>
            </a:xfrm>
            <a:custGeom>
              <a:rect b="b" l="l" r="r" t="t"/>
              <a:pathLst>
                <a:path extrusionOk="0" h="7372" w="12735">
                  <a:moveTo>
                    <a:pt x="7273" y="0"/>
                  </a:moveTo>
                  <a:lnTo>
                    <a:pt x="0" y="4212"/>
                  </a:lnTo>
                  <a:lnTo>
                    <a:pt x="5461" y="7371"/>
                  </a:lnTo>
                  <a:lnTo>
                    <a:pt x="12734" y="3159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4036200" y="3034100"/>
              <a:ext cx="181850" cy="110825"/>
            </a:xfrm>
            <a:custGeom>
              <a:rect b="b" l="l" r="r" t="t"/>
              <a:pathLst>
                <a:path extrusionOk="0" h="4433" w="7274">
                  <a:moveTo>
                    <a:pt x="7273" y="0"/>
                  </a:moveTo>
                  <a:lnTo>
                    <a:pt x="0" y="4212"/>
                  </a:lnTo>
                  <a:lnTo>
                    <a:pt x="0" y="4433"/>
                  </a:lnTo>
                  <a:lnTo>
                    <a:pt x="7273" y="245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3899675" y="3060425"/>
              <a:ext cx="136550" cy="84500"/>
            </a:xfrm>
            <a:custGeom>
              <a:rect b="b" l="l" r="r" t="t"/>
              <a:pathLst>
                <a:path extrusionOk="0" h="3380" w="5462">
                  <a:moveTo>
                    <a:pt x="0" y="0"/>
                  </a:moveTo>
                  <a:lnTo>
                    <a:pt x="0" y="221"/>
                  </a:lnTo>
                  <a:lnTo>
                    <a:pt x="5461" y="3380"/>
                  </a:lnTo>
                  <a:lnTo>
                    <a:pt x="5461" y="3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3548875" y="3234900"/>
              <a:ext cx="133500" cy="89400"/>
            </a:xfrm>
            <a:custGeom>
              <a:rect b="b" l="l" r="r" t="t"/>
              <a:pathLst>
                <a:path extrusionOk="0" h="3576" w="5340">
                  <a:moveTo>
                    <a:pt x="1" y="0"/>
                  </a:moveTo>
                  <a:lnTo>
                    <a:pt x="1" y="466"/>
                  </a:lnTo>
                  <a:lnTo>
                    <a:pt x="5339" y="3576"/>
                  </a:lnTo>
                  <a:lnTo>
                    <a:pt x="5339" y="31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3682350" y="3141850"/>
              <a:ext cx="295100" cy="182450"/>
            </a:xfrm>
            <a:custGeom>
              <a:rect b="b" l="l" r="r" t="t"/>
              <a:pathLst>
                <a:path extrusionOk="0" h="7298" w="11804">
                  <a:moveTo>
                    <a:pt x="11803" y="0"/>
                  </a:moveTo>
                  <a:lnTo>
                    <a:pt x="0" y="6832"/>
                  </a:lnTo>
                  <a:lnTo>
                    <a:pt x="0" y="7298"/>
                  </a:lnTo>
                  <a:lnTo>
                    <a:pt x="11803" y="465"/>
                  </a:lnTo>
                  <a:lnTo>
                    <a:pt x="11803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3548875" y="3064100"/>
              <a:ext cx="428575" cy="248575"/>
            </a:xfrm>
            <a:custGeom>
              <a:rect b="b" l="l" r="r" t="t"/>
              <a:pathLst>
                <a:path extrusionOk="0" h="9943" w="17143">
                  <a:moveTo>
                    <a:pt x="11804" y="0"/>
                  </a:moveTo>
                  <a:lnTo>
                    <a:pt x="1" y="6832"/>
                  </a:lnTo>
                  <a:lnTo>
                    <a:pt x="5339" y="9942"/>
                  </a:lnTo>
                  <a:lnTo>
                    <a:pt x="17142" y="3110"/>
                  </a:lnTo>
                  <a:lnTo>
                    <a:pt x="11804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3826200" y="3083675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1" y="1"/>
                  </a:moveTo>
                  <a:lnTo>
                    <a:pt x="1" y="246"/>
                  </a:lnTo>
                  <a:lnTo>
                    <a:pt x="736" y="662"/>
                  </a:lnTo>
                  <a:lnTo>
                    <a:pt x="736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3844575" y="3084300"/>
              <a:ext cx="18400" cy="15925"/>
            </a:xfrm>
            <a:custGeom>
              <a:rect b="b" l="l" r="r" t="t"/>
              <a:pathLst>
                <a:path extrusionOk="0" h="637" w="736">
                  <a:moveTo>
                    <a:pt x="735" y="0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3826200" y="3073275"/>
              <a:ext cx="36775" cy="21450"/>
            </a:xfrm>
            <a:custGeom>
              <a:rect b="b" l="l" r="r" t="t"/>
              <a:pathLst>
                <a:path extrusionOk="0" h="858" w="1471">
                  <a:moveTo>
                    <a:pt x="736" y="0"/>
                  </a:moveTo>
                  <a:lnTo>
                    <a:pt x="1" y="417"/>
                  </a:lnTo>
                  <a:lnTo>
                    <a:pt x="736" y="858"/>
                  </a:lnTo>
                  <a:lnTo>
                    <a:pt x="1470" y="441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3802950" y="309715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0" y="1"/>
                  </a:moveTo>
                  <a:lnTo>
                    <a:pt x="0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3821325" y="3097750"/>
              <a:ext cx="18375" cy="15950"/>
            </a:xfrm>
            <a:custGeom>
              <a:rect b="b" l="l" r="r" t="t"/>
              <a:pathLst>
                <a:path extrusionOk="0" h="638" w="735">
                  <a:moveTo>
                    <a:pt x="735" y="1"/>
                  </a:moveTo>
                  <a:lnTo>
                    <a:pt x="0" y="417"/>
                  </a:lnTo>
                  <a:lnTo>
                    <a:pt x="0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3802950" y="3086750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11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3779675" y="3110625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1" y="0"/>
                  </a:moveTo>
                  <a:lnTo>
                    <a:pt x="1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3798050" y="3111225"/>
              <a:ext cx="17775" cy="15950"/>
            </a:xfrm>
            <a:custGeom>
              <a:rect b="b" l="l" r="r" t="t"/>
              <a:pathLst>
                <a:path extrusionOk="0" h="638" w="711">
                  <a:moveTo>
                    <a:pt x="711" y="1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11" y="221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3779675" y="3100200"/>
              <a:ext cx="36150" cy="21475"/>
            </a:xfrm>
            <a:custGeom>
              <a:rect b="b" l="l" r="r" t="t"/>
              <a:pathLst>
                <a:path extrusionOk="0" h="859" w="1446">
                  <a:moveTo>
                    <a:pt x="711" y="1"/>
                  </a:moveTo>
                  <a:lnTo>
                    <a:pt x="1" y="417"/>
                  </a:lnTo>
                  <a:lnTo>
                    <a:pt x="735" y="858"/>
                  </a:lnTo>
                  <a:lnTo>
                    <a:pt x="1446" y="442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3755800" y="3124075"/>
              <a:ext cx="19000" cy="16575"/>
            </a:xfrm>
            <a:custGeom>
              <a:rect b="b" l="l" r="r" t="t"/>
              <a:pathLst>
                <a:path extrusionOk="0" h="663" w="760">
                  <a:moveTo>
                    <a:pt x="1" y="1"/>
                  </a:moveTo>
                  <a:lnTo>
                    <a:pt x="1" y="246"/>
                  </a:lnTo>
                  <a:lnTo>
                    <a:pt x="760" y="662"/>
                  </a:lnTo>
                  <a:lnTo>
                    <a:pt x="760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3774775" y="3124700"/>
              <a:ext cx="17800" cy="15950"/>
            </a:xfrm>
            <a:custGeom>
              <a:rect b="b" l="l" r="r" t="t"/>
              <a:pathLst>
                <a:path extrusionOk="0" h="638" w="712">
                  <a:moveTo>
                    <a:pt x="711" y="0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11" y="22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3755800" y="3113675"/>
              <a:ext cx="36775" cy="21450"/>
            </a:xfrm>
            <a:custGeom>
              <a:rect b="b" l="l" r="r" t="t"/>
              <a:pathLst>
                <a:path extrusionOk="0" h="858" w="1471">
                  <a:moveTo>
                    <a:pt x="735" y="1"/>
                  </a:moveTo>
                  <a:lnTo>
                    <a:pt x="1" y="417"/>
                  </a:lnTo>
                  <a:lnTo>
                    <a:pt x="760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3732550" y="3137550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3750900" y="3138175"/>
              <a:ext cx="18400" cy="15925"/>
            </a:xfrm>
            <a:custGeom>
              <a:rect b="b" l="l" r="r" t="t"/>
              <a:pathLst>
                <a:path extrusionOk="0" h="637" w="736">
                  <a:moveTo>
                    <a:pt x="736" y="0"/>
                  </a:moveTo>
                  <a:lnTo>
                    <a:pt x="1" y="416"/>
                  </a:lnTo>
                  <a:lnTo>
                    <a:pt x="1" y="637"/>
                  </a:lnTo>
                  <a:lnTo>
                    <a:pt x="736" y="221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3732550" y="3127150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35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3709275" y="3151025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1" y="0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3727650" y="3151625"/>
              <a:ext cx="18400" cy="15950"/>
            </a:xfrm>
            <a:custGeom>
              <a:rect b="b" l="l" r="r" t="t"/>
              <a:pathLst>
                <a:path extrusionOk="0" h="638" w="736">
                  <a:moveTo>
                    <a:pt x="735" y="1"/>
                  </a:moveTo>
                  <a:lnTo>
                    <a:pt x="0" y="417"/>
                  </a:lnTo>
                  <a:lnTo>
                    <a:pt x="0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3709275" y="3140625"/>
              <a:ext cx="36775" cy="21450"/>
            </a:xfrm>
            <a:custGeom>
              <a:rect b="b" l="l" r="r" t="t"/>
              <a:pathLst>
                <a:path extrusionOk="0" h="858" w="1471">
                  <a:moveTo>
                    <a:pt x="735" y="0"/>
                  </a:moveTo>
                  <a:lnTo>
                    <a:pt x="1" y="416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3686025" y="3164500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3704375" y="3165100"/>
              <a:ext cx="18400" cy="15950"/>
            </a:xfrm>
            <a:custGeom>
              <a:rect b="b" l="l" r="r" t="t"/>
              <a:pathLst>
                <a:path extrusionOk="0" h="638" w="736">
                  <a:moveTo>
                    <a:pt x="735" y="1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15"/>
            <p:cNvSpPr/>
            <p:nvPr/>
          </p:nvSpPr>
          <p:spPr>
            <a:xfrm>
              <a:off x="3686025" y="3154075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35" y="1"/>
                  </a:moveTo>
                  <a:lnTo>
                    <a:pt x="0" y="417"/>
                  </a:lnTo>
                  <a:lnTo>
                    <a:pt x="735" y="858"/>
                  </a:lnTo>
                  <a:lnTo>
                    <a:pt x="1469" y="442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3662750" y="3177950"/>
              <a:ext cx="18400" cy="16575"/>
            </a:xfrm>
            <a:custGeom>
              <a:rect b="b" l="l" r="r" t="t"/>
              <a:pathLst>
                <a:path extrusionOk="0" h="663" w="736">
                  <a:moveTo>
                    <a:pt x="1" y="1"/>
                  </a:moveTo>
                  <a:lnTo>
                    <a:pt x="1" y="246"/>
                  </a:lnTo>
                  <a:lnTo>
                    <a:pt x="735" y="662"/>
                  </a:lnTo>
                  <a:lnTo>
                    <a:pt x="735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3681125" y="3178575"/>
              <a:ext cx="18375" cy="15950"/>
            </a:xfrm>
            <a:custGeom>
              <a:rect b="b" l="l" r="r" t="t"/>
              <a:pathLst>
                <a:path extrusionOk="0" h="638" w="735">
                  <a:moveTo>
                    <a:pt x="735" y="0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3662750" y="3167550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35" y="1"/>
                  </a:moveTo>
                  <a:lnTo>
                    <a:pt x="1" y="417"/>
                  </a:lnTo>
                  <a:lnTo>
                    <a:pt x="735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3639500" y="3191425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3657850" y="3192050"/>
              <a:ext cx="18400" cy="15925"/>
            </a:xfrm>
            <a:custGeom>
              <a:rect b="b" l="l" r="r" t="t"/>
              <a:pathLst>
                <a:path extrusionOk="0" h="637" w="736">
                  <a:moveTo>
                    <a:pt x="735" y="0"/>
                  </a:moveTo>
                  <a:lnTo>
                    <a:pt x="1" y="416"/>
                  </a:lnTo>
                  <a:lnTo>
                    <a:pt x="1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3639500" y="3181025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35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69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3616225" y="320490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1" y="0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3634600" y="3205500"/>
              <a:ext cx="18375" cy="15950"/>
            </a:xfrm>
            <a:custGeom>
              <a:rect b="b" l="l" r="r" t="t"/>
              <a:pathLst>
                <a:path extrusionOk="0" h="638" w="735">
                  <a:moveTo>
                    <a:pt x="735" y="1"/>
                  </a:moveTo>
                  <a:lnTo>
                    <a:pt x="0" y="417"/>
                  </a:lnTo>
                  <a:lnTo>
                    <a:pt x="0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3616225" y="3194500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11" y="0"/>
                  </a:moveTo>
                  <a:lnTo>
                    <a:pt x="1" y="416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3569075" y="3231825"/>
              <a:ext cx="19025" cy="16550"/>
            </a:xfrm>
            <a:custGeom>
              <a:rect b="b" l="l" r="r" t="t"/>
              <a:pathLst>
                <a:path extrusionOk="0" h="662" w="761">
                  <a:moveTo>
                    <a:pt x="1" y="1"/>
                  </a:moveTo>
                  <a:lnTo>
                    <a:pt x="1" y="246"/>
                  </a:lnTo>
                  <a:lnTo>
                    <a:pt x="760" y="662"/>
                  </a:lnTo>
                  <a:lnTo>
                    <a:pt x="760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3588075" y="3218975"/>
              <a:ext cx="41650" cy="29400"/>
            </a:xfrm>
            <a:custGeom>
              <a:rect b="b" l="l" r="r" t="t"/>
              <a:pathLst>
                <a:path extrusionOk="0" h="1176" w="1666">
                  <a:moveTo>
                    <a:pt x="1665" y="1"/>
                  </a:moveTo>
                  <a:lnTo>
                    <a:pt x="0" y="956"/>
                  </a:lnTo>
                  <a:lnTo>
                    <a:pt x="0" y="1176"/>
                  </a:lnTo>
                  <a:lnTo>
                    <a:pt x="1665" y="221"/>
                  </a:lnTo>
                  <a:lnTo>
                    <a:pt x="166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3569075" y="3207950"/>
              <a:ext cx="60650" cy="34925"/>
            </a:xfrm>
            <a:custGeom>
              <a:rect b="b" l="l" r="r" t="t"/>
              <a:pathLst>
                <a:path extrusionOk="0" h="1397" w="2426">
                  <a:moveTo>
                    <a:pt x="1666" y="1"/>
                  </a:moveTo>
                  <a:lnTo>
                    <a:pt x="1" y="956"/>
                  </a:lnTo>
                  <a:lnTo>
                    <a:pt x="760" y="1397"/>
                  </a:lnTo>
                  <a:lnTo>
                    <a:pt x="2425" y="442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3826200" y="3111225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1" y="1"/>
                  </a:moveTo>
                  <a:lnTo>
                    <a:pt x="1" y="221"/>
                  </a:lnTo>
                  <a:lnTo>
                    <a:pt x="736" y="662"/>
                  </a:lnTo>
                  <a:lnTo>
                    <a:pt x="736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3844575" y="3097750"/>
              <a:ext cx="41650" cy="30025"/>
            </a:xfrm>
            <a:custGeom>
              <a:rect b="b" l="l" r="r" t="t"/>
              <a:pathLst>
                <a:path extrusionOk="0" h="1201" w="1666">
                  <a:moveTo>
                    <a:pt x="1666" y="1"/>
                  </a:moveTo>
                  <a:lnTo>
                    <a:pt x="1" y="956"/>
                  </a:lnTo>
                  <a:lnTo>
                    <a:pt x="1" y="1201"/>
                  </a:lnTo>
                  <a:lnTo>
                    <a:pt x="1666" y="221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3826200" y="3086750"/>
              <a:ext cx="60025" cy="34925"/>
            </a:xfrm>
            <a:custGeom>
              <a:rect b="b" l="l" r="r" t="t"/>
              <a:pathLst>
                <a:path extrusionOk="0" h="1397" w="2401">
                  <a:moveTo>
                    <a:pt x="1666" y="0"/>
                  </a:moveTo>
                  <a:lnTo>
                    <a:pt x="1" y="980"/>
                  </a:lnTo>
                  <a:lnTo>
                    <a:pt x="736" y="1396"/>
                  </a:lnTo>
                  <a:lnTo>
                    <a:pt x="2401" y="441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3802950" y="312470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0" y="0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15"/>
            <p:cNvSpPr/>
            <p:nvPr/>
          </p:nvSpPr>
          <p:spPr>
            <a:xfrm>
              <a:off x="3821325" y="3124700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735" y="0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3802950" y="3113675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35" y="1"/>
                  </a:moveTo>
                  <a:lnTo>
                    <a:pt x="0" y="441"/>
                  </a:lnTo>
                  <a:lnTo>
                    <a:pt x="735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3779675" y="3138175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1" y="0"/>
                  </a:moveTo>
                  <a:lnTo>
                    <a:pt x="1" y="221"/>
                  </a:lnTo>
                  <a:lnTo>
                    <a:pt x="735" y="661"/>
                  </a:lnTo>
                  <a:lnTo>
                    <a:pt x="735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3798050" y="3138175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735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3779675" y="3127150"/>
              <a:ext cx="36775" cy="21450"/>
            </a:xfrm>
            <a:custGeom>
              <a:rect b="b" l="l" r="r" t="t"/>
              <a:pathLst>
                <a:path extrusionOk="0" h="858" w="1471">
                  <a:moveTo>
                    <a:pt x="735" y="0"/>
                  </a:moveTo>
                  <a:lnTo>
                    <a:pt x="1" y="441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3756425" y="3151625"/>
              <a:ext cx="18375" cy="16575"/>
            </a:xfrm>
            <a:custGeom>
              <a:rect b="b" l="l" r="r" t="t"/>
              <a:pathLst>
                <a:path extrusionOk="0" h="663" w="735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3774775" y="3151625"/>
              <a:ext cx="18400" cy="16575"/>
            </a:xfrm>
            <a:custGeom>
              <a:rect b="b" l="l" r="r" t="t"/>
              <a:pathLst>
                <a:path extrusionOk="0" h="663" w="736">
                  <a:moveTo>
                    <a:pt x="736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6" y="246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3756425" y="3140625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10" y="0"/>
                  </a:moveTo>
                  <a:lnTo>
                    <a:pt x="0" y="441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15"/>
            <p:cNvSpPr/>
            <p:nvPr/>
          </p:nvSpPr>
          <p:spPr>
            <a:xfrm>
              <a:off x="3733150" y="316510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1" y="1"/>
                  </a:moveTo>
                  <a:lnTo>
                    <a:pt x="1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15"/>
            <p:cNvSpPr/>
            <p:nvPr/>
          </p:nvSpPr>
          <p:spPr>
            <a:xfrm>
              <a:off x="3751525" y="316510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3733150" y="3154075"/>
              <a:ext cx="36775" cy="21450"/>
            </a:xfrm>
            <a:custGeom>
              <a:rect b="b" l="l" r="r" t="t"/>
              <a:pathLst>
                <a:path extrusionOk="0" h="858" w="1471">
                  <a:moveTo>
                    <a:pt x="711" y="1"/>
                  </a:moveTo>
                  <a:lnTo>
                    <a:pt x="1" y="442"/>
                  </a:lnTo>
                  <a:lnTo>
                    <a:pt x="735" y="858"/>
                  </a:lnTo>
                  <a:lnTo>
                    <a:pt x="1470" y="442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3709900" y="3178575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0" y="0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3728250" y="3178575"/>
              <a:ext cx="17800" cy="16550"/>
            </a:xfrm>
            <a:custGeom>
              <a:rect b="b" l="l" r="r" t="t"/>
              <a:pathLst>
                <a:path extrusionOk="0" h="662" w="712">
                  <a:moveTo>
                    <a:pt x="711" y="0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11" y="2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15"/>
            <p:cNvSpPr/>
            <p:nvPr/>
          </p:nvSpPr>
          <p:spPr>
            <a:xfrm>
              <a:off x="3709900" y="3167550"/>
              <a:ext cx="36150" cy="21450"/>
            </a:xfrm>
            <a:custGeom>
              <a:rect b="b" l="l" r="r" t="t"/>
              <a:pathLst>
                <a:path extrusionOk="0" h="858" w="1446">
                  <a:moveTo>
                    <a:pt x="710" y="1"/>
                  </a:moveTo>
                  <a:lnTo>
                    <a:pt x="0" y="441"/>
                  </a:lnTo>
                  <a:lnTo>
                    <a:pt x="735" y="858"/>
                  </a:lnTo>
                  <a:lnTo>
                    <a:pt x="1445" y="441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15"/>
            <p:cNvSpPr/>
            <p:nvPr/>
          </p:nvSpPr>
          <p:spPr>
            <a:xfrm>
              <a:off x="3686025" y="3192050"/>
              <a:ext cx="19000" cy="16550"/>
            </a:xfrm>
            <a:custGeom>
              <a:rect b="b" l="l" r="r" t="t"/>
              <a:pathLst>
                <a:path extrusionOk="0" h="662" w="760">
                  <a:moveTo>
                    <a:pt x="0" y="0"/>
                  </a:moveTo>
                  <a:lnTo>
                    <a:pt x="0" y="221"/>
                  </a:lnTo>
                  <a:lnTo>
                    <a:pt x="759" y="661"/>
                  </a:lnTo>
                  <a:lnTo>
                    <a:pt x="759" y="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3705000" y="3192050"/>
              <a:ext cx="17775" cy="16550"/>
            </a:xfrm>
            <a:custGeom>
              <a:rect b="b" l="l" r="r" t="t"/>
              <a:pathLst>
                <a:path extrusionOk="0" h="662" w="711">
                  <a:moveTo>
                    <a:pt x="710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10" y="24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3686025" y="3181025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35" y="0"/>
                  </a:moveTo>
                  <a:lnTo>
                    <a:pt x="0" y="441"/>
                  </a:lnTo>
                  <a:lnTo>
                    <a:pt x="759" y="857"/>
                  </a:lnTo>
                  <a:lnTo>
                    <a:pt x="1469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3662750" y="3205500"/>
              <a:ext cx="18400" cy="16575"/>
            </a:xfrm>
            <a:custGeom>
              <a:rect b="b" l="l" r="r" t="t"/>
              <a:pathLst>
                <a:path extrusionOk="0" h="663" w="736">
                  <a:moveTo>
                    <a:pt x="1" y="1"/>
                  </a:moveTo>
                  <a:lnTo>
                    <a:pt x="1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3681125" y="3205500"/>
              <a:ext cx="18375" cy="16575"/>
            </a:xfrm>
            <a:custGeom>
              <a:rect b="b" l="l" r="r" t="t"/>
              <a:pathLst>
                <a:path extrusionOk="0" h="663" w="735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3662750" y="3194500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35" y="0"/>
                  </a:moveTo>
                  <a:lnTo>
                    <a:pt x="1" y="441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3639500" y="3218975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3657850" y="3218975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735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5" y="245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3639500" y="3207950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35" y="1"/>
                  </a:moveTo>
                  <a:lnTo>
                    <a:pt x="0" y="442"/>
                  </a:lnTo>
                  <a:lnTo>
                    <a:pt x="735" y="858"/>
                  </a:lnTo>
                  <a:lnTo>
                    <a:pt x="1469" y="442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3616225" y="323245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1" y="0"/>
                  </a:moveTo>
                  <a:lnTo>
                    <a:pt x="1" y="221"/>
                  </a:lnTo>
                  <a:lnTo>
                    <a:pt x="735" y="661"/>
                  </a:lnTo>
                  <a:lnTo>
                    <a:pt x="735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3634600" y="3232450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735" y="0"/>
                  </a:moveTo>
                  <a:lnTo>
                    <a:pt x="0" y="417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3616225" y="3221425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35" y="1"/>
                  </a:moveTo>
                  <a:lnTo>
                    <a:pt x="1" y="441"/>
                  </a:lnTo>
                  <a:lnTo>
                    <a:pt x="735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3592975" y="3245925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0" y="0"/>
                  </a:moveTo>
                  <a:lnTo>
                    <a:pt x="0" y="220"/>
                  </a:lnTo>
                  <a:lnTo>
                    <a:pt x="735" y="661"/>
                  </a:lnTo>
                  <a:lnTo>
                    <a:pt x="735" y="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3611325" y="3245925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735" y="0"/>
                  </a:moveTo>
                  <a:lnTo>
                    <a:pt x="1" y="416"/>
                  </a:lnTo>
                  <a:lnTo>
                    <a:pt x="1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15"/>
            <p:cNvSpPr/>
            <p:nvPr/>
          </p:nvSpPr>
          <p:spPr>
            <a:xfrm>
              <a:off x="3592975" y="3234900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35" y="0"/>
                  </a:moveTo>
                  <a:lnTo>
                    <a:pt x="0" y="441"/>
                  </a:lnTo>
                  <a:lnTo>
                    <a:pt x="735" y="857"/>
                  </a:lnTo>
                  <a:lnTo>
                    <a:pt x="1469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15"/>
            <p:cNvSpPr/>
            <p:nvPr/>
          </p:nvSpPr>
          <p:spPr>
            <a:xfrm>
              <a:off x="3850075" y="312470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1" y="0"/>
                  </a:moveTo>
                  <a:lnTo>
                    <a:pt x="1" y="245"/>
                  </a:lnTo>
                  <a:lnTo>
                    <a:pt x="736" y="662"/>
                  </a:lnTo>
                  <a:lnTo>
                    <a:pt x="736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15"/>
            <p:cNvSpPr/>
            <p:nvPr/>
          </p:nvSpPr>
          <p:spPr>
            <a:xfrm>
              <a:off x="3868450" y="3111225"/>
              <a:ext cx="41650" cy="30025"/>
            </a:xfrm>
            <a:custGeom>
              <a:rect b="b" l="l" r="r" t="t"/>
              <a:pathLst>
                <a:path extrusionOk="0" h="1201" w="1666">
                  <a:moveTo>
                    <a:pt x="1666" y="1"/>
                  </a:moveTo>
                  <a:lnTo>
                    <a:pt x="1" y="956"/>
                  </a:lnTo>
                  <a:lnTo>
                    <a:pt x="1" y="1201"/>
                  </a:lnTo>
                  <a:lnTo>
                    <a:pt x="1666" y="246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15"/>
            <p:cNvSpPr/>
            <p:nvPr/>
          </p:nvSpPr>
          <p:spPr>
            <a:xfrm>
              <a:off x="3850075" y="3100825"/>
              <a:ext cx="60025" cy="34300"/>
            </a:xfrm>
            <a:custGeom>
              <a:rect b="b" l="l" r="r" t="t"/>
              <a:pathLst>
                <a:path extrusionOk="0" h="1372" w="2401">
                  <a:moveTo>
                    <a:pt x="1642" y="0"/>
                  </a:moveTo>
                  <a:lnTo>
                    <a:pt x="1" y="955"/>
                  </a:lnTo>
                  <a:lnTo>
                    <a:pt x="736" y="1372"/>
                  </a:lnTo>
                  <a:lnTo>
                    <a:pt x="2401" y="417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15"/>
            <p:cNvSpPr/>
            <p:nvPr/>
          </p:nvSpPr>
          <p:spPr>
            <a:xfrm>
              <a:off x="3826200" y="3138175"/>
              <a:ext cx="19025" cy="16550"/>
            </a:xfrm>
            <a:custGeom>
              <a:rect b="b" l="l" r="r" t="t"/>
              <a:pathLst>
                <a:path extrusionOk="0" h="662" w="761">
                  <a:moveTo>
                    <a:pt x="1" y="0"/>
                  </a:moveTo>
                  <a:lnTo>
                    <a:pt x="1" y="245"/>
                  </a:lnTo>
                  <a:lnTo>
                    <a:pt x="760" y="661"/>
                  </a:lnTo>
                  <a:lnTo>
                    <a:pt x="760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15"/>
            <p:cNvSpPr/>
            <p:nvPr/>
          </p:nvSpPr>
          <p:spPr>
            <a:xfrm>
              <a:off x="3845200" y="3138175"/>
              <a:ext cx="17775" cy="16550"/>
            </a:xfrm>
            <a:custGeom>
              <a:rect b="b" l="l" r="r" t="t"/>
              <a:pathLst>
                <a:path extrusionOk="0" h="662" w="711">
                  <a:moveTo>
                    <a:pt x="710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10" y="24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15"/>
            <p:cNvSpPr/>
            <p:nvPr/>
          </p:nvSpPr>
          <p:spPr>
            <a:xfrm>
              <a:off x="3826200" y="3127750"/>
              <a:ext cx="36775" cy="20850"/>
            </a:xfrm>
            <a:custGeom>
              <a:rect b="b" l="l" r="r" t="t"/>
              <a:pathLst>
                <a:path extrusionOk="0" h="834" w="1471">
                  <a:moveTo>
                    <a:pt x="736" y="1"/>
                  </a:moveTo>
                  <a:lnTo>
                    <a:pt x="1" y="417"/>
                  </a:lnTo>
                  <a:lnTo>
                    <a:pt x="760" y="833"/>
                  </a:lnTo>
                  <a:lnTo>
                    <a:pt x="1470" y="417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15"/>
            <p:cNvSpPr/>
            <p:nvPr/>
          </p:nvSpPr>
          <p:spPr>
            <a:xfrm>
              <a:off x="3802950" y="3151625"/>
              <a:ext cx="19000" cy="16575"/>
            </a:xfrm>
            <a:custGeom>
              <a:rect b="b" l="l" r="r" t="t"/>
              <a:pathLst>
                <a:path extrusionOk="0" h="663" w="760">
                  <a:moveTo>
                    <a:pt x="0" y="1"/>
                  </a:moveTo>
                  <a:lnTo>
                    <a:pt x="0" y="246"/>
                  </a:lnTo>
                  <a:lnTo>
                    <a:pt x="760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15"/>
            <p:cNvSpPr/>
            <p:nvPr/>
          </p:nvSpPr>
          <p:spPr>
            <a:xfrm>
              <a:off x="3821325" y="3151625"/>
              <a:ext cx="18375" cy="16575"/>
            </a:xfrm>
            <a:custGeom>
              <a:rect b="b" l="l" r="r" t="t"/>
              <a:pathLst>
                <a:path extrusionOk="0" h="663" w="735">
                  <a:moveTo>
                    <a:pt x="735" y="1"/>
                  </a:moveTo>
                  <a:lnTo>
                    <a:pt x="0" y="417"/>
                  </a:lnTo>
                  <a:lnTo>
                    <a:pt x="25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15"/>
            <p:cNvSpPr/>
            <p:nvPr/>
          </p:nvSpPr>
          <p:spPr>
            <a:xfrm>
              <a:off x="3802950" y="3141225"/>
              <a:ext cx="36750" cy="20850"/>
            </a:xfrm>
            <a:custGeom>
              <a:rect b="b" l="l" r="r" t="t"/>
              <a:pathLst>
                <a:path extrusionOk="0" h="834" w="1470">
                  <a:moveTo>
                    <a:pt x="735" y="1"/>
                  </a:moveTo>
                  <a:lnTo>
                    <a:pt x="0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15"/>
            <p:cNvSpPr/>
            <p:nvPr/>
          </p:nvSpPr>
          <p:spPr>
            <a:xfrm>
              <a:off x="3779675" y="316510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1" y="1"/>
                  </a:moveTo>
                  <a:lnTo>
                    <a:pt x="1" y="246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15"/>
            <p:cNvSpPr/>
            <p:nvPr/>
          </p:nvSpPr>
          <p:spPr>
            <a:xfrm>
              <a:off x="3798050" y="316510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15"/>
            <p:cNvSpPr/>
            <p:nvPr/>
          </p:nvSpPr>
          <p:spPr>
            <a:xfrm>
              <a:off x="3779675" y="3154700"/>
              <a:ext cx="36775" cy="20825"/>
            </a:xfrm>
            <a:custGeom>
              <a:rect b="b" l="l" r="r" t="t"/>
              <a:pathLst>
                <a:path extrusionOk="0" h="833" w="1471">
                  <a:moveTo>
                    <a:pt x="735" y="0"/>
                  </a:moveTo>
                  <a:lnTo>
                    <a:pt x="1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15"/>
            <p:cNvSpPr/>
            <p:nvPr/>
          </p:nvSpPr>
          <p:spPr>
            <a:xfrm>
              <a:off x="3756425" y="3178575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0" y="0"/>
                  </a:moveTo>
                  <a:lnTo>
                    <a:pt x="0" y="245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15"/>
            <p:cNvSpPr/>
            <p:nvPr/>
          </p:nvSpPr>
          <p:spPr>
            <a:xfrm>
              <a:off x="3774775" y="3178575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736" y="0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6" y="245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15"/>
            <p:cNvSpPr/>
            <p:nvPr/>
          </p:nvSpPr>
          <p:spPr>
            <a:xfrm>
              <a:off x="3756425" y="3168175"/>
              <a:ext cx="36750" cy="20825"/>
            </a:xfrm>
            <a:custGeom>
              <a:rect b="b" l="l" r="r" t="t"/>
              <a:pathLst>
                <a:path extrusionOk="0" h="833" w="1470">
                  <a:moveTo>
                    <a:pt x="735" y="0"/>
                  </a:moveTo>
                  <a:lnTo>
                    <a:pt x="0" y="416"/>
                  </a:lnTo>
                  <a:lnTo>
                    <a:pt x="735" y="833"/>
                  </a:lnTo>
                  <a:lnTo>
                    <a:pt x="1470" y="41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15"/>
            <p:cNvSpPr/>
            <p:nvPr/>
          </p:nvSpPr>
          <p:spPr>
            <a:xfrm>
              <a:off x="3733150" y="319205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1" y="0"/>
                  </a:moveTo>
                  <a:lnTo>
                    <a:pt x="1" y="245"/>
                  </a:lnTo>
                  <a:lnTo>
                    <a:pt x="735" y="661"/>
                  </a:lnTo>
                  <a:lnTo>
                    <a:pt x="735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15"/>
            <p:cNvSpPr/>
            <p:nvPr/>
          </p:nvSpPr>
          <p:spPr>
            <a:xfrm>
              <a:off x="3751525" y="319205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735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15"/>
            <p:cNvSpPr/>
            <p:nvPr/>
          </p:nvSpPr>
          <p:spPr>
            <a:xfrm>
              <a:off x="3733150" y="3181625"/>
              <a:ext cx="36775" cy="20850"/>
            </a:xfrm>
            <a:custGeom>
              <a:rect b="b" l="l" r="r" t="t"/>
              <a:pathLst>
                <a:path extrusionOk="0" h="834" w="1471">
                  <a:moveTo>
                    <a:pt x="735" y="1"/>
                  </a:moveTo>
                  <a:lnTo>
                    <a:pt x="1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15"/>
            <p:cNvSpPr/>
            <p:nvPr/>
          </p:nvSpPr>
          <p:spPr>
            <a:xfrm>
              <a:off x="3709900" y="3205500"/>
              <a:ext cx="18375" cy="16575"/>
            </a:xfrm>
            <a:custGeom>
              <a:rect b="b" l="l" r="r" t="t"/>
              <a:pathLst>
                <a:path extrusionOk="0" h="663" w="735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15"/>
            <p:cNvSpPr/>
            <p:nvPr/>
          </p:nvSpPr>
          <p:spPr>
            <a:xfrm>
              <a:off x="3728250" y="3205500"/>
              <a:ext cx="18400" cy="16575"/>
            </a:xfrm>
            <a:custGeom>
              <a:rect b="b" l="l" r="r" t="t"/>
              <a:pathLst>
                <a:path extrusionOk="0" h="663" w="736">
                  <a:moveTo>
                    <a:pt x="736" y="1"/>
                  </a:moveTo>
                  <a:lnTo>
                    <a:pt x="1" y="442"/>
                  </a:lnTo>
                  <a:lnTo>
                    <a:pt x="1" y="662"/>
                  </a:lnTo>
                  <a:lnTo>
                    <a:pt x="736" y="246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15"/>
            <p:cNvSpPr/>
            <p:nvPr/>
          </p:nvSpPr>
          <p:spPr>
            <a:xfrm>
              <a:off x="3709900" y="3195100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35" y="1"/>
                  </a:moveTo>
                  <a:lnTo>
                    <a:pt x="0" y="417"/>
                  </a:lnTo>
                  <a:lnTo>
                    <a:pt x="735" y="858"/>
                  </a:lnTo>
                  <a:lnTo>
                    <a:pt x="1470" y="417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15"/>
            <p:cNvSpPr/>
            <p:nvPr/>
          </p:nvSpPr>
          <p:spPr>
            <a:xfrm>
              <a:off x="3686625" y="3218975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1" y="1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15"/>
            <p:cNvSpPr/>
            <p:nvPr/>
          </p:nvSpPr>
          <p:spPr>
            <a:xfrm>
              <a:off x="3705000" y="3218975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5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15"/>
            <p:cNvSpPr/>
            <p:nvPr/>
          </p:nvSpPr>
          <p:spPr>
            <a:xfrm>
              <a:off x="3686625" y="3208575"/>
              <a:ext cx="36750" cy="20825"/>
            </a:xfrm>
            <a:custGeom>
              <a:rect b="b" l="l" r="r" t="t"/>
              <a:pathLst>
                <a:path extrusionOk="0" h="833" w="1470">
                  <a:moveTo>
                    <a:pt x="711" y="0"/>
                  </a:moveTo>
                  <a:lnTo>
                    <a:pt x="1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15"/>
            <p:cNvSpPr/>
            <p:nvPr/>
          </p:nvSpPr>
          <p:spPr>
            <a:xfrm>
              <a:off x="3663375" y="3232450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15"/>
            <p:cNvSpPr/>
            <p:nvPr/>
          </p:nvSpPr>
          <p:spPr>
            <a:xfrm>
              <a:off x="3681725" y="323245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735" y="0"/>
                  </a:moveTo>
                  <a:lnTo>
                    <a:pt x="1" y="417"/>
                  </a:lnTo>
                  <a:lnTo>
                    <a:pt x="1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15"/>
            <p:cNvSpPr/>
            <p:nvPr/>
          </p:nvSpPr>
          <p:spPr>
            <a:xfrm>
              <a:off x="3663375" y="3222050"/>
              <a:ext cx="36750" cy="20825"/>
            </a:xfrm>
            <a:custGeom>
              <a:rect b="b" l="l" r="r" t="t"/>
              <a:pathLst>
                <a:path extrusionOk="0" h="833" w="1470">
                  <a:moveTo>
                    <a:pt x="710" y="0"/>
                  </a:moveTo>
                  <a:lnTo>
                    <a:pt x="0" y="416"/>
                  </a:lnTo>
                  <a:lnTo>
                    <a:pt x="735" y="833"/>
                  </a:lnTo>
                  <a:lnTo>
                    <a:pt x="1469" y="416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15"/>
            <p:cNvSpPr/>
            <p:nvPr/>
          </p:nvSpPr>
          <p:spPr>
            <a:xfrm>
              <a:off x="3616225" y="3259375"/>
              <a:ext cx="19000" cy="16550"/>
            </a:xfrm>
            <a:custGeom>
              <a:rect b="b" l="l" r="r" t="t"/>
              <a:pathLst>
                <a:path extrusionOk="0" h="662" w="760">
                  <a:moveTo>
                    <a:pt x="1" y="1"/>
                  </a:moveTo>
                  <a:lnTo>
                    <a:pt x="1" y="246"/>
                  </a:lnTo>
                  <a:lnTo>
                    <a:pt x="760" y="662"/>
                  </a:lnTo>
                  <a:lnTo>
                    <a:pt x="760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15"/>
            <p:cNvSpPr/>
            <p:nvPr/>
          </p:nvSpPr>
          <p:spPr>
            <a:xfrm>
              <a:off x="3635200" y="3245925"/>
              <a:ext cx="41050" cy="30000"/>
            </a:xfrm>
            <a:custGeom>
              <a:rect b="b" l="l" r="r" t="t"/>
              <a:pathLst>
                <a:path extrusionOk="0" h="1200" w="1642">
                  <a:moveTo>
                    <a:pt x="1641" y="0"/>
                  </a:moveTo>
                  <a:lnTo>
                    <a:pt x="1" y="980"/>
                  </a:lnTo>
                  <a:lnTo>
                    <a:pt x="1" y="1200"/>
                  </a:lnTo>
                  <a:lnTo>
                    <a:pt x="1641" y="245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15"/>
            <p:cNvSpPr/>
            <p:nvPr/>
          </p:nvSpPr>
          <p:spPr>
            <a:xfrm>
              <a:off x="3616225" y="3235500"/>
              <a:ext cx="60025" cy="34925"/>
            </a:xfrm>
            <a:custGeom>
              <a:rect b="b" l="l" r="r" t="t"/>
              <a:pathLst>
                <a:path extrusionOk="0" h="1397" w="2401">
                  <a:moveTo>
                    <a:pt x="1666" y="1"/>
                  </a:moveTo>
                  <a:lnTo>
                    <a:pt x="1" y="956"/>
                  </a:lnTo>
                  <a:lnTo>
                    <a:pt x="760" y="1397"/>
                  </a:lnTo>
                  <a:lnTo>
                    <a:pt x="2400" y="417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15"/>
            <p:cNvSpPr/>
            <p:nvPr/>
          </p:nvSpPr>
          <p:spPr>
            <a:xfrm>
              <a:off x="3850075" y="3151625"/>
              <a:ext cx="18400" cy="16575"/>
            </a:xfrm>
            <a:custGeom>
              <a:rect b="b" l="l" r="r" t="t"/>
              <a:pathLst>
                <a:path extrusionOk="0" h="663" w="736">
                  <a:moveTo>
                    <a:pt x="1" y="1"/>
                  </a:moveTo>
                  <a:lnTo>
                    <a:pt x="1" y="246"/>
                  </a:lnTo>
                  <a:lnTo>
                    <a:pt x="736" y="662"/>
                  </a:lnTo>
                  <a:lnTo>
                    <a:pt x="736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15"/>
            <p:cNvSpPr/>
            <p:nvPr/>
          </p:nvSpPr>
          <p:spPr>
            <a:xfrm>
              <a:off x="3868450" y="3125300"/>
              <a:ext cx="64925" cy="42900"/>
            </a:xfrm>
            <a:custGeom>
              <a:rect b="b" l="l" r="r" t="t"/>
              <a:pathLst>
                <a:path extrusionOk="0" h="1716" w="2597">
                  <a:moveTo>
                    <a:pt x="2596" y="1"/>
                  </a:moveTo>
                  <a:lnTo>
                    <a:pt x="1" y="1495"/>
                  </a:lnTo>
                  <a:lnTo>
                    <a:pt x="1" y="1715"/>
                  </a:lnTo>
                  <a:lnTo>
                    <a:pt x="2596" y="221"/>
                  </a:lnTo>
                  <a:lnTo>
                    <a:pt x="259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15"/>
            <p:cNvSpPr/>
            <p:nvPr/>
          </p:nvSpPr>
          <p:spPr>
            <a:xfrm>
              <a:off x="3850075" y="3114300"/>
              <a:ext cx="83300" cy="48375"/>
            </a:xfrm>
            <a:custGeom>
              <a:rect b="b" l="l" r="r" t="t"/>
              <a:pathLst>
                <a:path extrusionOk="0" h="1935" w="3332">
                  <a:moveTo>
                    <a:pt x="2597" y="0"/>
                  </a:moveTo>
                  <a:lnTo>
                    <a:pt x="1" y="1494"/>
                  </a:lnTo>
                  <a:lnTo>
                    <a:pt x="736" y="1935"/>
                  </a:lnTo>
                  <a:lnTo>
                    <a:pt x="3331" y="441"/>
                  </a:lnTo>
                  <a:lnTo>
                    <a:pt x="259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15"/>
            <p:cNvSpPr/>
            <p:nvPr/>
          </p:nvSpPr>
          <p:spPr>
            <a:xfrm>
              <a:off x="3826825" y="316510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15"/>
            <p:cNvSpPr/>
            <p:nvPr/>
          </p:nvSpPr>
          <p:spPr>
            <a:xfrm>
              <a:off x="3845200" y="3165725"/>
              <a:ext cx="18375" cy="15925"/>
            </a:xfrm>
            <a:custGeom>
              <a:rect b="b" l="l" r="r" t="t"/>
              <a:pathLst>
                <a:path extrusionOk="0" h="637" w="735">
                  <a:moveTo>
                    <a:pt x="735" y="0"/>
                  </a:moveTo>
                  <a:lnTo>
                    <a:pt x="0" y="416"/>
                  </a:lnTo>
                  <a:lnTo>
                    <a:pt x="0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15"/>
            <p:cNvSpPr/>
            <p:nvPr/>
          </p:nvSpPr>
          <p:spPr>
            <a:xfrm>
              <a:off x="3826825" y="3154700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35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15"/>
            <p:cNvSpPr/>
            <p:nvPr/>
          </p:nvSpPr>
          <p:spPr>
            <a:xfrm>
              <a:off x="3803550" y="3178575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1" y="0"/>
                  </a:moveTo>
                  <a:lnTo>
                    <a:pt x="1" y="245"/>
                  </a:lnTo>
                  <a:lnTo>
                    <a:pt x="736" y="662"/>
                  </a:lnTo>
                  <a:lnTo>
                    <a:pt x="736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15"/>
            <p:cNvSpPr/>
            <p:nvPr/>
          </p:nvSpPr>
          <p:spPr>
            <a:xfrm>
              <a:off x="3821925" y="3179175"/>
              <a:ext cx="18400" cy="15950"/>
            </a:xfrm>
            <a:custGeom>
              <a:rect b="b" l="l" r="r" t="t"/>
              <a:pathLst>
                <a:path extrusionOk="0" h="638" w="736">
                  <a:moveTo>
                    <a:pt x="735" y="1"/>
                  </a:moveTo>
                  <a:lnTo>
                    <a:pt x="1" y="417"/>
                  </a:lnTo>
                  <a:lnTo>
                    <a:pt x="1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15"/>
            <p:cNvSpPr/>
            <p:nvPr/>
          </p:nvSpPr>
          <p:spPr>
            <a:xfrm>
              <a:off x="3803550" y="3168175"/>
              <a:ext cx="36775" cy="21450"/>
            </a:xfrm>
            <a:custGeom>
              <a:rect b="b" l="l" r="r" t="t"/>
              <a:pathLst>
                <a:path extrusionOk="0" h="858" w="1471">
                  <a:moveTo>
                    <a:pt x="711" y="0"/>
                  </a:moveTo>
                  <a:lnTo>
                    <a:pt x="1" y="416"/>
                  </a:lnTo>
                  <a:lnTo>
                    <a:pt x="736" y="857"/>
                  </a:lnTo>
                  <a:lnTo>
                    <a:pt x="1470" y="44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15"/>
            <p:cNvSpPr/>
            <p:nvPr/>
          </p:nvSpPr>
          <p:spPr>
            <a:xfrm>
              <a:off x="3780300" y="3192050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15"/>
            <p:cNvSpPr/>
            <p:nvPr/>
          </p:nvSpPr>
          <p:spPr>
            <a:xfrm>
              <a:off x="3798650" y="3192650"/>
              <a:ext cx="18400" cy="15950"/>
            </a:xfrm>
            <a:custGeom>
              <a:rect b="b" l="l" r="r" t="t"/>
              <a:pathLst>
                <a:path extrusionOk="0" h="638" w="736">
                  <a:moveTo>
                    <a:pt x="711" y="1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6" y="221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15"/>
            <p:cNvSpPr/>
            <p:nvPr/>
          </p:nvSpPr>
          <p:spPr>
            <a:xfrm>
              <a:off x="3780300" y="3181625"/>
              <a:ext cx="36150" cy="21450"/>
            </a:xfrm>
            <a:custGeom>
              <a:rect b="b" l="l" r="r" t="t"/>
              <a:pathLst>
                <a:path extrusionOk="0" h="858" w="1446">
                  <a:moveTo>
                    <a:pt x="710" y="1"/>
                  </a:moveTo>
                  <a:lnTo>
                    <a:pt x="0" y="417"/>
                  </a:lnTo>
                  <a:lnTo>
                    <a:pt x="735" y="858"/>
                  </a:lnTo>
                  <a:lnTo>
                    <a:pt x="1445" y="442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15"/>
            <p:cNvSpPr/>
            <p:nvPr/>
          </p:nvSpPr>
          <p:spPr>
            <a:xfrm>
              <a:off x="3756425" y="3205500"/>
              <a:ext cx="19000" cy="16575"/>
            </a:xfrm>
            <a:custGeom>
              <a:rect b="b" l="l" r="r" t="t"/>
              <a:pathLst>
                <a:path extrusionOk="0" h="663" w="760">
                  <a:moveTo>
                    <a:pt x="0" y="1"/>
                  </a:moveTo>
                  <a:lnTo>
                    <a:pt x="25" y="246"/>
                  </a:lnTo>
                  <a:lnTo>
                    <a:pt x="759" y="662"/>
                  </a:lnTo>
                  <a:lnTo>
                    <a:pt x="759" y="4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15"/>
            <p:cNvSpPr/>
            <p:nvPr/>
          </p:nvSpPr>
          <p:spPr>
            <a:xfrm>
              <a:off x="3775400" y="3206125"/>
              <a:ext cx="17775" cy="15950"/>
            </a:xfrm>
            <a:custGeom>
              <a:rect b="b" l="l" r="r" t="t"/>
              <a:pathLst>
                <a:path extrusionOk="0" h="638" w="711">
                  <a:moveTo>
                    <a:pt x="711" y="0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11" y="22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15"/>
            <p:cNvSpPr/>
            <p:nvPr/>
          </p:nvSpPr>
          <p:spPr>
            <a:xfrm>
              <a:off x="3756425" y="3195100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35" y="1"/>
                  </a:moveTo>
                  <a:lnTo>
                    <a:pt x="0" y="417"/>
                  </a:lnTo>
                  <a:lnTo>
                    <a:pt x="759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15"/>
            <p:cNvSpPr/>
            <p:nvPr/>
          </p:nvSpPr>
          <p:spPr>
            <a:xfrm>
              <a:off x="3733150" y="3218975"/>
              <a:ext cx="19000" cy="16550"/>
            </a:xfrm>
            <a:custGeom>
              <a:rect b="b" l="l" r="r" t="t"/>
              <a:pathLst>
                <a:path extrusionOk="0" h="662" w="760">
                  <a:moveTo>
                    <a:pt x="1" y="1"/>
                  </a:moveTo>
                  <a:lnTo>
                    <a:pt x="1" y="245"/>
                  </a:lnTo>
                  <a:lnTo>
                    <a:pt x="760" y="662"/>
                  </a:lnTo>
                  <a:lnTo>
                    <a:pt x="735" y="4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15"/>
            <p:cNvSpPr/>
            <p:nvPr/>
          </p:nvSpPr>
          <p:spPr>
            <a:xfrm>
              <a:off x="3751525" y="3219600"/>
              <a:ext cx="18400" cy="15925"/>
            </a:xfrm>
            <a:custGeom>
              <a:rect b="b" l="l" r="r" t="t"/>
              <a:pathLst>
                <a:path extrusionOk="0" h="637" w="736">
                  <a:moveTo>
                    <a:pt x="735" y="0"/>
                  </a:moveTo>
                  <a:lnTo>
                    <a:pt x="0" y="416"/>
                  </a:lnTo>
                  <a:lnTo>
                    <a:pt x="25" y="637"/>
                  </a:lnTo>
                  <a:lnTo>
                    <a:pt x="735" y="220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15"/>
            <p:cNvSpPr/>
            <p:nvPr/>
          </p:nvSpPr>
          <p:spPr>
            <a:xfrm>
              <a:off x="3733150" y="3208575"/>
              <a:ext cx="36775" cy="21450"/>
            </a:xfrm>
            <a:custGeom>
              <a:rect b="b" l="l" r="r" t="t"/>
              <a:pathLst>
                <a:path extrusionOk="0" h="858" w="1471">
                  <a:moveTo>
                    <a:pt x="735" y="0"/>
                  </a:moveTo>
                  <a:lnTo>
                    <a:pt x="1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15"/>
            <p:cNvSpPr/>
            <p:nvPr/>
          </p:nvSpPr>
          <p:spPr>
            <a:xfrm>
              <a:off x="3709900" y="3232450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15"/>
            <p:cNvSpPr/>
            <p:nvPr/>
          </p:nvSpPr>
          <p:spPr>
            <a:xfrm>
              <a:off x="3728250" y="3233050"/>
              <a:ext cx="18400" cy="15950"/>
            </a:xfrm>
            <a:custGeom>
              <a:rect b="b" l="l" r="r" t="t"/>
              <a:pathLst>
                <a:path extrusionOk="0" h="638" w="736">
                  <a:moveTo>
                    <a:pt x="736" y="1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6" y="221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15"/>
            <p:cNvSpPr/>
            <p:nvPr/>
          </p:nvSpPr>
          <p:spPr>
            <a:xfrm>
              <a:off x="3709900" y="3222050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35" y="0"/>
                  </a:moveTo>
                  <a:lnTo>
                    <a:pt x="0" y="416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15"/>
            <p:cNvSpPr/>
            <p:nvPr/>
          </p:nvSpPr>
          <p:spPr>
            <a:xfrm>
              <a:off x="3686625" y="3245925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1" y="0"/>
                  </a:moveTo>
                  <a:lnTo>
                    <a:pt x="1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15"/>
            <p:cNvSpPr/>
            <p:nvPr/>
          </p:nvSpPr>
          <p:spPr>
            <a:xfrm>
              <a:off x="3705000" y="3246525"/>
              <a:ext cx="18375" cy="15950"/>
            </a:xfrm>
            <a:custGeom>
              <a:rect b="b" l="l" r="r" t="t"/>
              <a:pathLst>
                <a:path extrusionOk="0" h="638" w="735">
                  <a:moveTo>
                    <a:pt x="735" y="1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15"/>
            <p:cNvSpPr/>
            <p:nvPr/>
          </p:nvSpPr>
          <p:spPr>
            <a:xfrm>
              <a:off x="3686625" y="3235500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35" y="1"/>
                  </a:moveTo>
                  <a:lnTo>
                    <a:pt x="1" y="417"/>
                  </a:lnTo>
                  <a:lnTo>
                    <a:pt x="735" y="858"/>
                  </a:lnTo>
                  <a:lnTo>
                    <a:pt x="1470" y="442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15"/>
            <p:cNvSpPr/>
            <p:nvPr/>
          </p:nvSpPr>
          <p:spPr>
            <a:xfrm>
              <a:off x="3640100" y="327285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1" y="1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15"/>
            <p:cNvSpPr/>
            <p:nvPr/>
          </p:nvSpPr>
          <p:spPr>
            <a:xfrm>
              <a:off x="3658475" y="3260000"/>
              <a:ext cx="41650" cy="29400"/>
            </a:xfrm>
            <a:custGeom>
              <a:rect b="b" l="l" r="r" t="t"/>
              <a:pathLst>
                <a:path extrusionOk="0" h="1176" w="1666">
                  <a:moveTo>
                    <a:pt x="1665" y="0"/>
                  </a:moveTo>
                  <a:lnTo>
                    <a:pt x="0" y="955"/>
                  </a:lnTo>
                  <a:lnTo>
                    <a:pt x="0" y="1176"/>
                  </a:lnTo>
                  <a:lnTo>
                    <a:pt x="1665" y="221"/>
                  </a:lnTo>
                  <a:lnTo>
                    <a:pt x="166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15"/>
            <p:cNvSpPr/>
            <p:nvPr/>
          </p:nvSpPr>
          <p:spPr>
            <a:xfrm>
              <a:off x="3640100" y="3248975"/>
              <a:ext cx="60025" cy="34925"/>
            </a:xfrm>
            <a:custGeom>
              <a:rect b="b" l="l" r="r" t="t"/>
              <a:pathLst>
                <a:path extrusionOk="0" h="1397" w="2401">
                  <a:moveTo>
                    <a:pt x="1666" y="0"/>
                  </a:moveTo>
                  <a:lnTo>
                    <a:pt x="1" y="956"/>
                  </a:lnTo>
                  <a:lnTo>
                    <a:pt x="735" y="1396"/>
                  </a:lnTo>
                  <a:lnTo>
                    <a:pt x="2400" y="441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15"/>
            <p:cNvSpPr/>
            <p:nvPr/>
          </p:nvSpPr>
          <p:spPr>
            <a:xfrm>
              <a:off x="3920500" y="3138775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15"/>
            <p:cNvSpPr/>
            <p:nvPr/>
          </p:nvSpPr>
          <p:spPr>
            <a:xfrm>
              <a:off x="3938850" y="3138775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735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15"/>
            <p:cNvSpPr/>
            <p:nvPr/>
          </p:nvSpPr>
          <p:spPr>
            <a:xfrm>
              <a:off x="3920500" y="3127750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10" y="1"/>
                  </a:moveTo>
                  <a:lnTo>
                    <a:pt x="0" y="442"/>
                  </a:lnTo>
                  <a:lnTo>
                    <a:pt x="735" y="858"/>
                  </a:lnTo>
                  <a:lnTo>
                    <a:pt x="1469" y="442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15"/>
            <p:cNvSpPr/>
            <p:nvPr/>
          </p:nvSpPr>
          <p:spPr>
            <a:xfrm>
              <a:off x="3896625" y="3152250"/>
              <a:ext cx="19000" cy="16550"/>
            </a:xfrm>
            <a:custGeom>
              <a:rect b="b" l="l" r="r" t="t"/>
              <a:pathLst>
                <a:path extrusionOk="0" h="662" w="760">
                  <a:moveTo>
                    <a:pt x="0" y="0"/>
                  </a:moveTo>
                  <a:lnTo>
                    <a:pt x="25" y="221"/>
                  </a:lnTo>
                  <a:lnTo>
                    <a:pt x="759" y="662"/>
                  </a:lnTo>
                  <a:lnTo>
                    <a:pt x="759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15"/>
            <p:cNvSpPr/>
            <p:nvPr/>
          </p:nvSpPr>
          <p:spPr>
            <a:xfrm>
              <a:off x="3915600" y="3152250"/>
              <a:ext cx="17775" cy="16550"/>
            </a:xfrm>
            <a:custGeom>
              <a:rect b="b" l="l" r="r" t="t"/>
              <a:pathLst>
                <a:path extrusionOk="0" h="662" w="711">
                  <a:moveTo>
                    <a:pt x="710" y="0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10" y="24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15"/>
            <p:cNvSpPr/>
            <p:nvPr/>
          </p:nvSpPr>
          <p:spPr>
            <a:xfrm>
              <a:off x="3896625" y="3141225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35" y="1"/>
                  </a:moveTo>
                  <a:lnTo>
                    <a:pt x="0" y="441"/>
                  </a:lnTo>
                  <a:lnTo>
                    <a:pt x="759" y="858"/>
                  </a:lnTo>
                  <a:lnTo>
                    <a:pt x="1469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15"/>
            <p:cNvSpPr/>
            <p:nvPr/>
          </p:nvSpPr>
          <p:spPr>
            <a:xfrm>
              <a:off x="3873350" y="3165725"/>
              <a:ext cx="19000" cy="16550"/>
            </a:xfrm>
            <a:custGeom>
              <a:rect b="b" l="l" r="r" t="t"/>
              <a:pathLst>
                <a:path extrusionOk="0" h="662" w="760">
                  <a:moveTo>
                    <a:pt x="1" y="0"/>
                  </a:moveTo>
                  <a:lnTo>
                    <a:pt x="1" y="221"/>
                  </a:lnTo>
                  <a:lnTo>
                    <a:pt x="760" y="661"/>
                  </a:lnTo>
                  <a:lnTo>
                    <a:pt x="760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15"/>
            <p:cNvSpPr/>
            <p:nvPr/>
          </p:nvSpPr>
          <p:spPr>
            <a:xfrm>
              <a:off x="3892325" y="3165725"/>
              <a:ext cx="17775" cy="16550"/>
            </a:xfrm>
            <a:custGeom>
              <a:rect b="b" l="l" r="r" t="t"/>
              <a:pathLst>
                <a:path extrusionOk="0" h="662" w="711">
                  <a:moveTo>
                    <a:pt x="711" y="0"/>
                  </a:moveTo>
                  <a:lnTo>
                    <a:pt x="1" y="416"/>
                  </a:lnTo>
                  <a:lnTo>
                    <a:pt x="1" y="661"/>
                  </a:lnTo>
                  <a:lnTo>
                    <a:pt x="711" y="2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15"/>
            <p:cNvSpPr/>
            <p:nvPr/>
          </p:nvSpPr>
          <p:spPr>
            <a:xfrm>
              <a:off x="3873350" y="3154700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35" y="0"/>
                  </a:moveTo>
                  <a:lnTo>
                    <a:pt x="1" y="441"/>
                  </a:lnTo>
                  <a:lnTo>
                    <a:pt x="760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15"/>
            <p:cNvSpPr/>
            <p:nvPr/>
          </p:nvSpPr>
          <p:spPr>
            <a:xfrm>
              <a:off x="3757025" y="323305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1" y="1"/>
                  </a:moveTo>
                  <a:lnTo>
                    <a:pt x="1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15"/>
            <p:cNvSpPr/>
            <p:nvPr/>
          </p:nvSpPr>
          <p:spPr>
            <a:xfrm>
              <a:off x="3775400" y="3179175"/>
              <a:ext cx="111450" cy="70425"/>
            </a:xfrm>
            <a:custGeom>
              <a:rect b="b" l="l" r="r" t="t"/>
              <a:pathLst>
                <a:path extrusionOk="0" h="2817" w="4458">
                  <a:moveTo>
                    <a:pt x="4457" y="1"/>
                  </a:moveTo>
                  <a:lnTo>
                    <a:pt x="0" y="2572"/>
                  </a:lnTo>
                  <a:lnTo>
                    <a:pt x="0" y="2817"/>
                  </a:lnTo>
                  <a:lnTo>
                    <a:pt x="4457" y="246"/>
                  </a:lnTo>
                  <a:lnTo>
                    <a:pt x="4457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15"/>
            <p:cNvSpPr/>
            <p:nvPr/>
          </p:nvSpPr>
          <p:spPr>
            <a:xfrm>
              <a:off x="3757025" y="3168175"/>
              <a:ext cx="129825" cy="75325"/>
            </a:xfrm>
            <a:custGeom>
              <a:rect b="b" l="l" r="r" t="t"/>
              <a:pathLst>
                <a:path extrusionOk="0" h="3013" w="5193">
                  <a:moveTo>
                    <a:pt x="4458" y="0"/>
                  </a:moveTo>
                  <a:lnTo>
                    <a:pt x="1" y="2596"/>
                  </a:lnTo>
                  <a:lnTo>
                    <a:pt x="735" y="3012"/>
                  </a:lnTo>
                  <a:lnTo>
                    <a:pt x="5192" y="441"/>
                  </a:lnTo>
                  <a:lnTo>
                    <a:pt x="4458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15"/>
            <p:cNvSpPr/>
            <p:nvPr/>
          </p:nvSpPr>
          <p:spPr>
            <a:xfrm>
              <a:off x="3733775" y="3246525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15"/>
            <p:cNvSpPr/>
            <p:nvPr/>
          </p:nvSpPr>
          <p:spPr>
            <a:xfrm>
              <a:off x="3752125" y="3246525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736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6" y="245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15"/>
            <p:cNvSpPr/>
            <p:nvPr/>
          </p:nvSpPr>
          <p:spPr>
            <a:xfrm>
              <a:off x="3733775" y="3236125"/>
              <a:ext cx="36750" cy="20825"/>
            </a:xfrm>
            <a:custGeom>
              <a:rect b="b" l="l" r="r" t="t"/>
              <a:pathLst>
                <a:path extrusionOk="0" h="833" w="1470">
                  <a:moveTo>
                    <a:pt x="710" y="0"/>
                  </a:moveTo>
                  <a:lnTo>
                    <a:pt x="0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15"/>
            <p:cNvSpPr/>
            <p:nvPr/>
          </p:nvSpPr>
          <p:spPr>
            <a:xfrm>
              <a:off x="3710500" y="326000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1" y="0"/>
                  </a:moveTo>
                  <a:lnTo>
                    <a:pt x="1" y="221"/>
                  </a:lnTo>
                  <a:lnTo>
                    <a:pt x="735" y="661"/>
                  </a:lnTo>
                  <a:lnTo>
                    <a:pt x="735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15"/>
            <p:cNvSpPr/>
            <p:nvPr/>
          </p:nvSpPr>
          <p:spPr>
            <a:xfrm>
              <a:off x="3728875" y="3260000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711" y="0"/>
                  </a:moveTo>
                  <a:lnTo>
                    <a:pt x="0" y="417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15"/>
            <p:cNvSpPr/>
            <p:nvPr/>
          </p:nvSpPr>
          <p:spPr>
            <a:xfrm>
              <a:off x="3710500" y="3249575"/>
              <a:ext cx="36150" cy="20850"/>
            </a:xfrm>
            <a:custGeom>
              <a:rect b="b" l="l" r="r" t="t"/>
              <a:pathLst>
                <a:path extrusionOk="0" h="834" w="1446">
                  <a:moveTo>
                    <a:pt x="711" y="1"/>
                  </a:moveTo>
                  <a:lnTo>
                    <a:pt x="1" y="417"/>
                  </a:lnTo>
                  <a:lnTo>
                    <a:pt x="735" y="834"/>
                  </a:lnTo>
                  <a:lnTo>
                    <a:pt x="1446" y="417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15"/>
            <p:cNvSpPr/>
            <p:nvPr/>
          </p:nvSpPr>
          <p:spPr>
            <a:xfrm>
              <a:off x="3663375" y="3286925"/>
              <a:ext cx="19000" cy="16550"/>
            </a:xfrm>
            <a:custGeom>
              <a:rect b="b" l="l" r="r" t="t"/>
              <a:pathLst>
                <a:path extrusionOk="0" h="662" w="760">
                  <a:moveTo>
                    <a:pt x="0" y="1"/>
                  </a:moveTo>
                  <a:lnTo>
                    <a:pt x="0" y="221"/>
                  </a:lnTo>
                  <a:lnTo>
                    <a:pt x="759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15"/>
            <p:cNvSpPr/>
            <p:nvPr/>
          </p:nvSpPr>
          <p:spPr>
            <a:xfrm>
              <a:off x="3681725" y="3273475"/>
              <a:ext cx="41650" cy="30000"/>
            </a:xfrm>
            <a:custGeom>
              <a:rect b="b" l="l" r="r" t="t"/>
              <a:pathLst>
                <a:path extrusionOk="0" h="1200" w="1666">
                  <a:moveTo>
                    <a:pt x="1666" y="0"/>
                  </a:moveTo>
                  <a:lnTo>
                    <a:pt x="1" y="955"/>
                  </a:lnTo>
                  <a:lnTo>
                    <a:pt x="25" y="1200"/>
                  </a:lnTo>
                  <a:lnTo>
                    <a:pt x="1666" y="245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15"/>
            <p:cNvSpPr/>
            <p:nvPr/>
          </p:nvSpPr>
          <p:spPr>
            <a:xfrm>
              <a:off x="3663375" y="3262450"/>
              <a:ext cx="60000" cy="34925"/>
            </a:xfrm>
            <a:custGeom>
              <a:rect b="b" l="l" r="r" t="t"/>
              <a:pathLst>
                <a:path extrusionOk="0" h="1397" w="2400">
                  <a:moveTo>
                    <a:pt x="1665" y="0"/>
                  </a:moveTo>
                  <a:lnTo>
                    <a:pt x="0" y="980"/>
                  </a:lnTo>
                  <a:lnTo>
                    <a:pt x="735" y="1396"/>
                  </a:lnTo>
                  <a:lnTo>
                    <a:pt x="2400" y="441"/>
                  </a:lnTo>
                  <a:lnTo>
                    <a:pt x="166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15"/>
            <p:cNvSpPr/>
            <p:nvPr/>
          </p:nvSpPr>
          <p:spPr>
            <a:xfrm>
              <a:off x="3735000" y="2713300"/>
              <a:ext cx="80825" cy="139600"/>
            </a:xfrm>
            <a:custGeom>
              <a:rect b="b" l="l" r="r" t="t"/>
              <a:pathLst>
                <a:path extrusionOk="0" h="5584" w="3233">
                  <a:moveTo>
                    <a:pt x="3233" y="1"/>
                  </a:moveTo>
                  <a:lnTo>
                    <a:pt x="0" y="1862"/>
                  </a:lnTo>
                  <a:lnTo>
                    <a:pt x="0" y="5584"/>
                  </a:lnTo>
                  <a:lnTo>
                    <a:pt x="3233" y="3723"/>
                  </a:lnTo>
                  <a:lnTo>
                    <a:pt x="3233" y="1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15"/>
            <p:cNvSpPr/>
            <p:nvPr/>
          </p:nvSpPr>
          <p:spPr>
            <a:xfrm>
              <a:off x="3657850" y="2805750"/>
              <a:ext cx="58200" cy="37375"/>
            </a:xfrm>
            <a:custGeom>
              <a:rect b="b" l="l" r="r" t="t"/>
              <a:pathLst>
                <a:path extrusionOk="0" h="1495" w="2328">
                  <a:moveTo>
                    <a:pt x="2327" y="0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27" y="147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15"/>
            <p:cNvSpPr/>
            <p:nvPr/>
          </p:nvSpPr>
          <p:spPr>
            <a:xfrm>
              <a:off x="3657850" y="2794125"/>
              <a:ext cx="58200" cy="37350"/>
            </a:xfrm>
            <a:custGeom>
              <a:rect b="b" l="l" r="r" t="t"/>
              <a:pathLst>
                <a:path extrusionOk="0" h="1494" w="2328">
                  <a:moveTo>
                    <a:pt x="2327" y="0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27" y="147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15"/>
            <p:cNvSpPr/>
            <p:nvPr/>
          </p:nvSpPr>
          <p:spPr>
            <a:xfrm>
              <a:off x="3657850" y="2782475"/>
              <a:ext cx="58200" cy="37375"/>
            </a:xfrm>
            <a:custGeom>
              <a:rect b="b" l="l" r="r" t="t"/>
              <a:pathLst>
                <a:path extrusionOk="0" h="1495" w="2328">
                  <a:moveTo>
                    <a:pt x="2327" y="1"/>
                  </a:moveTo>
                  <a:lnTo>
                    <a:pt x="1" y="1348"/>
                  </a:lnTo>
                  <a:lnTo>
                    <a:pt x="1" y="1495"/>
                  </a:lnTo>
                  <a:lnTo>
                    <a:pt x="2327" y="148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15"/>
            <p:cNvSpPr/>
            <p:nvPr/>
          </p:nvSpPr>
          <p:spPr>
            <a:xfrm>
              <a:off x="3657850" y="2770850"/>
              <a:ext cx="58200" cy="37375"/>
            </a:xfrm>
            <a:custGeom>
              <a:rect b="b" l="l" r="r" t="t"/>
              <a:pathLst>
                <a:path extrusionOk="0" h="1495" w="2328">
                  <a:moveTo>
                    <a:pt x="2327" y="0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27" y="147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15"/>
            <p:cNvSpPr/>
            <p:nvPr/>
          </p:nvSpPr>
          <p:spPr>
            <a:xfrm>
              <a:off x="3657850" y="2829000"/>
              <a:ext cx="58800" cy="37375"/>
            </a:xfrm>
            <a:custGeom>
              <a:rect b="b" l="l" r="r" t="t"/>
              <a:pathLst>
                <a:path extrusionOk="0" h="1495" w="2352">
                  <a:moveTo>
                    <a:pt x="2352" y="1"/>
                  </a:moveTo>
                  <a:lnTo>
                    <a:pt x="1" y="1348"/>
                  </a:lnTo>
                  <a:lnTo>
                    <a:pt x="1" y="1495"/>
                  </a:lnTo>
                  <a:lnTo>
                    <a:pt x="2352" y="148"/>
                  </a:lnTo>
                  <a:lnTo>
                    <a:pt x="2352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15"/>
            <p:cNvSpPr/>
            <p:nvPr/>
          </p:nvSpPr>
          <p:spPr>
            <a:xfrm>
              <a:off x="3657850" y="2817375"/>
              <a:ext cx="58800" cy="37375"/>
            </a:xfrm>
            <a:custGeom>
              <a:rect b="b" l="l" r="r" t="t"/>
              <a:pathLst>
                <a:path extrusionOk="0" h="1495" w="2352">
                  <a:moveTo>
                    <a:pt x="2352" y="1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52" y="147"/>
                  </a:lnTo>
                  <a:lnTo>
                    <a:pt x="2352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15"/>
            <p:cNvSpPr/>
            <p:nvPr/>
          </p:nvSpPr>
          <p:spPr>
            <a:xfrm>
              <a:off x="3672550" y="2840650"/>
              <a:ext cx="44100" cy="28800"/>
            </a:xfrm>
            <a:custGeom>
              <a:rect b="b" l="l" r="r" t="t"/>
              <a:pathLst>
                <a:path extrusionOk="0" h="1152" w="1764">
                  <a:moveTo>
                    <a:pt x="1764" y="0"/>
                  </a:moveTo>
                  <a:lnTo>
                    <a:pt x="0" y="1004"/>
                  </a:lnTo>
                  <a:lnTo>
                    <a:pt x="0" y="1151"/>
                  </a:lnTo>
                  <a:lnTo>
                    <a:pt x="1764" y="147"/>
                  </a:lnTo>
                  <a:lnTo>
                    <a:pt x="1764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15"/>
            <p:cNvSpPr/>
            <p:nvPr/>
          </p:nvSpPr>
          <p:spPr>
            <a:xfrm>
              <a:off x="3801100" y="2682050"/>
              <a:ext cx="6150" cy="7025"/>
            </a:xfrm>
            <a:custGeom>
              <a:rect b="b" l="l" r="r" t="t"/>
              <a:pathLst>
                <a:path extrusionOk="0" h="281" w="246">
                  <a:moveTo>
                    <a:pt x="180" y="1"/>
                  </a:moveTo>
                  <a:cubicBezTo>
                    <a:pt x="161" y="1"/>
                    <a:pt x="141" y="9"/>
                    <a:pt x="123" y="26"/>
                  </a:cubicBezTo>
                  <a:cubicBezTo>
                    <a:pt x="50" y="51"/>
                    <a:pt x="1" y="149"/>
                    <a:pt x="1" y="198"/>
                  </a:cubicBezTo>
                  <a:cubicBezTo>
                    <a:pt x="1" y="253"/>
                    <a:pt x="28" y="280"/>
                    <a:pt x="73" y="280"/>
                  </a:cubicBezTo>
                  <a:cubicBezTo>
                    <a:pt x="88" y="280"/>
                    <a:pt x="105" y="277"/>
                    <a:pt x="123" y="271"/>
                  </a:cubicBezTo>
                  <a:cubicBezTo>
                    <a:pt x="172" y="247"/>
                    <a:pt x="246" y="149"/>
                    <a:pt x="246" y="75"/>
                  </a:cubicBezTo>
                  <a:cubicBezTo>
                    <a:pt x="246" y="28"/>
                    <a:pt x="215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15"/>
            <p:cNvSpPr/>
            <p:nvPr/>
          </p:nvSpPr>
          <p:spPr>
            <a:xfrm>
              <a:off x="3639500" y="2661750"/>
              <a:ext cx="195300" cy="142175"/>
            </a:xfrm>
            <a:custGeom>
              <a:rect b="b" l="l" r="r" t="t"/>
              <a:pathLst>
                <a:path extrusionOk="0" h="5687" w="7812">
                  <a:moveTo>
                    <a:pt x="7529" y="290"/>
                  </a:moveTo>
                  <a:cubicBezTo>
                    <a:pt x="7564" y="290"/>
                    <a:pt x="7591" y="318"/>
                    <a:pt x="7591" y="373"/>
                  </a:cubicBezTo>
                  <a:cubicBezTo>
                    <a:pt x="7591" y="446"/>
                    <a:pt x="7542" y="520"/>
                    <a:pt x="7493" y="569"/>
                  </a:cubicBezTo>
                  <a:cubicBezTo>
                    <a:pt x="7475" y="575"/>
                    <a:pt x="7458" y="578"/>
                    <a:pt x="7443" y="578"/>
                  </a:cubicBezTo>
                  <a:cubicBezTo>
                    <a:pt x="7399" y="578"/>
                    <a:pt x="7371" y="550"/>
                    <a:pt x="7371" y="495"/>
                  </a:cubicBezTo>
                  <a:cubicBezTo>
                    <a:pt x="7371" y="422"/>
                    <a:pt x="7420" y="348"/>
                    <a:pt x="7493" y="299"/>
                  </a:cubicBezTo>
                  <a:cubicBezTo>
                    <a:pt x="7506" y="293"/>
                    <a:pt x="7518" y="290"/>
                    <a:pt x="7529" y="290"/>
                  </a:cubicBezTo>
                  <a:close/>
                  <a:moveTo>
                    <a:pt x="7083" y="549"/>
                  </a:moveTo>
                  <a:cubicBezTo>
                    <a:pt x="7125" y="549"/>
                    <a:pt x="7151" y="589"/>
                    <a:pt x="7151" y="642"/>
                  </a:cubicBezTo>
                  <a:cubicBezTo>
                    <a:pt x="7151" y="691"/>
                    <a:pt x="7102" y="789"/>
                    <a:pt x="7028" y="814"/>
                  </a:cubicBezTo>
                  <a:cubicBezTo>
                    <a:pt x="7011" y="831"/>
                    <a:pt x="6993" y="839"/>
                    <a:pt x="6978" y="839"/>
                  </a:cubicBezTo>
                  <a:cubicBezTo>
                    <a:pt x="6951" y="839"/>
                    <a:pt x="6930" y="812"/>
                    <a:pt x="6930" y="765"/>
                  </a:cubicBezTo>
                  <a:cubicBezTo>
                    <a:pt x="6930" y="691"/>
                    <a:pt x="6979" y="593"/>
                    <a:pt x="7028" y="569"/>
                  </a:cubicBezTo>
                  <a:cubicBezTo>
                    <a:pt x="7049" y="555"/>
                    <a:pt x="7067" y="549"/>
                    <a:pt x="7083" y="549"/>
                  </a:cubicBezTo>
                  <a:close/>
                  <a:moveTo>
                    <a:pt x="6644" y="813"/>
                  </a:moveTo>
                  <a:cubicBezTo>
                    <a:pt x="6679" y="813"/>
                    <a:pt x="6710" y="840"/>
                    <a:pt x="6710" y="887"/>
                  </a:cubicBezTo>
                  <a:cubicBezTo>
                    <a:pt x="6710" y="961"/>
                    <a:pt x="6636" y="1059"/>
                    <a:pt x="6587" y="1083"/>
                  </a:cubicBezTo>
                  <a:cubicBezTo>
                    <a:pt x="6569" y="1089"/>
                    <a:pt x="6552" y="1092"/>
                    <a:pt x="6537" y="1092"/>
                  </a:cubicBezTo>
                  <a:cubicBezTo>
                    <a:pt x="6492" y="1092"/>
                    <a:pt x="6465" y="1065"/>
                    <a:pt x="6465" y="1010"/>
                  </a:cubicBezTo>
                  <a:cubicBezTo>
                    <a:pt x="6465" y="961"/>
                    <a:pt x="6514" y="863"/>
                    <a:pt x="6587" y="838"/>
                  </a:cubicBezTo>
                  <a:cubicBezTo>
                    <a:pt x="6605" y="821"/>
                    <a:pt x="6625" y="813"/>
                    <a:pt x="6644" y="813"/>
                  </a:cubicBezTo>
                  <a:close/>
                  <a:moveTo>
                    <a:pt x="7685" y="1"/>
                  </a:moveTo>
                  <a:cubicBezTo>
                    <a:pt x="7657" y="1"/>
                    <a:pt x="7625" y="10"/>
                    <a:pt x="7591" y="30"/>
                  </a:cubicBezTo>
                  <a:lnTo>
                    <a:pt x="221" y="4315"/>
                  </a:lnTo>
                  <a:cubicBezTo>
                    <a:pt x="98" y="4364"/>
                    <a:pt x="0" y="4536"/>
                    <a:pt x="0" y="4683"/>
                  </a:cubicBezTo>
                  <a:lnTo>
                    <a:pt x="0" y="5687"/>
                  </a:lnTo>
                  <a:cubicBezTo>
                    <a:pt x="0" y="5564"/>
                    <a:pt x="98" y="5417"/>
                    <a:pt x="196" y="5344"/>
                  </a:cubicBezTo>
                  <a:lnTo>
                    <a:pt x="7616" y="1059"/>
                  </a:lnTo>
                  <a:cubicBezTo>
                    <a:pt x="7655" y="1035"/>
                    <a:pt x="7689" y="1024"/>
                    <a:pt x="7718" y="1024"/>
                  </a:cubicBezTo>
                  <a:cubicBezTo>
                    <a:pt x="7778" y="1024"/>
                    <a:pt x="7812" y="1073"/>
                    <a:pt x="7812" y="1157"/>
                  </a:cubicBezTo>
                  <a:lnTo>
                    <a:pt x="7812" y="153"/>
                  </a:lnTo>
                  <a:cubicBezTo>
                    <a:pt x="7812" y="64"/>
                    <a:pt x="7760" y="1"/>
                    <a:pt x="7685" y="1"/>
                  </a:cubicBez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15"/>
            <p:cNvSpPr/>
            <p:nvPr/>
          </p:nvSpPr>
          <p:spPr>
            <a:xfrm>
              <a:off x="3639500" y="2687350"/>
              <a:ext cx="195925" cy="241325"/>
            </a:xfrm>
            <a:custGeom>
              <a:rect b="b" l="l" r="r" t="t"/>
              <a:pathLst>
                <a:path extrusionOk="0" h="9653" w="7837">
                  <a:moveTo>
                    <a:pt x="3061" y="3340"/>
                  </a:moveTo>
                  <a:lnTo>
                    <a:pt x="3061" y="3487"/>
                  </a:lnTo>
                  <a:lnTo>
                    <a:pt x="735" y="4834"/>
                  </a:lnTo>
                  <a:lnTo>
                    <a:pt x="735" y="4687"/>
                  </a:lnTo>
                  <a:lnTo>
                    <a:pt x="3061" y="3340"/>
                  </a:lnTo>
                  <a:close/>
                  <a:moveTo>
                    <a:pt x="3061" y="3806"/>
                  </a:moveTo>
                  <a:lnTo>
                    <a:pt x="3061" y="3953"/>
                  </a:lnTo>
                  <a:lnTo>
                    <a:pt x="735" y="5300"/>
                  </a:lnTo>
                  <a:lnTo>
                    <a:pt x="735" y="5153"/>
                  </a:lnTo>
                  <a:lnTo>
                    <a:pt x="3061" y="3806"/>
                  </a:lnTo>
                  <a:close/>
                  <a:moveTo>
                    <a:pt x="3061" y="4271"/>
                  </a:moveTo>
                  <a:lnTo>
                    <a:pt x="3061" y="4418"/>
                  </a:lnTo>
                  <a:lnTo>
                    <a:pt x="735" y="5765"/>
                  </a:lnTo>
                  <a:lnTo>
                    <a:pt x="735" y="5618"/>
                  </a:lnTo>
                  <a:lnTo>
                    <a:pt x="3061" y="4271"/>
                  </a:lnTo>
                  <a:close/>
                  <a:moveTo>
                    <a:pt x="3061" y="4736"/>
                  </a:moveTo>
                  <a:lnTo>
                    <a:pt x="3086" y="4883"/>
                  </a:lnTo>
                  <a:lnTo>
                    <a:pt x="735" y="6230"/>
                  </a:lnTo>
                  <a:lnTo>
                    <a:pt x="735" y="6083"/>
                  </a:lnTo>
                  <a:lnTo>
                    <a:pt x="3061" y="4736"/>
                  </a:lnTo>
                  <a:close/>
                  <a:moveTo>
                    <a:pt x="7053" y="1039"/>
                  </a:moveTo>
                  <a:lnTo>
                    <a:pt x="7053" y="4761"/>
                  </a:lnTo>
                  <a:lnTo>
                    <a:pt x="3820" y="6622"/>
                  </a:lnTo>
                  <a:lnTo>
                    <a:pt x="3820" y="2900"/>
                  </a:lnTo>
                  <a:lnTo>
                    <a:pt x="7053" y="1039"/>
                  </a:lnTo>
                  <a:close/>
                  <a:moveTo>
                    <a:pt x="3086" y="5202"/>
                  </a:moveTo>
                  <a:lnTo>
                    <a:pt x="3086" y="5348"/>
                  </a:lnTo>
                  <a:lnTo>
                    <a:pt x="735" y="6695"/>
                  </a:lnTo>
                  <a:lnTo>
                    <a:pt x="735" y="6548"/>
                  </a:lnTo>
                  <a:lnTo>
                    <a:pt x="3086" y="5202"/>
                  </a:lnTo>
                  <a:close/>
                  <a:moveTo>
                    <a:pt x="3086" y="5667"/>
                  </a:moveTo>
                  <a:lnTo>
                    <a:pt x="3086" y="5814"/>
                  </a:lnTo>
                  <a:lnTo>
                    <a:pt x="735" y="7161"/>
                  </a:lnTo>
                  <a:lnTo>
                    <a:pt x="735" y="7014"/>
                  </a:lnTo>
                  <a:lnTo>
                    <a:pt x="3086" y="5667"/>
                  </a:lnTo>
                  <a:close/>
                  <a:moveTo>
                    <a:pt x="3086" y="6132"/>
                  </a:moveTo>
                  <a:lnTo>
                    <a:pt x="3086" y="6279"/>
                  </a:lnTo>
                  <a:lnTo>
                    <a:pt x="1322" y="7283"/>
                  </a:lnTo>
                  <a:lnTo>
                    <a:pt x="1322" y="7136"/>
                  </a:lnTo>
                  <a:lnTo>
                    <a:pt x="3086" y="6132"/>
                  </a:lnTo>
                  <a:close/>
                  <a:moveTo>
                    <a:pt x="7718" y="0"/>
                  </a:moveTo>
                  <a:cubicBezTo>
                    <a:pt x="7689" y="0"/>
                    <a:pt x="7655" y="11"/>
                    <a:pt x="7616" y="35"/>
                  </a:cubicBezTo>
                  <a:lnTo>
                    <a:pt x="196" y="4320"/>
                  </a:lnTo>
                  <a:cubicBezTo>
                    <a:pt x="98" y="4393"/>
                    <a:pt x="0" y="4540"/>
                    <a:pt x="0" y="4663"/>
                  </a:cubicBezTo>
                  <a:lnTo>
                    <a:pt x="25" y="9511"/>
                  </a:lnTo>
                  <a:cubicBezTo>
                    <a:pt x="25" y="9602"/>
                    <a:pt x="65" y="9653"/>
                    <a:pt x="136" y="9653"/>
                  </a:cubicBezTo>
                  <a:cubicBezTo>
                    <a:pt x="161" y="9653"/>
                    <a:pt x="189" y="9647"/>
                    <a:pt x="221" y="9634"/>
                  </a:cubicBezTo>
                  <a:lnTo>
                    <a:pt x="7640" y="5324"/>
                  </a:lnTo>
                  <a:cubicBezTo>
                    <a:pt x="7738" y="5275"/>
                    <a:pt x="7836" y="5128"/>
                    <a:pt x="7836" y="5006"/>
                  </a:cubicBezTo>
                  <a:lnTo>
                    <a:pt x="7812" y="133"/>
                  </a:lnTo>
                  <a:cubicBezTo>
                    <a:pt x="7812" y="49"/>
                    <a:pt x="7778" y="0"/>
                    <a:pt x="7718" y="0"/>
                  </a:cubicBez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15"/>
            <p:cNvSpPr/>
            <p:nvPr/>
          </p:nvSpPr>
          <p:spPr>
            <a:xfrm>
              <a:off x="3823750" y="2669000"/>
              <a:ext cx="5550" cy="7225"/>
            </a:xfrm>
            <a:custGeom>
              <a:rect b="b" l="l" r="r" t="t"/>
              <a:pathLst>
                <a:path extrusionOk="0" h="289" w="222">
                  <a:moveTo>
                    <a:pt x="159" y="0"/>
                  </a:moveTo>
                  <a:cubicBezTo>
                    <a:pt x="148" y="0"/>
                    <a:pt x="136" y="3"/>
                    <a:pt x="123" y="9"/>
                  </a:cubicBezTo>
                  <a:cubicBezTo>
                    <a:pt x="50" y="58"/>
                    <a:pt x="1" y="132"/>
                    <a:pt x="1" y="205"/>
                  </a:cubicBezTo>
                  <a:cubicBezTo>
                    <a:pt x="1" y="260"/>
                    <a:pt x="29" y="288"/>
                    <a:pt x="73" y="288"/>
                  </a:cubicBezTo>
                  <a:cubicBezTo>
                    <a:pt x="88" y="288"/>
                    <a:pt x="105" y="285"/>
                    <a:pt x="123" y="279"/>
                  </a:cubicBezTo>
                  <a:cubicBezTo>
                    <a:pt x="172" y="230"/>
                    <a:pt x="221" y="156"/>
                    <a:pt x="221" y="83"/>
                  </a:cubicBezTo>
                  <a:cubicBezTo>
                    <a:pt x="221" y="28"/>
                    <a:pt x="194" y="0"/>
                    <a:pt x="159" y="0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15"/>
            <p:cNvSpPr/>
            <p:nvPr/>
          </p:nvSpPr>
          <p:spPr>
            <a:xfrm>
              <a:off x="3812750" y="2675475"/>
              <a:ext cx="5525" cy="7275"/>
            </a:xfrm>
            <a:custGeom>
              <a:rect b="b" l="l" r="r" t="t"/>
              <a:pathLst>
                <a:path extrusionOk="0" h="291" w="221">
                  <a:moveTo>
                    <a:pt x="153" y="0"/>
                  </a:moveTo>
                  <a:cubicBezTo>
                    <a:pt x="137" y="0"/>
                    <a:pt x="119" y="6"/>
                    <a:pt x="98" y="20"/>
                  </a:cubicBezTo>
                  <a:cubicBezTo>
                    <a:pt x="49" y="44"/>
                    <a:pt x="0" y="142"/>
                    <a:pt x="0" y="216"/>
                  </a:cubicBezTo>
                  <a:cubicBezTo>
                    <a:pt x="0" y="263"/>
                    <a:pt x="21" y="290"/>
                    <a:pt x="48" y="290"/>
                  </a:cubicBezTo>
                  <a:cubicBezTo>
                    <a:pt x="63" y="290"/>
                    <a:pt x="81" y="282"/>
                    <a:pt x="98" y="265"/>
                  </a:cubicBezTo>
                  <a:cubicBezTo>
                    <a:pt x="172" y="240"/>
                    <a:pt x="221" y="142"/>
                    <a:pt x="221" y="93"/>
                  </a:cubicBezTo>
                  <a:cubicBezTo>
                    <a:pt x="221" y="40"/>
                    <a:pt x="195" y="0"/>
                    <a:pt x="153" y="0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15"/>
            <p:cNvSpPr/>
            <p:nvPr/>
          </p:nvSpPr>
          <p:spPr>
            <a:xfrm>
              <a:off x="4082100" y="3053675"/>
              <a:ext cx="45325" cy="28800"/>
            </a:xfrm>
            <a:custGeom>
              <a:rect b="b" l="l" r="r" t="t"/>
              <a:pathLst>
                <a:path extrusionOk="0" h="1152" w="1813">
                  <a:moveTo>
                    <a:pt x="1789" y="1"/>
                  </a:moveTo>
                  <a:cubicBezTo>
                    <a:pt x="1274" y="295"/>
                    <a:pt x="417" y="760"/>
                    <a:pt x="1" y="1005"/>
                  </a:cubicBezTo>
                  <a:lnTo>
                    <a:pt x="246" y="1152"/>
                  </a:lnTo>
                  <a:cubicBezTo>
                    <a:pt x="246" y="1152"/>
                    <a:pt x="1740" y="319"/>
                    <a:pt x="1764" y="295"/>
                  </a:cubicBezTo>
                  <a:cubicBezTo>
                    <a:pt x="1789" y="295"/>
                    <a:pt x="1813" y="270"/>
                    <a:pt x="1813" y="221"/>
                  </a:cubicBezTo>
                  <a:cubicBezTo>
                    <a:pt x="1813" y="148"/>
                    <a:pt x="1789" y="74"/>
                    <a:pt x="1789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15"/>
            <p:cNvSpPr/>
            <p:nvPr/>
          </p:nvSpPr>
          <p:spPr>
            <a:xfrm>
              <a:off x="4004975" y="3000225"/>
              <a:ext cx="121850" cy="78575"/>
            </a:xfrm>
            <a:custGeom>
              <a:rect b="b" l="l" r="r" t="t"/>
              <a:pathLst>
                <a:path extrusionOk="0" h="3143" w="4874">
                  <a:moveTo>
                    <a:pt x="2579" y="0"/>
                  </a:moveTo>
                  <a:cubicBezTo>
                    <a:pt x="2527" y="0"/>
                    <a:pt x="2476" y="3"/>
                    <a:pt x="2425" y="8"/>
                  </a:cubicBezTo>
                  <a:cubicBezTo>
                    <a:pt x="1862" y="82"/>
                    <a:pt x="1298" y="449"/>
                    <a:pt x="809" y="719"/>
                  </a:cubicBezTo>
                  <a:cubicBezTo>
                    <a:pt x="539" y="865"/>
                    <a:pt x="270" y="1037"/>
                    <a:pt x="0" y="1184"/>
                  </a:cubicBezTo>
                  <a:lnTo>
                    <a:pt x="3086" y="3143"/>
                  </a:lnTo>
                  <a:cubicBezTo>
                    <a:pt x="3502" y="2898"/>
                    <a:pt x="4359" y="2433"/>
                    <a:pt x="4874" y="2139"/>
                  </a:cubicBezTo>
                  <a:cubicBezTo>
                    <a:pt x="4751" y="988"/>
                    <a:pt x="4041" y="523"/>
                    <a:pt x="3698" y="351"/>
                  </a:cubicBezTo>
                  <a:cubicBezTo>
                    <a:pt x="3352" y="157"/>
                    <a:pt x="2967" y="0"/>
                    <a:pt x="2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15"/>
            <p:cNvSpPr/>
            <p:nvPr/>
          </p:nvSpPr>
          <p:spPr>
            <a:xfrm>
              <a:off x="4001900" y="3023500"/>
              <a:ext cx="88200" cy="59450"/>
            </a:xfrm>
            <a:custGeom>
              <a:rect b="b" l="l" r="r" t="t"/>
              <a:pathLst>
                <a:path extrusionOk="0" h="2378" w="3528">
                  <a:moveTo>
                    <a:pt x="1011" y="1"/>
                  </a:moveTo>
                  <a:cubicBezTo>
                    <a:pt x="685" y="1"/>
                    <a:pt x="346" y="80"/>
                    <a:pt x="50" y="302"/>
                  </a:cubicBezTo>
                  <a:cubicBezTo>
                    <a:pt x="1" y="326"/>
                    <a:pt x="1" y="424"/>
                    <a:pt x="74" y="473"/>
                  </a:cubicBezTo>
                  <a:cubicBezTo>
                    <a:pt x="1250" y="1159"/>
                    <a:pt x="2866" y="2089"/>
                    <a:pt x="3356" y="2359"/>
                  </a:cubicBezTo>
                  <a:cubicBezTo>
                    <a:pt x="3376" y="2372"/>
                    <a:pt x="3397" y="2378"/>
                    <a:pt x="3418" y="2378"/>
                  </a:cubicBezTo>
                  <a:cubicBezTo>
                    <a:pt x="3475" y="2378"/>
                    <a:pt x="3527" y="2333"/>
                    <a:pt x="3527" y="2261"/>
                  </a:cubicBezTo>
                  <a:cubicBezTo>
                    <a:pt x="3454" y="987"/>
                    <a:pt x="2646" y="547"/>
                    <a:pt x="2278" y="351"/>
                  </a:cubicBezTo>
                  <a:cubicBezTo>
                    <a:pt x="2050" y="214"/>
                    <a:pt x="1547" y="1"/>
                    <a:pt x="1011" y="1"/>
                  </a:cubicBez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15"/>
            <p:cNvSpPr/>
            <p:nvPr/>
          </p:nvSpPr>
          <p:spPr>
            <a:xfrm>
              <a:off x="2999750" y="2497800"/>
              <a:ext cx="16550" cy="15950"/>
            </a:xfrm>
            <a:custGeom>
              <a:rect b="b" l="l" r="r" t="t"/>
              <a:pathLst>
                <a:path extrusionOk="0" h="638" w="662">
                  <a:moveTo>
                    <a:pt x="661" y="1"/>
                  </a:moveTo>
                  <a:lnTo>
                    <a:pt x="147" y="295"/>
                  </a:lnTo>
                  <a:cubicBezTo>
                    <a:pt x="147" y="466"/>
                    <a:pt x="74" y="589"/>
                    <a:pt x="0" y="638"/>
                  </a:cubicBezTo>
                  <a:lnTo>
                    <a:pt x="514" y="319"/>
                  </a:lnTo>
                  <a:cubicBezTo>
                    <a:pt x="612" y="270"/>
                    <a:pt x="661" y="148"/>
                    <a:pt x="661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15"/>
            <p:cNvSpPr/>
            <p:nvPr/>
          </p:nvSpPr>
          <p:spPr>
            <a:xfrm>
              <a:off x="2626925" y="1971700"/>
              <a:ext cx="22675" cy="9450"/>
            </a:xfrm>
            <a:custGeom>
              <a:rect b="b" l="l" r="r" t="t"/>
              <a:pathLst>
                <a:path extrusionOk="0" h="378" w="907">
                  <a:moveTo>
                    <a:pt x="686" y="0"/>
                  </a:moveTo>
                  <a:cubicBezTo>
                    <a:pt x="632" y="0"/>
                    <a:pt x="583" y="12"/>
                    <a:pt x="539" y="34"/>
                  </a:cubicBezTo>
                  <a:lnTo>
                    <a:pt x="0" y="328"/>
                  </a:lnTo>
                  <a:cubicBezTo>
                    <a:pt x="41" y="308"/>
                    <a:pt x="90" y="296"/>
                    <a:pt x="143" y="296"/>
                  </a:cubicBezTo>
                  <a:cubicBezTo>
                    <a:pt x="220" y="296"/>
                    <a:pt x="306" y="320"/>
                    <a:pt x="392" y="377"/>
                  </a:cubicBezTo>
                  <a:lnTo>
                    <a:pt x="906" y="59"/>
                  </a:lnTo>
                  <a:cubicBezTo>
                    <a:pt x="825" y="18"/>
                    <a:pt x="752" y="0"/>
                    <a:pt x="686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15"/>
            <p:cNvSpPr/>
            <p:nvPr/>
          </p:nvSpPr>
          <p:spPr>
            <a:xfrm>
              <a:off x="3003425" y="2200900"/>
              <a:ext cx="13475" cy="304275"/>
            </a:xfrm>
            <a:custGeom>
              <a:rect b="b" l="l" r="r" t="t"/>
              <a:pathLst>
                <a:path extrusionOk="0" h="12171" w="539">
                  <a:moveTo>
                    <a:pt x="539" y="0"/>
                  </a:moveTo>
                  <a:lnTo>
                    <a:pt x="25" y="294"/>
                  </a:lnTo>
                  <a:lnTo>
                    <a:pt x="0" y="12171"/>
                  </a:lnTo>
                  <a:lnTo>
                    <a:pt x="514" y="11877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15"/>
            <p:cNvSpPr/>
            <p:nvPr/>
          </p:nvSpPr>
          <p:spPr>
            <a:xfrm>
              <a:off x="2636700" y="1973150"/>
              <a:ext cx="367350" cy="212475"/>
            </a:xfrm>
            <a:custGeom>
              <a:rect b="b" l="l" r="r" t="t"/>
              <a:pathLst>
                <a:path extrusionOk="0" h="8499" w="14694">
                  <a:moveTo>
                    <a:pt x="515" y="1"/>
                  </a:moveTo>
                  <a:lnTo>
                    <a:pt x="1" y="319"/>
                  </a:lnTo>
                  <a:lnTo>
                    <a:pt x="14179" y="8498"/>
                  </a:lnTo>
                  <a:lnTo>
                    <a:pt x="14694" y="8204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15"/>
            <p:cNvSpPr/>
            <p:nvPr/>
          </p:nvSpPr>
          <p:spPr>
            <a:xfrm>
              <a:off x="2991175" y="2178250"/>
              <a:ext cx="26350" cy="30025"/>
            </a:xfrm>
            <a:custGeom>
              <a:rect b="b" l="l" r="r" t="t"/>
              <a:pathLst>
                <a:path extrusionOk="0" h="1201" w="1054">
                  <a:moveTo>
                    <a:pt x="515" y="0"/>
                  </a:moveTo>
                  <a:lnTo>
                    <a:pt x="0" y="294"/>
                  </a:lnTo>
                  <a:cubicBezTo>
                    <a:pt x="294" y="465"/>
                    <a:pt x="515" y="882"/>
                    <a:pt x="515" y="1200"/>
                  </a:cubicBezTo>
                  <a:lnTo>
                    <a:pt x="1029" y="906"/>
                  </a:lnTo>
                  <a:cubicBezTo>
                    <a:pt x="1053" y="563"/>
                    <a:pt x="808" y="147"/>
                    <a:pt x="515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15"/>
            <p:cNvSpPr/>
            <p:nvPr/>
          </p:nvSpPr>
          <p:spPr>
            <a:xfrm>
              <a:off x="2622625" y="1979200"/>
              <a:ext cx="381425" cy="535250"/>
            </a:xfrm>
            <a:custGeom>
              <a:rect b="b" l="l" r="r" t="t"/>
              <a:pathLst>
                <a:path extrusionOk="0" h="21410" w="15257">
                  <a:moveTo>
                    <a:pt x="316" y="0"/>
                  </a:moveTo>
                  <a:cubicBezTo>
                    <a:pt x="144" y="0"/>
                    <a:pt x="25" y="132"/>
                    <a:pt x="25" y="371"/>
                  </a:cubicBezTo>
                  <a:lnTo>
                    <a:pt x="1" y="12248"/>
                  </a:lnTo>
                  <a:cubicBezTo>
                    <a:pt x="1" y="12590"/>
                    <a:pt x="221" y="12982"/>
                    <a:pt x="515" y="13154"/>
                  </a:cubicBezTo>
                  <a:lnTo>
                    <a:pt x="14693" y="21333"/>
                  </a:lnTo>
                  <a:cubicBezTo>
                    <a:pt x="14782" y="21385"/>
                    <a:pt x="14867" y="21410"/>
                    <a:pt x="14942" y="21410"/>
                  </a:cubicBezTo>
                  <a:cubicBezTo>
                    <a:pt x="15113" y="21410"/>
                    <a:pt x="15232" y="21278"/>
                    <a:pt x="15232" y="21039"/>
                  </a:cubicBezTo>
                  <a:lnTo>
                    <a:pt x="15257" y="9162"/>
                  </a:lnTo>
                  <a:cubicBezTo>
                    <a:pt x="15257" y="8844"/>
                    <a:pt x="15036" y="8427"/>
                    <a:pt x="14742" y="8256"/>
                  </a:cubicBezTo>
                  <a:lnTo>
                    <a:pt x="564" y="77"/>
                  </a:lnTo>
                  <a:cubicBezTo>
                    <a:pt x="475" y="25"/>
                    <a:pt x="390" y="0"/>
                    <a:pt x="316" y="0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15"/>
            <p:cNvSpPr/>
            <p:nvPr/>
          </p:nvSpPr>
          <p:spPr>
            <a:xfrm>
              <a:off x="2636100" y="2011125"/>
              <a:ext cx="355100" cy="472025"/>
            </a:xfrm>
            <a:custGeom>
              <a:rect b="b" l="l" r="r" t="t"/>
              <a:pathLst>
                <a:path extrusionOk="0" h="18881" w="14204">
                  <a:moveTo>
                    <a:pt x="25" y="0"/>
                  </a:moveTo>
                  <a:lnTo>
                    <a:pt x="0" y="10677"/>
                  </a:lnTo>
                  <a:lnTo>
                    <a:pt x="14154" y="18880"/>
                  </a:lnTo>
                  <a:lnTo>
                    <a:pt x="14203" y="817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15"/>
            <p:cNvSpPr/>
            <p:nvPr/>
          </p:nvSpPr>
          <p:spPr>
            <a:xfrm>
              <a:off x="2989950" y="2520450"/>
              <a:ext cx="5525" cy="22675"/>
            </a:xfrm>
            <a:custGeom>
              <a:rect b="b" l="l" r="r" t="t"/>
              <a:pathLst>
                <a:path extrusionOk="0" h="907" w="221">
                  <a:moveTo>
                    <a:pt x="221" y="1"/>
                  </a:moveTo>
                  <a:cubicBezTo>
                    <a:pt x="221" y="99"/>
                    <a:pt x="147" y="221"/>
                    <a:pt x="0" y="295"/>
                  </a:cubicBezTo>
                  <a:lnTo>
                    <a:pt x="0" y="907"/>
                  </a:lnTo>
                  <a:cubicBezTo>
                    <a:pt x="147" y="834"/>
                    <a:pt x="221" y="711"/>
                    <a:pt x="221" y="613"/>
                  </a:cubicBezTo>
                  <a:lnTo>
                    <a:pt x="221" y="1"/>
                  </a:ln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15"/>
            <p:cNvSpPr/>
            <p:nvPr/>
          </p:nvSpPr>
          <p:spPr>
            <a:xfrm>
              <a:off x="2710175" y="2675350"/>
              <a:ext cx="25725" cy="17925"/>
            </a:xfrm>
            <a:custGeom>
              <a:rect b="b" l="l" r="r" t="t"/>
              <a:pathLst>
                <a:path extrusionOk="0" h="717" w="1029">
                  <a:moveTo>
                    <a:pt x="0" y="0"/>
                  </a:moveTo>
                  <a:lnTo>
                    <a:pt x="0" y="588"/>
                  </a:lnTo>
                  <a:cubicBezTo>
                    <a:pt x="135" y="674"/>
                    <a:pt x="325" y="717"/>
                    <a:pt x="515" y="717"/>
                  </a:cubicBezTo>
                  <a:cubicBezTo>
                    <a:pt x="704" y="717"/>
                    <a:pt x="894" y="674"/>
                    <a:pt x="1029" y="588"/>
                  </a:cubicBezTo>
                  <a:lnTo>
                    <a:pt x="1029" y="0"/>
                  </a:lnTo>
                  <a:cubicBezTo>
                    <a:pt x="894" y="86"/>
                    <a:pt x="704" y="129"/>
                    <a:pt x="515" y="129"/>
                  </a:cubicBezTo>
                  <a:cubicBezTo>
                    <a:pt x="325" y="129"/>
                    <a:pt x="135" y="86"/>
                    <a:pt x="0" y="0"/>
                  </a:cubicBez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15"/>
            <p:cNvSpPr/>
            <p:nvPr/>
          </p:nvSpPr>
          <p:spPr>
            <a:xfrm>
              <a:off x="2350200" y="2462925"/>
              <a:ext cx="5525" cy="22675"/>
            </a:xfrm>
            <a:custGeom>
              <a:rect b="b" l="l" r="r" t="t"/>
              <a:pathLst>
                <a:path extrusionOk="0" h="907" w="221">
                  <a:moveTo>
                    <a:pt x="0" y="0"/>
                  </a:moveTo>
                  <a:lnTo>
                    <a:pt x="0" y="612"/>
                  </a:lnTo>
                  <a:cubicBezTo>
                    <a:pt x="0" y="710"/>
                    <a:pt x="74" y="833"/>
                    <a:pt x="221" y="906"/>
                  </a:cubicBezTo>
                  <a:lnTo>
                    <a:pt x="221" y="294"/>
                  </a:lnTo>
                  <a:cubicBezTo>
                    <a:pt x="74" y="220"/>
                    <a:pt x="0" y="98"/>
                    <a:pt x="0" y="0"/>
                  </a:cubicBez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15"/>
            <p:cNvSpPr/>
            <p:nvPr/>
          </p:nvSpPr>
          <p:spPr>
            <a:xfrm>
              <a:off x="2735875" y="2527800"/>
              <a:ext cx="254100" cy="162275"/>
            </a:xfrm>
            <a:custGeom>
              <a:rect b="b" l="l" r="r" t="t"/>
              <a:pathLst>
                <a:path extrusionOk="0" h="6491" w="10164">
                  <a:moveTo>
                    <a:pt x="10163" y="1"/>
                  </a:moveTo>
                  <a:lnTo>
                    <a:pt x="1" y="5902"/>
                  </a:lnTo>
                  <a:lnTo>
                    <a:pt x="1" y="6490"/>
                  </a:lnTo>
                  <a:lnTo>
                    <a:pt x="10163" y="613"/>
                  </a:lnTo>
                  <a:lnTo>
                    <a:pt x="10163" y="1"/>
                  </a:ln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15"/>
            <p:cNvSpPr/>
            <p:nvPr/>
          </p:nvSpPr>
          <p:spPr>
            <a:xfrm>
              <a:off x="2355700" y="2470250"/>
              <a:ext cx="354500" cy="219825"/>
            </a:xfrm>
            <a:custGeom>
              <a:rect b="b" l="l" r="r" t="t"/>
              <a:pathLst>
                <a:path extrusionOk="0" h="8793" w="14180">
                  <a:moveTo>
                    <a:pt x="1" y="1"/>
                  </a:moveTo>
                  <a:lnTo>
                    <a:pt x="1" y="613"/>
                  </a:lnTo>
                  <a:lnTo>
                    <a:pt x="14179" y="8792"/>
                  </a:lnTo>
                  <a:lnTo>
                    <a:pt x="14179" y="82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15"/>
            <p:cNvSpPr/>
            <p:nvPr/>
          </p:nvSpPr>
          <p:spPr>
            <a:xfrm>
              <a:off x="2348375" y="2304825"/>
              <a:ext cx="648950" cy="373750"/>
            </a:xfrm>
            <a:custGeom>
              <a:rect b="b" l="l" r="r" t="t"/>
              <a:pathLst>
                <a:path extrusionOk="0" h="14950" w="25958">
                  <a:moveTo>
                    <a:pt x="10958" y="0"/>
                  </a:moveTo>
                  <a:cubicBezTo>
                    <a:pt x="10769" y="0"/>
                    <a:pt x="10579" y="43"/>
                    <a:pt x="10432" y="129"/>
                  </a:cubicBezTo>
                  <a:lnTo>
                    <a:pt x="269" y="6030"/>
                  </a:lnTo>
                  <a:cubicBezTo>
                    <a:pt x="0" y="6177"/>
                    <a:pt x="0" y="6471"/>
                    <a:pt x="294" y="6618"/>
                  </a:cubicBezTo>
                  <a:lnTo>
                    <a:pt x="14472" y="14821"/>
                  </a:lnTo>
                  <a:cubicBezTo>
                    <a:pt x="14607" y="14907"/>
                    <a:pt x="14797" y="14950"/>
                    <a:pt x="14987" y="14950"/>
                  </a:cubicBezTo>
                  <a:cubicBezTo>
                    <a:pt x="15176" y="14950"/>
                    <a:pt x="15366" y="14907"/>
                    <a:pt x="15501" y="14821"/>
                  </a:cubicBezTo>
                  <a:lnTo>
                    <a:pt x="25663" y="8920"/>
                  </a:lnTo>
                  <a:cubicBezTo>
                    <a:pt x="25957" y="8748"/>
                    <a:pt x="25957" y="8479"/>
                    <a:pt x="25663" y="8308"/>
                  </a:cubicBezTo>
                  <a:lnTo>
                    <a:pt x="11485" y="129"/>
                  </a:lnTo>
                  <a:cubicBezTo>
                    <a:pt x="11338" y="43"/>
                    <a:pt x="11148" y="0"/>
                    <a:pt x="10958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15"/>
            <p:cNvSpPr/>
            <p:nvPr/>
          </p:nvSpPr>
          <p:spPr>
            <a:xfrm>
              <a:off x="2487950" y="2473925"/>
              <a:ext cx="218575" cy="125075"/>
            </a:xfrm>
            <a:custGeom>
              <a:rect b="b" l="l" r="r" t="t"/>
              <a:pathLst>
                <a:path extrusionOk="0" h="5003" w="8743">
                  <a:moveTo>
                    <a:pt x="3098" y="1"/>
                  </a:moveTo>
                  <a:cubicBezTo>
                    <a:pt x="3006" y="1"/>
                    <a:pt x="2914" y="25"/>
                    <a:pt x="2841" y="74"/>
                  </a:cubicBezTo>
                  <a:lnTo>
                    <a:pt x="147" y="1617"/>
                  </a:lnTo>
                  <a:cubicBezTo>
                    <a:pt x="0" y="1715"/>
                    <a:pt x="0" y="1837"/>
                    <a:pt x="147" y="1935"/>
                  </a:cubicBezTo>
                  <a:lnTo>
                    <a:pt x="5363" y="4947"/>
                  </a:lnTo>
                  <a:cubicBezTo>
                    <a:pt x="5437" y="4984"/>
                    <a:pt x="5535" y="5003"/>
                    <a:pt x="5629" y="5003"/>
                  </a:cubicBezTo>
                  <a:cubicBezTo>
                    <a:pt x="5724" y="5003"/>
                    <a:pt x="5816" y="4984"/>
                    <a:pt x="5877" y="4947"/>
                  </a:cubicBezTo>
                  <a:lnTo>
                    <a:pt x="8596" y="3380"/>
                  </a:lnTo>
                  <a:cubicBezTo>
                    <a:pt x="8742" y="3307"/>
                    <a:pt x="8742" y="3160"/>
                    <a:pt x="8596" y="3086"/>
                  </a:cubicBezTo>
                  <a:lnTo>
                    <a:pt x="3355" y="74"/>
                  </a:lnTo>
                  <a:cubicBezTo>
                    <a:pt x="3282" y="25"/>
                    <a:pt x="3190" y="1"/>
                    <a:pt x="3098" y="1"/>
                  </a:cubicBez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15"/>
            <p:cNvSpPr/>
            <p:nvPr/>
          </p:nvSpPr>
          <p:spPr>
            <a:xfrm>
              <a:off x="2615900" y="2331300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5" y="0"/>
                  </a:moveTo>
                  <a:lnTo>
                    <a:pt x="0" y="539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15"/>
            <p:cNvSpPr/>
            <p:nvPr/>
          </p:nvSpPr>
          <p:spPr>
            <a:xfrm>
              <a:off x="2592025" y="2331300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0" y="0"/>
                  </a:moveTo>
                  <a:lnTo>
                    <a:pt x="0" y="172"/>
                  </a:lnTo>
                  <a:lnTo>
                    <a:pt x="955" y="710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15"/>
            <p:cNvSpPr/>
            <p:nvPr/>
          </p:nvSpPr>
          <p:spPr>
            <a:xfrm>
              <a:off x="2592025" y="2317825"/>
              <a:ext cx="47775" cy="26950"/>
            </a:xfrm>
            <a:custGeom>
              <a:rect b="b" l="l" r="r" t="t"/>
              <a:pathLst>
                <a:path extrusionOk="0" h="1078" w="1911">
                  <a:moveTo>
                    <a:pt x="955" y="0"/>
                  </a:moveTo>
                  <a:lnTo>
                    <a:pt x="0" y="539"/>
                  </a:lnTo>
                  <a:lnTo>
                    <a:pt x="955" y="1078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15"/>
            <p:cNvSpPr/>
            <p:nvPr/>
          </p:nvSpPr>
          <p:spPr>
            <a:xfrm>
              <a:off x="2645900" y="234842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15"/>
            <p:cNvSpPr/>
            <p:nvPr/>
          </p:nvSpPr>
          <p:spPr>
            <a:xfrm>
              <a:off x="2622025" y="2349050"/>
              <a:ext cx="23900" cy="17150"/>
            </a:xfrm>
            <a:custGeom>
              <a:rect b="b" l="l" r="r" t="t"/>
              <a:pathLst>
                <a:path extrusionOk="0" h="686" w="956">
                  <a:moveTo>
                    <a:pt x="25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15"/>
            <p:cNvSpPr/>
            <p:nvPr/>
          </p:nvSpPr>
          <p:spPr>
            <a:xfrm>
              <a:off x="2622625" y="2334975"/>
              <a:ext cx="47175" cy="27575"/>
            </a:xfrm>
            <a:custGeom>
              <a:rect b="b" l="l" r="r" t="t"/>
              <a:pathLst>
                <a:path extrusionOk="0" h="1103" w="1887">
                  <a:moveTo>
                    <a:pt x="931" y="0"/>
                  </a:moveTo>
                  <a:lnTo>
                    <a:pt x="1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15"/>
            <p:cNvSpPr/>
            <p:nvPr/>
          </p:nvSpPr>
          <p:spPr>
            <a:xfrm>
              <a:off x="2675900" y="2366175"/>
              <a:ext cx="23900" cy="17175"/>
            </a:xfrm>
            <a:custGeom>
              <a:rect b="b" l="l" r="r" t="t"/>
              <a:pathLst>
                <a:path extrusionOk="0" h="687" w="956">
                  <a:moveTo>
                    <a:pt x="955" y="1"/>
                  </a:moveTo>
                  <a:lnTo>
                    <a:pt x="0" y="540"/>
                  </a:lnTo>
                  <a:lnTo>
                    <a:pt x="0" y="687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15"/>
            <p:cNvSpPr/>
            <p:nvPr/>
          </p:nvSpPr>
          <p:spPr>
            <a:xfrm>
              <a:off x="2652625" y="2366175"/>
              <a:ext cx="23300" cy="17175"/>
            </a:xfrm>
            <a:custGeom>
              <a:rect b="b" l="l" r="r" t="t"/>
              <a:pathLst>
                <a:path extrusionOk="0" h="687" w="932">
                  <a:moveTo>
                    <a:pt x="1" y="1"/>
                  </a:moveTo>
                  <a:lnTo>
                    <a:pt x="1" y="148"/>
                  </a:lnTo>
                  <a:lnTo>
                    <a:pt x="931" y="687"/>
                  </a:lnTo>
                  <a:lnTo>
                    <a:pt x="931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15"/>
            <p:cNvSpPr/>
            <p:nvPr/>
          </p:nvSpPr>
          <p:spPr>
            <a:xfrm>
              <a:off x="2652625" y="2352100"/>
              <a:ext cx="47175" cy="27575"/>
            </a:xfrm>
            <a:custGeom>
              <a:rect b="b" l="l" r="r" t="t"/>
              <a:pathLst>
                <a:path extrusionOk="0" h="1103" w="1887">
                  <a:moveTo>
                    <a:pt x="956" y="1"/>
                  </a:moveTo>
                  <a:lnTo>
                    <a:pt x="1" y="564"/>
                  </a:lnTo>
                  <a:lnTo>
                    <a:pt x="931" y="1103"/>
                  </a:lnTo>
                  <a:lnTo>
                    <a:pt x="1886" y="564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15"/>
            <p:cNvSpPr/>
            <p:nvPr/>
          </p:nvSpPr>
          <p:spPr>
            <a:xfrm>
              <a:off x="2705875" y="238332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15"/>
            <p:cNvSpPr/>
            <p:nvPr/>
          </p:nvSpPr>
          <p:spPr>
            <a:xfrm>
              <a:off x="2682625" y="2383325"/>
              <a:ext cx="23275" cy="17775"/>
            </a:xfrm>
            <a:custGeom>
              <a:rect b="b" l="l" r="r" t="t"/>
              <a:pathLst>
                <a:path extrusionOk="0" h="711" w="931">
                  <a:moveTo>
                    <a:pt x="0" y="1"/>
                  </a:moveTo>
                  <a:lnTo>
                    <a:pt x="0" y="172"/>
                  </a:lnTo>
                  <a:lnTo>
                    <a:pt x="931" y="711"/>
                  </a:lnTo>
                  <a:lnTo>
                    <a:pt x="931" y="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15"/>
            <p:cNvSpPr/>
            <p:nvPr/>
          </p:nvSpPr>
          <p:spPr>
            <a:xfrm>
              <a:off x="2682625" y="2369850"/>
              <a:ext cx="47150" cy="27575"/>
            </a:xfrm>
            <a:custGeom>
              <a:rect b="b" l="l" r="r" t="t"/>
              <a:pathLst>
                <a:path extrusionOk="0" h="1103" w="1886">
                  <a:moveTo>
                    <a:pt x="955" y="1"/>
                  </a:moveTo>
                  <a:lnTo>
                    <a:pt x="0" y="540"/>
                  </a:lnTo>
                  <a:lnTo>
                    <a:pt x="931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15"/>
            <p:cNvSpPr/>
            <p:nvPr/>
          </p:nvSpPr>
          <p:spPr>
            <a:xfrm>
              <a:off x="2735875" y="240047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6" y="0"/>
                  </a:moveTo>
                  <a:lnTo>
                    <a:pt x="1" y="564"/>
                  </a:lnTo>
                  <a:lnTo>
                    <a:pt x="1" y="710"/>
                  </a:lnTo>
                  <a:lnTo>
                    <a:pt x="956" y="172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15"/>
            <p:cNvSpPr/>
            <p:nvPr/>
          </p:nvSpPr>
          <p:spPr>
            <a:xfrm>
              <a:off x="2712625" y="2401075"/>
              <a:ext cx="23275" cy="17175"/>
            </a:xfrm>
            <a:custGeom>
              <a:rect b="b" l="l" r="r" t="t"/>
              <a:pathLst>
                <a:path extrusionOk="0" h="687" w="931">
                  <a:moveTo>
                    <a:pt x="0" y="1"/>
                  </a:moveTo>
                  <a:lnTo>
                    <a:pt x="0" y="148"/>
                  </a:lnTo>
                  <a:lnTo>
                    <a:pt x="931" y="686"/>
                  </a:lnTo>
                  <a:lnTo>
                    <a:pt x="931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15"/>
            <p:cNvSpPr/>
            <p:nvPr/>
          </p:nvSpPr>
          <p:spPr>
            <a:xfrm>
              <a:off x="2712625" y="2387000"/>
              <a:ext cx="47150" cy="27575"/>
            </a:xfrm>
            <a:custGeom>
              <a:rect b="b" l="l" r="r" t="t"/>
              <a:pathLst>
                <a:path extrusionOk="0" h="1103" w="1886">
                  <a:moveTo>
                    <a:pt x="955" y="1"/>
                  </a:moveTo>
                  <a:lnTo>
                    <a:pt x="0" y="564"/>
                  </a:lnTo>
                  <a:lnTo>
                    <a:pt x="931" y="1103"/>
                  </a:lnTo>
                  <a:lnTo>
                    <a:pt x="1886" y="53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15"/>
            <p:cNvSpPr/>
            <p:nvPr/>
          </p:nvSpPr>
          <p:spPr>
            <a:xfrm>
              <a:off x="2765875" y="241822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6" y="0"/>
                  </a:moveTo>
                  <a:lnTo>
                    <a:pt x="25" y="539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15"/>
            <p:cNvSpPr/>
            <p:nvPr/>
          </p:nvSpPr>
          <p:spPr>
            <a:xfrm>
              <a:off x="2742625" y="241822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0" y="0"/>
                  </a:moveTo>
                  <a:lnTo>
                    <a:pt x="0" y="147"/>
                  </a:lnTo>
                  <a:lnTo>
                    <a:pt x="931" y="711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15"/>
            <p:cNvSpPr/>
            <p:nvPr/>
          </p:nvSpPr>
          <p:spPr>
            <a:xfrm>
              <a:off x="2742625" y="2404750"/>
              <a:ext cx="47150" cy="26975"/>
            </a:xfrm>
            <a:custGeom>
              <a:rect b="b" l="l" r="r" t="t"/>
              <a:pathLst>
                <a:path extrusionOk="0" h="1079" w="1886">
                  <a:moveTo>
                    <a:pt x="955" y="1"/>
                  </a:moveTo>
                  <a:lnTo>
                    <a:pt x="0" y="539"/>
                  </a:lnTo>
                  <a:lnTo>
                    <a:pt x="955" y="1078"/>
                  </a:lnTo>
                  <a:lnTo>
                    <a:pt x="1886" y="53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15"/>
            <p:cNvSpPr/>
            <p:nvPr/>
          </p:nvSpPr>
          <p:spPr>
            <a:xfrm>
              <a:off x="2796500" y="243537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5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15"/>
            <p:cNvSpPr/>
            <p:nvPr/>
          </p:nvSpPr>
          <p:spPr>
            <a:xfrm>
              <a:off x="2772625" y="2435975"/>
              <a:ext cx="23900" cy="17175"/>
            </a:xfrm>
            <a:custGeom>
              <a:rect b="b" l="l" r="r" t="t"/>
              <a:pathLst>
                <a:path extrusionOk="0" h="687" w="956">
                  <a:moveTo>
                    <a:pt x="0" y="1"/>
                  </a:moveTo>
                  <a:lnTo>
                    <a:pt x="0" y="148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15"/>
            <p:cNvSpPr/>
            <p:nvPr/>
          </p:nvSpPr>
          <p:spPr>
            <a:xfrm>
              <a:off x="2772625" y="2421900"/>
              <a:ext cx="47775" cy="27575"/>
            </a:xfrm>
            <a:custGeom>
              <a:rect b="b" l="l" r="r" t="t"/>
              <a:pathLst>
                <a:path extrusionOk="0" h="1103" w="1911">
                  <a:moveTo>
                    <a:pt x="955" y="0"/>
                  </a:moveTo>
                  <a:lnTo>
                    <a:pt x="0" y="564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15"/>
            <p:cNvSpPr/>
            <p:nvPr/>
          </p:nvSpPr>
          <p:spPr>
            <a:xfrm>
              <a:off x="2826500" y="2452500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72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15"/>
            <p:cNvSpPr/>
            <p:nvPr/>
          </p:nvSpPr>
          <p:spPr>
            <a:xfrm>
              <a:off x="2802625" y="2453125"/>
              <a:ext cx="23900" cy="17150"/>
            </a:xfrm>
            <a:custGeom>
              <a:rect b="b" l="l" r="r" t="t"/>
              <a:pathLst>
                <a:path extrusionOk="0" h="686" w="956">
                  <a:moveTo>
                    <a:pt x="0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15"/>
            <p:cNvSpPr/>
            <p:nvPr/>
          </p:nvSpPr>
          <p:spPr>
            <a:xfrm>
              <a:off x="2802625" y="2439050"/>
              <a:ext cx="47775" cy="27550"/>
            </a:xfrm>
            <a:custGeom>
              <a:rect b="b" l="l" r="r" t="t"/>
              <a:pathLst>
                <a:path extrusionOk="0" h="1102" w="1911">
                  <a:moveTo>
                    <a:pt x="955" y="0"/>
                  </a:moveTo>
                  <a:lnTo>
                    <a:pt x="0" y="563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15"/>
            <p:cNvSpPr/>
            <p:nvPr/>
          </p:nvSpPr>
          <p:spPr>
            <a:xfrm>
              <a:off x="2856500" y="2470250"/>
              <a:ext cx="23900" cy="17800"/>
            </a:xfrm>
            <a:custGeom>
              <a:rect b="b" l="l" r="r" t="t"/>
              <a:pathLst>
                <a:path extrusionOk="0" h="712" w="956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15"/>
            <p:cNvSpPr/>
            <p:nvPr/>
          </p:nvSpPr>
          <p:spPr>
            <a:xfrm>
              <a:off x="2832600" y="2470250"/>
              <a:ext cx="23900" cy="17800"/>
            </a:xfrm>
            <a:custGeom>
              <a:rect b="b" l="l" r="r" t="t"/>
              <a:pathLst>
                <a:path extrusionOk="0" h="712" w="956">
                  <a:moveTo>
                    <a:pt x="1" y="1"/>
                  </a:moveTo>
                  <a:lnTo>
                    <a:pt x="1" y="148"/>
                  </a:lnTo>
                  <a:lnTo>
                    <a:pt x="956" y="711"/>
                  </a:lnTo>
                  <a:lnTo>
                    <a:pt x="956" y="5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15"/>
            <p:cNvSpPr/>
            <p:nvPr/>
          </p:nvSpPr>
          <p:spPr>
            <a:xfrm>
              <a:off x="2832600" y="2456800"/>
              <a:ext cx="47800" cy="27575"/>
            </a:xfrm>
            <a:custGeom>
              <a:rect b="b" l="l" r="r" t="t"/>
              <a:pathLst>
                <a:path extrusionOk="0" h="1103" w="1912">
                  <a:moveTo>
                    <a:pt x="956" y="0"/>
                  </a:moveTo>
                  <a:lnTo>
                    <a:pt x="1" y="539"/>
                  </a:lnTo>
                  <a:lnTo>
                    <a:pt x="956" y="1102"/>
                  </a:lnTo>
                  <a:lnTo>
                    <a:pt x="1911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15"/>
            <p:cNvSpPr/>
            <p:nvPr/>
          </p:nvSpPr>
          <p:spPr>
            <a:xfrm>
              <a:off x="2886475" y="2487400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15"/>
            <p:cNvSpPr/>
            <p:nvPr/>
          </p:nvSpPr>
          <p:spPr>
            <a:xfrm>
              <a:off x="2863225" y="2488025"/>
              <a:ext cx="23275" cy="17150"/>
            </a:xfrm>
            <a:custGeom>
              <a:rect b="b" l="l" r="r" t="t"/>
              <a:pathLst>
                <a:path extrusionOk="0" h="686" w="931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15"/>
            <p:cNvSpPr/>
            <p:nvPr/>
          </p:nvSpPr>
          <p:spPr>
            <a:xfrm>
              <a:off x="2863225" y="2473925"/>
              <a:ext cx="47150" cy="27575"/>
            </a:xfrm>
            <a:custGeom>
              <a:rect b="b" l="l" r="r" t="t"/>
              <a:pathLst>
                <a:path extrusionOk="0" h="1103" w="1886">
                  <a:moveTo>
                    <a:pt x="955" y="1"/>
                  </a:moveTo>
                  <a:lnTo>
                    <a:pt x="0" y="564"/>
                  </a:lnTo>
                  <a:lnTo>
                    <a:pt x="931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15"/>
            <p:cNvSpPr/>
            <p:nvPr/>
          </p:nvSpPr>
          <p:spPr>
            <a:xfrm>
              <a:off x="2946475" y="2522300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15"/>
            <p:cNvSpPr/>
            <p:nvPr/>
          </p:nvSpPr>
          <p:spPr>
            <a:xfrm>
              <a:off x="2893225" y="2505150"/>
              <a:ext cx="53275" cy="34925"/>
            </a:xfrm>
            <a:custGeom>
              <a:rect b="b" l="l" r="r" t="t"/>
              <a:pathLst>
                <a:path extrusionOk="0" h="1397" w="2131">
                  <a:moveTo>
                    <a:pt x="0" y="1"/>
                  </a:moveTo>
                  <a:lnTo>
                    <a:pt x="0" y="148"/>
                  </a:lnTo>
                  <a:lnTo>
                    <a:pt x="2131" y="1397"/>
                  </a:lnTo>
                  <a:lnTo>
                    <a:pt x="2131" y="12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15"/>
            <p:cNvSpPr/>
            <p:nvPr/>
          </p:nvSpPr>
          <p:spPr>
            <a:xfrm>
              <a:off x="2893225" y="2491075"/>
              <a:ext cx="77150" cy="45325"/>
            </a:xfrm>
            <a:custGeom>
              <a:rect b="b" l="l" r="r" t="t"/>
              <a:pathLst>
                <a:path extrusionOk="0" h="1813" w="3086">
                  <a:moveTo>
                    <a:pt x="955" y="1"/>
                  </a:moveTo>
                  <a:lnTo>
                    <a:pt x="0" y="564"/>
                  </a:lnTo>
                  <a:lnTo>
                    <a:pt x="2131" y="1813"/>
                  </a:lnTo>
                  <a:lnTo>
                    <a:pt x="3086" y="124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15"/>
            <p:cNvSpPr/>
            <p:nvPr/>
          </p:nvSpPr>
          <p:spPr>
            <a:xfrm>
              <a:off x="2615275" y="2366175"/>
              <a:ext cx="23900" cy="17800"/>
            </a:xfrm>
            <a:custGeom>
              <a:rect b="b" l="l" r="r" t="t"/>
              <a:pathLst>
                <a:path extrusionOk="0" h="712" w="956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15"/>
            <p:cNvSpPr/>
            <p:nvPr/>
          </p:nvSpPr>
          <p:spPr>
            <a:xfrm>
              <a:off x="2562025" y="2349050"/>
              <a:ext cx="53275" cy="34925"/>
            </a:xfrm>
            <a:custGeom>
              <a:rect b="b" l="l" r="r" t="t"/>
              <a:pathLst>
                <a:path extrusionOk="0" h="1397" w="2131">
                  <a:moveTo>
                    <a:pt x="0" y="0"/>
                  </a:moveTo>
                  <a:lnTo>
                    <a:pt x="0" y="147"/>
                  </a:lnTo>
                  <a:lnTo>
                    <a:pt x="2131" y="1396"/>
                  </a:lnTo>
                  <a:lnTo>
                    <a:pt x="2131" y="1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15"/>
            <p:cNvSpPr/>
            <p:nvPr/>
          </p:nvSpPr>
          <p:spPr>
            <a:xfrm>
              <a:off x="2562025" y="2335575"/>
              <a:ext cx="77150" cy="44725"/>
            </a:xfrm>
            <a:custGeom>
              <a:rect b="b" l="l" r="r" t="t"/>
              <a:pathLst>
                <a:path extrusionOk="0" h="1789" w="3086">
                  <a:moveTo>
                    <a:pt x="955" y="1"/>
                  </a:moveTo>
                  <a:lnTo>
                    <a:pt x="0" y="539"/>
                  </a:lnTo>
                  <a:lnTo>
                    <a:pt x="2131" y="1788"/>
                  </a:lnTo>
                  <a:lnTo>
                    <a:pt x="3086" y="1225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15"/>
            <p:cNvSpPr/>
            <p:nvPr/>
          </p:nvSpPr>
          <p:spPr>
            <a:xfrm>
              <a:off x="2645900" y="2383325"/>
              <a:ext cx="23275" cy="17775"/>
            </a:xfrm>
            <a:custGeom>
              <a:rect b="b" l="l" r="r" t="t"/>
              <a:pathLst>
                <a:path extrusionOk="0" h="711" w="931">
                  <a:moveTo>
                    <a:pt x="931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31" y="172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15"/>
            <p:cNvSpPr/>
            <p:nvPr/>
          </p:nvSpPr>
          <p:spPr>
            <a:xfrm>
              <a:off x="2622025" y="2383950"/>
              <a:ext cx="23900" cy="17150"/>
            </a:xfrm>
            <a:custGeom>
              <a:rect b="b" l="l" r="r" t="t"/>
              <a:pathLst>
                <a:path extrusionOk="0" h="686" w="956">
                  <a:moveTo>
                    <a:pt x="0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15"/>
            <p:cNvSpPr/>
            <p:nvPr/>
          </p:nvSpPr>
          <p:spPr>
            <a:xfrm>
              <a:off x="2622025" y="2369850"/>
              <a:ext cx="47150" cy="27575"/>
            </a:xfrm>
            <a:custGeom>
              <a:rect b="b" l="l" r="r" t="t"/>
              <a:pathLst>
                <a:path extrusionOk="0" h="1103" w="1886">
                  <a:moveTo>
                    <a:pt x="955" y="1"/>
                  </a:moveTo>
                  <a:lnTo>
                    <a:pt x="0" y="564"/>
                  </a:lnTo>
                  <a:lnTo>
                    <a:pt x="955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15"/>
            <p:cNvSpPr/>
            <p:nvPr/>
          </p:nvSpPr>
          <p:spPr>
            <a:xfrm>
              <a:off x="2675900" y="240107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5" y="1"/>
                  </a:moveTo>
                  <a:lnTo>
                    <a:pt x="0" y="540"/>
                  </a:lnTo>
                  <a:lnTo>
                    <a:pt x="0" y="711"/>
                  </a:lnTo>
                  <a:lnTo>
                    <a:pt x="931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15"/>
            <p:cNvSpPr/>
            <p:nvPr/>
          </p:nvSpPr>
          <p:spPr>
            <a:xfrm>
              <a:off x="2652025" y="240107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0" y="1"/>
                  </a:moveTo>
                  <a:lnTo>
                    <a:pt x="0" y="148"/>
                  </a:lnTo>
                  <a:lnTo>
                    <a:pt x="955" y="711"/>
                  </a:lnTo>
                  <a:lnTo>
                    <a:pt x="955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15"/>
            <p:cNvSpPr/>
            <p:nvPr/>
          </p:nvSpPr>
          <p:spPr>
            <a:xfrm>
              <a:off x="2652025" y="2387625"/>
              <a:ext cx="47775" cy="26950"/>
            </a:xfrm>
            <a:custGeom>
              <a:rect b="b" l="l" r="r" t="t"/>
              <a:pathLst>
                <a:path extrusionOk="0" h="1078" w="1911">
                  <a:moveTo>
                    <a:pt x="955" y="0"/>
                  </a:moveTo>
                  <a:lnTo>
                    <a:pt x="0" y="539"/>
                  </a:lnTo>
                  <a:lnTo>
                    <a:pt x="955" y="1078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15"/>
            <p:cNvSpPr/>
            <p:nvPr/>
          </p:nvSpPr>
          <p:spPr>
            <a:xfrm>
              <a:off x="2705875" y="241822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15"/>
            <p:cNvSpPr/>
            <p:nvPr/>
          </p:nvSpPr>
          <p:spPr>
            <a:xfrm>
              <a:off x="2682000" y="2418825"/>
              <a:ext cx="23900" cy="17175"/>
            </a:xfrm>
            <a:custGeom>
              <a:rect b="b" l="l" r="r" t="t"/>
              <a:pathLst>
                <a:path extrusionOk="0" h="687" w="956">
                  <a:moveTo>
                    <a:pt x="1" y="1"/>
                  </a:moveTo>
                  <a:lnTo>
                    <a:pt x="1" y="148"/>
                  </a:lnTo>
                  <a:lnTo>
                    <a:pt x="956" y="687"/>
                  </a:lnTo>
                  <a:lnTo>
                    <a:pt x="956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15"/>
            <p:cNvSpPr/>
            <p:nvPr/>
          </p:nvSpPr>
          <p:spPr>
            <a:xfrm>
              <a:off x="2682000" y="2404750"/>
              <a:ext cx="47775" cy="27575"/>
            </a:xfrm>
            <a:custGeom>
              <a:rect b="b" l="l" r="r" t="t"/>
              <a:pathLst>
                <a:path extrusionOk="0" h="1103" w="1911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911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15"/>
            <p:cNvSpPr/>
            <p:nvPr/>
          </p:nvSpPr>
          <p:spPr>
            <a:xfrm>
              <a:off x="2735875" y="2435975"/>
              <a:ext cx="23900" cy="17175"/>
            </a:xfrm>
            <a:custGeom>
              <a:rect b="b" l="l" r="r" t="t"/>
              <a:pathLst>
                <a:path extrusionOk="0" h="687" w="956">
                  <a:moveTo>
                    <a:pt x="956" y="1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15"/>
            <p:cNvSpPr/>
            <p:nvPr/>
          </p:nvSpPr>
          <p:spPr>
            <a:xfrm>
              <a:off x="2712625" y="2435975"/>
              <a:ext cx="23275" cy="17175"/>
            </a:xfrm>
            <a:custGeom>
              <a:rect b="b" l="l" r="r" t="t"/>
              <a:pathLst>
                <a:path extrusionOk="0" h="687" w="931">
                  <a:moveTo>
                    <a:pt x="0" y="1"/>
                  </a:moveTo>
                  <a:lnTo>
                    <a:pt x="0" y="148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15"/>
            <p:cNvSpPr/>
            <p:nvPr/>
          </p:nvSpPr>
          <p:spPr>
            <a:xfrm>
              <a:off x="2712625" y="2421900"/>
              <a:ext cx="47150" cy="27575"/>
            </a:xfrm>
            <a:custGeom>
              <a:rect b="b" l="l" r="r" t="t"/>
              <a:pathLst>
                <a:path extrusionOk="0" h="1103" w="1886">
                  <a:moveTo>
                    <a:pt x="931" y="0"/>
                  </a:moveTo>
                  <a:lnTo>
                    <a:pt x="0" y="564"/>
                  </a:lnTo>
                  <a:lnTo>
                    <a:pt x="931" y="1102"/>
                  </a:lnTo>
                  <a:lnTo>
                    <a:pt x="1886" y="564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15"/>
            <p:cNvSpPr/>
            <p:nvPr/>
          </p:nvSpPr>
          <p:spPr>
            <a:xfrm>
              <a:off x="2765875" y="245312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6" y="0"/>
                  </a:moveTo>
                  <a:lnTo>
                    <a:pt x="1" y="563"/>
                  </a:lnTo>
                  <a:lnTo>
                    <a:pt x="1" y="710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15"/>
            <p:cNvSpPr/>
            <p:nvPr/>
          </p:nvSpPr>
          <p:spPr>
            <a:xfrm>
              <a:off x="2742625" y="2453125"/>
              <a:ext cx="23275" cy="17775"/>
            </a:xfrm>
            <a:custGeom>
              <a:rect b="b" l="l" r="r" t="t"/>
              <a:pathLst>
                <a:path extrusionOk="0" h="711" w="931">
                  <a:moveTo>
                    <a:pt x="0" y="0"/>
                  </a:moveTo>
                  <a:lnTo>
                    <a:pt x="0" y="172"/>
                  </a:lnTo>
                  <a:lnTo>
                    <a:pt x="931" y="710"/>
                  </a:lnTo>
                  <a:lnTo>
                    <a:pt x="931" y="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15"/>
            <p:cNvSpPr/>
            <p:nvPr/>
          </p:nvSpPr>
          <p:spPr>
            <a:xfrm>
              <a:off x="2742625" y="2439650"/>
              <a:ext cx="47150" cy="27575"/>
            </a:xfrm>
            <a:custGeom>
              <a:rect b="b" l="l" r="r" t="t"/>
              <a:pathLst>
                <a:path extrusionOk="0" h="1103" w="1886">
                  <a:moveTo>
                    <a:pt x="955" y="1"/>
                  </a:moveTo>
                  <a:lnTo>
                    <a:pt x="0" y="539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15"/>
            <p:cNvSpPr/>
            <p:nvPr/>
          </p:nvSpPr>
          <p:spPr>
            <a:xfrm>
              <a:off x="2795875" y="2470250"/>
              <a:ext cx="23900" cy="17800"/>
            </a:xfrm>
            <a:custGeom>
              <a:rect b="b" l="l" r="r" t="t"/>
              <a:pathLst>
                <a:path extrusionOk="0" h="712" w="956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15"/>
            <p:cNvSpPr/>
            <p:nvPr/>
          </p:nvSpPr>
          <p:spPr>
            <a:xfrm>
              <a:off x="2772625" y="2470875"/>
              <a:ext cx="23275" cy="17175"/>
            </a:xfrm>
            <a:custGeom>
              <a:rect b="b" l="l" r="r" t="t"/>
              <a:pathLst>
                <a:path extrusionOk="0" h="687" w="931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15"/>
            <p:cNvSpPr/>
            <p:nvPr/>
          </p:nvSpPr>
          <p:spPr>
            <a:xfrm>
              <a:off x="2772625" y="2456800"/>
              <a:ext cx="47150" cy="27575"/>
            </a:xfrm>
            <a:custGeom>
              <a:rect b="b" l="l" r="r" t="t"/>
              <a:pathLst>
                <a:path extrusionOk="0" h="1103" w="1886">
                  <a:moveTo>
                    <a:pt x="955" y="0"/>
                  </a:moveTo>
                  <a:lnTo>
                    <a:pt x="0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15"/>
            <p:cNvSpPr/>
            <p:nvPr/>
          </p:nvSpPr>
          <p:spPr>
            <a:xfrm>
              <a:off x="2825875" y="2488025"/>
              <a:ext cx="23900" cy="17150"/>
            </a:xfrm>
            <a:custGeom>
              <a:rect b="b" l="l" r="r" t="t"/>
              <a:pathLst>
                <a:path extrusionOk="0" h="686" w="956">
                  <a:moveTo>
                    <a:pt x="956" y="0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15"/>
            <p:cNvSpPr/>
            <p:nvPr/>
          </p:nvSpPr>
          <p:spPr>
            <a:xfrm>
              <a:off x="2802625" y="2488025"/>
              <a:ext cx="23275" cy="17150"/>
            </a:xfrm>
            <a:custGeom>
              <a:rect b="b" l="l" r="r" t="t"/>
              <a:pathLst>
                <a:path extrusionOk="0" h="686" w="931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15"/>
            <p:cNvSpPr/>
            <p:nvPr/>
          </p:nvSpPr>
          <p:spPr>
            <a:xfrm>
              <a:off x="2802625" y="2474550"/>
              <a:ext cx="47150" cy="26950"/>
            </a:xfrm>
            <a:custGeom>
              <a:rect b="b" l="l" r="r" t="t"/>
              <a:pathLst>
                <a:path extrusionOk="0" h="1078" w="1886">
                  <a:moveTo>
                    <a:pt x="955" y="0"/>
                  </a:moveTo>
                  <a:lnTo>
                    <a:pt x="0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15"/>
            <p:cNvSpPr/>
            <p:nvPr/>
          </p:nvSpPr>
          <p:spPr>
            <a:xfrm>
              <a:off x="2855875" y="2505150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15"/>
            <p:cNvSpPr/>
            <p:nvPr/>
          </p:nvSpPr>
          <p:spPr>
            <a:xfrm>
              <a:off x="2832600" y="2505775"/>
              <a:ext cx="23300" cy="17150"/>
            </a:xfrm>
            <a:custGeom>
              <a:rect b="b" l="l" r="r" t="t"/>
              <a:pathLst>
                <a:path extrusionOk="0" h="686" w="932">
                  <a:moveTo>
                    <a:pt x="1" y="0"/>
                  </a:moveTo>
                  <a:lnTo>
                    <a:pt x="1" y="147"/>
                  </a:lnTo>
                  <a:lnTo>
                    <a:pt x="932" y="686"/>
                  </a:lnTo>
                  <a:lnTo>
                    <a:pt x="932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15"/>
            <p:cNvSpPr/>
            <p:nvPr/>
          </p:nvSpPr>
          <p:spPr>
            <a:xfrm>
              <a:off x="2832600" y="2491700"/>
              <a:ext cx="47175" cy="27550"/>
            </a:xfrm>
            <a:custGeom>
              <a:rect b="b" l="l" r="r" t="t"/>
              <a:pathLst>
                <a:path extrusionOk="0" h="1102" w="1887">
                  <a:moveTo>
                    <a:pt x="956" y="0"/>
                  </a:moveTo>
                  <a:lnTo>
                    <a:pt x="1" y="563"/>
                  </a:lnTo>
                  <a:lnTo>
                    <a:pt x="932" y="1102"/>
                  </a:lnTo>
                  <a:lnTo>
                    <a:pt x="1887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15"/>
            <p:cNvSpPr/>
            <p:nvPr/>
          </p:nvSpPr>
          <p:spPr>
            <a:xfrm>
              <a:off x="2886475" y="2522300"/>
              <a:ext cx="23300" cy="17775"/>
            </a:xfrm>
            <a:custGeom>
              <a:rect b="b" l="l" r="r" t="t"/>
              <a:pathLst>
                <a:path extrusionOk="0" h="711" w="932">
                  <a:moveTo>
                    <a:pt x="931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31" y="172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15"/>
            <p:cNvSpPr/>
            <p:nvPr/>
          </p:nvSpPr>
          <p:spPr>
            <a:xfrm>
              <a:off x="2862600" y="2522900"/>
              <a:ext cx="23900" cy="17175"/>
            </a:xfrm>
            <a:custGeom>
              <a:rect b="b" l="l" r="r" t="t"/>
              <a:pathLst>
                <a:path extrusionOk="0" h="687" w="956">
                  <a:moveTo>
                    <a:pt x="1" y="1"/>
                  </a:moveTo>
                  <a:lnTo>
                    <a:pt x="1" y="148"/>
                  </a:lnTo>
                  <a:lnTo>
                    <a:pt x="956" y="687"/>
                  </a:lnTo>
                  <a:lnTo>
                    <a:pt x="956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15"/>
            <p:cNvSpPr/>
            <p:nvPr/>
          </p:nvSpPr>
          <p:spPr>
            <a:xfrm>
              <a:off x="2862600" y="2508825"/>
              <a:ext cx="47175" cy="27575"/>
            </a:xfrm>
            <a:custGeom>
              <a:rect b="b" l="l" r="r" t="t"/>
              <a:pathLst>
                <a:path extrusionOk="0" h="1103" w="1887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886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15"/>
            <p:cNvSpPr/>
            <p:nvPr/>
          </p:nvSpPr>
          <p:spPr>
            <a:xfrm>
              <a:off x="2916475" y="2540050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6" y="1"/>
                  </a:moveTo>
                  <a:lnTo>
                    <a:pt x="1" y="539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15"/>
            <p:cNvSpPr/>
            <p:nvPr/>
          </p:nvSpPr>
          <p:spPr>
            <a:xfrm>
              <a:off x="2892600" y="2540050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1" y="1"/>
                  </a:moveTo>
                  <a:lnTo>
                    <a:pt x="1" y="147"/>
                  </a:lnTo>
                  <a:lnTo>
                    <a:pt x="956" y="711"/>
                  </a:lnTo>
                  <a:lnTo>
                    <a:pt x="956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15"/>
            <p:cNvSpPr/>
            <p:nvPr/>
          </p:nvSpPr>
          <p:spPr>
            <a:xfrm>
              <a:off x="2892600" y="2526575"/>
              <a:ext cx="47775" cy="26975"/>
            </a:xfrm>
            <a:custGeom>
              <a:rect b="b" l="l" r="r" t="t"/>
              <a:pathLst>
                <a:path extrusionOk="0" h="1079" w="1911">
                  <a:moveTo>
                    <a:pt x="956" y="1"/>
                  </a:moveTo>
                  <a:lnTo>
                    <a:pt x="1" y="540"/>
                  </a:lnTo>
                  <a:lnTo>
                    <a:pt x="956" y="1078"/>
                  </a:lnTo>
                  <a:lnTo>
                    <a:pt x="1911" y="540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15"/>
            <p:cNvSpPr/>
            <p:nvPr/>
          </p:nvSpPr>
          <p:spPr>
            <a:xfrm>
              <a:off x="2585275" y="2383950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6" y="0"/>
                  </a:moveTo>
                  <a:lnTo>
                    <a:pt x="1" y="563"/>
                  </a:lnTo>
                  <a:lnTo>
                    <a:pt x="1" y="710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15"/>
            <p:cNvSpPr/>
            <p:nvPr/>
          </p:nvSpPr>
          <p:spPr>
            <a:xfrm>
              <a:off x="2531400" y="2366800"/>
              <a:ext cx="53900" cy="34925"/>
            </a:xfrm>
            <a:custGeom>
              <a:rect b="b" l="l" r="r" t="t"/>
              <a:pathLst>
                <a:path extrusionOk="0" h="1397" w="2156">
                  <a:moveTo>
                    <a:pt x="1" y="0"/>
                  </a:moveTo>
                  <a:lnTo>
                    <a:pt x="1" y="147"/>
                  </a:lnTo>
                  <a:lnTo>
                    <a:pt x="2156" y="1396"/>
                  </a:lnTo>
                  <a:lnTo>
                    <a:pt x="2156" y="12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15"/>
            <p:cNvSpPr/>
            <p:nvPr/>
          </p:nvSpPr>
          <p:spPr>
            <a:xfrm>
              <a:off x="2531400" y="2352725"/>
              <a:ext cx="77775" cy="45325"/>
            </a:xfrm>
            <a:custGeom>
              <a:rect b="b" l="l" r="r" t="t"/>
              <a:pathLst>
                <a:path extrusionOk="0" h="1813" w="3111">
                  <a:moveTo>
                    <a:pt x="956" y="0"/>
                  </a:moveTo>
                  <a:lnTo>
                    <a:pt x="1" y="563"/>
                  </a:lnTo>
                  <a:lnTo>
                    <a:pt x="2156" y="1812"/>
                  </a:lnTo>
                  <a:lnTo>
                    <a:pt x="3111" y="124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15"/>
            <p:cNvSpPr/>
            <p:nvPr/>
          </p:nvSpPr>
          <p:spPr>
            <a:xfrm>
              <a:off x="2615275" y="240107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15"/>
            <p:cNvSpPr/>
            <p:nvPr/>
          </p:nvSpPr>
          <p:spPr>
            <a:xfrm>
              <a:off x="2592025" y="2401700"/>
              <a:ext cx="23275" cy="17150"/>
            </a:xfrm>
            <a:custGeom>
              <a:rect b="b" l="l" r="r" t="t"/>
              <a:pathLst>
                <a:path extrusionOk="0" h="686" w="931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15"/>
            <p:cNvSpPr/>
            <p:nvPr/>
          </p:nvSpPr>
          <p:spPr>
            <a:xfrm>
              <a:off x="2592025" y="2387625"/>
              <a:ext cx="47150" cy="27575"/>
            </a:xfrm>
            <a:custGeom>
              <a:rect b="b" l="l" r="r" t="t"/>
              <a:pathLst>
                <a:path extrusionOk="0" h="1103" w="1886">
                  <a:moveTo>
                    <a:pt x="931" y="0"/>
                  </a:moveTo>
                  <a:lnTo>
                    <a:pt x="0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15"/>
            <p:cNvSpPr/>
            <p:nvPr/>
          </p:nvSpPr>
          <p:spPr>
            <a:xfrm>
              <a:off x="2645275" y="2418825"/>
              <a:ext cx="23900" cy="17175"/>
            </a:xfrm>
            <a:custGeom>
              <a:rect b="b" l="l" r="r" t="t"/>
              <a:pathLst>
                <a:path extrusionOk="0" h="687" w="956">
                  <a:moveTo>
                    <a:pt x="956" y="1"/>
                  </a:moveTo>
                  <a:lnTo>
                    <a:pt x="1" y="540"/>
                  </a:lnTo>
                  <a:lnTo>
                    <a:pt x="1" y="687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15"/>
            <p:cNvSpPr/>
            <p:nvPr/>
          </p:nvSpPr>
          <p:spPr>
            <a:xfrm>
              <a:off x="2622025" y="2418825"/>
              <a:ext cx="23275" cy="17175"/>
            </a:xfrm>
            <a:custGeom>
              <a:rect b="b" l="l" r="r" t="t"/>
              <a:pathLst>
                <a:path extrusionOk="0" h="687" w="931">
                  <a:moveTo>
                    <a:pt x="0" y="1"/>
                  </a:moveTo>
                  <a:lnTo>
                    <a:pt x="0" y="148"/>
                  </a:lnTo>
                  <a:lnTo>
                    <a:pt x="931" y="687"/>
                  </a:lnTo>
                  <a:lnTo>
                    <a:pt x="931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15"/>
            <p:cNvSpPr/>
            <p:nvPr/>
          </p:nvSpPr>
          <p:spPr>
            <a:xfrm>
              <a:off x="2622025" y="2404750"/>
              <a:ext cx="47150" cy="27575"/>
            </a:xfrm>
            <a:custGeom>
              <a:rect b="b" l="l" r="r" t="t"/>
              <a:pathLst>
                <a:path extrusionOk="0" h="1103" w="1886">
                  <a:moveTo>
                    <a:pt x="955" y="1"/>
                  </a:moveTo>
                  <a:lnTo>
                    <a:pt x="0" y="564"/>
                  </a:lnTo>
                  <a:lnTo>
                    <a:pt x="931" y="1103"/>
                  </a:lnTo>
                  <a:lnTo>
                    <a:pt x="1886" y="564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15"/>
            <p:cNvSpPr/>
            <p:nvPr/>
          </p:nvSpPr>
          <p:spPr>
            <a:xfrm>
              <a:off x="2675275" y="243597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15"/>
            <p:cNvSpPr/>
            <p:nvPr/>
          </p:nvSpPr>
          <p:spPr>
            <a:xfrm>
              <a:off x="2652025" y="2435975"/>
              <a:ext cx="23275" cy="17775"/>
            </a:xfrm>
            <a:custGeom>
              <a:rect b="b" l="l" r="r" t="t"/>
              <a:pathLst>
                <a:path extrusionOk="0" h="711" w="931">
                  <a:moveTo>
                    <a:pt x="0" y="1"/>
                  </a:moveTo>
                  <a:lnTo>
                    <a:pt x="0" y="172"/>
                  </a:lnTo>
                  <a:lnTo>
                    <a:pt x="931" y="711"/>
                  </a:lnTo>
                  <a:lnTo>
                    <a:pt x="931" y="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15"/>
            <p:cNvSpPr/>
            <p:nvPr/>
          </p:nvSpPr>
          <p:spPr>
            <a:xfrm>
              <a:off x="2652025" y="2422500"/>
              <a:ext cx="47150" cy="27575"/>
            </a:xfrm>
            <a:custGeom>
              <a:rect b="b" l="l" r="r" t="t"/>
              <a:pathLst>
                <a:path extrusionOk="0" h="1103" w="1886">
                  <a:moveTo>
                    <a:pt x="955" y="1"/>
                  </a:moveTo>
                  <a:lnTo>
                    <a:pt x="0" y="540"/>
                  </a:lnTo>
                  <a:lnTo>
                    <a:pt x="931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15"/>
            <p:cNvSpPr/>
            <p:nvPr/>
          </p:nvSpPr>
          <p:spPr>
            <a:xfrm>
              <a:off x="2705275" y="245312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6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6" y="172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15"/>
            <p:cNvSpPr/>
            <p:nvPr/>
          </p:nvSpPr>
          <p:spPr>
            <a:xfrm>
              <a:off x="2682000" y="2453725"/>
              <a:ext cx="23300" cy="17175"/>
            </a:xfrm>
            <a:custGeom>
              <a:rect b="b" l="l" r="r" t="t"/>
              <a:pathLst>
                <a:path extrusionOk="0" h="687" w="932">
                  <a:moveTo>
                    <a:pt x="1" y="1"/>
                  </a:moveTo>
                  <a:lnTo>
                    <a:pt x="1" y="148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15"/>
            <p:cNvSpPr/>
            <p:nvPr/>
          </p:nvSpPr>
          <p:spPr>
            <a:xfrm>
              <a:off x="2682000" y="2439650"/>
              <a:ext cx="47175" cy="27575"/>
            </a:xfrm>
            <a:custGeom>
              <a:rect b="b" l="l" r="r" t="t"/>
              <a:pathLst>
                <a:path extrusionOk="0" h="1103" w="1887">
                  <a:moveTo>
                    <a:pt x="956" y="1"/>
                  </a:moveTo>
                  <a:lnTo>
                    <a:pt x="1" y="564"/>
                  </a:lnTo>
                  <a:lnTo>
                    <a:pt x="931" y="1102"/>
                  </a:lnTo>
                  <a:lnTo>
                    <a:pt x="1887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15"/>
            <p:cNvSpPr/>
            <p:nvPr/>
          </p:nvSpPr>
          <p:spPr>
            <a:xfrm>
              <a:off x="2735275" y="247087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5" y="0"/>
                  </a:moveTo>
                  <a:lnTo>
                    <a:pt x="0" y="539"/>
                  </a:lnTo>
                  <a:lnTo>
                    <a:pt x="0" y="711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15"/>
            <p:cNvSpPr/>
            <p:nvPr/>
          </p:nvSpPr>
          <p:spPr>
            <a:xfrm>
              <a:off x="2712000" y="2470875"/>
              <a:ext cx="23300" cy="17775"/>
            </a:xfrm>
            <a:custGeom>
              <a:rect b="b" l="l" r="r" t="t"/>
              <a:pathLst>
                <a:path extrusionOk="0" h="711" w="932">
                  <a:moveTo>
                    <a:pt x="1" y="0"/>
                  </a:moveTo>
                  <a:lnTo>
                    <a:pt x="1" y="147"/>
                  </a:lnTo>
                  <a:lnTo>
                    <a:pt x="931" y="711"/>
                  </a:lnTo>
                  <a:lnTo>
                    <a:pt x="931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15"/>
            <p:cNvSpPr/>
            <p:nvPr/>
          </p:nvSpPr>
          <p:spPr>
            <a:xfrm>
              <a:off x="2712000" y="2457400"/>
              <a:ext cx="47175" cy="26975"/>
            </a:xfrm>
            <a:custGeom>
              <a:rect b="b" l="l" r="r" t="t"/>
              <a:pathLst>
                <a:path extrusionOk="0" h="1079" w="1887">
                  <a:moveTo>
                    <a:pt x="956" y="1"/>
                  </a:moveTo>
                  <a:lnTo>
                    <a:pt x="1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15"/>
            <p:cNvSpPr/>
            <p:nvPr/>
          </p:nvSpPr>
          <p:spPr>
            <a:xfrm>
              <a:off x="2765875" y="2488025"/>
              <a:ext cx="23300" cy="17775"/>
            </a:xfrm>
            <a:custGeom>
              <a:rect b="b" l="l" r="r" t="t"/>
              <a:pathLst>
                <a:path extrusionOk="0" h="711" w="932">
                  <a:moveTo>
                    <a:pt x="931" y="0"/>
                  </a:moveTo>
                  <a:lnTo>
                    <a:pt x="1" y="563"/>
                  </a:lnTo>
                  <a:lnTo>
                    <a:pt x="1" y="710"/>
                  </a:lnTo>
                  <a:lnTo>
                    <a:pt x="931" y="147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15"/>
            <p:cNvSpPr/>
            <p:nvPr/>
          </p:nvSpPr>
          <p:spPr>
            <a:xfrm>
              <a:off x="2742000" y="2488625"/>
              <a:ext cx="23900" cy="17175"/>
            </a:xfrm>
            <a:custGeom>
              <a:rect b="b" l="l" r="r" t="t"/>
              <a:pathLst>
                <a:path extrusionOk="0" h="687" w="956">
                  <a:moveTo>
                    <a:pt x="1" y="1"/>
                  </a:moveTo>
                  <a:lnTo>
                    <a:pt x="1" y="147"/>
                  </a:lnTo>
                  <a:lnTo>
                    <a:pt x="956" y="686"/>
                  </a:lnTo>
                  <a:lnTo>
                    <a:pt x="956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15"/>
            <p:cNvSpPr/>
            <p:nvPr/>
          </p:nvSpPr>
          <p:spPr>
            <a:xfrm>
              <a:off x="2742000" y="2474550"/>
              <a:ext cx="47175" cy="27575"/>
            </a:xfrm>
            <a:custGeom>
              <a:rect b="b" l="l" r="r" t="t"/>
              <a:pathLst>
                <a:path extrusionOk="0" h="1103" w="1887">
                  <a:moveTo>
                    <a:pt x="956" y="0"/>
                  </a:moveTo>
                  <a:lnTo>
                    <a:pt x="1" y="564"/>
                  </a:lnTo>
                  <a:lnTo>
                    <a:pt x="956" y="1102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15"/>
            <p:cNvSpPr/>
            <p:nvPr/>
          </p:nvSpPr>
          <p:spPr>
            <a:xfrm>
              <a:off x="2795875" y="2505775"/>
              <a:ext cx="23900" cy="17150"/>
            </a:xfrm>
            <a:custGeom>
              <a:rect b="b" l="l" r="r" t="t"/>
              <a:pathLst>
                <a:path extrusionOk="0" h="686" w="956">
                  <a:moveTo>
                    <a:pt x="956" y="0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15"/>
            <p:cNvSpPr/>
            <p:nvPr/>
          </p:nvSpPr>
          <p:spPr>
            <a:xfrm>
              <a:off x="2772000" y="2505775"/>
              <a:ext cx="23900" cy="17150"/>
            </a:xfrm>
            <a:custGeom>
              <a:rect b="b" l="l" r="r" t="t"/>
              <a:pathLst>
                <a:path extrusionOk="0" h="686" w="956">
                  <a:moveTo>
                    <a:pt x="1" y="0"/>
                  </a:moveTo>
                  <a:lnTo>
                    <a:pt x="1" y="147"/>
                  </a:lnTo>
                  <a:lnTo>
                    <a:pt x="956" y="686"/>
                  </a:lnTo>
                  <a:lnTo>
                    <a:pt x="956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15"/>
            <p:cNvSpPr/>
            <p:nvPr/>
          </p:nvSpPr>
          <p:spPr>
            <a:xfrm>
              <a:off x="2772000" y="2491700"/>
              <a:ext cx="47775" cy="27550"/>
            </a:xfrm>
            <a:custGeom>
              <a:rect b="b" l="l" r="r" t="t"/>
              <a:pathLst>
                <a:path extrusionOk="0" h="1102" w="1911">
                  <a:moveTo>
                    <a:pt x="956" y="0"/>
                  </a:moveTo>
                  <a:lnTo>
                    <a:pt x="1" y="563"/>
                  </a:lnTo>
                  <a:lnTo>
                    <a:pt x="956" y="1102"/>
                  </a:lnTo>
                  <a:lnTo>
                    <a:pt x="1911" y="56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15"/>
            <p:cNvSpPr/>
            <p:nvPr/>
          </p:nvSpPr>
          <p:spPr>
            <a:xfrm>
              <a:off x="2825875" y="2522900"/>
              <a:ext cx="23900" cy="17800"/>
            </a:xfrm>
            <a:custGeom>
              <a:rect b="b" l="l" r="r" t="t"/>
              <a:pathLst>
                <a:path extrusionOk="0" h="712" w="956">
                  <a:moveTo>
                    <a:pt x="956" y="1"/>
                  </a:moveTo>
                  <a:lnTo>
                    <a:pt x="1" y="540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15"/>
            <p:cNvSpPr/>
            <p:nvPr/>
          </p:nvSpPr>
          <p:spPr>
            <a:xfrm>
              <a:off x="2802625" y="2522900"/>
              <a:ext cx="23275" cy="17800"/>
            </a:xfrm>
            <a:custGeom>
              <a:rect b="b" l="l" r="r" t="t"/>
              <a:pathLst>
                <a:path extrusionOk="0" h="712" w="931">
                  <a:moveTo>
                    <a:pt x="0" y="1"/>
                  </a:moveTo>
                  <a:lnTo>
                    <a:pt x="0" y="148"/>
                  </a:lnTo>
                  <a:lnTo>
                    <a:pt x="931" y="711"/>
                  </a:lnTo>
                  <a:lnTo>
                    <a:pt x="931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15"/>
            <p:cNvSpPr/>
            <p:nvPr/>
          </p:nvSpPr>
          <p:spPr>
            <a:xfrm>
              <a:off x="2802625" y="2509450"/>
              <a:ext cx="47150" cy="26950"/>
            </a:xfrm>
            <a:custGeom>
              <a:rect b="b" l="l" r="r" t="t"/>
              <a:pathLst>
                <a:path extrusionOk="0" h="1078" w="1886">
                  <a:moveTo>
                    <a:pt x="931" y="0"/>
                  </a:moveTo>
                  <a:lnTo>
                    <a:pt x="0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15"/>
            <p:cNvSpPr/>
            <p:nvPr/>
          </p:nvSpPr>
          <p:spPr>
            <a:xfrm>
              <a:off x="2885875" y="2557800"/>
              <a:ext cx="23900" cy="17175"/>
            </a:xfrm>
            <a:custGeom>
              <a:rect b="b" l="l" r="r" t="t"/>
              <a:pathLst>
                <a:path extrusionOk="0" h="687" w="956">
                  <a:moveTo>
                    <a:pt x="955" y="1"/>
                  </a:moveTo>
                  <a:lnTo>
                    <a:pt x="0" y="539"/>
                  </a:lnTo>
                  <a:lnTo>
                    <a:pt x="0" y="686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15"/>
            <p:cNvSpPr/>
            <p:nvPr/>
          </p:nvSpPr>
          <p:spPr>
            <a:xfrm>
              <a:off x="2832600" y="2540675"/>
              <a:ext cx="53300" cy="34300"/>
            </a:xfrm>
            <a:custGeom>
              <a:rect b="b" l="l" r="r" t="t"/>
              <a:pathLst>
                <a:path extrusionOk="0" h="1372" w="2132">
                  <a:moveTo>
                    <a:pt x="1" y="0"/>
                  </a:moveTo>
                  <a:lnTo>
                    <a:pt x="1" y="147"/>
                  </a:lnTo>
                  <a:lnTo>
                    <a:pt x="2131" y="1371"/>
                  </a:lnTo>
                  <a:lnTo>
                    <a:pt x="2131" y="12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15"/>
            <p:cNvSpPr/>
            <p:nvPr/>
          </p:nvSpPr>
          <p:spPr>
            <a:xfrm>
              <a:off x="2832600" y="2526575"/>
              <a:ext cx="77175" cy="44725"/>
            </a:xfrm>
            <a:custGeom>
              <a:rect b="b" l="l" r="r" t="t"/>
              <a:pathLst>
                <a:path extrusionOk="0" h="1789" w="3087">
                  <a:moveTo>
                    <a:pt x="956" y="1"/>
                  </a:moveTo>
                  <a:lnTo>
                    <a:pt x="1" y="564"/>
                  </a:lnTo>
                  <a:lnTo>
                    <a:pt x="2131" y="1788"/>
                  </a:lnTo>
                  <a:lnTo>
                    <a:pt x="3086" y="1250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15"/>
            <p:cNvSpPr/>
            <p:nvPr/>
          </p:nvSpPr>
          <p:spPr>
            <a:xfrm>
              <a:off x="2584675" y="2418825"/>
              <a:ext cx="23900" cy="17800"/>
            </a:xfrm>
            <a:custGeom>
              <a:rect b="b" l="l" r="r" t="t"/>
              <a:pathLst>
                <a:path extrusionOk="0" h="712" w="956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15"/>
            <p:cNvSpPr/>
            <p:nvPr/>
          </p:nvSpPr>
          <p:spPr>
            <a:xfrm>
              <a:off x="2501400" y="2384550"/>
              <a:ext cx="83300" cy="52075"/>
            </a:xfrm>
            <a:custGeom>
              <a:rect b="b" l="l" r="r" t="t"/>
              <a:pathLst>
                <a:path extrusionOk="0" h="2083" w="3332">
                  <a:moveTo>
                    <a:pt x="1" y="1"/>
                  </a:moveTo>
                  <a:lnTo>
                    <a:pt x="1" y="148"/>
                  </a:lnTo>
                  <a:lnTo>
                    <a:pt x="3331" y="2082"/>
                  </a:lnTo>
                  <a:lnTo>
                    <a:pt x="3331" y="19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15"/>
            <p:cNvSpPr/>
            <p:nvPr/>
          </p:nvSpPr>
          <p:spPr>
            <a:xfrm>
              <a:off x="2501400" y="2370475"/>
              <a:ext cx="107175" cy="62475"/>
            </a:xfrm>
            <a:custGeom>
              <a:rect b="b" l="l" r="r" t="t"/>
              <a:pathLst>
                <a:path extrusionOk="0" h="2499" w="4287">
                  <a:moveTo>
                    <a:pt x="956" y="0"/>
                  </a:moveTo>
                  <a:lnTo>
                    <a:pt x="1" y="564"/>
                  </a:lnTo>
                  <a:lnTo>
                    <a:pt x="3331" y="2498"/>
                  </a:lnTo>
                  <a:lnTo>
                    <a:pt x="4286" y="1935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15"/>
            <p:cNvSpPr/>
            <p:nvPr/>
          </p:nvSpPr>
          <p:spPr>
            <a:xfrm>
              <a:off x="2614675" y="243597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5" y="1"/>
                  </a:moveTo>
                  <a:lnTo>
                    <a:pt x="25" y="564"/>
                  </a:lnTo>
                  <a:lnTo>
                    <a:pt x="0" y="711"/>
                  </a:lnTo>
                  <a:lnTo>
                    <a:pt x="0" y="711"/>
                  </a:lnTo>
                  <a:lnTo>
                    <a:pt x="955" y="172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15"/>
            <p:cNvSpPr/>
            <p:nvPr/>
          </p:nvSpPr>
          <p:spPr>
            <a:xfrm>
              <a:off x="2591400" y="2436600"/>
              <a:ext cx="23900" cy="17150"/>
            </a:xfrm>
            <a:custGeom>
              <a:rect b="b" l="l" r="r" t="t"/>
              <a:pathLst>
                <a:path extrusionOk="0" h="686" w="956">
                  <a:moveTo>
                    <a:pt x="1" y="0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56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15"/>
            <p:cNvSpPr/>
            <p:nvPr/>
          </p:nvSpPr>
          <p:spPr>
            <a:xfrm>
              <a:off x="2591400" y="2422500"/>
              <a:ext cx="47175" cy="27575"/>
            </a:xfrm>
            <a:custGeom>
              <a:rect b="b" l="l" r="r" t="t"/>
              <a:pathLst>
                <a:path extrusionOk="0" h="1103" w="1887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886" y="540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15"/>
            <p:cNvSpPr/>
            <p:nvPr/>
          </p:nvSpPr>
          <p:spPr>
            <a:xfrm>
              <a:off x="2645275" y="2453725"/>
              <a:ext cx="23300" cy="17775"/>
            </a:xfrm>
            <a:custGeom>
              <a:rect b="b" l="l" r="r" t="t"/>
              <a:pathLst>
                <a:path extrusionOk="0" h="711" w="932">
                  <a:moveTo>
                    <a:pt x="931" y="1"/>
                  </a:moveTo>
                  <a:lnTo>
                    <a:pt x="1" y="539"/>
                  </a:lnTo>
                  <a:lnTo>
                    <a:pt x="1" y="711"/>
                  </a:lnTo>
                  <a:lnTo>
                    <a:pt x="931" y="148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15"/>
            <p:cNvSpPr/>
            <p:nvPr/>
          </p:nvSpPr>
          <p:spPr>
            <a:xfrm>
              <a:off x="2621400" y="245372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1" y="1"/>
                  </a:moveTo>
                  <a:lnTo>
                    <a:pt x="1" y="148"/>
                  </a:lnTo>
                  <a:lnTo>
                    <a:pt x="956" y="711"/>
                  </a:lnTo>
                  <a:lnTo>
                    <a:pt x="956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15"/>
            <p:cNvSpPr/>
            <p:nvPr/>
          </p:nvSpPr>
          <p:spPr>
            <a:xfrm>
              <a:off x="2621400" y="2440275"/>
              <a:ext cx="47175" cy="26950"/>
            </a:xfrm>
            <a:custGeom>
              <a:rect b="b" l="l" r="r" t="t"/>
              <a:pathLst>
                <a:path extrusionOk="0" h="1078" w="1887">
                  <a:moveTo>
                    <a:pt x="956" y="0"/>
                  </a:moveTo>
                  <a:lnTo>
                    <a:pt x="1" y="539"/>
                  </a:lnTo>
                  <a:lnTo>
                    <a:pt x="956" y="1077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15"/>
            <p:cNvSpPr/>
            <p:nvPr/>
          </p:nvSpPr>
          <p:spPr>
            <a:xfrm>
              <a:off x="2675275" y="247087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15"/>
            <p:cNvSpPr/>
            <p:nvPr/>
          </p:nvSpPr>
          <p:spPr>
            <a:xfrm>
              <a:off x="2651400" y="2471475"/>
              <a:ext cx="23900" cy="17175"/>
            </a:xfrm>
            <a:custGeom>
              <a:rect b="b" l="l" r="r" t="t"/>
              <a:pathLst>
                <a:path extrusionOk="0" h="687" w="956">
                  <a:moveTo>
                    <a:pt x="1" y="1"/>
                  </a:moveTo>
                  <a:lnTo>
                    <a:pt x="1" y="148"/>
                  </a:lnTo>
                  <a:lnTo>
                    <a:pt x="956" y="687"/>
                  </a:lnTo>
                  <a:lnTo>
                    <a:pt x="956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15"/>
            <p:cNvSpPr/>
            <p:nvPr/>
          </p:nvSpPr>
          <p:spPr>
            <a:xfrm>
              <a:off x="2651400" y="2457400"/>
              <a:ext cx="47775" cy="27575"/>
            </a:xfrm>
            <a:custGeom>
              <a:rect b="b" l="l" r="r" t="t"/>
              <a:pathLst>
                <a:path extrusionOk="0" h="1103" w="1911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911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15"/>
            <p:cNvSpPr/>
            <p:nvPr/>
          </p:nvSpPr>
          <p:spPr>
            <a:xfrm>
              <a:off x="2705275" y="2488625"/>
              <a:ext cx="23900" cy="17175"/>
            </a:xfrm>
            <a:custGeom>
              <a:rect b="b" l="l" r="r" t="t"/>
              <a:pathLst>
                <a:path extrusionOk="0" h="687" w="956">
                  <a:moveTo>
                    <a:pt x="956" y="1"/>
                  </a:moveTo>
                  <a:lnTo>
                    <a:pt x="0" y="539"/>
                  </a:lnTo>
                  <a:lnTo>
                    <a:pt x="0" y="686"/>
                  </a:lnTo>
                  <a:lnTo>
                    <a:pt x="956" y="147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15"/>
            <p:cNvSpPr/>
            <p:nvPr/>
          </p:nvSpPr>
          <p:spPr>
            <a:xfrm>
              <a:off x="2682000" y="2488625"/>
              <a:ext cx="23300" cy="17175"/>
            </a:xfrm>
            <a:custGeom>
              <a:rect b="b" l="l" r="r" t="t"/>
              <a:pathLst>
                <a:path extrusionOk="0" h="687" w="932">
                  <a:moveTo>
                    <a:pt x="1" y="1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15"/>
            <p:cNvSpPr/>
            <p:nvPr/>
          </p:nvSpPr>
          <p:spPr>
            <a:xfrm>
              <a:off x="2682000" y="2474550"/>
              <a:ext cx="47175" cy="27575"/>
            </a:xfrm>
            <a:custGeom>
              <a:rect b="b" l="l" r="r" t="t"/>
              <a:pathLst>
                <a:path extrusionOk="0" h="1103" w="1887">
                  <a:moveTo>
                    <a:pt x="931" y="0"/>
                  </a:moveTo>
                  <a:lnTo>
                    <a:pt x="1" y="564"/>
                  </a:lnTo>
                  <a:lnTo>
                    <a:pt x="931" y="1102"/>
                  </a:lnTo>
                  <a:lnTo>
                    <a:pt x="1887" y="564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15"/>
            <p:cNvSpPr/>
            <p:nvPr/>
          </p:nvSpPr>
          <p:spPr>
            <a:xfrm>
              <a:off x="2735275" y="250577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5" y="0"/>
                  </a:moveTo>
                  <a:lnTo>
                    <a:pt x="0" y="539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15"/>
            <p:cNvSpPr/>
            <p:nvPr/>
          </p:nvSpPr>
          <p:spPr>
            <a:xfrm>
              <a:off x="2712000" y="2505775"/>
              <a:ext cx="23300" cy="17775"/>
            </a:xfrm>
            <a:custGeom>
              <a:rect b="b" l="l" r="r" t="t"/>
              <a:pathLst>
                <a:path extrusionOk="0" h="711" w="932">
                  <a:moveTo>
                    <a:pt x="1" y="0"/>
                  </a:moveTo>
                  <a:lnTo>
                    <a:pt x="1" y="172"/>
                  </a:lnTo>
                  <a:lnTo>
                    <a:pt x="931" y="710"/>
                  </a:lnTo>
                  <a:lnTo>
                    <a:pt x="931" y="5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15"/>
            <p:cNvSpPr/>
            <p:nvPr/>
          </p:nvSpPr>
          <p:spPr>
            <a:xfrm>
              <a:off x="2712000" y="2492300"/>
              <a:ext cx="47175" cy="26950"/>
            </a:xfrm>
            <a:custGeom>
              <a:rect b="b" l="l" r="r" t="t"/>
              <a:pathLst>
                <a:path extrusionOk="0" h="1078" w="1887">
                  <a:moveTo>
                    <a:pt x="956" y="0"/>
                  </a:moveTo>
                  <a:lnTo>
                    <a:pt x="1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15"/>
            <p:cNvSpPr/>
            <p:nvPr/>
          </p:nvSpPr>
          <p:spPr>
            <a:xfrm>
              <a:off x="2765275" y="2522900"/>
              <a:ext cx="23900" cy="17800"/>
            </a:xfrm>
            <a:custGeom>
              <a:rect b="b" l="l" r="r" t="t"/>
              <a:pathLst>
                <a:path extrusionOk="0" h="712" w="956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15"/>
            <p:cNvSpPr/>
            <p:nvPr/>
          </p:nvSpPr>
          <p:spPr>
            <a:xfrm>
              <a:off x="2742000" y="2523525"/>
              <a:ext cx="23300" cy="17175"/>
            </a:xfrm>
            <a:custGeom>
              <a:rect b="b" l="l" r="r" t="t"/>
              <a:pathLst>
                <a:path extrusionOk="0" h="687" w="932">
                  <a:moveTo>
                    <a:pt x="1" y="0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15"/>
            <p:cNvSpPr/>
            <p:nvPr/>
          </p:nvSpPr>
          <p:spPr>
            <a:xfrm>
              <a:off x="2742000" y="2509450"/>
              <a:ext cx="47175" cy="27575"/>
            </a:xfrm>
            <a:custGeom>
              <a:rect b="b" l="l" r="r" t="t"/>
              <a:pathLst>
                <a:path extrusionOk="0" h="1103" w="1887">
                  <a:moveTo>
                    <a:pt x="956" y="0"/>
                  </a:moveTo>
                  <a:lnTo>
                    <a:pt x="1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15"/>
            <p:cNvSpPr/>
            <p:nvPr/>
          </p:nvSpPr>
          <p:spPr>
            <a:xfrm>
              <a:off x="2795275" y="2540675"/>
              <a:ext cx="23900" cy="17150"/>
            </a:xfrm>
            <a:custGeom>
              <a:rect b="b" l="l" r="r" t="t"/>
              <a:pathLst>
                <a:path extrusionOk="0" h="686" w="956">
                  <a:moveTo>
                    <a:pt x="955" y="0"/>
                  </a:moveTo>
                  <a:lnTo>
                    <a:pt x="0" y="539"/>
                  </a:lnTo>
                  <a:lnTo>
                    <a:pt x="0" y="686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15"/>
            <p:cNvSpPr/>
            <p:nvPr/>
          </p:nvSpPr>
          <p:spPr>
            <a:xfrm>
              <a:off x="2772000" y="2540675"/>
              <a:ext cx="23300" cy="17150"/>
            </a:xfrm>
            <a:custGeom>
              <a:rect b="b" l="l" r="r" t="t"/>
              <a:pathLst>
                <a:path extrusionOk="0" h="686" w="932">
                  <a:moveTo>
                    <a:pt x="1" y="0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15"/>
            <p:cNvSpPr/>
            <p:nvPr/>
          </p:nvSpPr>
          <p:spPr>
            <a:xfrm>
              <a:off x="2772000" y="2527200"/>
              <a:ext cx="47175" cy="26950"/>
            </a:xfrm>
            <a:custGeom>
              <a:rect b="b" l="l" r="r" t="t"/>
              <a:pathLst>
                <a:path extrusionOk="0" h="1078" w="1887">
                  <a:moveTo>
                    <a:pt x="956" y="0"/>
                  </a:moveTo>
                  <a:lnTo>
                    <a:pt x="1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15"/>
            <p:cNvSpPr/>
            <p:nvPr/>
          </p:nvSpPr>
          <p:spPr>
            <a:xfrm>
              <a:off x="2855875" y="2574950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72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15"/>
            <p:cNvSpPr/>
            <p:nvPr/>
          </p:nvSpPr>
          <p:spPr>
            <a:xfrm>
              <a:off x="2802000" y="2557800"/>
              <a:ext cx="53900" cy="34925"/>
            </a:xfrm>
            <a:custGeom>
              <a:rect b="b" l="l" r="r" t="t"/>
              <a:pathLst>
                <a:path extrusionOk="0" h="1397" w="2156">
                  <a:moveTo>
                    <a:pt x="1" y="1"/>
                  </a:moveTo>
                  <a:lnTo>
                    <a:pt x="1" y="172"/>
                  </a:lnTo>
                  <a:lnTo>
                    <a:pt x="2156" y="1397"/>
                  </a:lnTo>
                  <a:lnTo>
                    <a:pt x="2156" y="12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15"/>
            <p:cNvSpPr/>
            <p:nvPr/>
          </p:nvSpPr>
          <p:spPr>
            <a:xfrm>
              <a:off x="2802000" y="2544325"/>
              <a:ext cx="77775" cy="44725"/>
            </a:xfrm>
            <a:custGeom>
              <a:rect b="b" l="l" r="r" t="t"/>
              <a:pathLst>
                <a:path extrusionOk="0" h="1789" w="3111">
                  <a:moveTo>
                    <a:pt x="956" y="1"/>
                  </a:moveTo>
                  <a:lnTo>
                    <a:pt x="1" y="540"/>
                  </a:lnTo>
                  <a:lnTo>
                    <a:pt x="2156" y="1789"/>
                  </a:lnTo>
                  <a:lnTo>
                    <a:pt x="3111" y="1225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15"/>
            <p:cNvSpPr/>
            <p:nvPr/>
          </p:nvSpPr>
          <p:spPr>
            <a:xfrm>
              <a:off x="2494075" y="2401700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5" y="0"/>
                  </a:moveTo>
                  <a:lnTo>
                    <a:pt x="0" y="564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15"/>
            <p:cNvSpPr/>
            <p:nvPr/>
          </p:nvSpPr>
          <p:spPr>
            <a:xfrm>
              <a:off x="2470800" y="2402300"/>
              <a:ext cx="23300" cy="17175"/>
            </a:xfrm>
            <a:custGeom>
              <a:rect b="b" l="l" r="r" t="t"/>
              <a:pathLst>
                <a:path extrusionOk="0" h="687" w="932">
                  <a:moveTo>
                    <a:pt x="1" y="1"/>
                  </a:moveTo>
                  <a:lnTo>
                    <a:pt x="1" y="148"/>
                  </a:lnTo>
                  <a:lnTo>
                    <a:pt x="931" y="686"/>
                  </a:lnTo>
                  <a:lnTo>
                    <a:pt x="931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15"/>
            <p:cNvSpPr/>
            <p:nvPr/>
          </p:nvSpPr>
          <p:spPr>
            <a:xfrm>
              <a:off x="2470800" y="2388225"/>
              <a:ext cx="47175" cy="27575"/>
            </a:xfrm>
            <a:custGeom>
              <a:rect b="b" l="l" r="r" t="t"/>
              <a:pathLst>
                <a:path extrusionOk="0" h="1103" w="1887">
                  <a:moveTo>
                    <a:pt x="956" y="1"/>
                  </a:moveTo>
                  <a:lnTo>
                    <a:pt x="1" y="564"/>
                  </a:lnTo>
                  <a:lnTo>
                    <a:pt x="931" y="1103"/>
                  </a:lnTo>
                  <a:lnTo>
                    <a:pt x="1886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15"/>
            <p:cNvSpPr/>
            <p:nvPr/>
          </p:nvSpPr>
          <p:spPr>
            <a:xfrm>
              <a:off x="2524675" y="2419450"/>
              <a:ext cx="23900" cy="17175"/>
            </a:xfrm>
            <a:custGeom>
              <a:rect b="b" l="l" r="r" t="t"/>
              <a:pathLst>
                <a:path extrusionOk="0" h="687" w="956">
                  <a:moveTo>
                    <a:pt x="956" y="0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15"/>
            <p:cNvSpPr/>
            <p:nvPr/>
          </p:nvSpPr>
          <p:spPr>
            <a:xfrm>
              <a:off x="2500800" y="2419450"/>
              <a:ext cx="23900" cy="17175"/>
            </a:xfrm>
            <a:custGeom>
              <a:rect b="b" l="l" r="r" t="t"/>
              <a:pathLst>
                <a:path extrusionOk="0" h="687" w="956">
                  <a:moveTo>
                    <a:pt x="1" y="0"/>
                  </a:moveTo>
                  <a:lnTo>
                    <a:pt x="1" y="147"/>
                  </a:lnTo>
                  <a:lnTo>
                    <a:pt x="956" y="686"/>
                  </a:lnTo>
                  <a:lnTo>
                    <a:pt x="956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15"/>
            <p:cNvSpPr/>
            <p:nvPr/>
          </p:nvSpPr>
          <p:spPr>
            <a:xfrm>
              <a:off x="2500800" y="2405375"/>
              <a:ext cx="47775" cy="27575"/>
            </a:xfrm>
            <a:custGeom>
              <a:rect b="b" l="l" r="r" t="t"/>
              <a:pathLst>
                <a:path extrusionOk="0" h="1103" w="1911">
                  <a:moveTo>
                    <a:pt x="956" y="0"/>
                  </a:moveTo>
                  <a:lnTo>
                    <a:pt x="1" y="563"/>
                  </a:lnTo>
                  <a:lnTo>
                    <a:pt x="956" y="1102"/>
                  </a:lnTo>
                  <a:lnTo>
                    <a:pt x="1911" y="56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15"/>
            <p:cNvSpPr/>
            <p:nvPr/>
          </p:nvSpPr>
          <p:spPr>
            <a:xfrm>
              <a:off x="2554675" y="2436600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5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15"/>
            <p:cNvSpPr/>
            <p:nvPr/>
          </p:nvSpPr>
          <p:spPr>
            <a:xfrm>
              <a:off x="2530800" y="2436600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0" y="0"/>
                  </a:moveTo>
                  <a:lnTo>
                    <a:pt x="0" y="172"/>
                  </a:lnTo>
                  <a:lnTo>
                    <a:pt x="955" y="710"/>
                  </a:lnTo>
                  <a:lnTo>
                    <a:pt x="955" y="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15"/>
            <p:cNvSpPr/>
            <p:nvPr/>
          </p:nvSpPr>
          <p:spPr>
            <a:xfrm>
              <a:off x="2530800" y="2423125"/>
              <a:ext cx="47775" cy="27575"/>
            </a:xfrm>
            <a:custGeom>
              <a:rect b="b" l="l" r="r" t="t"/>
              <a:pathLst>
                <a:path extrusionOk="0" h="1103" w="1911">
                  <a:moveTo>
                    <a:pt x="955" y="0"/>
                  </a:moveTo>
                  <a:lnTo>
                    <a:pt x="0" y="539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15"/>
            <p:cNvSpPr/>
            <p:nvPr/>
          </p:nvSpPr>
          <p:spPr>
            <a:xfrm>
              <a:off x="2704650" y="2523525"/>
              <a:ext cx="23925" cy="17775"/>
            </a:xfrm>
            <a:custGeom>
              <a:rect b="b" l="l" r="r" t="t"/>
              <a:pathLst>
                <a:path extrusionOk="0" h="711" w="957">
                  <a:moveTo>
                    <a:pt x="956" y="0"/>
                  </a:moveTo>
                  <a:lnTo>
                    <a:pt x="1" y="539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15"/>
            <p:cNvSpPr/>
            <p:nvPr/>
          </p:nvSpPr>
          <p:spPr>
            <a:xfrm>
              <a:off x="2560800" y="2454350"/>
              <a:ext cx="143875" cy="86950"/>
            </a:xfrm>
            <a:custGeom>
              <a:rect b="b" l="l" r="r" t="t"/>
              <a:pathLst>
                <a:path extrusionOk="0" h="3478" w="5755">
                  <a:moveTo>
                    <a:pt x="0" y="0"/>
                  </a:moveTo>
                  <a:lnTo>
                    <a:pt x="0" y="147"/>
                  </a:lnTo>
                  <a:lnTo>
                    <a:pt x="5755" y="3478"/>
                  </a:lnTo>
                  <a:lnTo>
                    <a:pt x="5755" y="33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15"/>
            <p:cNvSpPr/>
            <p:nvPr/>
          </p:nvSpPr>
          <p:spPr>
            <a:xfrm>
              <a:off x="2560800" y="2440275"/>
              <a:ext cx="167775" cy="96750"/>
            </a:xfrm>
            <a:custGeom>
              <a:rect b="b" l="l" r="r" t="t"/>
              <a:pathLst>
                <a:path extrusionOk="0" h="3870" w="6711">
                  <a:moveTo>
                    <a:pt x="955" y="0"/>
                  </a:moveTo>
                  <a:lnTo>
                    <a:pt x="0" y="563"/>
                  </a:lnTo>
                  <a:lnTo>
                    <a:pt x="5755" y="3869"/>
                  </a:lnTo>
                  <a:lnTo>
                    <a:pt x="6710" y="3330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15"/>
            <p:cNvSpPr/>
            <p:nvPr/>
          </p:nvSpPr>
          <p:spPr>
            <a:xfrm>
              <a:off x="2735275" y="254067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5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15"/>
            <p:cNvSpPr/>
            <p:nvPr/>
          </p:nvSpPr>
          <p:spPr>
            <a:xfrm>
              <a:off x="2711400" y="2541275"/>
              <a:ext cx="23900" cy="17175"/>
            </a:xfrm>
            <a:custGeom>
              <a:rect b="b" l="l" r="r" t="t"/>
              <a:pathLst>
                <a:path extrusionOk="0" h="687" w="956">
                  <a:moveTo>
                    <a:pt x="0" y="1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15"/>
            <p:cNvSpPr/>
            <p:nvPr/>
          </p:nvSpPr>
          <p:spPr>
            <a:xfrm>
              <a:off x="2711400" y="2527200"/>
              <a:ext cx="47775" cy="27575"/>
            </a:xfrm>
            <a:custGeom>
              <a:rect b="b" l="l" r="r" t="t"/>
              <a:pathLst>
                <a:path extrusionOk="0" h="1103" w="1911">
                  <a:moveTo>
                    <a:pt x="955" y="0"/>
                  </a:moveTo>
                  <a:lnTo>
                    <a:pt x="0" y="564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15"/>
            <p:cNvSpPr/>
            <p:nvPr/>
          </p:nvSpPr>
          <p:spPr>
            <a:xfrm>
              <a:off x="2765275" y="2557800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72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15"/>
            <p:cNvSpPr/>
            <p:nvPr/>
          </p:nvSpPr>
          <p:spPr>
            <a:xfrm>
              <a:off x="2741400" y="2558425"/>
              <a:ext cx="23900" cy="17150"/>
            </a:xfrm>
            <a:custGeom>
              <a:rect b="b" l="l" r="r" t="t"/>
              <a:pathLst>
                <a:path extrusionOk="0" h="686" w="956">
                  <a:moveTo>
                    <a:pt x="0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15"/>
            <p:cNvSpPr/>
            <p:nvPr/>
          </p:nvSpPr>
          <p:spPr>
            <a:xfrm>
              <a:off x="2741400" y="2544325"/>
              <a:ext cx="47775" cy="27575"/>
            </a:xfrm>
            <a:custGeom>
              <a:rect b="b" l="l" r="r" t="t"/>
              <a:pathLst>
                <a:path extrusionOk="0" h="1103" w="1911">
                  <a:moveTo>
                    <a:pt x="955" y="1"/>
                  </a:moveTo>
                  <a:lnTo>
                    <a:pt x="0" y="564"/>
                  </a:lnTo>
                  <a:lnTo>
                    <a:pt x="955" y="1103"/>
                  </a:lnTo>
                  <a:lnTo>
                    <a:pt x="1910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15"/>
            <p:cNvSpPr/>
            <p:nvPr/>
          </p:nvSpPr>
          <p:spPr>
            <a:xfrm>
              <a:off x="2825275" y="2592700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15"/>
            <p:cNvSpPr/>
            <p:nvPr/>
          </p:nvSpPr>
          <p:spPr>
            <a:xfrm>
              <a:off x="2771400" y="2575550"/>
              <a:ext cx="53900" cy="34925"/>
            </a:xfrm>
            <a:custGeom>
              <a:rect b="b" l="l" r="r" t="t"/>
              <a:pathLst>
                <a:path extrusionOk="0" h="1397" w="2156">
                  <a:moveTo>
                    <a:pt x="0" y="1"/>
                  </a:moveTo>
                  <a:lnTo>
                    <a:pt x="0" y="172"/>
                  </a:lnTo>
                  <a:lnTo>
                    <a:pt x="2155" y="1397"/>
                  </a:lnTo>
                  <a:lnTo>
                    <a:pt x="2155" y="12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15"/>
            <p:cNvSpPr/>
            <p:nvPr/>
          </p:nvSpPr>
          <p:spPr>
            <a:xfrm>
              <a:off x="2771400" y="2562100"/>
              <a:ext cx="77775" cy="44700"/>
            </a:xfrm>
            <a:custGeom>
              <a:rect b="b" l="l" r="r" t="t"/>
              <a:pathLst>
                <a:path extrusionOk="0" h="1788" w="3111">
                  <a:moveTo>
                    <a:pt x="955" y="0"/>
                  </a:moveTo>
                  <a:lnTo>
                    <a:pt x="0" y="539"/>
                  </a:lnTo>
                  <a:lnTo>
                    <a:pt x="2155" y="1788"/>
                  </a:lnTo>
                  <a:lnTo>
                    <a:pt x="3110" y="1225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15"/>
            <p:cNvSpPr/>
            <p:nvPr/>
          </p:nvSpPr>
          <p:spPr>
            <a:xfrm>
              <a:off x="2677725" y="2068650"/>
              <a:ext cx="274300" cy="356325"/>
            </a:xfrm>
            <a:custGeom>
              <a:rect b="b" l="l" r="r" t="t"/>
              <a:pathLst>
                <a:path extrusionOk="0" h="14253" w="10972">
                  <a:moveTo>
                    <a:pt x="1" y="1"/>
                  </a:moveTo>
                  <a:lnTo>
                    <a:pt x="1" y="7910"/>
                  </a:lnTo>
                  <a:lnTo>
                    <a:pt x="10971" y="14253"/>
                  </a:lnTo>
                  <a:lnTo>
                    <a:pt x="10971" y="63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15"/>
            <p:cNvSpPr/>
            <p:nvPr/>
          </p:nvSpPr>
          <p:spPr>
            <a:xfrm>
              <a:off x="2835050" y="2189275"/>
              <a:ext cx="97975" cy="194700"/>
            </a:xfrm>
            <a:custGeom>
              <a:rect b="b" l="l" r="r" t="t"/>
              <a:pathLst>
                <a:path extrusionOk="0" h="7788" w="3919">
                  <a:moveTo>
                    <a:pt x="1" y="0"/>
                  </a:moveTo>
                  <a:lnTo>
                    <a:pt x="1" y="5510"/>
                  </a:lnTo>
                  <a:lnTo>
                    <a:pt x="3919" y="7787"/>
                  </a:lnTo>
                  <a:lnTo>
                    <a:pt x="3919" y="22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15"/>
            <p:cNvSpPr/>
            <p:nvPr/>
          </p:nvSpPr>
          <p:spPr>
            <a:xfrm>
              <a:off x="2704650" y="2113950"/>
              <a:ext cx="110225" cy="71675"/>
            </a:xfrm>
            <a:custGeom>
              <a:rect b="b" l="l" r="r" t="t"/>
              <a:pathLst>
                <a:path extrusionOk="0" h="2867" w="4409">
                  <a:moveTo>
                    <a:pt x="1" y="1"/>
                  </a:moveTo>
                  <a:lnTo>
                    <a:pt x="1" y="319"/>
                  </a:lnTo>
                  <a:lnTo>
                    <a:pt x="4409" y="2866"/>
                  </a:lnTo>
                  <a:lnTo>
                    <a:pt x="4409" y="25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15"/>
            <p:cNvSpPr/>
            <p:nvPr/>
          </p:nvSpPr>
          <p:spPr>
            <a:xfrm>
              <a:off x="2704650" y="2132950"/>
              <a:ext cx="110225" cy="71650"/>
            </a:xfrm>
            <a:custGeom>
              <a:rect b="b" l="l" r="r" t="t"/>
              <a:pathLst>
                <a:path extrusionOk="0" h="2866" w="4409">
                  <a:moveTo>
                    <a:pt x="1" y="0"/>
                  </a:moveTo>
                  <a:lnTo>
                    <a:pt x="1" y="318"/>
                  </a:lnTo>
                  <a:lnTo>
                    <a:pt x="4409" y="2865"/>
                  </a:lnTo>
                  <a:lnTo>
                    <a:pt x="4409" y="25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15"/>
            <p:cNvSpPr/>
            <p:nvPr/>
          </p:nvSpPr>
          <p:spPr>
            <a:xfrm>
              <a:off x="2704650" y="2151300"/>
              <a:ext cx="110225" cy="71650"/>
            </a:xfrm>
            <a:custGeom>
              <a:rect b="b" l="l" r="r" t="t"/>
              <a:pathLst>
                <a:path extrusionOk="0" h="2866" w="4409">
                  <a:moveTo>
                    <a:pt x="1" y="1"/>
                  </a:moveTo>
                  <a:lnTo>
                    <a:pt x="1" y="319"/>
                  </a:lnTo>
                  <a:lnTo>
                    <a:pt x="4409" y="2866"/>
                  </a:lnTo>
                  <a:lnTo>
                    <a:pt x="4409" y="25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15"/>
            <p:cNvSpPr/>
            <p:nvPr/>
          </p:nvSpPr>
          <p:spPr>
            <a:xfrm>
              <a:off x="2704650" y="2170275"/>
              <a:ext cx="110225" cy="71050"/>
            </a:xfrm>
            <a:custGeom>
              <a:rect b="b" l="l" r="r" t="t"/>
              <a:pathLst>
                <a:path extrusionOk="0" h="2842" w="4409">
                  <a:moveTo>
                    <a:pt x="1" y="1"/>
                  </a:moveTo>
                  <a:lnTo>
                    <a:pt x="1" y="319"/>
                  </a:lnTo>
                  <a:lnTo>
                    <a:pt x="4409" y="2841"/>
                  </a:lnTo>
                  <a:lnTo>
                    <a:pt x="4409" y="25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15"/>
            <p:cNvSpPr/>
            <p:nvPr/>
          </p:nvSpPr>
          <p:spPr>
            <a:xfrm>
              <a:off x="2704650" y="2188650"/>
              <a:ext cx="110225" cy="71650"/>
            </a:xfrm>
            <a:custGeom>
              <a:rect b="b" l="l" r="r" t="t"/>
              <a:pathLst>
                <a:path extrusionOk="0" h="2866" w="4409">
                  <a:moveTo>
                    <a:pt x="1" y="1"/>
                  </a:moveTo>
                  <a:lnTo>
                    <a:pt x="1" y="319"/>
                  </a:lnTo>
                  <a:lnTo>
                    <a:pt x="4409" y="2866"/>
                  </a:lnTo>
                  <a:lnTo>
                    <a:pt x="4409" y="25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15"/>
            <p:cNvSpPr/>
            <p:nvPr/>
          </p:nvSpPr>
          <p:spPr>
            <a:xfrm>
              <a:off x="2704650" y="2207025"/>
              <a:ext cx="110225" cy="71650"/>
            </a:xfrm>
            <a:custGeom>
              <a:rect b="b" l="l" r="r" t="t"/>
              <a:pathLst>
                <a:path extrusionOk="0" h="2866" w="4409">
                  <a:moveTo>
                    <a:pt x="1" y="0"/>
                  </a:moveTo>
                  <a:lnTo>
                    <a:pt x="1" y="343"/>
                  </a:lnTo>
                  <a:lnTo>
                    <a:pt x="4409" y="2865"/>
                  </a:lnTo>
                  <a:lnTo>
                    <a:pt x="4409" y="2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15"/>
            <p:cNvSpPr/>
            <p:nvPr/>
          </p:nvSpPr>
          <p:spPr>
            <a:xfrm>
              <a:off x="2704650" y="2244350"/>
              <a:ext cx="76550" cy="52675"/>
            </a:xfrm>
            <a:custGeom>
              <a:rect b="b" l="l" r="r" t="t"/>
              <a:pathLst>
                <a:path extrusionOk="0" h="2107" w="3062">
                  <a:moveTo>
                    <a:pt x="1" y="1"/>
                  </a:moveTo>
                  <a:lnTo>
                    <a:pt x="1" y="344"/>
                  </a:lnTo>
                  <a:lnTo>
                    <a:pt x="3062" y="2107"/>
                  </a:lnTo>
                  <a:lnTo>
                    <a:pt x="3062" y="17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15"/>
            <p:cNvSpPr/>
            <p:nvPr/>
          </p:nvSpPr>
          <p:spPr>
            <a:xfrm>
              <a:off x="2704650" y="2226000"/>
              <a:ext cx="110225" cy="71650"/>
            </a:xfrm>
            <a:custGeom>
              <a:rect b="b" l="l" r="r" t="t"/>
              <a:pathLst>
                <a:path extrusionOk="0" h="2866" w="4409">
                  <a:moveTo>
                    <a:pt x="1" y="0"/>
                  </a:moveTo>
                  <a:lnTo>
                    <a:pt x="1" y="319"/>
                  </a:lnTo>
                  <a:lnTo>
                    <a:pt x="4409" y="2865"/>
                  </a:lnTo>
                  <a:lnTo>
                    <a:pt x="4409" y="2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15"/>
            <p:cNvSpPr/>
            <p:nvPr/>
          </p:nvSpPr>
          <p:spPr>
            <a:xfrm>
              <a:off x="2847300" y="2225375"/>
              <a:ext cx="57575" cy="74725"/>
            </a:xfrm>
            <a:custGeom>
              <a:rect b="b" l="l" r="r" t="t"/>
              <a:pathLst>
                <a:path extrusionOk="0" h="2989" w="2303">
                  <a:moveTo>
                    <a:pt x="1152" y="1"/>
                  </a:moveTo>
                  <a:lnTo>
                    <a:pt x="1" y="1641"/>
                  </a:lnTo>
                  <a:lnTo>
                    <a:pt x="2303" y="2988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15"/>
            <p:cNvSpPr/>
            <p:nvPr/>
          </p:nvSpPr>
          <p:spPr>
            <a:xfrm>
              <a:off x="2869950" y="2251100"/>
              <a:ext cx="58200" cy="74700"/>
            </a:xfrm>
            <a:custGeom>
              <a:rect b="b" l="l" r="r" t="t"/>
              <a:pathLst>
                <a:path extrusionOk="0" h="2988" w="2328">
                  <a:moveTo>
                    <a:pt x="1176" y="0"/>
                  </a:moveTo>
                  <a:lnTo>
                    <a:pt x="1" y="1641"/>
                  </a:lnTo>
                  <a:lnTo>
                    <a:pt x="2327" y="2988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15"/>
            <p:cNvSpPr/>
            <p:nvPr/>
          </p:nvSpPr>
          <p:spPr>
            <a:xfrm>
              <a:off x="2876700" y="2293275"/>
              <a:ext cx="45325" cy="58300"/>
            </a:xfrm>
            <a:custGeom>
              <a:rect b="b" l="l" r="r" t="t"/>
              <a:pathLst>
                <a:path extrusionOk="0" h="2332" w="1813">
                  <a:moveTo>
                    <a:pt x="496" y="0"/>
                  </a:moveTo>
                  <a:cubicBezTo>
                    <a:pt x="198" y="0"/>
                    <a:pt x="0" y="240"/>
                    <a:pt x="0" y="640"/>
                  </a:cubicBezTo>
                  <a:cubicBezTo>
                    <a:pt x="0" y="1227"/>
                    <a:pt x="392" y="1913"/>
                    <a:pt x="906" y="2207"/>
                  </a:cubicBezTo>
                  <a:cubicBezTo>
                    <a:pt x="1048" y="2292"/>
                    <a:pt x="1184" y="2332"/>
                    <a:pt x="1305" y="2332"/>
                  </a:cubicBezTo>
                  <a:cubicBezTo>
                    <a:pt x="1602" y="2332"/>
                    <a:pt x="1812" y="2093"/>
                    <a:pt x="1812" y="1693"/>
                  </a:cubicBezTo>
                  <a:cubicBezTo>
                    <a:pt x="1812" y="1105"/>
                    <a:pt x="1396" y="419"/>
                    <a:pt x="906" y="125"/>
                  </a:cubicBezTo>
                  <a:cubicBezTo>
                    <a:pt x="757" y="40"/>
                    <a:pt x="618" y="0"/>
                    <a:pt x="496" y="0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15"/>
            <p:cNvSpPr/>
            <p:nvPr/>
          </p:nvSpPr>
          <p:spPr>
            <a:xfrm>
              <a:off x="3933950" y="1788275"/>
              <a:ext cx="44100" cy="34300"/>
            </a:xfrm>
            <a:custGeom>
              <a:rect b="b" l="l" r="r" t="t"/>
              <a:pathLst>
                <a:path extrusionOk="0" h="1372" w="1764">
                  <a:moveTo>
                    <a:pt x="1" y="0"/>
                  </a:moveTo>
                  <a:lnTo>
                    <a:pt x="1176" y="1372"/>
                  </a:lnTo>
                  <a:lnTo>
                    <a:pt x="1764" y="3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15"/>
            <p:cNvSpPr/>
            <p:nvPr/>
          </p:nvSpPr>
          <p:spPr>
            <a:xfrm>
              <a:off x="3933950" y="1788275"/>
              <a:ext cx="12275" cy="9825"/>
            </a:xfrm>
            <a:custGeom>
              <a:rect b="b" l="l" r="r" t="t"/>
              <a:pathLst>
                <a:path extrusionOk="0" h="393" w="491">
                  <a:moveTo>
                    <a:pt x="1" y="0"/>
                  </a:moveTo>
                  <a:lnTo>
                    <a:pt x="319" y="392"/>
                  </a:lnTo>
                  <a:lnTo>
                    <a:pt x="491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15"/>
            <p:cNvSpPr/>
            <p:nvPr/>
          </p:nvSpPr>
          <p:spPr>
            <a:xfrm>
              <a:off x="3960275" y="1796475"/>
              <a:ext cx="234500" cy="151600"/>
            </a:xfrm>
            <a:custGeom>
              <a:rect b="b" l="l" r="r" t="t"/>
              <a:pathLst>
                <a:path extrusionOk="0" h="6064" w="9380">
                  <a:moveTo>
                    <a:pt x="620" y="1"/>
                  </a:moveTo>
                  <a:cubicBezTo>
                    <a:pt x="563" y="1"/>
                    <a:pt x="495" y="18"/>
                    <a:pt x="417" y="64"/>
                  </a:cubicBezTo>
                  <a:cubicBezTo>
                    <a:pt x="197" y="187"/>
                    <a:pt x="1" y="505"/>
                    <a:pt x="1" y="774"/>
                  </a:cubicBezTo>
                  <a:cubicBezTo>
                    <a:pt x="1" y="897"/>
                    <a:pt x="50" y="995"/>
                    <a:pt x="123" y="1044"/>
                  </a:cubicBezTo>
                  <a:lnTo>
                    <a:pt x="8792" y="6064"/>
                  </a:lnTo>
                  <a:cubicBezTo>
                    <a:pt x="8719" y="6015"/>
                    <a:pt x="8670" y="5941"/>
                    <a:pt x="8670" y="5794"/>
                  </a:cubicBezTo>
                  <a:cubicBezTo>
                    <a:pt x="8670" y="5550"/>
                    <a:pt x="8841" y="5231"/>
                    <a:pt x="9086" y="5084"/>
                  </a:cubicBezTo>
                  <a:cubicBezTo>
                    <a:pt x="9140" y="5044"/>
                    <a:pt x="9194" y="5026"/>
                    <a:pt x="9248" y="5026"/>
                  </a:cubicBezTo>
                  <a:cubicBezTo>
                    <a:pt x="9292" y="5026"/>
                    <a:pt x="9336" y="5038"/>
                    <a:pt x="9380" y="5060"/>
                  </a:cubicBezTo>
                  <a:lnTo>
                    <a:pt x="711" y="15"/>
                  </a:lnTo>
                  <a:cubicBezTo>
                    <a:pt x="684" y="6"/>
                    <a:pt x="654" y="1"/>
                    <a:pt x="620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15"/>
            <p:cNvSpPr/>
            <p:nvPr/>
          </p:nvSpPr>
          <p:spPr>
            <a:xfrm>
              <a:off x="4177000" y="1922275"/>
              <a:ext cx="20850" cy="26500"/>
            </a:xfrm>
            <a:custGeom>
              <a:rect b="b" l="l" r="r" t="t"/>
              <a:pathLst>
                <a:path extrusionOk="0" h="1060" w="834">
                  <a:moveTo>
                    <a:pt x="592" y="0"/>
                  </a:moveTo>
                  <a:cubicBezTo>
                    <a:pt x="539" y="0"/>
                    <a:pt x="480" y="17"/>
                    <a:pt x="417" y="52"/>
                  </a:cubicBezTo>
                  <a:cubicBezTo>
                    <a:pt x="172" y="199"/>
                    <a:pt x="1" y="518"/>
                    <a:pt x="1" y="762"/>
                  </a:cubicBezTo>
                  <a:cubicBezTo>
                    <a:pt x="1" y="954"/>
                    <a:pt x="88" y="1059"/>
                    <a:pt x="227" y="1059"/>
                  </a:cubicBezTo>
                  <a:cubicBezTo>
                    <a:pt x="282" y="1059"/>
                    <a:pt x="347" y="1042"/>
                    <a:pt x="417" y="1007"/>
                  </a:cubicBezTo>
                  <a:cubicBezTo>
                    <a:pt x="637" y="885"/>
                    <a:pt x="833" y="567"/>
                    <a:pt x="833" y="297"/>
                  </a:cubicBezTo>
                  <a:cubicBezTo>
                    <a:pt x="816" y="105"/>
                    <a:pt x="723" y="0"/>
                    <a:pt x="592" y="0"/>
                  </a:cubicBezTo>
                  <a:close/>
                </a:path>
              </a:pathLst>
            </a:custGeom>
            <a:solidFill>
              <a:srgbClr val="495D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15"/>
            <p:cNvSpPr/>
            <p:nvPr/>
          </p:nvSpPr>
          <p:spPr>
            <a:xfrm>
              <a:off x="4036800" y="1806025"/>
              <a:ext cx="44100" cy="34300"/>
            </a:xfrm>
            <a:custGeom>
              <a:rect b="b" l="l" r="r" t="t"/>
              <a:pathLst>
                <a:path extrusionOk="0" h="1372" w="1764">
                  <a:moveTo>
                    <a:pt x="1" y="1"/>
                  </a:moveTo>
                  <a:lnTo>
                    <a:pt x="1201" y="1372"/>
                  </a:lnTo>
                  <a:lnTo>
                    <a:pt x="1764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15"/>
            <p:cNvSpPr/>
            <p:nvPr/>
          </p:nvSpPr>
          <p:spPr>
            <a:xfrm>
              <a:off x="4036800" y="1806025"/>
              <a:ext cx="12275" cy="9825"/>
            </a:xfrm>
            <a:custGeom>
              <a:rect b="b" l="l" r="r" t="t"/>
              <a:pathLst>
                <a:path extrusionOk="0" h="393" w="491">
                  <a:moveTo>
                    <a:pt x="1" y="1"/>
                  </a:moveTo>
                  <a:lnTo>
                    <a:pt x="344" y="392"/>
                  </a:lnTo>
                  <a:lnTo>
                    <a:pt x="491" y="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15"/>
            <p:cNvSpPr/>
            <p:nvPr/>
          </p:nvSpPr>
          <p:spPr>
            <a:xfrm>
              <a:off x="4063750" y="1814350"/>
              <a:ext cx="157350" cy="107400"/>
            </a:xfrm>
            <a:custGeom>
              <a:rect b="b" l="l" r="r" t="t"/>
              <a:pathLst>
                <a:path extrusionOk="0" h="4296" w="6294">
                  <a:moveTo>
                    <a:pt x="6278" y="3259"/>
                  </a:moveTo>
                  <a:lnTo>
                    <a:pt x="6294" y="3267"/>
                  </a:lnTo>
                  <a:cubicBezTo>
                    <a:pt x="6289" y="3264"/>
                    <a:pt x="6284" y="3261"/>
                    <a:pt x="6278" y="3259"/>
                  </a:cubicBezTo>
                  <a:close/>
                  <a:moveTo>
                    <a:pt x="572" y="1"/>
                  </a:moveTo>
                  <a:cubicBezTo>
                    <a:pt x="519" y="1"/>
                    <a:pt x="459" y="19"/>
                    <a:pt x="392" y="59"/>
                  </a:cubicBezTo>
                  <a:cubicBezTo>
                    <a:pt x="172" y="182"/>
                    <a:pt x="0" y="500"/>
                    <a:pt x="0" y="770"/>
                  </a:cubicBezTo>
                  <a:cubicBezTo>
                    <a:pt x="0" y="892"/>
                    <a:pt x="25" y="990"/>
                    <a:pt x="98" y="1039"/>
                  </a:cubicBezTo>
                  <a:lnTo>
                    <a:pt x="5706" y="4296"/>
                  </a:lnTo>
                  <a:cubicBezTo>
                    <a:pt x="5632" y="4247"/>
                    <a:pt x="5584" y="4149"/>
                    <a:pt x="5584" y="4026"/>
                  </a:cubicBezTo>
                  <a:cubicBezTo>
                    <a:pt x="5584" y="3757"/>
                    <a:pt x="5755" y="3439"/>
                    <a:pt x="6000" y="3292"/>
                  </a:cubicBezTo>
                  <a:cubicBezTo>
                    <a:pt x="6060" y="3262"/>
                    <a:pt x="6130" y="3241"/>
                    <a:pt x="6192" y="3241"/>
                  </a:cubicBezTo>
                  <a:cubicBezTo>
                    <a:pt x="6224" y="3241"/>
                    <a:pt x="6253" y="3246"/>
                    <a:pt x="6278" y="3259"/>
                  </a:cubicBezTo>
                  <a:lnTo>
                    <a:pt x="6278" y="3259"/>
                  </a:lnTo>
                  <a:lnTo>
                    <a:pt x="686" y="35"/>
                  </a:lnTo>
                  <a:cubicBezTo>
                    <a:pt x="653" y="13"/>
                    <a:pt x="615" y="1"/>
                    <a:pt x="572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15"/>
            <p:cNvSpPr/>
            <p:nvPr/>
          </p:nvSpPr>
          <p:spPr>
            <a:xfrm>
              <a:off x="4203325" y="1895325"/>
              <a:ext cx="20850" cy="26800"/>
            </a:xfrm>
            <a:custGeom>
              <a:rect b="b" l="l" r="r" t="t"/>
              <a:pathLst>
                <a:path extrusionOk="0" h="1072" w="834">
                  <a:moveTo>
                    <a:pt x="596" y="1"/>
                  </a:moveTo>
                  <a:cubicBezTo>
                    <a:pt x="541" y="1"/>
                    <a:pt x="480" y="18"/>
                    <a:pt x="417" y="53"/>
                  </a:cubicBezTo>
                  <a:cubicBezTo>
                    <a:pt x="172" y="200"/>
                    <a:pt x="1" y="518"/>
                    <a:pt x="1" y="787"/>
                  </a:cubicBezTo>
                  <a:cubicBezTo>
                    <a:pt x="1" y="960"/>
                    <a:pt x="85" y="1071"/>
                    <a:pt x="221" y="1071"/>
                  </a:cubicBezTo>
                  <a:cubicBezTo>
                    <a:pt x="278" y="1071"/>
                    <a:pt x="344" y="1051"/>
                    <a:pt x="417" y="1008"/>
                  </a:cubicBezTo>
                  <a:cubicBezTo>
                    <a:pt x="637" y="885"/>
                    <a:pt x="833" y="567"/>
                    <a:pt x="833" y="298"/>
                  </a:cubicBezTo>
                  <a:cubicBezTo>
                    <a:pt x="833" y="106"/>
                    <a:pt x="734" y="1"/>
                    <a:pt x="596" y="1"/>
                  </a:cubicBezTo>
                  <a:close/>
                </a:path>
              </a:pathLst>
            </a:custGeom>
            <a:solidFill>
              <a:srgbClr val="D34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15"/>
            <p:cNvSpPr/>
            <p:nvPr/>
          </p:nvSpPr>
          <p:spPr>
            <a:xfrm>
              <a:off x="3896000" y="1850725"/>
              <a:ext cx="33075" cy="47775"/>
            </a:xfrm>
            <a:custGeom>
              <a:rect b="b" l="l" r="r" t="t"/>
              <a:pathLst>
                <a:path extrusionOk="0" h="1911" w="1323">
                  <a:moveTo>
                    <a:pt x="25" y="0"/>
                  </a:moveTo>
                  <a:lnTo>
                    <a:pt x="1" y="1078"/>
                  </a:lnTo>
                  <a:cubicBezTo>
                    <a:pt x="1" y="1127"/>
                    <a:pt x="50" y="1176"/>
                    <a:pt x="99" y="1200"/>
                  </a:cubicBezTo>
                  <a:lnTo>
                    <a:pt x="1323" y="1910"/>
                  </a:lnTo>
                  <a:lnTo>
                    <a:pt x="1323" y="833"/>
                  </a:lnTo>
                  <a:lnTo>
                    <a:pt x="99" y="123"/>
                  </a:lnTo>
                  <a:cubicBezTo>
                    <a:pt x="50" y="98"/>
                    <a:pt x="25" y="49"/>
                    <a:pt x="25" y="0"/>
                  </a:cubicBezTo>
                  <a:close/>
                </a:path>
              </a:pathLst>
            </a:custGeom>
            <a:solidFill>
              <a:srgbClr val="495D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15"/>
            <p:cNvSpPr/>
            <p:nvPr/>
          </p:nvSpPr>
          <p:spPr>
            <a:xfrm>
              <a:off x="3929050" y="1847650"/>
              <a:ext cx="40450" cy="50850"/>
            </a:xfrm>
            <a:custGeom>
              <a:rect b="b" l="l" r="r" t="t"/>
              <a:pathLst>
                <a:path extrusionOk="0" h="2034" w="1618">
                  <a:moveTo>
                    <a:pt x="1617" y="1"/>
                  </a:moveTo>
                  <a:lnTo>
                    <a:pt x="1" y="956"/>
                  </a:lnTo>
                  <a:lnTo>
                    <a:pt x="1" y="2033"/>
                  </a:lnTo>
                  <a:lnTo>
                    <a:pt x="1617" y="1103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00C3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15"/>
            <p:cNvSpPr/>
            <p:nvPr/>
          </p:nvSpPr>
          <p:spPr>
            <a:xfrm>
              <a:off x="3895400" y="1828975"/>
              <a:ext cx="74100" cy="42575"/>
            </a:xfrm>
            <a:custGeom>
              <a:rect b="b" l="l" r="r" t="t"/>
              <a:pathLst>
                <a:path extrusionOk="0" h="1703" w="2964">
                  <a:moveTo>
                    <a:pt x="1543" y="1"/>
                  </a:moveTo>
                  <a:cubicBezTo>
                    <a:pt x="1463" y="1"/>
                    <a:pt x="1384" y="13"/>
                    <a:pt x="1322" y="38"/>
                  </a:cubicBezTo>
                  <a:lnTo>
                    <a:pt x="123" y="748"/>
                  </a:lnTo>
                  <a:cubicBezTo>
                    <a:pt x="0" y="821"/>
                    <a:pt x="0" y="919"/>
                    <a:pt x="123" y="993"/>
                  </a:cubicBezTo>
                  <a:lnTo>
                    <a:pt x="1347" y="1703"/>
                  </a:lnTo>
                  <a:lnTo>
                    <a:pt x="2963" y="748"/>
                  </a:lnTo>
                  <a:lnTo>
                    <a:pt x="1763" y="38"/>
                  </a:lnTo>
                  <a:cubicBezTo>
                    <a:pt x="1702" y="13"/>
                    <a:pt x="1622" y="1"/>
                    <a:pt x="1543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15"/>
            <p:cNvSpPr/>
            <p:nvPr/>
          </p:nvSpPr>
          <p:spPr>
            <a:xfrm>
              <a:off x="3950475" y="1859900"/>
              <a:ext cx="40450" cy="50850"/>
            </a:xfrm>
            <a:custGeom>
              <a:rect b="b" l="l" r="r" t="t"/>
              <a:pathLst>
                <a:path extrusionOk="0" h="2034" w="1618">
                  <a:moveTo>
                    <a:pt x="1617" y="1"/>
                  </a:moveTo>
                  <a:lnTo>
                    <a:pt x="1" y="956"/>
                  </a:lnTo>
                  <a:lnTo>
                    <a:pt x="1" y="2033"/>
                  </a:lnTo>
                  <a:lnTo>
                    <a:pt x="1617" y="1102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15"/>
            <p:cNvSpPr/>
            <p:nvPr/>
          </p:nvSpPr>
          <p:spPr>
            <a:xfrm>
              <a:off x="3929050" y="1871525"/>
              <a:ext cx="21450" cy="39225"/>
            </a:xfrm>
            <a:custGeom>
              <a:rect b="b" l="l" r="r" t="t"/>
              <a:pathLst>
                <a:path extrusionOk="0" h="1569" w="858">
                  <a:moveTo>
                    <a:pt x="1" y="1"/>
                  </a:moveTo>
                  <a:lnTo>
                    <a:pt x="1" y="1078"/>
                  </a:lnTo>
                  <a:lnTo>
                    <a:pt x="858" y="1568"/>
                  </a:lnTo>
                  <a:lnTo>
                    <a:pt x="858" y="4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15"/>
            <p:cNvSpPr/>
            <p:nvPr/>
          </p:nvSpPr>
          <p:spPr>
            <a:xfrm>
              <a:off x="3929050" y="1847650"/>
              <a:ext cx="61875" cy="36150"/>
            </a:xfrm>
            <a:custGeom>
              <a:rect b="b" l="l" r="r" t="t"/>
              <a:pathLst>
                <a:path extrusionOk="0" h="1446" w="2475">
                  <a:moveTo>
                    <a:pt x="1617" y="1"/>
                  </a:moveTo>
                  <a:lnTo>
                    <a:pt x="1" y="956"/>
                  </a:lnTo>
                  <a:lnTo>
                    <a:pt x="858" y="1446"/>
                  </a:lnTo>
                  <a:lnTo>
                    <a:pt x="2474" y="491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15"/>
            <p:cNvSpPr/>
            <p:nvPr/>
          </p:nvSpPr>
          <p:spPr>
            <a:xfrm>
              <a:off x="3950475" y="1880725"/>
              <a:ext cx="72900" cy="49150"/>
            </a:xfrm>
            <a:custGeom>
              <a:rect b="b" l="l" r="r" t="t"/>
              <a:pathLst>
                <a:path extrusionOk="0" h="1966" w="2916">
                  <a:moveTo>
                    <a:pt x="2915" y="0"/>
                  </a:moveTo>
                  <a:cubicBezTo>
                    <a:pt x="2915" y="49"/>
                    <a:pt x="2891" y="98"/>
                    <a:pt x="2842" y="123"/>
                  </a:cubicBezTo>
                  <a:lnTo>
                    <a:pt x="1642" y="833"/>
                  </a:lnTo>
                  <a:cubicBezTo>
                    <a:pt x="1580" y="857"/>
                    <a:pt x="1501" y="869"/>
                    <a:pt x="1421" y="869"/>
                  </a:cubicBezTo>
                  <a:cubicBezTo>
                    <a:pt x="1342" y="869"/>
                    <a:pt x="1262" y="857"/>
                    <a:pt x="1201" y="833"/>
                  </a:cubicBezTo>
                  <a:lnTo>
                    <a:pt x="1" y="123"/>
                  </a:lnTo>
                  <a:lnTo>
                    <a:pt x="1" y="1200"/>
                  </a:lnTo>
                  <a:lnTo>
                    <a:pt x="1201" y="1910"/>
                  </a:lnTo>
                  <a:cubicBezTo>
                    <a:pt x="1262" y="1947"/>
                    <a:pt x="1342" y="1965"/>
                    <a:pt x="1418" y="1965"/>
                  </a:cubicBezTo>
                  <a:cubicBezTo>
                    <a:pt x="1495" y="1965"/>
                    <a:pt x="1568" y="1947"/>
                    <a:pt x="1617" y="1910"/>
                  </a:cubicBezTo>
                  <a:lnTo>
                    <a:pt x="2842" y="1200"/>
                  </a:lnTo>
                  <a:cubicBezTo>
                    <a:pt x="2891" y="1176"/>
                    <a:pt x="2915" y="1127"/>
                    <a:pt x="2915" y="1078"/>
                  </a:cubicBezTo>
                  <a:lnTo>
                    <a:pt x="2915" y="0"/>
                  </a:lnTo>
                  <a:close/>
                </a:path>
              </a:pathLst>
            </a:custGeom>
            <a:solidFill>
              <a:srgbClr val="D34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15"/>
            <p:cNvSpPr/>
            <p:nvPr/>
          </p:nvSpPr>
          <p:spPr>
            <a:xfrm>
              <a:off x="3950475" y="1859900"/>
              <a:ext cx="74125" cy="42575"/>
            </a:xfrm>
            <a:custGeom>
              <a:rect b="b" l="l" r="r" t="t"/>
              <a:pathLst>
                <a:path extrusionOk="0" h="1703" w="2965">
                  <a:moveTo>
                    <a:pt x="1617" y="1"/>
                  </a:moveTo>
                  <a:lnTo>
                    <a:pt x="1" y="956"/>
                  </a:lnTo>
                  <a:lnTo>
                    <a:pt x="1201" y="1666"/>
                  </a:lnTo>
                  <a:cubicBezTo>
                    <a:pt x="1262" y="1690"/>
                    <a:pt x="1342" y="1702"/>
                    <a:pt x="1421" y="1702"/>
                  </a:cubicBezTo>
                  <a:cubicBezTo>
                    <a:pt x="1501" y="1702"/>
                    <a:pt x="1580" y="1690"/>
                    <a:pt x="1642" y="1666"/>
                  </a:cubicBezTo>
                  <a:lnTo>
                    <a:pt x="2842" y="956"/>
                  </a:lnTo>
                  <a:cubicBezTo>
                    <a:pt x="2964" y="882"/>
                    <a:pt x="2964" y="784"/>
                    <a:pt x="2842" y="711"/>
                  </a:cubicBezTo>
                  <a:lnTo>
                    <a:pt x="1617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15"/>
            <p:cNvSpPr/>
            <p:nvPr/>
          </p:nvSpPr>
          <p:spPr>
            <a:xfrm>
              <a:off x="3168100" y="1619625"/>
              <a:ext cx="747525" cy="427925"/>
            </a:xfrm>
            <a:custGeom>
              <a:rect b="b" l="l" r="r" t="t"/>
              <a:pathLst>
                <a:path extrusionOk="0" h="17117" w="29901">
                  <a:moveTo>
                    <a:pt x="18434" y="0"/>
                  </a:moveTo>
                  <a:cubicBezTo>
                    <a:pt x="18186" y="0"/>
                    <a:pt x="17951" y="51"/>
                    <a:pt x="17779" y="159"/>
                  </a:cubicBezTo>
                  <a:lnTo>
                    <a:pt x="417" y="10175"/>
                  </a:lnTo>
                  <a:cubicBezTo>
                    <a:pt x="0" y="10420"/>
                    <a:pt x="49" y="10811"/>
                    <a:pt x="515" y="11081"/>
                  </a:cubicBezTo>
                  <a:lnTo>
                    <a:pt x="10579" y="16884"/>
                  </a:lnTo>
                  <a:cubicBezTo>
                    <a:pt x="10839" y="17035"/>
                    <a:pt x="11168" y="17117"/>
                    <a:pt x="11481" y="17117"/>
                  </a:cubicBezTo>
                  <a:cubicBezTo>
                    <a:pt x="11727" y="17117"/>
                    <a:pt x="11963" y="17066"/>
                    <a:pt x="12146" y="16958"/>
                  </a:cubicBezTo>
                  <a:lnTo>
                    <a:pt x="29508" y="6942"/>
                  </a:lnTo>
                  <a:cubicBezTo>
                    <a:pt x="29900" y="6697"/>
                    <a:pt x="29851" y="6306"/>
                    <a:pt x="29386" y="6036"/>
                  </a:cubicBezTo>
                  <a:lnTo>
                    <a:pt x="19346" y="233"/>
                  </a:lnTo>
                  <a:cubicBezTo>
                    <a:pt x="19086" y="82"/>
                    <a:pt x="18749" y="0"/>
                    <a:pt x="18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15"/>
            <p:cNvSpPr/>
            <p:nvPr/>
          </p:nvSpPr>
          <p:spPr>
            <a:xfrm>
              <a:off x="3650500" y="1688475"/>
              <a:ext cx="194725" cy="112075"/>
            </a:xfrm>
            <a:custGeom>
              <a:rect b="b" l="l" r="r" t="t"/>
              <a:pathLst>
                <a:path extrusionOk="0" h="4483" w="7789">
                  <a:moveTo>
                    <a:pt x="1152" y="1"/>
                  </a:moveTo>
                  <a:lnTo>
                    <a:pt x="1" y="638"/>
                  </a:lnTo>
                  <a:lnTo>
                    <a:pt x="6637" y="4482"/>
                  </a:lnTo>
                  <a:lnTo>
                    <a:pt x="7788" y="3821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15"/>
            <p:cNvSpPr/>
            <p:nvPr/>
          </p:nvSpPr>
          <p:spPr>
            <a:xfrm>
              <a:off x="3589300" y="1723375"/>
              <a:ext cx="194700" cy="112675"/>
            </a:xfrm>
            <a:custGeom>
              <a:rect b="b" l="l" r="r" t="t"/>
              <a:pathLst>
                <a:path extrusionOk="0" h="4507" w="7788">
                  <a:moveTo>
                    <a:pt x="1151" y="1"/>
                  </a:moveTo>
                  <a:lnTo>
                    <a:pt x="0" y="662"/>
                  </a:lnTo>
                  <a:lnTo>
                    <a:pt x="6661" y="4507"/>
                  </a:lnTo>
                  <a:lnTo>
                    <a:pt x="7787" y="3845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15"/>
            <p:cNvSpPr/>
            <p:nvPr/>
          </p:nvSpPr>
          <p:spPr>
            <a:xfrm>
              <a:off x="3528075" y="1758900"/>
              <a:ext cx="194700" cy="112050"/>
            </a:xfrm>
            <a:custGeom>
              <a:rect b="b" l="l" r="r" t="t"/>
              <a:pathLst>
                <a:path extrusionOk="0" h="4482" w="7788">
                  <a:moveTo>
                    <a:pt x="1151" y="0"/>
                  </a:moveTo>
                  <a:lnTo>
                    <a:pt x="0" y="661"/>
                  </a:lnTo>
                  <a:lnTo>
                    <a:pt x="6661" y="4481"/>
                  </a:lnTo>
                  <a:lnTo>
                    <a:pt x="7787" y="384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15"/>
            <p:cNvSpPr/>
            <p:nvPr/>
          </p:nvSpPr>
          <p:spPr>
            <a:xfrm>
              <a:off x="3467450" y="1793775"/>
              <a:ext cx="194725" cy="112675"/>
            </a:xfrm>
            <a:custGeom>
              <a:rect b="b" l="l" r="r" t="t"/>
              <a:pathLst>
                <a:path extrusionOk="0" h="4507" w="7789">
                  <a:moveTo>
                    <a:pt x="1127" y="1"/>
                  </a:moveTo>
                  <a:lnTo>
                    <a:pt x="1" y="662"/>
                  </a:lnTo>
                  <a:lnTo>
                    <a:pt x="6637" y="4507"/>
                  </a:lnTo>
                  <a:lnTo>
                    <a:pt x="7788" y="3845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15"/>
            <p:cNvSpPr/>
            <p:nvPr/>
          </p:nvSpPr>
          <p:spPr>
            <a:xfrm>
              <a:off x="3406250" y="1829300"/>
              <a:ext cx="194700" cy="112650"/>
            </a:xfrm>
            <a:custGeom>
              <a:rect b="b" l="l" r="r" t="t"/>
              <a:pathLst>
                <a:path extrusionOk="0" h="4506" w="7788">
                  <a:moveTo>
                    <a:pt x="1127" y="0"/>
                  </a:moveTo>
                  <a:lnTo>
                    <a:pt x="0" y="661"/>
                  </a:lnTo>
                  <a:lnTo>
                    <a:pt x="6636" y="4506"/>
                  </a:lnTo>
                  <a:lnTo>
                    <a:pt x="7787" y="3845"/>
                  </a:lnTo>
                  <a:lnTo>
                    <a:pt x="1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15"/>
            <p:cNvSpPr/>
            <p:nvPr/>
          </p:nvSpPr>
          <p:spPr>
            <a:xfrm>
              <a:off x="3650500" y="1688475"/>
              <a:ext cx="69825" cy="40450"/>
            </a:xfrm>
            <a:custGeom>
              <a:rect b="b" l="l" r="r" t="t"/>
              <a:pathLst>
                <a:path extrusionOk="0" h="1618" w="2793">
                  <a:moveTo>
                    <a:pt x="1152" y="1"/>
                  </a:moveTo>
                  <a:lnTo>
                    <a:pt x="1" y="638"/>
                  </a:lnTo>
                  <a:lnTo>
                    <a:pt x="1666" y="1617"/>
                  </a:lnTo>
                  <a:lnTo>
                    <a:pt x="2793" y="956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15"/>
            <p:cNvSpPr/>
            <p:nvPr/>
          </p:nvSpPr>
          <p:spPr>
            <a:xfrm>
              <a:off x="3589300" y="1723375"/>
              <a:ext cx="125525" cy="72275"/>
            </a:xfrm>
            <a:custGeom>
              <a:rect b="b" l="l" r="r" t="t"/>
              <a:pathLst>
                <a:path extrusionOk="0" h="2891" w="5021">
                  <a:moveTo>
                    <a:pt x="1151" y="1"/>
                  </a:moveTo>
                  <a:lnTo>
                    <a:pt x="0" y="662"/>
                  </a:lnTo>
                  <a:lnTo>
                    <a:pt x="3869" y="2890"/>
                  </a:lnTo>
                  <a:lnTo>
                    <a:pt x="5020" y="2254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15"/>
            <p:cNvSpPr/>
            <p:nvPr/>
          </p:nvSpPr>
          <p:spPr>
            <a:xfrm>
              <a:off x="3528075" y="1758900"/>
              <a:ext cx="99200" cy="56950"/>
            </a:xfrm>
            <a:custGeom>
              <a:rect b="b" l="l" r="r" t="t"/>
              <a:pathLst>
                <a:path extrusionOk="0" h="2278" w="3968">
                  <a:moveTo>
                    <a:pt x="1151" y="0"/>
                  </a:moveTo>
                  <a:lnTo>
                    <a:pt x="0" y="661"/>
                  </a:lnTo>
                  <a:lnTo>
                    <a:pt x="2841" y="2277"/>
                  </a:lnTo>
                  <a:lnTo>
                    <a:pt x="3967" y="1616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15"/>
            <p:cNvSpPr/>
            <p:nvPr/>
          </p:nvSpPr>
          <p:spPr>
            <a:xfrm>
              <a:off x="3467450" y="1793775"/>
              <a:ext cx="148200" cy="85750"/>
            </a:xfrm>
            <a:custGeom>
              <a:rect b="b" l="l" r="r" t="t"/>
              <a:pathLst>
                <a:path extrusionOk="0" h="3430" w="5928">
                  <a:moveTo>
                    <a:pt x="1127" y="1"/>
                  </a:moveTo>
                  <a:lnTo>
                    <a:pt x="1" y="662"/>
                  </a:lnTo>
                  <a:lnTo>
                    <a:pt x="4801" y="3429"/>
                  </a:lnTo>
                  <a:lnTo>
                    <a:pt x="5927" y="2768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15"/>
            <p:cNvSpPr/>
            <p:nvPr/>
          </p:nvSpPr>
          <p:spPr>
            <a:xfrm>
              <a:off x="3406250" y="1829300"/>
              <a:ext cx="169600" cy="97975"/>
            </a:xfrm>
            <a:custGeom>
              <a:rect b="b" l="l" r="r" t="t"/>
              <a:pathLst>
                <a:path extrusionOk="0" h="3919" w="6784">
                  <a:moveTo>
                    <a:pt x="1127" y="0"/>
                  </a:moveTo>
                  <a:lnTo>
                    <a:pt x="0" y="661"/>
                  </a:lnTo>
                  <a:lnTo>
                    <a:pt x="5657" y="3918"/>
                  </a:lnTo>
                  <a:lnTo>
                    <a:pt x="6783" y="3257"/>
                  </a:lnTo>
                  <a:lnTo>
                    <a:pt x="1127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15"/>
            <p:cNvSpPr/>
            <p:nvPr/>
          </p:nvSpPr>
          <p:spPr>
            <a:xfrm>
              <a:off x="3440525" y="1950500"/>
              <a:ext cx="104100" cy="60650"/>
            </a:xfrm>
            <a:custGeom>
              <a:rect b="b" l="l" r="r" t="t"/>
              <a:pathLst>
                <a:path extrusionOk="0" h="2426" w="4164">
                  <a:moveTo>
                    <a:pt x="3698" y="1"/>
                  </a:moveTo>
                  <a:lnTo>
                    <a:pt x="1" y="2131"/>
                  </a:lnTo>
                  <a:lnTo>
                    <a:pt x="466" y="2425"/>
                  </a:lnTo>
                  <a:lnTo>
                    <a:pt x="4163" y="295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15"/>
            <p:cNvSpPr/>
            <p:nvPr/>
          </p:nvSpPr>
          <p:spPr>
            <a:xfrm>
              <a:off x="3412975" y="1934600"/>
              <a:ext cx="104100" cy="60625"/>
            </a:xfrm>
            <a:custGeom>
              <a:rect b="b" l="l" r="r" t="t"/>
              <a:pathLst>
                <a:path extrusionOk="0" h="2425" w="4164">
                  <a:moveTo>
                    <a:pt x="3674" y="0"/>
                  </a:moveTo>
                  <a:lnTo>
                    <a:pt x="1" y="2130"/>
                  </a:lnTo>
                  <a:lnTo>
                    <a:pt x="466" y="2424"/>
                  </a:lnTo>
                  <a:lnTo>
                    <a:pt x="4164" y="294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15"/>
            <p:cNvSpPr/>
            <p:nvPr/>
          </p:nvSpPr>
          <p:spPr>
            <a:xfrm>
              <a:off x="3384825" y="1918675"/>
              <a:ext cx="104700" cy="60625"/>
            </a:xfrm>
            <a:custGeom>
              <a:rect b="b" l="l" r="r" t="t"/>
              <a:pathLst>
                <a:path extrusionOk="0" h="2425" w="4188">
                  <a:moveTo>
                    <a:pt x="3698" y="0"/>
                  </a:moveTo>
                  <a:lnTo>
                    <a:pt x="0" y="2131"/>
                  </a:lnTo>
                  <a:lnTo>
                    <a:pt x="490" y="2425"/>
                  </a:lnTo>
                  <a:lnTo>
                    <a:pt x="4188" y="270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15"/>
            <p:cNvSpPr/>
            <p:nvPr/>
          </p:nvSpPr>
          <p:spPr>
            <a:xfrm>
              <a:off x="3357275" y="1902750"/>
              <a:ext cx="104700" cy="60025"/>
            </a:xfrm>
            <a:custGeom>
              <a:rect b="b" l="l" r="r" t="t"/>
              <a:pathLst>
                <a:path extrusionOk="0" h="2401" w="4188">
                  <a:moveTo>
                    <a:pt x="3698" y="1"/>
                  </a:moveTo>
                  <a:lnTo>
                    <a:pt x="0" y="2131"/>
                  </a:lnTo>
                  <a:lnTo>
                    <a:pt x="490" y="2400"/>
                  </a:lnTo>
                  <a:lnTo>
                    <a:pt x="4188" y="270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15"/>
            <p:cNvSpPr/>
            <p:nvPr/>
          </p:nvSpPr>
          <p:spPr>
            <a:xfrm>
              <a:off x="3329725" y="1886850"/>
              <a:ext cx="104100" cy="60000"/>
            </a:xfrm>
            <a:custGeom>
              <a:rect b="b" l="l" r="r" t="t"/>
              <a:pathLst>
                <a:path extrusionOk="0" h="2400" w="4164">
                  <a:moveTo>
                    <a:pt x="3698" y="0"/>
                  </a:moveTo>
                  <a:lnTo>
                    <a:pt x="0" y="2130"/>
                  </a:lnTo>
                  <a:lnTo>
                    <a:pt x="465" y="2400"/>
                  </a:lnTo>
                  <a:lnTo>
                    <a:pt x="4163" y="269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15"/>
            <p:cNvSpPr/>
            <p:nvPr/>
          </p:nvSpPr>
          <p:spPr>
            <a:xfrm>
              <a:off x="3302175" y="1870925"/>
              <a:ext cx="104100" cy="60025"/>
            </a:xfrm>
            <a:custGeom>
              <a:rect b="b" l="l" r="r" t="t"/>
              <a:pathLst>
                <a:path extrusionOk="0" h="2401" w="4164">
                  <a:moveTo>
                    <a:pt x="3673" y="0"/>
                  </a:moveTo>
                  <a:lnTo>
                    <a:pt x="0" y="2131"/>
                  </a:lnTo>
                  <a:lnTo>
                    <a:pt x="466" y="2400"/>
                  </a:lnTo>
                  <a:lnTo>
                    <a:pt x="4163" y="270"/>
                  </a:lnTo>
                  <a:lnTo>
                    <a:pt x="36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15"/>
            <p:cNvSpPr/>
            <p:nvPr/>
          </p:nvSpPr>
          <p:spPr>
            <a:xfrm>
              <a:off x="3274625" y="1838475"/>
              <a:ext cx="76550" cy="44100"/>
            </a:xfrm>
            <a:custGeom>
              <a:rect b="b" l="l" r="r" t="t"/>
              <a:pathLst>
                <a:path extrusionOk="0" h="1764" w="3062">
                  <a:moveTo>
                    <a:pt x="2572" y="0"/>
                  </a:moveTo>
                  <a:lnTo>
                    <a:pt x="0" y="1494"/>
                  </a:lnTo>
                  <a:lnTo>
                    <a:pt x="466" y="1764"/>
                  </a:lnTo>
                  <a:lnTo>
                    <a:pt x="3061" y="294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15"/>
            <p:cNvSpPr/>
            <p:nvPr/>
          </p:nvSpPr>
          <p:spPr>
            <a:xfrm>
              <a:off x="3274000" y="1855000"/>
              <a:ext cx="104725" cy="60025"/>
            </a:xfrm>
            <a:custGeom>
              <a:rect b="b" l="l" r="r" t="t"/>
              <a:pathLst>
                <a:path extrusionOk="0" h="2401" w="4189">
                  <a:moveTo>
                    <a:pt x="3698" y="1"/>
                  </a:moveTo>
                  <a:lnTo>
                    <a:pt x="1" y="2131"/>
                  </a:lnTo>
                  <a:lnTo>
                    <a:pt x="491" y="2400"/>
                  </a:lnTo>
                  <a:lnTo>
                    <a:pt x="4188" y="270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15"/>
            <p:cNvSpPr/>
            <p:nvPr/>
          </p:nvSpPr>
          <p:spPr>
            <a:xfrm>
              <a:off x="3376850" y="1671350"/>
              <a:ext cx="285325" cy="164700"/>
            </a:xfrm>
            <a:custGeom>
              <a:rect b="b" l="l" r="r" t="t"/>
              <a:pathLst>
                <a:path extrusionOk="0" h="6588" w="11413">
                  <a:moveTo>
                    <a:pt x="10922" y="0"/>
                  </a:moveTo>
                  <a:lnTo>
                    <a:pt x="1" y="6294"/>
                  </a:lnTo>
                  <a:lnTo>
                    <a:pt x="491" y="6588"/>
                  </a:lnTo>
                  <a:lnTo>
                    <a:pt x="11412" y="294"/>
                  </a:lnTo>
                  <a:lnTo>
                    <a:pt x="109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15"/>
            <p:cNvSpPr/>
            <p:nvPr/>
          </p:nvSpPr>
          <p:spPr>
            <a:xfrm>
              <a:off x="3636425" y="1899700"/>
              <a:ext cx="304900" cy="175725"/>
            </a:xfrm>
            <a:custGeom>
              <a:rect b="b" l="l" r="r" t="t"/>
              <a:pathLst>
                <a:path extrusionOk="0" h="7029" w="12196">
                  <a:moveTo>
                    <a:pt x="7763" y="0"/>
                  </a:moveTo>
                  <a:lnTo>
                    <a:pt x="1" y="4482"/>
                  </a:lnTo>
                  <a:lnTo>
                    <a:pt x="4409" y="7028"/>
                  </a:lnTo>
                  <a:lnTo>
                    <a:pt x="12196" y="2547"/>
                  </a:lnTo>
                  <a:lnTo>
                    <a:pt x="7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15"/>
            <p:cNvSpPr/>
            <p:nvPr/>
          </p:nvSpPr>
          <p:spPr>
            <a:xfrm>
              <a:off x="3746625" y="1963350"/>
              <a:ext cx="194700" cy="112075"/>
            </a:xfrm>
            <a:custGeom>
              <a:rect b="b" l="l" r="r" t="t"/>
              <a:pathLst>
                <a:path extrusionOk="0" h="4483" w="7788">
                  <a:moveTo>
                    <a:pt x="7788" y="1"/>
                  </a:moveTo>
                  <a:lnTo>
                    <a:pt x="858" y="515"/>
                  </a:lnTo>
                  <a:lnTo>
                    <a:pt x="1" y="4482"/>
                  </a:lnTo>
                  <a:lnTo>
                    <a:pt x="7788" y="1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15"/>
            <p:cNvSpPr/>
            <p:nvPr/>
          </p:nvSpPr>
          <p:spPr>
            <a:xfrm>
              <a:off x="3636425" y="1899700"/>
              <a:ext cx="194100" cy="112050"/>
            </a:xfrm>
            <a:custGeom>
              <a:rect b="b" l="l" r="r" t="t"/>
              <a:pathLst>
                <a:path extrusionOk="0" h="4482" w="7764">
                  <a:moveTo>
                    <a:pt x="7763" y="0"/>
                  </a:moveTo>
                  <a:lnTo>
                    <a:pt x="1" y="4482"/>
                  </a:lnTo>
                  <a:lnTo>
                    <a:pt x="6882" y="3967"/>
                  </a:lnTo>
                  <a:lnTo>
                    <a:pt x="7763" y="0"/>
                  </a:ln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15"/>
            <p:cNvSpPr/>
            <p:nvPr/>
          </p:nvSpPr>
          <p:spPr>
            <a:xfrm>
              <a:off x="4286575" y="2159875"/>
              <a:ext cx="759775" cy="438350"/>
            </a:xfrm>
            <a:custGeom>
              <a:rect b="b" l="l" r="r" t="t"/>
              <a:pathLst>
                <a:path extrusionOk="0" h="17534" w="30391">
                  <a:moveTo>
                    <a:pt x="16947" y="1"/>
                  </a:moveTo>
                  <a:lnTo>
                    <a:pt x="1" y="9796"/>
                  </a:lnTo>
                  <a:lnTo>
                    <a:pt x="13420" y="17534"/>
                  </a:lnTo>
                  <a:lnTo>
                    <a:pt x="30390" y="7763"/>
                  </a:lnTo>
                  <a:lnTo>
                    <a:pt x="16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15"/>
            <p:cNvSpPr/>
            <p:nvPr/>
          </p:nvSpPr>
          <p:spPr>
            <a:xfrm>
              <a:off x="4619625" y="24066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15"/>
            <p:cNvSpPr/>
            <p:nvPr/>
          </p:nvSpPr>
          <p:spPr>
            <a:xfrm>
              <a:off x="4523500" y="2332525"/>
              <a:ext cx="96150" cy="74100"/>
            </a:xfrm>
            <a:custGeom>
              <a:rect b="b" l="l" r="r" t="t"/>
              <a:pathLst>
                <a:path extrusionOk="0" h="2964" w="3846">
                  <a:moveTo>
                    <a:pt x="1984" y="0"/>
                  </a:moveTo>
                  <a:cubicBezTo>
                    <a:pt x="1250" y="147"/>
                    <a:pt x="564" y="392"/>
                    <a:pt x="1" y="735"/>
                  </a:cubicBezTo>
                  <a:lnTo>
                    <a:pt x="3845" y="2963"/>
                  </a:lnTo>
                  <a:lnTo>
                    <a:pt x="1984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15"/>
            <p:cNvSpPr/>
            <p:nvPr/>
          </p:nvSpPr>
          <p:spPr>
            <a:xfrm>
              <a:off x="4573100" y="2328000"/>
              <a:ext cx="142650" cy="78625"/>
            </a:xfrm>
            <a:custGeom>
              <a:rect b="b" l="l" r="r" t="t"/>
              <a:pathLst>
                <a:path extrusionOk="0" h="3145" w="5706">
                  <a:moveTo>
                    <a:pt x="1846" y="0"/>
                  </a:moveTo>
                  <a:cubicBezTo>
                    <a:pt x="1221" y="0"/>
                    <a:pt x="595" y="61"/>
                    <a:pt x="0" y="181"/>
                  </a:cubicBezTo>
                  <a:lnTo>
                    <a:pt x="1861" y="3144"/>
                  </a:lnTo>
                  <a:lnTo>
                    <a:pt x="5706" y="916"/>
                  </a:lnTo>
                  <a:cubicBezTo>
                    <a:pt x="4655" y="305"/>
                    <a:pt x="3252" y="0"/>
                    <a:pt x="1846" y="0"/>
                  </a:cubicBezTo>
                  <a:close/>
                </a:path>
              </a:pathLst>
            </a:custGeom>
            <a:solidFill>
              <a:srgbClr val="495D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15"/>
            <p:cNvSpPr/>
            <p:nvPr/>
          </p:nvSpPr>
          <p:spPr>
            <a:xfrm>
              <a:off x="4479425" y="2396175"/>
              <a:ext cx="140225" cy="65550"/>
            </a:xfrm>
            <a:custGeom>
              <a:rect b="b" l="l" r="r" t="t"/>
              <a:pathLst>
                <a:path extrusionOk="0" h="2622" w="5609">
                  <a:moveTo>
                    <a:pt x="196" y="1"/>
                  </a:moveTo>
                  <a:lnTo>
                    <a:pt x="196" y="1"/>
                  </a:lnTo>
                  <a:cubicBezTo>
                    <a:pt x="1" y="980"/>
                    <a:pt x="564" y="1935"/>
                    <a:pt x="1764" y="2621"/>
                  </a:cubicBezTo>
                  <a:lnTo>
                    <a:pt x="5608" y="417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15"/>
            <p:cNvSpPr/>
            <p:nvPr/>
          </p:nvSpPr>
          <p:spPr>
            <a:xfrm>
              <a:off x="4619625" y="2350875"/>
              <a:ext cx="149400" cy="129200"/>
            </a:xfrm>
            <a:custGeom>
              <a:rect b="b" l="l" r="r" t="t"/>
              <a:pathLst>
                <a:path extrusionOk="0" h="5168" w="5976">
                  <a:moveTo>
                    <a:pt x="3845" y="1"/>
                  </a:moveTo>
                  <a:lnTo>
                    <a:pt x="0" y="2229"/>
                  </a:lnTo>
                  <a:lnTo>
                    <a:pt x="1861" y="5168"/>
                  </a:lnTo>
                  <a:cubicBezTo>
                    <a:pt x="2596" y="5021"/>
                    <a:pt x="3282" y="4776"/>
                    <a:pt x="3845" y="4433"/>
                  </a:cubicBezTo>
                  <a:cubicBezTo>
                    <a:pt x="5975" y="3233"/>
                    <a:pt x="5975" y="1225"/>
                    <a:pt x="3845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15"/>
            <p:cNvSpPr/>
            <p:nvPr/>
          </p:nvSpPr>
          <p:spPr>
            <a:xfrm>
              <a:off x="4523500" y="2406600"/>
              <a:ext cx="142675" cy="78000"/>
            </a:xfrm>
            <a:custGeom>
              <a:rect b="b" l="l" r="r" t="t"/>
              <a:pathLst>
                <a:path extrusionOk="0" h="3120" w="5707">
                  <a:moveTo>
                    <a:pt x="3845" y="0"/>
                  </a:moveTo>
                  <a:lnTo>
                    <a:pt x="1" y="2204"/>
                  </a:lnTo>
                  <a:cubicBezTo>
                    <a:pt x="1052" y="2814"/>
                    <a:pt x="2455" y="3120"/>
                    <a:pt x="3861" y="3120"/>
                  </a:cubicBezTo>
                  <a:cubicBezTo>
                    <a:pt x="4486" y="3120"/>
                    <a:pt x="5111" y="3059"/>
                    <a:pt x="5706" y="2939"/>
                  </a:cubicBezTo>
                  <a:lnTo>
                    <a:pt x="38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15"/>
            <p:cNvSpPr/>
            <p:nvPr/>
          </p:nvSpPr>
          <p:spPr>
            <a:xfrm>
              <a:off x="4636150" y="2244325"/>
              <a:ext cx="261425" cy="153725"/>
            </a:xfrm>
            <a:custGeom>
              <a:rect b="b" l="l" r="r" t="t"/>
              <a:pathLst>
                <a:path extrusionOk="0" h="6149" w="10457">
                  <a:moveTo>
                    <a:pt x="186" y="1"/>
                  </a:moveTo>
                  <a:cubicBezTo>
                    <a:pt x="133" y="1"/>
                    <a:pt x="81" y="28"/>
                    <a:pt x="49" y="75"/>
                  </a:cubicBezTo>
                  <a:cubicBezTo>
                    <a:pt x="1" y="149"/>
                    <a:pt x="25" y="247"/>
                    <a:pt x="98" y="296"/>
                  </a:cubicBezTo>
                  <a:lnTo>
                    <a:pt x="10212" y="6124"/>
                  </a:lnTo>
                  <a:cubicBezTo>
                    <a:pt x="10236" y="6148"/>
                    <a:pt x="10261" y="6148"/>
                    <a:pt x="10285" y="6148"/>
                  </a:cubicBezTo>
                  <a:cubicBezTo>
                    <a:pt x="10334" y="6148"/>
                    <a:pt x="10383" y="6124"/>
                    <a:pt x="10408" y="6075"/>
                  </a:cubicBezTo>
                  <a:cubicBezTo>
                    <a:pt x="10457" y="6001"/>
                    <a:pt x="10432" y="5903"/>
                    <a:pt x="10359" y="5855"/>
                  </a:cubicBezTo>
                  <a:lnTo>
                    <a:pt x="270" y="26"/>
                  </a:lnTo>
                  <a:cubicBezTo>
                    <a:pt x="244" y="9"/>
                    <a:pt x="215" y="1"/>
                    <a:pt x="186" y="1"/>
                  </a:cubicBez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15"/>
            <p:cNvSpPr/>
            <p:nvPr/>
          </p:nvSpPr>
          <p:spPr>
            <a:xfrm>
              <a:off x="4666150" y="2227200"/>
              <a:ext cx="261425" cy="153700"/>
            </a:xfrm>
            <a:custGeom>
              <a:rect b="b" l="l" r="r" t="t"/>
              <a:pathLst>
                <a:path extrusionOk="0" h="6148" w="10457">
                  <a:moveTo>
                    <a:pt x="161" y="0"/>
                  </a:moveTo>
                  <a:cubicBezTo>
                    <a:pt x="109" y="0"/>
                    <a:pt x="57" y="27"/>
                    <a:pt x="25" y="75"/>
                  </a:cubicBezTo>
                  <a:cubicBezTo>
                    <a:pt x="0" y="148"/>
                    <a:pt x="25" y="246"/>
                    <a:pt x="98" y="295"/>
                  </a:cubicBezTo>
                  <a:lnTo>
                    <a:pt x="10187" y="6123"/>
                  </a:lnTo>
                  <a:cubicBezTo>
                    <a:pt x="10212" y="6148"/>
                    <a:pt x="10236" y="6148"/>
                    <a:pt x="10261" y="6148"/>
                  </a:cubicBezTo>
                  <a:cubicBezTo>
                    <a:pt x="10334" y="6148"/>
                    <a:pt x="10383" y="6123"/>
                    <a:pt x="10408" y="6074"/>
                  </a:cubicBezTo>
                  <a:cubicBezTo>
                    <a:pt x="10457" y="6001"/>
                    <a:pt x="10432" y="5903"/>
                    <a:pt x="10359" y="5854"/>
                  </a:cubicBezTo>
                  <a:lnTo>
                    <a:pt x="245" y="26"/>
                  </a:lnTo>
                  <a:cubicBezTo>
                    <a:pt x="219" y="8"/>
                    <a:pt x="190" y="0"/>
                    <a:pt x="161" y="0"/>
                  </a:cubicBez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15"/>
            <p:cNvSpPr/>
            <p:nvPr/>
          </p:nvSpPr>
          <p:spPr>
            <a:xfrm>
              <a:off x="4695525" y="2210050"/>
              <a:ext cx="261450" cy="153725"/>
            </a:xfrm>
            <a:custGeom>
              <a:rect b="b" l="l" r="r" t="t"/>
              <a:pathLst>
                <a:path extrusionOk="0" h="6149" w="10458">
                  <a:moveTo>
                    <a:pt x="169" y="1"/>
                  </a:moveTo>
                  <a:cubicBezTo>
                    <a:pt x="123" y="1"/>
                    <a:pt x="81" y="28"/>
                    <a:pt x="50" y="75"/>
                  </a:cubicBezTo>
                  <a:cubicBezTo>
                    <a:pt x="1" y="149"/>
                    <a:pt x="25" y="246"/>
                    <a:pt x="99" y="295"/>
                  </a:cubicBezTo>
                  <a:lnTo>
                    <a:pt x="10212" y="6124"/>
                  </a:lnTo>
                  <a:cubicBezTo>
                    <a:pt x="10237" y="6148"/>
                    <a:pt x="10261" y="6148"/>
                    <a:pt x="10286" y="6148"/>
                  </a:cubicBezTo>
                  <a:cubicBezTo>
                    <a:pt x="10335" y="6148"/>
                    <a:pt x="10384" y="6124"/>
                    <a:pt x="10408" y="6075"/>
                  </a:cubicBezTo>
                  <a:cubicBezTo>
                    <a:pt x="10457" y="6001"/>
                    <a:pt x="10433" y="5903"/>
                    <a:pt x="10359" y="5854"/>
                  </a:cubicBezTo>
                  <a:lnTo>
                    <a:pt x="246" y="26"/>
                  </a:lnTo>
                  <a:cubicBezTo>
                    <a:pt x="220" y="9"/>
                    <a:pt x="194" y="1"/>
                    <a:pt x="169" y="1"/>
                  </a:cubicBez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15"/>
            <p:cNvSpPr/>
            <p:nvPr/>
          </p:nvSpPr>
          <p:spPr>
            <a:xfrm>
              <a:off x="4965525" y="2614750"/>
              <a:ext cx="12875" cy="64300"/>
            </a:xfrm>
            <a:custGeom>
              <a:rect b="b" l="l" r="r" t="t"/>
              <a:pathLst>
                <a:path extrusionOk="0" h="2572" w="515">
                  <a:moveTo>
                    <a:pt x="514" y="0"/>
                  </a:moveTo>
                  <a:lnTo>
                    <a:pt x="514" y="14"/>
                  </a:lnTo>
                  <a:lnTo>
                    <a:pt x="514" y="14"/>
                  </a:lnTo>
                  <a:cubicBezTo>
                    <a:pt x="514" y="9"/>
                    <a:pt x="514" y="5"/>
                    <a:pt x="514" y="0"/>
                  </a:cubicBezTo>
                  <a:close/>
                  <a:moveTo>
                    <a:pt x="514" y="14"/>
                  </a:moveTo>
                  <a:cubicBezTo>
                    <a:pt x="508" y="254"/>
                    <a:pt x="337" y="494"/>
                    <a:pt x="25" y="686"/>
                  </a:cubicBezTo>
                  <a:lnTo>
                    <a:pt x="0" y="2571"/>
                  </a:lnTo>
                  <a:cubicBezTo>
                    <a:pt x="343" y="2375"/>
                    <a:pt x="490" y="2131"/>
                    <a:pt x="490" y="1861"/>
                  </a:cubicBezTo>
                  <a:lnTo>
                    <a:pt x="514" y="14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15"/>
            <p:cNvSpPr/>
            <p:nvPr/>
          </p:nvSpPr>
          <p:spPr>
            <a:xfrm>
              <a:off x="4503925" y="2614125"/>
              <a:ext cx="12875" cy="64925"/>
            </a:xfrm>
            <a:custGeom>
              <a:rect b="b" l="l" r="r" t="t"/>
              <a:pathLst>
                <a:path extrusionOk="0" h="2597" w="515">
                  <a:moveTo>
                    <a:pt x="25" y="1"/>
                  </a:moveTo>
                  <a:lnTo>
                    <a:pt x="25" y="1"/>
                  </a:lnTo>
                  <a:cubicBezTo>
                    <a:pt x="22" y="30"/>
                    <a:pt x="22" y="58"/>
                    <a:pt x="23" y="87"/>
                  </a:cubicBezTo>
                  <a:lnTo>
                    <a:pt x="23" y="87"/>
                  </a:lnTo>
                  <a:lnTo>
                    <a:pt x="25" y="1"/>
                  </a:lnTo>
                  <a:close/>
                  <a:moveTo>
                    <a:pt x="23" y="87"/>
                  </a:moveTo>
                  <a:lnTo>
                    <a:pt x="0" y="1886"/>
                  </a:lnTo>
                  <a:cubicBezTo>
                    <a:pt x="0" y="2131"/>
                    <a:pt x="172" y="2400"/>
                    <a:pt x="514" y="2596"/>
                  </a:cubicBezTo>
                  <a:lnTo>
                    <a:pt x="514" y="711"/>
                  </a:lnTo>
                  <a:cubicBezTo>
                    <a:pt x="208" y="536"/>
                    <a:pt x="39" y="322"/>
                    <a:pt x="23" y="87"/>
                  </a:cubicBez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15"/>
            <p:cNvSpPr/>
            <p:nvPr/>
          </p:nvSpPr>
          <p:spPr>
            <a:xfrm>
              <a:off x="4772050" y="2631875"/>
              <a:ext cx="194100" cy="159825"/>
            </a:xfrm>
            <a:custGeom>
              <a:rect b="b" l="l" r="r" t="t"/>
              <a:pathLst>
                <a:path extrusionOk="0" h="6393" w="7764">
                  <a:moveTo>
                    <a:pt x="7764" y="1"/>
                  </a:moveTo>
                  <a:lnTo>
                    <a:pt x="1" y="4506"/>
                  </a:lnTo>
                  <a:lnTo>
                    <a:pt x="1" y="6392"/>
                  </a:lnTo>
                  <a:lnTo>
                    <a:pt x="7739" y="1886"/>
                  </a:lnTo>
                  <a:lnTo>
                    <a:pt x="7764" y="1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15"/>
            <p:cNvSpPr/>
            <p:nvPr/>
          </p:nvSpPr>
          <p:spPr>
            <a:xfrm>
              <a:off x="4516775" y="2631875"/>
              <a:ext cx="195325" cy="159825"/>
            </a:xfrm>
            <a:custGeom>
              <a:rect b="b" l="l" r="r" t="t"/>
              <a:pathLst>
                <a:path extrusionOk="0" h="6393" w="7813">
                  <a:moveTo>
                    <a:pt x="0" y="1"/>
                  </a:moveTo>
                  <a:lnTo>
                    <a:pt x="0" y="1886"/>
                  </a:lnTo>
                  <a:lnTo>
                    <a:pt x="7812" y="6392"/>
                  </a:lnTo>
                  <a:lnTo>
                    <a:pt x="7812" y="45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15"/>
            <p:cNvSpPr/>
            <p:nvPr/>
          </p:nvSpPr>
          <p:spPr>
            <a:xfrm>
              <a:off x="4712075" y="2744525"/>
              <a:ext cx="60000" cy="53900"/>
            </a:xfrm>
            <a:custGeom>
              <a:rect b="b" l="l" r="r" t="t"/>
              <a:pathLst>
                <a:path extrusionOk="0" h="2156" w="2400">
                  <a:moveTo>
                    <a:pt x="0" y="0"/>
                  </a:moveTo>
                  <a:lnTo>
                    <a:pt x="0" y="1886"/>
                  </a:lnTo>
                  <a:cubicBezTo>
                    <a:pt x="318" y="2082"/>
                    <a:pt x="759" y="2155"/>
                    <a:pt x="1200" y="2155"/>
                  </a:cubicBezTo>
                  <a:cubicBezTo>
                    <a:pt x="1616" y="2155"/>
                    <a:pt x="2057" y="2082"/>
                    <a:pt x="2400" y="1886"/>
                  </a:cubicBezTo>
                  <a:lnTo>
                    <a:pt x="2400" y="0"/>
                  </a:lnTo>
                  <a:cubicBezTo>
                    <a:pt x="2057" y="196"/>
                    <a:pt x="1616" y="294"/>
                    <a:pt x="1200" y="294"/>
                  </a:cubicBezTo>
                  <a:cubicBezTo>
                    <a:pt x="759" y="294"/>
                    <a:pt x="318" y="196"/>
                    <a:pt x="0" y="0"/>
                  </a:cubicBez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15"/>
            <p:cNvSpPr/>
            <p:nvPr/>
          </p:nvSpPr>
          <p:spPr>
            <a:xfrm>
              <a:off x="4500250" y="2477000"/>
              <a:ext cx="482425" cy="274900"/>
            </a:xfrm>
            <a:custGeom>
              <a:rect b="b" l="l" r="r" t="t"/>
              <a:pathLst>
                <a:path extrusionOk="0" h="10996" w="19297">
                  <a:moveTo>
                    <a:pt x="9599" y="0"/>
                  </a:moveTo>
                  <a:cubicBezTo>
                    <a:pt x="9165" y="0"/>
                    <a:pt x="8730" y="98"/>
                    <a:pt x="8400" y="294"/>
                  </a:cubicBezTo>
                  <a:lnTo>
                    <a:pt x="661" y="4800"/>
                  </a:lnTo>
                  <a:cubicBezTo>
                    <a:pt x="0" y="5192"/>
                    <a:pt x="0" y="5804"/>
                    <a:pt x="661" y="6196"/>
                  </a:cubicBezTo>
                  <a:lnTo>
                    <a:pt x="8473" y="10701"/>
                  </a:lnTo>
                  <a:cubicBezTo>
                    <a:pt x="8804" y="10897"/>
                    <a:pt x="9238" y="10995"/>
                    <a:pt x="9673" y="10995"/>
                  </a:cubicBezTo>
                  <a:cubicBezTo>
                    <a:pt x="10108" y="10995"/>
                    <a:pt x="10542" y="10897"/>
                    <a:pt x="10873" y="10701"/>
                  </a:cubicBezTo>
                  <a:lnTo>
                    <a:pt x="18636" y="6196"/>
                  </a:lnTo>
                  <a:cubicBezTo>
                    <a:pt x="19297" y="5804"/>
                    <a:pt x="19272" y="5192"/>
                    <a:pt x="18611" y="4800"/>
                  </a:cubicBezTo>
                  <a:lnTo>
                    <a:pt x="10799" y="294"/>
                  </a:lnTo>
                  <a:cubicBezTo>
                    <a:pt x="10469" y="98"/>
                    <a:pt x="10034" y="0"/>
                    <a:pt x="95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15"/>
            <p:cNvSpPr/>
            <p:nvPr/>
          </p:nvSpPr>
          <p:spPr>
            <a:xfrm>
              <a:off x="5356100" y="2480675"/>
              <a:ext cx="12875" cy="64300"/>
            </a:xfrm>
            <a:custGeom>
              <a:rect b="b" l="l" r="r" t="t"/>
              <a:pathLst>
                <a:path extrusionOk="0" h="2572" w="515">
                  <a:moveTo>
                    <a:pt x="515" y="0"/>
                  </a:moveTo>
                  <a:lnTo>
                    <a:pt x="514" y="17"/>
                  </a:lnTo>
                  <a:lnTo>
                    <a:pt x="514" y="17"/>
                  </a:lnTo>
                  <a:cubicBezTo>
                    <a:pt x="515" y="11"/>
                    <a:pt x="515" y="6"/>
                    <a:pt x="515" y="0"/>
                  </a:cubicBezTo>
                  <a:close/>
                  <a:moveTo>
                    <a:pt x="514" y="17"/>
                  </a:moveTo>
                  <a:lnTo>
                    <a:pt x="514" y="17"/>
                  </a:lnTo>
                  <a:cubicBezTo>
                    <a:pt x="508" y="280"/>
                    <a:pt x="336" y="518"/>
                    <a:pt x="0" y="710"/>
                  </a:cubicBezTo>
                  <a:lnTo>
                    <a:pt x="0" y="2571"/>
                  </a:lnTo>
                  <a:cubicBezTo>
                    <a:pt x="343" y="2400"/>
                    <a:pt x="490" y="2131"/>
                    <a:pt x="490" y="1886"/>
                  </a:cubicBezTo>
                  <a:lnTo>
                    <a:pt x="514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15"/>
            <p:cNvSpPr/>
            <p:nvPr/>
          </p:nvSpPr>
          <p:spPr>
            <a:xfrm>
              <a:off x="4894500" y="2480675"/>
              <a:ext cx="12875" cy="64300"/>
            </a:xfrm>
            <a:custGeom>
              <a:rect b="b" l="l" r="r" t="t"/>
              <a:pathLst>
                <a:path extrusionOk="0" h="2572" w="515">
                  <a:moveTo>
                    <a:pt x="0" y="0"/>
                  </a:moveTo>
                  <a:lnTo>
                    <a:pt x="0" y="1886"/>
                  </a:lnTo>
                  <a:cubicBezTo>
                    <a:pt x="0" y="2131"/>
                    <a:pt x="172" y="2376"/>
                    <a:pt x="515" y="2571"/>
                  </a:cubicBezTo>
                  <a:lnTo>
                    <a:pt x="515" y="710"/>
                  </a:lnTo>
                  <a:cubicBezTo>
                    <a:pt x="172" y="514"/>
                    <a:pt x="0" y="245"/>
                    <a:pt x="0" y="0"/>
                  </a:cubicBez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15"/>
            <p:cNvSpPr/>
            <p:nvPr/>
          </p:nvSpPr>
          <p:spPr>
            <a:xfrm>
              <a:off x="5162650" y="2498425"/>
              <a:ext cx="193475" cy="159200"/>
            </a:xfrm>
            <a:custGeom>
              <a:rect b="b" l="l" r="r" t="t"/>
              <a:pathLst>
                <a:path extrusionOk="0" h="6368" w="7739">
                  <a:moveTo>
                    <a:pt x="7738" y="0"/>
                  </a:moveTo>
                  <a:lnTo>
                    <a:pt x="0" y="4506"/>
                  </a:lnTo>
                  <a:lnTo>
                    <a:pt x="0" y="6367"/>
                  </a:lnTo>
                  <a:lnTo>
                    <a:pt x="7738" y="1861"/>
                  </a:lnTo>
                  <a:lnTo>
                    <a:pt x="77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15"/>
            <p:cNvSpPr/>
            <p:nvPr/>
          </p:nvSpPr>
          <p:spPr>
            <a:xfrm>
              <a:off x="4907350" y="2498425"/>
              <a:ext cx="195325" cy="159200"/>
            </a:xfrm>
            <a:custGeom>
              <a:rect b="b" l="l" r="r" t="t"/>
              <a:pathLst>
                <a:path extrusionOk="0" h="6368" w="7813">
                  <a:moveTo>
                    <a:pt x="1" y="0"/>
                  </a:moveTo>
                  <a:lnTo>
                    <a:pt x="1" y="1861"/>
                  </a:lnTo>
                  <a:lnTo>
                    <a:pt x="7812" y="6367"/>
                  </a:lnTo>
                  <a:lnTo>
                    <a:pt x="7812" y="45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15"/>
            <p:cNvSpPr/>
            <p:nvPr/>
          </p:nvSpPr>
          <p:spPr>
            <a:xfrm>
              <a:off x="5102650" y="2611075"/>
              <a:ext cx="60025" cy="53900"/>
            </a:xfrm>
            <a:custGeom>
              <a:rect b="b" l="l" r="r" t="t"/>
              <a:pathLst>
                <a:path extrusionOk="0" h="2156" w="2401">
                  <a:moveTo>
                    <a:pt x="0" y="0"/>
                  </a:moveTo>
                  <a:lnTo>
                    <a:pt x="0" y="1861"/>
                  </a:lnTo>
                  <a:cubicBezTo>
                    <a:pt x="319" y="2057"/>
                    <a:pt x="759" y="2155"/>
                    <a:pt x="1200" y="2155"/>
                  </a:cubicBezTo>
                  <a:cubicBezTo>
                    <a:pt x="1617" y="2155"/>
                    <a:pt x="2057" y="2057"/>
                    <a:pt x="2400" y="1861"/>
                  </a:cubicBezTo>
                  <a:lnTo>
                    <a:pt x="2400" y="0"/>
                  </a:lnTo>
                  <a:cubicBezTo>
                    <a:pt x="2057" y="172"/>
                    <a:pt x="1641" y="270"/>
                    <a:pt x="1200" y="270"/>
                  </a:cubicBezTo>
                  <a:cubicBezTo>
                    <a:pt x="759" y="270"/>
                    <a:pt x="319" y="17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15"/>
            <p:cNvSpPr/>
            <p:nvPr/>
          </p:nvSpPr>
          <p:spPr>
            <a:xfrm>
              <a:off x="4890825" y="2343525"/>
              <a:ext cx="482425" cy="274450"/>
            </a:xfrm>
            <a:custGeom>
              <a:rect b="b" l="l" r="r" t="t"/>
              <a:pathLst>
                <a:path extrusionOk="0" h="10978" w="19297">
                  <a:moveTo>
                    <a:pt x="9600" y="1"/>
                  </a:moveTo>
                  <a:cubicBezTo>
                    <a:pt x="9165" y="1"/>
                    <a:pt x="8730" y="99"/>
                    <a:pt x="8400" y="295"/>
                  </a:cubicBezTo>
                  <a:lnTo>
                    <a:pt x="662" y="4801"/>
                  </a:lnTo>
                  <a:cubicBezTo>
                    <a:pt x="1" y="5168"/>
                    <a:pt x="1" y="5805"/>
                    <a:pt x="662" y="6196"/>
                  </a:cubicBezTo>
                  <a:lnTo>
                    <a:pt x="8473" y="10702"/>
                  </a:lnTo>
                  <a:cubicBezTo>
                    <a:pt x="8804" y="10886"/>
                    <a:pt x="9239" y="10978"/>
                    <a:pt x="9673" y="10978"/>
                  </a:cubicBezTo>
                  <a:cubicBezTo>
                    <a:pt x="10108" y="10978"/>
                    <a:pt x="10543" y="10886"/>
                    <a:pt x="10873" y="10702"/>
                  </a:cubicBezTo>
                  <a:lnTo>
                    <a:pt x="18611" y="6196"/>
                  </a:lnTo>
                  <a:cubicBezTo>
                    <a:pt x="19297" y="5805"/>
                    <a:pt x="19273" y="5168"/>
                    <a:pt x="18611" y="4801"/>
                  </a:cubicBezTo>
                  <a:lnTo>
                    <a:pt x="10800" y="295"/>
                  </a:lnTo>
                  <a:cubicBezTo>
                    <a:pt x="10469" y="99"/>
                    <a:pt x="10034" y="1"/>
                    <a:pt x="9600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15"/>
            <p:cNvSpPr/>
            <p:nvPr/>
          </p:nvSpPr>
          <p:spPr>
            <a:xfrm>
              <a:off x="4777575" y="2624300"/>
              <a:ext cx="86950" cy="50450"/>
            </a:xfrm>
            <a:custGeom>
              <a:rect b="b" l="l" r="r" t="t"/>
              <a:pathLst>
                <a:path extrusionOk="0" h="2018" w="3478">
                  <a:moveTo>
                    <a:pt x="1665" y="402"/>
                  </a:moveTo>
                  <a:cubicBezTo>
                    <a:pt x="1886" y="426"/>
                    <a:pt x="2106" y="475"/>
                    <a:pt x="2327" y="598"/>
                  </a:cubicBezTo>
                  <a:lnTo>
                    <a:pt x="2522" y="720"/>
                  </a:lnTo>
                  <a:lnTo>
                    <a:pt x="1249" y="1455"/>
                  </a:lnTo>
                  <a:lnTo>
                    <a:pt x="1053" y="1357"/>
                  </a:lnTo>
                  <a:cubicBezTo>
                    <a:pt x="833" y="1210"/>
                    <a:pt x="710" y="1087"/>
                    <a:pt x="710" y="965"/>
                  </a:cubicBezTo>
                  <a:cubicBezTo>
                    <a:pt x="710" y="842"/>
                    <a:pt x="808" y="696"/>
                    <a:pt x="1004" y="598"/>
                  </a:cubicBezTo>
                  <a:cubicBezTo>
                    <a:pt x="1225" y="475"/>
                    <a:pt x="1445" y="402"/>
                    <a:pt x="1665" y="402"/>
                  </a:cubicBezTo>
                  <a:close/>
                  <a:moveTo>
                    <a:pt x="1341" y="0"/>
                  </a:moveTo>
                  <a:cubicBezTo>
                    <a:pt x="1206" y="0"/>
                    <a:pt x="1081" y="23"/>
                    <a:pt x="955" y="59"/>
                  </a:cubicBezTo>
                  <a:cubicBezTo>
                    <a:pt x="784" y="108"/>
                    <a:pt x="612" y="181"/>
                    <a:pt x="441" y="255"/>
                  </a:cubicBezTo>
                  <a:cubicBezTo>
                    <a:pt x="294" y="353"/>
                    <a:pt x="172" y="451"/>
                    <a:pt x="98" y="549"/>
                  </a:cubicBezTo>
                  <a:cubicBezTo>
                    <a:pt x="25" y="647"/>
                    <a:pt x="0" y="745"/>
                    <a:pt x="0" y="867"/>
                  </a:cubicBezTo>
                  <a:cubicBezTo>
                    <a:pt x="0" y="989"/>
                    <a:pt x="49" y="1112"/>
                    <a:pt x="172" y="1234"/>
                  </a:cubicBezTo>
                  <a:cubicBezTo>
                    <a:pt x="270" y="1357"/>
                    <a:pt x="490" y="1504"/>
                    <a:pt x="808" y="1675"/>
                  </a:cubicBezTo>
                  <a:lnTo>
                    <a:pt x="1372" y="2018"/>
                  </a:lnTo>
                  <a:lnTo>
                    <a:pt x="3478" y="793"/>
                  </a:lnTo>
                  <a:lnTo>
                    <a:pt x="2914" y="475"/>
                  </a:lnTo>
                  <a:cubicBezTo>
                    <a:pt x="2596" y="279"/>
                    <a:pt x="2327" y="157"/>
                    <a:pt x="2131" y="108"/>
                  </a:cubicBezTo>
                  <a:cubicBezTo>
                    <a:pt x="1935" y="34"/>
                    <a:pt x="1714" y="10"/>
                    <a:pt x="1494" y="10"/>
                  </a:cubicBezTo>
                  <a:cubicBezTo>
                    <a:pt x="1442" y="3"/>
                    <a:pt x="1391" y="0"/>
                    <a:pt x="13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15"/>
            <p:cNvSpPr/>
            <p:nvPr/>
          </p:nvSpPr>
          <p:spPr>
            <a:xfrm>
              <a:off x="4735950" y="2589025"/>
              <a:ext cx="88175" cy="50850"/>
            </a:xfrm>
            <a:custGeom>
              <a:rect b="b" l="l" r="r" t="t"/>
              <a:pathLst>
                <a:path extrusionOk="0" h="2034" w="3527">
                  <a:moveTo>
                    <a:pt x="1347" y="907"/>
                  </a:moveTo>
                  <a:lnTo>
                    <a:pt x="1935" y="1249"/>
                  </a:lnTo>
                  <a:lnTo>
                    <a:pt x="808" y="1568"/>
                  </a:lnTo>
                  <a:lnTo>
                    <a:pt x="808" y="1568"/>
                  </a:lnTo>
                  <a:lnTo>
                    <a:pt x="1347" y="907"/>
                  </a:lnTo>
                  <a:close/>
                  <a:moveTo>
                    <a:pt x="1322" y="1"/>
                  </a:moveTo>
                  <a:lnTo>
                    <a:pt x="0" y="1666"/>
                  </a:lnTo>
                  <a:lnTo>
                    <a:pt x="637" y="2033"/>
                  </a:lnTo>
                  <a:lnTo>
                    <a:pt x="3526" y="1274"/>
                  </a:lnTo>
                  <a:lnTo>
                    <a:pt x="2963" y="956"/>
                  </a:lnTo>
                  <a:lnTo>
                    <a:pt x="2449" y="1103"/>
                  </a:lnTo>
                  <a:lnTo>
                    <a:pt x="1616" y="613"/>
                  </a:lnTo>
                  <a:lnTo>
                    <a:pt x="1861" y="319"/>
                  </a:lnTo>
                  <a:lnTo>
                    <a:pt x="1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15"/>
            <p:cNvSpPr/>
            <p:nvPr/>
          </p:nvSpPr>
          <p:spPr>
            <a:xfrm>
              <a:off x="4684525" y="2580450"/>
              <a:ext cx="83275" cy="48400"/>
            </a:xfrm>
            <a:custGeom>
              <a:rect b="b" l="l" r="r" t="t"/>
              <a:pathLst>
                <a:path extrusionOk="0" h="1936" w="3331">
                  <a:moveTo>
                    <a:pt x="2792" y="1"/>
                  </a:moveTo>
                  <a:lnTo>
                    <a:pt x="1102" y="980"/>
                  </a:lnTo>
                  <a:lnTo>
                    <a:pt x="416" y="588"/>
                  </a:lnTo>
                  <a:lnTo>
                    <a:pt x="0" y="809"/>
                  </a:lnTo>
                  <a:lnTo>
                    <a:pt x="1935" y="1935"/>
                  </a:lnTo>
                  <a:lnTo>
                    <a:pt x="2351" y="1690"/>
                  </a:lnTo>
                  <a:lnTo>
                    <a:pt x="1641" y="1299"/>
                  </a:lnTo>
                  <a:lnTo>
                    <a:pt x="3330" y="319"/>
                  </a:lnTo>
                  <a:lnTo>
                    <a:pt x="2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15"/>
            <p:cNvSpPr/>
            <p:nvPr/>
          </p:nvSpPr>
          <p:spPr>
            <a:xfrm>
              <a:off x="4666750" y="2549225"/>
              <a:ext cx="88200" cy="50850"/>
            </a:xfrm>
            <a:custGeom>
              <a:rect b="b" l="l" r="r" t="t"/>
              <a:pathLst>
                <a:path extrusionOk="0" h="2034" w="3528">
                  <a:moveTo>
                    <a:pt x="1372" y="907"/>
                  </a:moveTo>
                  <a:lnTo>
                    <a:pt x="1935" y="1250"/>
                  </a:lnTo>
                  <a:lnTo>
                    <a:pt x="809" y="1568"/>
                  </a:lnTo>
                  <a:lnTo>
                    <a:pt x="1372" y="907"/>
                  </a:lnTo>
                  <a:close/>
                  <a:moveTo>
                    <a:pt x="1323" y="1"/>
                  </a:moveTo>
                  <a:lnTo>
                    <a:pt x="1" y="1666"/>
                  </a:lnTo>
                  <a:lnTo>
                    <a:pt x="662" y="2033"/>
                  </a:lnTo>
                  <a:lnTo>
                    <a:pt x="3527" y="1274"/>
                  </a:lnTo>
                  <a:lnTo>
                    <a:pt x="2988" y="956"/>
                  </a:lnTo>
                  <a:lnTo>
                    <a:pt x="2474" y="1103"/>
                  </a:lnTo>
                  <a:lnTo>
                    <a:pt x="1617" y="613"/>
                  </a:lnTo>
                  <a:lnTo>
                    <a:pt x="1862" y="319"/>
                  </a:lnTo>
                  <a:lnTo>
                    <a:pt x="1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15"/>
            <p:cNvSpPr/>
            <p:nvPr/>
          </p:nvSpPr>
          <p:spPr>
            <a:xfrm>
              <a:off x="5169375" y="2499025"/>
              <a:ext cx="103475" cy="60025"/>
            </a:xfrm>
            <a:custGeom>
              <a:rect b="b" l="l" r="r" t="t"/>
              <a:pathLst>
                <a:path extrusionOk="0" h="2401" w="4139">
                  <a:moveTo>
                    <a:pt x="1984" y="491"/>
                  </a:moveTo>
                  <a:cubicBezTo>
                    <a:pt x="2253" y="515"/>
                    <a:pt x="2523" y="589"/>
                    <a:pt x="2792" y="735"/>
                  </a:cubicBezTo>
                  <a:lnTo>
                    <a:pt x="3013" y="858"/>
                  </a:lnTo>
                  <a:lnTo>
                    <a:pt x="1494" y="1739"/>
                  </a:lnTo>
                  <a:lnTo>
                    <a:pt x="1274" y="1617"/>
                  </a:lnTo>
                  <a:cubicBezTo>
                    <a:pt x="1005" y="1470"/>
                    <a:pt x="858" y="1299"/>
                    <a:pt x="858" y="1152"/>
                  </a:cubicBezTo>
                  <a:cubicBezTo>
                    <a:pt x="858" y="1005"/>
                    <a:pt x="980" y="858"/>
                    <a:pt x="1225" y="711"/>
                  </a:cubicBezTo>
                  <a:cubicBezTo>
                    <a:pt x="1470" y="564"/>
                    <a:pt x="1715" y="491"/>
                    <a:pt x="1984" y="491"/>
                  </a:cubicBezTo>
                  <a:close/>
                  <a:moveTo>
                    <a:pt x="1788" y="1"/>
                  </a:moveTo>
                  <a:cubicBezTo>
                    <a:pt x="1568" y="1"/>
                    <a:pt x="1347" y="25"/>
                    <a:pt x="1151" y="74"/>
                  </a:cubicBezTo>
                  <a:cubicBezTo>
                    <a:pt x="931" y="148"/>
                    <a:pt x="735" y="221"/>
                    <a:pt x="564" y="319"/>
                  </a:cubicBezTo>
                  <a:cubicBezTo>
                    <a:pt x="368" y="442"/>
                    <a:pt x="221" y="540"/>
                    <a:pt x="147" y="662"/>
                  </a:cubicBezTo>
                  <a:cubicBezTo>
                    <a:pt x="49" y="784"/>
                    <a:pt x="1" y="907"/>
                    <a:pt x="1" y="1029"/>
                  </a:cubicBezTo>
                  <a:cubicBezTo>
                    <a:pt x="1" y="1201"/>
                    <a:pt x="74" y="1323"/>
                    <a:pt x="221" y="1470"/>
                  </a:cubicBezTo>
                  <a:cubicBezTo>
                    <a:pt x="343" y="1617"/>
                    <a:pt x="588" y="1788"/>
                    <a:pt x="980" y="2009"/>
                  </a:cubicBezTo>
                  <a:lnTo>
                    <a:pt x="1666" y="2401"/>
                  </a:lnTo>
                  <a:lnTo>
                    <a:pt x="4139" y="956"/>
                  </a:lnTo>
                  <a:lnTo>
                    <a:pt x="3478" y="564"/>
                  </a:lnTo>
                  <a:cubicBezTo>
                    <a:pt x="3086" y="344"/>
                    <a:pt x="2792" y="197"/>
                    <a:pt x="2547" y="123"/>
                  </a:cubicBezTo>
                  <a:cubicBezTo>
                    <a:pt x="2302" y="50"/>
                    <a:pt x="2058" y="1"/>
                    <a:pt x="17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15"/>
            <p:cNvSpPr/>
            <p:nvPr/>
          </p:nvSpPr>
          <p:spPr>
            <a:xfrm>
              <a:off x="5120400" y="2457400"/>
              <a:ext cx="104100" cy="60625"/>
            </a:xfrm>
            <a:custGeom>
              <a:rect b="b" l="l" r="r" t="t"/>
              <a:pathLst>
                <a:path extrusionOk="0" h="2425" w="4164">
                  <a:moveTo>
                    <a:pt x="1617" y="1078"/>
                  </a:moveTo>
                  <a:lnTo>
                    <a:pt x="2302" y="1470"/>
                  </a:lnTo>
                  <a:lnTo>
                    <a:pt x="956" y="1862"/>
                  </a:lnTo>
                  <a:lnTo>
                    <a:pt x="1617" y="1078"/>
                  </a:lnTo>
                  <a:close/>
                  <a:moveTo>
                    <a:pt x="1568" y="1"/>
                  </a:moveTo>
                  <a:lnTo>
                    <a:pt x="0" y="1984"/>
                  </a:lnTo>
                  <a:lnTo>
                    <a:pt x="760" y="2425"/>
                  </a:lnTo>
                  <a:lnTo>
                    <a:pt x="4163" y="1519"/>
                  </a:lnTo>
                  <a:lnTo>
                    <a:pt x="3527" y="1127"/>
                  </a:lnTo>
                  <a:lnTo>
                    <a:pt x="2915" y="1299"/>
                  </a:lnTo>
                  <a:lnTo>
                    <a:pt x="1911" y="735"/>
                  </a:lnTo>
                  <a:lnTo>
                    <a:pt x="2204" y="368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15"/>
            <p:cNvSpPr/>
            <p:nvPr/>
          </p:nvSpPr>
          <p:spPr>
            <a:xfrm>
              <a:off x="5059175" y="2447600"/>
              <a:ext cx="99200" cy="56975"/>
            </a:xfrm>
            <a:custGeom>
              <a:rect b="b" l="l" r="r" t="t"/>
              <a:pathLst>
                <a:path extrusionOk="0" h="2279" w="3968">
                  <a:moveTo>
                    <a:pt x="3331" y="1"/>
                  </a:moveTo>
                  <a:lnTo>
                    <a:pt x="1323" y="1152"/>
                  </a:lnTo>
                  <a:lnTo>
                    <a:pt x="490" y="687"/>
                  </a:lnTo>
                  <a:lnTo>
                    <a:pt x="1" y="956"/>
                  </a:lnTo>
                  <a:lnTo>
                    <a:pt x="2303" y="2278"/>
                  </a:lnTo>
                  <a:lnTo>
                    <a:pt x="2792" y="2009"/>
                  </a:lnTo>
                  <a:lnTo>
                    <a:pt x="1960" y="1519"/>
                  </a:lnTo>
                  <a:lnTo>
                    <a:pt x="3968" y="368"/>
                  </a:lnTo>
                  <a:lnTo>
                    <a:pt x="33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15"/>
            <p:cNvSpPr/>
            <p:nvPr/>
          </p:nvSpPr>
          <p:spPr>
            <a:xfrm>
              <a:off x="5038375" y="2410275"/>
              <a:ext cx="104700" cy="60000"/>
            </a:xfrm>
            <a:custGeom>
              <a:rect b="b" l="l" r="r" t="t"/>
              <a:pathLst>
                <a:path extrusionOk="0" h="2400" w="4188">
                  <a:moveTo>
                    <a:pt x="1616" y="1078"/>
                  </a:moveTo>
                  <a:lnTo>
                    <a:pt x="2302" y="1469"/>
                  </a:lnTo>
                  <a:lnTo>
                    <a:pt x="955" y="1861"/>
                  </a:lnTo>
                  <a:lnTo>
                    <a:pt x="1616" y="1078"/>
                  </a:lnTo>
                  <a:close/>
                  <a:moveTo>
                    <a:pt x="1567" y="0"/>
                  </a:moveTo>
                  <a:lnTo>
                    <a:pt x="0" y="1959"/>
                  </a:lnTo>
                  <a:lnTo>
                    <a:pt x="759" y="2400"/>
                  </a:lnTo>
                  <a:lnTo>
                    <a:pt x="4188" y="1494"/>
                  </a:lnTo>
                  <a:lnTo>
                    <a:pt x="3526" y="1127"/>
                  </a:lnTo>
                  <a:lnTo>
                    <a:pt x="2914" y="1298"/>
                  </a:lnTo>
                  <a:lnTo>
                    <a:pt x="1910" y="710"/>
                  </a:lnTo>
                  <a:lnTo>
                    <a:pt x="2204" y="367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15"/>
            <p:cNvSpPr/>
            <p:nvPr/>
          </p:nvSpPr>
          <p:spPr>
            <a:xfrm>
              <a:off x="5102650" y="2611075"/>
              <a:ext cx="30025" cy="53900"/>
            </a:xfrm>
            <a:custGeom>
              <a:rect b="b" l="l" r="r" t="t"/>
              <a:pathLst>
                <a:path extrusionOk="0" h="2156" w="1201">
                  <a:moveTo>
                    <a:pt x="0" y="0"/>
                  </a:moveTo>
                  <a:lnTo>
                    <a:pt x="0" y="1861"/>
                  </a:lnTo>
                  <a:cubicBezTo>
                    <a:pt x="319" y="2057"/>
                    <a:pt x="759" y="2155"/>
                    <a:pt x="1200" y="2155"/>
                  </a:cubicBezTo>
                  <a:lnTo>
                    <a:pt x="1200" y="270"/>
                  </a:lnTo>
                  <a:cubicBezTo>
                    <a:pt x="759" y="270"/>
                    <a:pt x="319" y="172"/>
                    <a:pt x="0" y="0"/>
                  </a:cubicBez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15"/>
            <p:cNvSpPr/>
            <p:nvPr/>
          </p:nvSpPr>
          <p:spPr>
            <a:xfrm>
              <a:off x="4742050" y="2744525"/>
              <a:ext cx="30025" cy="53900"/>
            </a:xfrm>
            <a:custGeom>
              <a:rect b="b" l="l" r="r" t="t"/>
              <a:pathLst>
                <a:path extrusionOk="0" h="2156" w="1201">
                  <a:moveTo>
                    <a:pt x="1201" y="0"/>
                  </a:moveTo>
                  <a:cubicBezTo>
                    <a:pt x="858" y="196"/>
                    <a:pt x="417" y="294"/>
                    <a:pt x="1" y="294"/>
                  </a:cubicBezTo>
                  <a:lnTo>
                    <a:pt x="1" y="2155"/>
                  </a:lnTo>
                  <a:cubicBezTo>
                    <a:pt x="417" y="2155"/>
                    <a:pt x="858" y="2082"/>
                    <a:pt x="1201" y="1886"/>
                  </a:cubicBezTo>
                  <a:lnTo>
                    <a:pt x="1201" y="0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15"/>
            <p:cNvSpPr/>
            <p:nvPr/>
          </p:nvSpPr>
          <p:spPr>
            <a:xfrm>
              <a:off x="5128350" y="2354550"/>
              <a:ext cx="238800" cy="280425"/>
            </a:xfrm>
            <a:custGeom>
              <a:rect b="b" l="l" r="r" t="t"/>
              <a:pathLst>
                <a:path extrusionOk="0" h="11217" w="9552">
                  <a:moveTo>
                    <a:pt x="2890" y="1911"/>
                  </a:moveTo>
                  <a:cubicBezTo>
                    <a:pt x="1397" y="2572"/>
                    <a:pt x="1" y="7567"/>
                    <a:pt x="833" y="9331"/>
                  </a:cubicBezTo>
                  <a:cubicBezTo>
                    <a:pt x="1642" y="11094"/>
                    <a:pt x="2964" y="11216"/>
                    <a:pt x="4605" y="10775"/>
                  </a:cubicBezTo>
                  <a:cubicBezTo>
                    <a:pt x="6245" y="10335"/>
                    <a:pt x="8106" y="8180"/>
                    <a:pt x="8719" y="6196"/>
                  </a:cubicBezTo>
                  <a:cubicBezTo>
                    <a:pt x="9551" y="3454"/>
                    <a:pt x="7151" y="1"/>
                    <a:pt x="2890" y="19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15"/>
            <p:cNvSpPr/>
            <p:nvPr/>
          </p:nvSpPr>
          <p:spPr>
            <a:xfrm>
              <a:off x="4945300" y="3867900"/>
              <a:ext cx="211250" cy="63700"/>
            </a:xfrm>
            <a:custGeom>
              <a:rect b="b" l="l" r="r" t="t"/>
              <a:pathLst>
                <a:path extrusionOk="0" h="2548" w="8450">
                  <a:moveTo>
                    <a:pt x="8449" y="1690"/>
                  </a:moveTo>
                  <a:lnTo>
                    <a:pt x="8449" y="2082"/>
                  </a:lnTo>
                  <a:cubicBezTo>
                    <a:pt x="7666" y="2547"/>
                    <a:pt x="5903" y="2303"/>
                    <a:pt x="5437" y="2082"/>
                  </a:cubicBezTo>
                  <a:cubicBezTo>
                    <a:pt x="5119" y="1617"/>
                    <a:pt x="4311" y="1739"/>
                    <a:pt x="3846" y="1935"/>
                  </a:cubicBezTo>
                  <a:cubicBezTo>
                    <a:pt x="2082" y="2082"/>
                    <a:pt x="1421" y="1813"/>
                    <a:pt x="834" y="1397"/>
                  </a:cubicBezTo>
                  <a:cubicBezTo>
                    <a:pt x="540" y="1176"/>
                    <a:pt x="1" y="613"/>
                    <a:pt x="74" y="1"/>
                  </a:cubicBezTo>
                  <a:cubicBezTo>
                    <a:pt x="2156" y="490"/>
                    <a:pt x="8449" y="1690"/>
                    <a:pt x="8449" y="1690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15"/>
            <p:cNvSpPr/>
            <p:nvPr/>
          </p:nvSpPr>
          <p:spPr>
            <a:xfrm>
              <a:off x="4941650" y="3833625"/>
              <a:ext cx="226525" cy="88175"/>
            </a:xfrm>
            <a:custGeom>
              <a:rect b="b" l="l" r="r" t="t"/>
              <a:pathLst>
                <a:path extrusionOk="0" h="3527" w="9061">
                  <a:moveTo>
                    <a:pt x="5583" y="0"/>
                  </a:moveTo>
                  <a:cubicBezTo>
                    <a:pt x="5583" y="0"/>
                    <a:pt x="3649" y="539"/>
                    <a:pt x="2498" y="711"/>
                  </a:cubicBezTo>
                  <a:cubicBezTo>
                    <a:pt x="1371" y="882"/>
                    <a:pt x="539" y="686"/>
                    <a:pt x="269" y="1102"/>
                  </a:cubicBezTo>
                  <a:cubicBezTo>
                    <a:pt x="0" y="1494"/>
                    <a:pt x="612" y="2547"/>
                    <a:pt x="1616" y="2914"/>
                  </a:cubicBezTo>
                  <a:cubicBezTo>
                    <a:pt x="2620" y="3257"/>
                    <a:pt x="4677" y="2865"/>
                    <a:pt x="5436" y="3012"/>
                  </a:cubicBezTo>
                  <a:cubicBezTo>
                    <a:pt x="6195" y="3184"/>
                    <a:pt x="8130" y="3527"/>
                    <a:pt x="8595" y="3061"/>
                  </a:cubicBezTo>
                  <a:cubicBezTo>
                    <a:pt x="9061" y="2596"/>
                    <a:pt x="8595" y="270"/>
                    <a:pt x="8595" y="270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15"/>
            <p:cNvSpPr/>
            <p:nvPr/>
          </p:nvSpPr>
          <p:spPr>
            <a:xfrm>
              <a:off x="5191425" y="3661600"/>
              <a:ext cx="159800" cy="143275"/>
            </a:xfrm>
            <a:custGeom>
              <a:rect b="b" l="l" r="r" t="t"/>
              <a:pathLst>
                <a:path extrusionOk="0" h="5731" w="6392">
                  <a:moveTo>
                    <a:pt x="6293" y="4335"/>
                  </a:moveTo>
                  <a:lnTo>
                    <a:pt x="2841" y="466"/>
                  </a:lnTo>
                  <a:cubicBezTo>
                    <a:pt x="1445" y="74"/>
                    <a:pt x="0" y="0"/>
                    <a:pt x="196" y="1274"/>
                  </a:cubicBezTo>
                  <a:cubicBezTo>
                    <a:pt x="343" y="2400"/>
                    <a:pt x="2155" y="2890"/>
                    <a:pt x="3379" y="3992"/>
                  </a:cubicBezTo>
                  <a:lnTo>
                    <a:pt x="4530" y="4996"/>
                  </a:lnTo>
                  <a:cubicBezTo>
                    <a:pt x="5338" y="5730"/>
                    <a:pt x="6391" y="5094"/>
                    <a:pt x="6293" y="4335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15"/>
            <p:cNvSpPr/>
            <p:nvPr/>
          </p:nvSpPr>
          <p:spPr>
            <a:xfrm>
              <a:off x="5171200" y="2559025"/>
              <a:ext cx="117575" cy="80850"/>
            </a:xfrm>
            <a:custGeom>
              <a:rect b="b" l="l" r="r" t="t"/>
              <a:pathLst>
                <a:path extrusionOk="0" h="3234" w="4703">
                  <a:moveTo>
                    <a:pt x="3821" y="1"/>
                  </a:moveTo>
                  <a:cubicBezTo>
                    <a:pt x="3699" y="148"/>
                    <a:pt x="3552" y="270"/>
                    <a:pt x="3405" y="392"/>
                  </a:cubicBezTo>
                  <a:cubicBezTo>
                    <a:pt x="2499" y="1078"/>
                    <a:pt x="1642" y="1494"/>
                    <a:pt x="540" y="1788"/>
                  </a:cubicBezTo>
                  <a:cubicBezTo>
                    <a:pt x="368" y="1837"/>
                    <a:pt x="172" y="1862"/>
                    <a:pt x="1" y="1911"/>
                  </a:cubicBezTo>
                  <a:lnTo>
                    <a:pt x="74" y="2915"/>
                  </a:lnTo>
                  <a:cubicBezTo>
                    <a:pt x="1250" y="3233"/>
                    <a:pt x="2376" y="2743"/>
                    <a:pt x="3184" y="2498"/>
                  </a:cubicBezTo>
                  <a:cubicBezTo>
                    <a:pt x="3772" y="2352"/>
                    <a:pt x="4703" y="2180"/>
                    <a:pt x="4703" y="1568"/>
                  </a:cubicBezTo>
                  <a:lnTo>
                    <a:pt x="38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15"/>
            <p:cNvSpPr/>
            <p:nvPr/>
          </p:nvSpPr>
          <p:spPr>
            <a:xfrm>
              <a:off x="5195700" y="3692825"/>
              <a:ext cx="158575" cy="124300"/>
            </a:xfrm>
            <a:custGeom>
              <a:rect b="b" l="l" r="r" t="t"/>
              <a:pathLst>
                <a:path extrusionOk="0" h="4972" w="6343">
                  <a:moveTo>
                    <a:pt x="4359" y="3747"/>
                  </a:moveTo>
                  <a:lnTo>
                    <a:pt x="3208" y="2743"/>
                  </a:lnTo>
                  <a:cubicBezTo>
                    <a:pt x="1984" y="1641"/>
                    <a:pt x="172" y="1151"/>
                    <a:pt x="25" y="25"/>
                  </a:cubicBez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cubicBezTo>
                    <a:pt x="1" y="123"/>
                    <a:pt x="1" y="245"/>
                    <a:pt x="25" y="392"/>
                  </a:cubicBezTo>
                  <a:cubicBezTo>
                    <a:pt x="172" y="1518"/>
                    <a:pt x="1984" y="2008"/>
                    <a:pt x="3208" y="3110"/>
                  </a:cubicBezTo>
                  <a:lnTo>
                    <a:pt x="4359" y="4114"/>
                  </a:lnTo>
                  <a:cubicBezTo>
                    <a:pt x="5314" y="4971"/>
                    <a:pt x="6343" y="4359"/>
                    <a:pt x="6122" y="3086"/>
                  </a:cubicBezTo>
                  <a:cubicBezTo>
                    <a:pt x="6220" y="3845"/>
                    <a:pt x="5167" y="4481"/>
                    <a:pt x="4359" y="3747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15"/>
            <p:cNvSpPr/>
            <p:nvPr/>
          </p:nvSpPr>
          <p:spPr>
            <a:xfrm>
              <a:off x="5189575" y="3055525"/>
              <a:ext cx="188575" cy="734050"/>
            </a:xfrm>
            <a:custGeom>
              <a:rect b="b" l="l" r="r" t="t"/>
              <a:pathLst>
                <a:path extrusionOk="0" h="29362" w="7543">
                  <a:moveTo>
                    <a:pt x="6343" y="1714"/>
                  </a:moveTo>
                  <a:cubicBezTo>
                    <a:pt x="7543" y="3404"/>
                    <a:pt x="4555" y="8081"/>
                    <a:pt x="5363" y="13885"/>
                  </a:cubicBezTo>
                  <a:cubicBezTo>
                    <a:pt x="5927" y="17827"/>
                    <a:pt x="7004" y="24464"/>
                    <a:pt x="6735" y="28186"/>
                  </a:cubicBezTo>
                  <a:cubicBezTo>
                    <a:pt x="6686" y="28872"/>
                    <a:pt x="4041" y="29361"/>
                    <a:pt x="3306" y="26080"/>
                  </a:cubicBezTo>
                  <a:cubicBezTo>
                    <a:pt x="2082" y="20472"/>
                    <a:pt x="539" y="16970"/>
                    <a:pt x="1" y="12612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rgbClr val="3030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15"/>
            <p:cNvSpPr/>
            <p:nvPr/>
          </p:nvSpPr>
          <p:spPr>
            <a:xfrm>
              <a:off x="5008375" y="3083075"/>
              <a:ext cx="252850" cy="802600"/>
            </a:xfrm>
            <a:custGeom>
              <a:rect b="b" l="l" r="r" t="t"/>
              <a:pathLst>
                <a:path extrusionOk="0" h="32104" w="10114">
                  <a:moveTo>
                    <a:pt x="9771" y="0"/>
                  </a:moveTo>
                  <a:cubicBezTo>
                    <a:pt x="10114" y="5241"/>
                    <a:pt x="6343" y="11657"/>
                    <a:pt x="6587" y="15868"/>
                  </a:cubicBezTo>
                  <a:cubicBezTo>
                    <a:pt x="6857" y="20252"/>
                    <a:pt x="6367" y="25541"/>
                    <a:pt x="6367" y="30267"/>
                  </a:cubicBezTo>
                  <a:cubicBezTo>
                    <a:pt x="6367" y="30267"/>
                    <a:pt x="2498" y="32104"/>
                    <a:pt x="2327" y="29263"/>
                  </a:cubicBezTo>
                  <a:cubicBezTo>
                    <a:pt x="1763" y="20031"/>
                    <a:pt x="0" y="17142"/>
                    <a:pt x="2400" y="221"/>
                  </a:cubicBezTo>
                  <a:close/>
                </a:path>
              </a:pathLst>
            </a:custGeom>
            <a:solidFill>
              <a:srgbClr val="4646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15"/>
            <p:cNvSpPr/>
            <p:nvPr/>
          </p:nvSpPr>
          <p:spPr>
            <a:xfrm>
              <a:off x="5029800" y="2597600"/>
              <a:ext cx="366125" cy="644050"/>
            </a:xfrm>
            <a:custGeom>
              <a:rect b="b" l="l" r="r" t="t"/>
              <a:pathLst>
                <a:path extrusionOk="0" h="25762" w="14645">
                  <a:moveTo>
                    <a:pt x="1935" y="14350"/>
                  </a:moveTo>
                  <a:cubicBezTo>
                    <a:pt x="1788" y="9306"/>
                    <a:pt x="2743" y="4310"/>
                    <a:pt x="2743" y="4310"/>
                  </a:cubicBezTo>
                  <a:cubicBezTo>
                    <a:pt x="3184" y="3674"/>
                    <a:pt x="3747" y="3110"/>
                    <a:pt x="4384" y="2645"/>
                  </a:cubicBezTo>
                  <a:lnTo>
                    <a:pt x="5608" y="1151"/>
                  </a:lnTo>
                  <a:cubicBezTo>
                    <a:pt x="6490" y="931"/>
                    <a:pt x="7371" y="686"/>
                    <a:pt x="8204" y="417"/>
                  </a:cubicBezTo>
                  <a:cubicBezTo>
                    <a:pt x="9600" y="0"/>
                    <a:pt x="11093" y="0"/>
                    <a:pt x="12465" y="417"/>
                  </a:cubicBezTo>
                  <a:cubicBezTo>
                    <a:pt x="14277" y="1200"/>
                    <a:pt x="14644" y="2425"/>
                    <a:pt x="13836" y="4776"/>
                  </a:cubicBezTo>
                  <a:cubicBezTo>
                    <a:pt x="13836" y="4873"/>
                    <a:pt x="12220" y="11338"/>
                    <a:pt x="12024" y="13322"/>
                  </a:cubicBezTo>
                  <a:cubicBezTo>
                    <a:pt x="11999" y="13518"/>
                    <a:pt x="13395" y="18734"/>
                    <a:pt x="13714" y="20889"/>
                  </a:cubicBezTo>
                  <a:cubicBezTo>
                    <a:pt x="13714" y="20889"/>
                    <a:pt x="12367" y="22088"/>
                    <a:pt x="11999" y="22407"/>
                  </a:cubicBezTo>
                  <a:cubicBezTo>
                    <a:pt x="9306" y="25762"/>
                    <a:pt x="466" y="21697"/>
                    <a:pt x="123" y="19909"/>
                  </a:cubicBezTo>
                  <a:cubicBezTo>
                    <a:pt x="0" y="19223"/>
                    <a:pt x="1078" y="17166"/>
                    <a:pt x="1935" y="143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15"/>
            <p:cNvSpPr/>
            <p:nvPr/>
          </p:nvSpPr>
          <p:spPr>
            <a:xfrm>
              <a:off x="5157750" y="2363750"/>
              <a:ext cx="222250" cy="265700"/>
            </a:xfrm>
            <a:custGeom>
              <a:rect b="b" l="l" r="r" t="t"/>
              <a:pathLst>
                <a:path extrusionOk="0" h="10628" w="8890">
                  <a:moveTo>
                    <a:pt x="1151" y="1837"/>
                  </a:moveTo>
                  <a:cubicBezTo>
                    <a:pt x="1151" y="1837"/>
                    <a:pt x="710" y="2253"/>
                    <a:pt x="441" y="3134"/>
                  </a:cubicBezTo>
                  <a:cubicBezTo>
                    <a:pt x="172" y="3992"/>
                    <a:pt x="245" y="4579"/>
                    <a:pt x="221" y="5045"/>
                  </a:cubicBezTo>
                  <a:cubicBezTo>
                    <a:pt x="196" y="5485"/>
                    <a:pt x="0" y="5730"/>
                    <a:pt x="98" y="5951"/>
                  </a:cubicBezTo>
                  <a:cubicBezTo>
                    <a:pt x="196" y="6171"/>
                    <a:pt x="735" y="4971"/>
                    <a:pt x="1249" y="4824"/>
                  </a:cubicBezTo>
                  <a:cubicBezTo>
                    <a:pt x="1788" y="4702"/>
                    <a:pt x="1714" y="6293"/>
                    <a:pt x="563" y="6734"/>
                  </a:cubicBezTo>
                  <a:cubicBezTo>
                    <a:pt x="74" y="7469"/>
                    <a:pt x="466" y="9330"/>
                    <a:pt x="735" y="9722"/>
                  </a:cubicBezTo>
                  <a:cubicBezTo>
                    <a:pt x="1004" y="10114"/>
                    <a:pt x="2694" y="10628"/>
                    <a:pt x="4139" y="10138"/>
                  </a:cubicBezTo>
                  <a:cubicBezTo>
                    <a:pt x="5584" y="9624"/>
                    <a:pt x="6514" y="8179"/>
                    <a:pt x="7714" y="6293"/>
                  </a:cubicBezTo>
                  <a:cubicBezTo>
                    <a:pt x="8889" y="4383"/>
                    <a:pt x="7714" y="3012"/>
                    <a:pt x="7714" y="3012"/>
                  </a:cubicBezTo>
                  <a:cubicBezTo>
                    <a:pt x="8302" y="1714"/>
                    <a:pt x="3845" y="49"/>
                    <a:pt x="2008" y="0"/>
                  </a:cubicBezTo>
                  <a:cubicBezTo>
                    <a:pt x="857" y="25"/>
                    <a:pt x="1151" y="1837"/>
                    <a:pt x="1151" y="1837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15"/>
            <p:cNvSpPr/>
            <p:nvPr/>
          </p:nvSpPr>
          <p:spPr>
            <a:xfrm>
              <a:off x="5053675" y="2640150"/>
              <a:ext cx="197925" cy="376225"/>
            </a:xfrm>
            <a:custGeom>
              <a:rect b="b" l="l" r="r" t="t"/>
              <a:pathLst>
                <a:path extrusionOk="0" h="15049" w="7917">
                  <a:moveTo>
                    <a:pt x="4494" y="0"/>
                  </a:moveTo>
                  <a:cubicBezTo>
                    <a:pt x="4269" y="0"/>
                    <a:pt x="4043" y="35"/>
                    <a:pt x="3820" y="111"/>
                  </a:cubicBezTo>
                  <a:cubicBezTo>
                    <a:pt x="3110" y="331"/>
                    <a:pt x="2523" y="576"/>
                    <a:pt x="2155" y="1188"/>
                  </a:cubicBezTo>
                  <a:cubicBezTo>
                    <a:pt x="1249" y="2706"/>
                    <a:pt x="1102" y="7922"/>
                    <a:pt x="343" y="11081"/>
                  </a:cubicBezTo>
                  <a:cubicBezTo>
                    <a:pt x="245" y="11106"/>
                    <a:pt x="123" y="11106"/>
                    <a:pt x="0" y="11130"/>
                  </a:cubicBezTo>
                  <a:cubicBezTo>
                    <a:pt x="1200" y="12771"/>
                    <a:pt x="1763" y="13579"/>
                    <a:pt x="2841" y="15048"/>
                  </a:cubicBezTo>
                  <a:cubicBezTo>
                    <a:pt x="2939" y="15024"/>
                    <a:pt x="3037" y="14999"/>
                    <a:pt x="3061" y="14975"/>
                  </a:cubicBezTo>
                  <a:cubicBezTo>
                    <a:pt x="3380" y="14803"/>
                    <a:pt x="7396" y="3906"/>
                    <a:pt x="7396" y="3882"/>
                  </a:cubicBezTo>
                  <a:cubicBezTo>
                    <a:pt x="7917" y="2124"/>
                    <a:pt x="6245" y="0"/>
                    <a:pt x="4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15"/>
            <p:cNvSpPr/>
            <p:nvPr/>
          </p:nvSpPr>
          <p:spPr>
            <a:xfrm>
              <a:off x="2923225" y="4243800"/>
              <a:ext cx="238775" cy="105325"/>
            </a:xfrm>
            <a:custGeom>
              <a:rect b="b" l="l" r="r" t="t"/>
              <a:pathLst>
                <a:path extrusionOk="0" h="4213" w="9551">
                  <a:moveTo>
                    <a:pt x="490" y="294"/>
                  </a:moveTo>
                  <a:lnTo>
                    <a:pt x="3722" y="0"/>
                  </a:lnTo>
                  <a:cubicBezTo>
                    <a:pt x="3722" y="0"/>
                    <a:pt x="5804" y="588"/>
                    <a:pt x="7028" y="759"/>
                  </a:cubicBezTo>
                  <a:cubicBezTo>
                    <a:pt x="8253" y="931"/>
                    <a:pt x="9134" y="735"/>
                    <a:pt x="9428" y="1176"/>
                  </a:cubicBezTo>
                  <a:cubicBezTo>
                    <a:pt x="9477" y="1249"/>
                    <a:pt x="9502" y="1347"/>
                    <a:pt x="9502" y="1470"/>
                  </a:cubicBezTo>
                  <a:lnTo>
                    <a:pt x="9502" y="1470"/>
                  </a:lnTo>
                  <a:cubicBezTo>
                    <a:pt x="9502" y="1470"/>
                    <a:pt x="9502" y="1470"/>
                    <a:pt x="9502" y="1470"/>
                  </a:cubicBezTo>
                  <a:cubicBezTo>
                    <a:pt x="9550" y="2131"/>
                    <a:pt x="8987" y="2718"/>
                    <a:pt x="8669" y="2963"/>
                  </a:cubicBezTo>
                  <a:cubicBezTo>
                    <a:pt x="8032" y="3429"/>
                    <a:pt x="7347" y="3698"/>
                    <a:pt x="5437" y="3551"/>
                  </a:cubicBezTo>
                  <a:cubicBezTo>
                    <a:pt x="4947" y="3355"/>
                    <a:pt x="4065" y="3208"/>
                    <a:pt x="3722" y="3698"/>
                  </a:cubicBezTo>
                  <a:cubicBezTo>
                    <a:pt x="3233" y="3943"/>
                    <a:pt x="1347" y="4212"/>
                    <a:pt x="490" y="3698"/>
                  </a:cubicBezTo>
                  <a:lnTo>
                    <a:pt x="490" y="3282"/>
                  </a:lnTo>
                  <a:cubicBezTo>
                    <a:pt x="0" y="2767"/>
                    <a:pt x="490" y="294"/>
                    <a:pt x="490" y="294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15"/>
            <p:cNvSpPr/>
            <p:nvPr/>
          </p:nvSpPr>
          <p:spPr>
            <a:xfrm>
              <a:off x="2873025" y="3504875"/>
              <a:ext cx="230825" cy="781175"/>
            </a:xfrm>
            <a:custGeom>
              <a:rect b="b" l="l" r="r" t="t"/>
              <a:pathLst>
                <a:path extrusionOk="0" h="31247" w="9233">
                  <a:moveTo>
                    <a:pt x="1078" y="0"/>
                  </a:moveTo>
                  <a:cubicBezTo>
                    <a:pt x="0" y="5510"/>
                    <a:pt x="3845" y="11559"/>
                    <a:pt x="3526" y="16015"/>
                  </a:cubicBezTo>
                  <a:cubicBezTo>
                    <a:pt x="3086" y="22113"/>
                    <a:pt x="2865" y="24782"/>
                    <a:pt x="2229" y="29778"/>
                  </a:cubicBezTo>
                  <a:cubicBezTo>
                    <a:pt x="2229" y="29778"/>
                    <a:pt x="4702" y="31247"/>
                    <a:pt x="6538" y="29557"/>
                  </a:cubicBezTo>
                  <a:cubicBezTo>
                    <a:pt x="8424" y="19811"/>
                    <a:pt x="9232" y="18048"/>
                    <a:pt x="8987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15"/>
            <p:cNvSpPr/>
            <p:nvPr/>
          </p:nvSpPr>
          <p:spPr>
            <a:xfrm>
              <a:off x="3086675" y="2778800"/>
              <a:ext cx="217975" cy="317775"/>
            </a:xfrm>
            <a:custGeom>
              <a:rect b="b" l="l" r="r" t="t"/>
              <a:pathLst>
                <a:path extrusionOk="0" h="12711" w="8719">
                  <a:moveTo>
                    <a:pt x="7616" y="3650"/>
                  </a:moveTo>
                  <a:cubicBezTo>
                    <a:pt x="8718" y="4923"/>
                    <a:pt x="7788" y="10163"/>
                    <a:pt x="6269" y="11437"/>
                  </a:cubicBezTo>
                  <a:cubicBezTo>
                    <a:pt x="4727" y="12710"/>
                    <a:pt x="3453" y="12269"/>
                    <a:pt x="2106" y="11143"/>
                  </a:cubicBezTo>
                  <a:cubicBezTo>
                    <a:pt x="784" y="9992"/>
                    <a:pt x="0" y="7176"/>
                    <a:pt x="319" y="5045"/>
                  </a:cubicBezTo>
                  <a:cubicBezTo>
                    <a:pt x="760" y="2156"/>
                    <a:pt x="4506" y="1"/>
                    <a:pt x="7616" y="3650"/>
                  </a:cubicBezTo>
                  <a:close/>
                </a:path>
              </a:pathLst>
            </a:custGeom>
            <a:solidFill>
              <a:srgbClr val="F2AD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15"/>
            <p:cNvSpPr/>
            <p:nvPr/>
          </p:nvSpPr>
          <p:spPr>
            <a:xfrm>
              <a:off x="3079325" y="2801450"/>
              <a:ext cx="234500" cy="275525"/>
            </a:xfrm>
            <a:custGeom>
              <a:rect b="b" l="l" r="r" t="t"/>
              <a:pathLst>
                <a:path extrusionOk="0" h="11021" w="9380">
                  <a:moveTo>
                    <a:pt x="8302" y="3282"/>
                  </a:moveTo>
                  <a:cubicBezTo>
                    <a:pt x="8302" y="3282"/>
                    <a:pt x="8522" y="3845"/>
                    <a:pt x="8400" y="4776"/>
                  </a:cubicBezTo>
                  <a:cubicBezTo>
                    <a:pt x="8278" y="5707"/>
                    <a:pt x="7935" y="6221"/>
                    <a:pt x="7763" y="6637"/>
                  </a:cubicBezTo>
                  <a:cubicBezTo>
                    <a:pt x="7592" y="7078"/>
                    <a:pt x="7641" y="7396"/>
                    <a:pt x="7469" y="7568"/>
                  </a:cubicBezTo>
                  <a:cubicBezTo>
                    <a:pt x="7274" y="7715"/>
                    <a:pt x="7298" y="6343"/>
                    <a:pt x="6882" y="6000"/>
                  </a:cubicBezTo>
                  <a:cubicBezTo>
                    <a:pt x="6441" y="5658"/>
                    <a:pt x="5829" y="7151"/>
                    <a:pt x="6686" y="8057"/>
                  </a:cubicBezTo>
                  <a:cubicBezTo>
                    <a:pt x="6808" y="8988"/>
                    <a:pt x="5633" y="10506"/>
                    <a:pt x="5217" y="10776"/>
                  </a:cubicBezTo>
                  <a:cubicBezTo>
                    <a:pt x="4776" y="11020"/>
                    <a:pt x="2988" y="10751"/>
                    <a:pt x="1862" y="9649"/>
                  </a:cubicBezTo>
                  <a:cubicBezTo>
                    <a:pt x="760" y="8547"/>
                    <a:pt x="515" y="6784"/>
                    <a:pt x="246" y="4507"/>
                  </a:cubicBezTo>
                  <a:cubicBezTo>
                    <a:pt x="1" y="2229"/>
                    <a:pt x="1690" y="1470"/>
                    <a:pt x="1690" y="1470"/>
                  </a:cubicBezTo>
                  <a:cubicBezTo>
                    <a:pt x="1715" y="1"/>
                    <a:pt x="6588" y="417"/>
                    <a:pt x="8327" y="1176"/>
                  </a:cubicBezTo>
                  <a:cubicBezTo>
                    <a:pt x="9380" y="1715"/>
                    <a:pt x="8302" y="3282"/>
                    <a:pt x="8302" y="32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15"/>
            <p:cNvSpPr/>
            <p:nvPr/>
          </p:nvSpPr>
          <p:spPr>
            <a:xfrm>
              <a:off x="3078100" y="4317250"/>
              <a:ext cx="239400" cy="105325"/>
            </a:xfrm>
            <a:custGeom>
              <a:rect b="b" l="l" r="r" t="t"/>
              <a:pathLst>
                <a:path extrusionOk="0" h="4213" w="9576">
                  <a:moveTo>
                    <a:pt x="490" y="295"/>
                  </a:moveTo>
                  <a:lnTo>
                    <a:pt x="3747" y="1"/>
                  </a:lnTo>
                  <a:cubicBezTo>
                    <a:pt x="3747" y="1"/>
                    <a:pt x="5829" y="589"/>
                    <a:pt x="7053" y="760"/>
                  </a:cubicBezTo>
                  <a:cubicBezTo>
                    <a:pt x="8278" y="931"/>
                    <a:pt x="9159" y="735"/>
                    <a:pt x="9453" y="1176"/>
                  </a:cubicBezTo>
                  <a:cubicBezTo>
                    <a:pt x="9502" y="1250"/>
                    <a:pt x="9526" y="1348"/>
                    <a:pt x="9502" y="1470"/>
                  </a:cubicBezTo>
                  <a:lnTo>
                    <a:pt x="9502" y="1470"/>
                  </a:lnTo>
                  <a:lnTo>
                    <a:pt x="9502" y="1470"/>
                  </a:lnTo>
                  <a:cubicBezTo>
                    <a:pt x="9575" y="2131"/>
                    <a:pt x="9012" y="2743"/>
                    <a:pt x="8694" y="2964"/>
                  </a:cubicBezTo>
                  <a:cubicBezTo>
                    <a:pt x="8057" y="3429"/>
                    <a:pt x="7347" y="3698"/>
                    <a:pt x="5461" y="3552"/>
                  </a:cubicBezTo>
                  <a:cubicBezTo>
                    <a:pt x="4947" y="3356"/>
                    <a:pt x="4066" y="3209"/>
                    <a:pt x="3747" y="3698"/>
                  </a:cubicBezTo>
                  <a:cubicBezTo>
                    <a:pt x="3258" y="3943"/>
                    <a:pt x="1347" y="4213"/>
                    <a:pt x="490" y="3698"/>
                  </a:cubicBezTo>
                  <a:lnTo>
                    <a:pt x="490" y="3282"/>
                  </a:lnTo>
                  <a:cubicBezTo>
                    <a:pt x="1" y="2768"/>
                    <a:pt x="490" y="295"/>
                    <a:pt x="490" y="295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15"/>
            <p:cNvSpPr/>
            <p:nvPr/>
          </p:nvSpPr>
          <p:spPr>
            <a:xfrm>
              <a:off x="2952600" y="3539775"/>
              <a:ext cx="271225" cy="849750"/>
            </a:xfrm>
            <a:custGeom>
              <a:rect b="b" l="l" r="r" t="t"/>
              <a:pathLst>
                <a:path extrusionOk="0" h="33990" w="10849">
                  <a:moveTo>
                    <a:pt x="343" y="0"/>
                  </a:moveTo>
                  <a:cubicBezTo>
                    <a:pt x="1" y="5632"/>
                    <a:pt x="4604" y="11779"/>
                    <a:pt x="4874" y="16334"/>
                  </a:cubicBezTo>
                  <a:cubicBezTo>
                    <a:pt x="5241" y="22554"/>
                    <a:pt x="5241" y="26961"/>
                    <a:pt x="5266" y="32030"/>
                  </a:cubicBezTo>
                  <a:cubicBezTo>
                    <a:pt x="5266" y="32030"/>
                    <a:pt x="9404" y="33989"/>
                    <a:pt x="9600" y="30953"/>
                  </a:cubicBezTo>
                  <a:cubicBezTo>
                    <a:pt x="10212" y="21035"/>
                    <a:pt x="10849" y="18415"/>
                    <a:pt x="8278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15"/>
            <p:cNvSpPr/>
            <p:nvPr/>
          </p:nvSpPr>
          <p:spPr>
            <a:xfrm>
              <a:off x="2884025" y="2980225"/>
              <a:ext cx="407750" cy="670375"/>
            </a:xfrm>
            <a:custGeom>
              <a:rect b="b" l="l" r="r" t="t"/>
              <a:pathLst>
                <a:path extrusionOk="0" h="26815" w="16310">
                  <a:moveTo>
                    <a:pt x="13935" y="4310"/>
                  </a:moveTo>
                  <a:cubicBezTo>
                    <a:pt x="11633" y="3159"/>
                    <a:pt x="7886" y="0"/>
                    <a:pt x="4825" y="4139"/>
                  </a:cubicBezTo>
                  <a:cubicBezTo>
                    <a:pt x="1936" y="8008"/>
                    <a:pt x="760" y="19664"/>
                    <a:pt x="442" y="21990"/>
                  </a:cubicBezTo>
                  <a:cubicBezTo>
                    <a:pt x="1" y="25125"/>
                    <a:pt x="8743" y="26815"/>
                    <a:pt x="10702" y="26717"/>
                  </a:cubicBezTo>
                  <a:cubicBezTo>
                    <a:pt x="11143" y="26717"/>
                    <a:pt x="11412" y="26496"/>
                    <a:pt x="11535" y="26080"/>
                  </a:cubicBezTo>
                  <a:cubicBezTo>
                    <a:pt x="11706" y="25492"/>
                    <a:pt x="11241" y="25076"/>
                    <a:pt x="11363" y="24562"/>
                  </a:cubicBezTo>
                  <a:cubicBezTo>
                    <a:pt x="11437" y="24243"/>
                    <a:pt x="11633" y="23998"/>
                    <a:pt x="11829" y="23754"/>
                  </a:cubicBezTo>
                  <a:cubicBezTo>
                    <a:pt x="12000" y="23509"/>
                    <a:pt x="12196" y="23239"/>
                    <a:pt x="12245" y="22945"/>
                  </a:cubicBezTo>
                  <a:cubicBezTo>
                    <a:pt x="12318" y="22431"/>
                    <a:pt x="12000" y="21966"/>
                    <a:pt x="11951" y="21476"/>
                  </a:cubicBezTo>
                  <a:cubicBezTo>
                    <a:pt x="11902" y="21109"/>
                    <a:pt x="12000" y="20742"/>
                    <a:pt x="12098" y="20374"/>
                  </a:cubicBezTo>
                  <a:cubicBezTo>
                    <a:pt x="12882" y="17436"/>
                    <a:pt x="14277" y="14693"/>
                    <a:pt x="15037" y="11706"/>
                  </a:cubicBezTo>
                  <a:cubicBezTo>
                    <a:pt x="15551" y="9698"/>
                    <a:pt x="16310" y="6490"/>
                    <a:pt x="14645" y="4824"/>
                  </a:cubicBezTo>
                  <a:cubicBezTo>
                    <a:pt x="14473" y="4653"/>
                    <a:pt x="14179" y="4384"/>
                    <a:pt x="13935" y="43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15"/>
            <p:cNvSpPr/>
            <p:nvPr/>
          </p:nvSpPr>
          <p:spPr>
            <a:xfrm>
              <a:off x="3159525" y="3069000"/>
              <a:ext cx="333050" cy="513025"/>
            </a:xfrm>
            <a:custGeom>
              <a:rect b="b" l="l" r="r" t="t"/>
              <a:pathLst>
                <a:path extrusionOk="0" h="20521" w="13322">
                  <a:moveTo>
                    <a:pt x="4335" y="2326"/>
                  </a:moveTo>
                  <a:cubicBezTo>
                    <a:pt x="6196" y="8203"/>
                    <a:pt x="6367" y="11118"/>
                    <a:pt x="8180" y="13444"/>
                  </a:cubicBezTo>
                  <a:cubicBezTo>
                    <a:pt x="8326" y="13615"/>
                    <a:pt x="13322" y="18978"/>
                    <a:pt x="13322" y="18978"/>
                  </a:cubicBezTo>
                  <a:cubicBezTo>
                    <a:pt x="13322" y="18978"/>
                    <a:pt x="12661" y="20203"/>
                    <a:pt x="10898" y="20521"/>
                  </a:cubicBezTo>
                  <a:cubicBezTo>
                    <a:pt x="8106" y="19321"/>
                    <a:pt x="4947" y="14913"/>
                    <a:pt x="4090" y="13958"/>
                  </a:cubicBezTo>
                  <a:cubicBezTo>
                    <a:pt x="3600" y="13419"/>
                    <a:pt x="833" y="8350"/>
                    <a:pt x="417" y="5779"/>
                  </a:cubicBezTo>
                  <a:cubicBezTo>
                    <a:pt x="1" y="3208"/>
                    <a:pt x="3576" y="0"/>
                    <a:pt x="4335" y="23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15"/>
            <p:cNvSpPr/>
            <p:nvPr/>
          </p:nvSpPr>
          <p:spPr>
            <a:xfrm>
              <a:off x="5046325" y="2820425"/>
              <a:ext cx="161650" cy="239400"/>
            </a:xfrm>
            <a:custGeom>
              <a:rect b="b" l="l" r="r" t="t"/>
              <a:pathLst>
                <a:path extrusionOk="0" h="9576" w="6466">
                  <a:moveTo>
                    <a:pt x="294" y="8180"/>
                  </a:moveTo>
                  <a:cubicBezTo>
                    <a:pt x="2302" y="8057"/>
                    <a:pt x="3355" y="7764"/>
                    <a:pt x="3355" y="7764"/>
                  </a:cubicBezTo>
                  <a:cubicBezTo>
                    <a:pt x="3355" y="7764"/>
                    <a:pt x="5804" y="2523"/>
                    <a:pt x="6465" y="1"/>
                  </a:cubicBezTo>
                  <a:cubicBezTo>
                    <a:pt x="6465" y="1"/>
                    <a:pt x="5584" y="5388"/>
                    <a:pt x="4996" y="7127"/>
                  </a:cubicBezTo>
                  <a:cubicBezTo>
                    <a:pt x="4384" y="8890"/>
                    <a:pt x="3551" y="9576"/>
                    <a:pt x="2278" y="9404"/>
                  </a:cubicBezTo>
                  <a:cubicBezTo>
                    <a:pt x="980" y="9257"/>
                    <a:pt x="0" y="9013"/>
                    <a:pt x="0" y="9013"/>
                  </a:cubicBezTo>
                  <a:close/>
                </a:path>
              </a:pathLst>
            </a:custGeom>
            <a:solidFill>
              <a:srgbClr val="3030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7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19"/>
          <p:cNvSpPr txBox="1"/>
          <p:nvPr>
            <p:ph idx="3" type="subTitle"/>
          </p:nvPr>
        </p:nvSpPr>
        <p:spPr>
          <a:xfrm>
            <a:off x="2007345" y="1327334"/>
            <a:ext cx="23958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600"/>
              <a:t>HANDLING DUPLICATED DATA</a:t>
            </a:r>
            <a:endParaRPr sz="1600"/>
          </a:p>
        </p:txBody>
      </p:sp>
      <p:sp>
        <p:nvSpPr>
          <p:cNvPr id="1759" name="Google Shape;1759;p19"/>
          <p:cNvSpPr txBox="1"/>
          <p:nvPr>
            <p:ph idx="4" type="subTitle"/>
          </p:nvPr>
        </p:nvSpPr>
        <p:spPr>
          <a:xfrm>
            <a:off x="4730175" y="1286250"/>
            <a:ext cx="36126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125 duplicated data namun tidak didrop karena diasumsikan setiap baris pada dataset ini adalah sesi kunjungan user yang kebetulan memiliki pola sama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0" name="Google Shape;1760;p19"/>
          <p:cNvSpPr txBox="1"/>
          <p:nvPr>
            <p:ph idx="5" type="subTitle"/>
          </p:nvPr>
        </p:nvSpPr>
        <p:spPr>
          <a:xfrm>
            <a:off x="2062885" y="3584749"/>
            <a:ext cx="23958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600"/>
              <a:t>HANDLING OUTLIER</a:t>
            </a:r>
            <a:endParaRPr sz="1600"/>
          </a:p>
        </p:txBody>
      </p:sp>
      <p:sp>
        <p:nvSpPr>
          <p:cNvPr id="1761" name="Google Shape;1761;p19"/>
          <p:cNvSpPr txBox="1"/>
          <p:nvPr>
            <p:ph idx="6" type="subTitle"/>
          </p:nvPr>
        </p:nvSpPr>
        <p:spPr>
          <a:xfrm>
            <a:off x="4762812" y="3646645"/>
            <a:ext cx="3493800" cy="11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Menggunakan z-score  dengan jumlah baris data setelah memfilter outlier menjadi 9883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62" name="Google Shape;1762;p19"/>
          <p:cNvGrpSpPr/>
          <p:nvPr/>
        </p:nvGrpSpPr>
        <p:grpSpPr>
          <a:xfrm>
            <a:off x="1157788" y="1381153"/>
            <a:ext cx="759457" cy="759457"/>
            <a:chOff x="4179450" y="1915150"/>
            <a:chExt cx="785100" cy="785100"/>
          </a:xfrm>
        </p:grpSpPr>
        <p:sp>
          <p:nvSpPr>
            <p:cNvPr id="1763" name="Google Shape;1763;p19"/>
            <p:cNvSpPr/>
            <p:nvPr/>
          </p:nvSpPr>
          <p:spPr>
            <a:xfrm>
              <a:off x="4179450" y="1915150"/>
              <a:ext cx="785100" cy="785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64" name="Google Shape;1764;p19"/>
            <p:cNvGrpSpPr/>
            <p:nvPr/>
          </p:nvGrpSpPr>
          <p:grpSpPr>
            <a:xfrm>
              <a:off x="4320051" y="2067834"/>
              <a:ext cx="503919" cy="503915"/>
              <a:chOff x="4320051" y="2067834"/>
              <a:chExt cx="503919" cy="503915"/>
            </a:xfrm>
          </p:grpSpPr>
          <p:sp>
            <p:nvSpPr>
              <p:cNvPr id="1765" name="Google Shape;1765;p19"/>
              <p:cNvSpPr/>
              <p:nvPr/>
            </p:nvSpPr>
            <p:spPr>
              <a:xfrm>
                <a:off x="4320583" y="2067834"/>
                <a:ext cx="382028" cy="251954"/>
              </a:xfrm>
              <a:custGeom>
                <a:rect b="b" l="l" r="r" t="t"/>
                <a:pathLst>
                  <a:path extrusionOk="0" h="7103" w="10770">
                    <a:moveTo>
                      <a:pt x="910" y="1"/>
                    </a:moveTo>
                    <a:cubicBezTo>
                      <a:pt x="405" y="1"/>
                      <a:pt x="0" y="405"/>
                      <a:pt x="0" y="925"/>
                    </a:cubicBezTo>
                    <a:lnTo>
                      <a:pt x="0" y="6872"/>
                    </a:lnTo>
                    <a:cubicBezTo>
                      <a:pt x="0" y="7002"/>
                      <a:pt x="101" y="7103"/>
                      <a:pt x="231" y="7103"/>
                    </a:cubicBezTo>
                    <a:lnTo>
                      <a:pt x="2527" y="7103"/>
                    </a:lnTo>
                    <a:cubicBezTo>
                      <a:pt x="2772" y="7103"/>
                      <a:pt x="2989" y="6901"/>
                      <a:pt x="2989" y="6641"/>
                    </a:cubicBezTo>
                    <a:lnTo>
                      <a:pt x="2989" y="6179"/>
                    </a:lnTo>
                    <a:cubicBezTo>
                      <a:pt x="2989" y="5991"/>
                      <a:pt x="2902" y="5804"/>
                      <a:pt x="2758" y="5674"/>
                    </a:cubicBezTo>
                    <a:cubicBezTo>
                      <a:pt x="1848" y="4909"/>
                      <a:pt x="2382" y="3436"/>
                      <a:pt x="3566" y="3436"/>
                    </a:cubicBezTo>
                    <a:cubicBezTo>
                      <a:pt x="4750" y="3436"/>
                      <a:pt x="5284" y="4909"/>
                      <a:pt x="4360" y="5674"/>
                    </a:cubicBezTo>
                    <a:cubicBezTo>
                      <a:pt x="4216" y="5804"/>
                      <a:pt x="4129" y="5991"/>
                      <a:pt x="4129" y="6179"/>
                    </a:cubicBezTo>
                    <a:lnTo>
                      <a:pt x="4129" y="6655"/>
                    </a:lnTo>
                    <a:cubicBezTo>
                      <a:pt x="4129" y="6901"/>
                      <a:pt x="4331" y="7103"/>
                      <a:pt x="4591" y="7103"/>
                    </a:cubicBezTo>
                    <a:lnTo>
                      <a:pt x="7088" y="7103"/>
                    </a:lnTo>
                    <a:lnTo>
                      <a:pt x="7088" y="4577"/>
                    </a:lnTo>
                    <a:cubicBezTo>
                      <a:pt x="7088" y="4331"/>
                      <a:pt x="7290" y="4129"/>
                      <a:pt x="7550" y="4129"/>
                    </a:cubicBezTo>
                    <a:lnTo>
                      <a:pt x="8012" y="4129"/>
                    </a:lnTo>
                    <a:cubicBezTo>
                      <a:pt x="8214" y="4129"/>
                      <a:pt x="8402" y="4216"/>
                      <a:pt x="8532" y="4360"/>
                    </a:cubicBezTo>
                    <a:cubicBezTo>
                      <a:pt x="8795" y="4680"/>
                      <a:pt x="9150" y="4823"/>
                      <a:pt x="9499" y="4823"/>
                    </a:cubicBezTo>
                    <a:cubicBezTo>
                      <a:pt x="10143" y="4823"/>
                      <a:pt x="10769" y="4334"/>
                      <a:pt x="10769" y="3566"/>
                    </a:cubicBezTo>
                    <a:cubicBezTo>
                      <a:pt x="10769" y="2788"/>
                      <a:pt x="10142" y="2296"/>
                      <a:pt x="9496" y="2296"/>
                    </a:cubicBezTo>
                    <a:cubicBezTo>
                      <a:pt x="9148" y="2296"/>
                      <a:pt x="8795" y="2439"/>
                      <a:pt x="8532" y="2758"/>
                    </a:cubicBezTo>
                    <a:cubicBezTo>
                      <a:pt x="8402" y="2902"/>
                      <a:pt x="8214" y="2989"/>
                      <a:pt x="8012" y="2989"/>
                    </a:cubicBezTo>
                    <a:lnTo>
                      <a:pt x="7550" y="2989"/>
                    </a:lnTo>
                    <a:cubicBezTo>
                      <a:pt x="7305" y="2989"/>
                      <a:pt x="7088" y="2772"/>
                      <a:pt x="7088" y="2527"/>
                    </a:cubicBezTo>
                    <a:lnTo>
                      <a:pt x="7088" y="232"/>
                    </a:lnTo>
                    <a:cubicBezTo>
                      <a:pt x="7103" y="116"/>
                      <a:pt x="7002" y="1"/>
                      <a:pt x="68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6" name="Google Shape;1766;p19"/>
              <p:cNvSpPr/>
              <p:nvPr/>
            </p:nvSpPr>
            <p:spPr>
              <a:xfrm>
                <a:off x="4572005" y="2067834"/>
                <a:ext cx="251954" cy="382028"/>
              </a:xfrm>
              <a:custGeom>
                <a:rect b="b" l="l" r="r" t="t"/>
                <a:pathLst>
                  <a:path extrusionOk="0" h="10770" w="7103">
                    <a:moveTo>
                      <a:pt x="246" y="1"/>
                    </a:moveTo>
                    <a:cubicBezTo>
                      <a:pt x="116" y="1"/>
                      <a:pt x="15" y="102"/>
                      <a:pt x="15" y="232"/>
                    </a:cubicBezTo>
                    <a:lnTo>
                      <a:pt x="15" y="2512"/>
                    </a:lnTo>
                    <a:cubicBezTo>
                      <a:pt x="15" y="2772"/>
                      <a:pt x="217" y="2974"/>
                      <a:pt x="462" y="2974"/>
                    </a:cubicBezTo>
                    <a:lnTo>
                      <a:pt x="924" y="2974"/>
                    </a:lnTo>
                    <a:cubicBezTo>
                      <a:pt x="1126" y="2974"/>
                      <a:pt x="1314" y="2902"/>
                      <a:pt x="1444" y="2743"/>
                    </a:cubicBezTo>
                    <a:cubicBezTo>
                      <a:pt x="1705" y="2427"/>
                      <a:pt x="2056" y="2285"/>
                      <a:pt x="2402" y="2285"/>
                    </a:cubicBezTo>
                    <a:cubicBezTo>
                      <a:pt x="3050" y="2285"/>
                      <a:pt x="3681" y="2780"/>
                      <a:pt x="3681" y="3552"/>
                    </a:cubicBezTo>
                    <a:cubicBezTo>
                      <a:pt x="3681" y="4323"/>
                      <a:pt x="3050" y="4819"/>
                      <a:pt x="2402" y="4819"/>
                    </a:cubicBezTo>
                    <a:cubicBezTo>
                      <a:pt x="2056" y="4819"/>
                      <a:pt x="1705" y="4677"/>
                      <a:pt x="1444" y="4360"/>
                    </a:cubicBezTo>
                    <a:cubicBezTo>
                      <a:pt x="1314" y="4201"/>
                      <a:pt x="1126" y="4115"/>
                      <a:pt x="924" y="4115"/>
                    </a:cubicBezTo>
                    <a:lnTo>
                      <a:pt x="448" y="4115"/>
                    </a:lnTo>
                    <a:cubicBezTo>
                      <a:pt x="202" y="4115"/>
                      <a:pt x="0" y="4317"/>
                      <a:pt x="0" y="4577"/>
                    </a:cubicBezTo>
                    <a:lnTo>
                      <a:pt x="0" y="7103"/>
                    </a:lnTo>
                    <a:lnTo>
                      <a:pt x="2526" y="7103"/>
                    </a:lnTo>
                    <a:cubicBezTo>
                      <a:pt x="2772" y="7103"/>
                      <a:pt x="2974" y="7305"/>
                      <a:pt x="2974" y="7565"/>
                    </a:cubicBezTo>
                    <a:lnTo>
                      <a:pt x="2974" y="8012"/>
                    </a:lnTo>
                    <a:cubicBezTo>
                      <a:pt x="2988" y="8214"/>
                      <a:pt x="2902" y="8402"/>
                      <a:pt x="2743" y="8532"/>
                    </a:cubicBezTo>
                    <a:cubicBezTo>
                      <a:pt x="1833" y="9283"/>
                      <a:pt x="2368" y="10769"/>
                      <a:pt x="3551" y="10769"/>
                    </a:cubicBezTo>
                    <a:cubicBezTo>
                      <a:pt x="4735" y="10769"/>
                      <a:pt x="5269" y="9283"/>
                      <a:pt x="4360" y="8532"/>
                    </a:cubicBezTo>
                    <a:cubicBezTo>
                      <a:pt x="4201" y="8402"/>
                      <a:pt x="4114" y="8214"/>
                      <a:pt x="4129" y="8012"/>
                    </a:cubicBezTo>
                    <a:lnTo>
                      <a:pt x="4129" y="7550"/>
                    </a:lnTo>
                    <a:cubicBezTo>
                      <a:pt x="4129" y="7305"/>
                      <a:pt x="4331" y="7103"/>
                      <a:pt x="4576" y="7103"/>
                    </a:cubicBezTo>
                    <a:lnTo>
                      <a:pt x="6886" y="7103"/>
                    </a:lnTo>
                    <a:cubicBezTo>
                      <a:pt x="7001" y="7103"/>
                      <a:pt x="7102" y="7002"/>
                      <a:pt x="7102" y="6872"/>
                    </a:cubicBezTo>
                    <a:lnTo>
                      <a:pt x="7102" y="925"/>
                    </a:lnTo>
                    <a:cubicBezTo>
                      <a:pt x="7102" y="419"/>
                      <a:pt x="6698" y="1"/>
                      <a:pt x="61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7" name="Google Shape;1767;p19"/>
              <p:cNvSpPr/>
              <p:nvPr/>
            </p:nvSpPr>
            <p:spPr>
              <a:xfrm>
                <a:off x="4441931" y="2319256"/>
                <a:ext cx="382039" cy="252493"/>
              </a:xfrm>
              <a:custGeom>
                <a:rect b="b" l="l" r="r" t="t"/>
                <a:pathLst>
                  <a:path extrusionOk="0" h="7118" w="10770">
                    <a:moveTo>
                      <a:pt x="3682" y="0"/>
                    </a:moveTo>
                    <a:lnTo>
                      <a:pt x="3682" y="2527"/>
                    </a:lnTo>
                    <a:cubicBezTo>
                      <a:pt x="3682" y="2786"/>
                      <a:pt x="3480" y="2989"/>
                      <a:pt x="3220" y="2989"/>
                    </a:cubicBezTo>
                    <a:lnTo>
                      <a:pt x="2758" y="2989"/>
                    </a:lnTo>
                    <a:cubicBezTo>
                      <a:pt x="2556" y="2989"/>
                      <a:pt x="2368" y="2902"/>
                      <a:pt x="2238" y="2743"/>
                    </a:cubicBezTo>
                    <a:cubicBezTo>
                      <a:pt x="1977" y="2426"/>
                      <a:pt x="1626" y="2285"/>
                      <a:pt x="1279" y="2285"/>
                    </a:cubicBezTo>
                    <a:cubicBezTo>
                      <a:pt x="632" y="2285"/>
                      <a:pt x="1" y="2780"/>
                      <a:pt x="1" y="3552"/>
                    </a:cubicBezTo>
                    <a:cubicBezTo>
                      <a:pt x="1" y="4323"/>
                      <a:pt x="632" y="4818"/>
                      <a:pt x="1279" y="4818"/>
                    </a:cubicBezTo>
                    <a:cubicBezTo>
                      <a:pt x="1626" y="4818"/>
                      <a:pt x="1977" y="4677"/>
                      <a:pt x="2238" y="4360"/>
                    </a:cubicBezTo>
                    <a:cubicBezTo>
                      <a:pt x="2368" y="4201"/>
                      <a:pt x="2556" y="4129"/>
                      <a:pt x="2758" y="4129"/>
                    </a:cubicBezTo>
                    <a:lnTo>
                      <a:pt x="3220" y="4129"/>
                    </a:lnTo>
                    <a:cubicBezTo>
                      <a:pt x="3465" y="4129"/>
                      <a:pt x="3667" y="4331"/>
                      <a:pt x="3667" y="4591"/>
                    </a:cubicBezTo>
                    <a:lnTo>
                      <a:pt x="3667" y="6872"/>
                    </a:lnTo>
                    <a:cubicBezTo>
                      <a:pt x="3667" y="7002"/>
                      <a:pt x="3768" y="7117"/>
                      <a:pt x="3913" y="7117"/>
                    </a:cubicBezTo>
                    <a:lnTo>
                      <a:pt x="9860" y="7117"/>
                    </a:lnTo>
                    <a:cubicBezTo>
                      <a:pt x="10365" y="7117"/>
                      <a:pt x="10769" y="6698"/>
                      <a:pt x="10769" y="6193"/>
                    </a:cubicBezTo>
                    <a:lnTo>
                      <a:pt x="10769" y="246"/>
                    </a:lnTo>
                    <a:cubicBezTo>
                      <a:pt x="10769" y="116"/>
                      <a:pt x="10668" y="15"/>
                      <a:pt x="10553" y="15"/>
                    </a:cubicBezTo>
                    <a:lnTo>
                      <a:pt x="8272" y="15"/>
                    </a:lnTo>
                    <a:cubicBezTo>
                      <a:pt x="8012" y="15"/>
                      <a:pt x="7810" y="217"/>
                      <a:pt x="7810" y="477"/>
                    </a:cubicBezTo>
                    <a:lnTo>
                      <a:pt x="7810" y="924"/>
                    </a:lnTo>
                    <a:cubicBezTo>
                      <a:pt x="7796" y="1126"/>
                      <a:pt x="7882" y="1314"/>
                      <a:pt x="8041" y="1444"/>
                    </a:cubicBezTo>
                    <a:cubicBezTo>
                      <a:pt x="8951" y="2195"/>
                      <a:pt x="8416" y="3681"/>
                      <a:pt x="7233" y="3681"/>
                    </a:cubicBezTo>
                    <a:cubicBezTo>
                      <a:pt x="6049" y="3681"/>
                      <a:pt x="5515" y="2195"/>
                      <a:pt x="6424" y="1444"/>
                    </a:cubicBezTo>
                    <a:cubicBezTo>
                      <a:pt x="6583" y="1314"/>
                      <a:pt x="6670" y="1126"/>
                      <a:pt x="6670" y="924"/>
                    </a:cubicBezTo>
                    <a:lnTo>
                      <a:pt x="6670" y="462"/>
                    </a:lnTo>
                    <a:cubicBezTo>
                      <a:pt x="6670" y="203"/>
                      <a:pt x="6453" y="0"/>
                      <a:pt x="6208" y="0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8" name="Google Shape;1768;p19"/>
              <p:cNvSpPr/>
              <p:nvPr/>
            </p:nvSpPr>
            <p:spPr>
              <a:xfrm>
                <a:off x="4320051" y="2189714"/>
                <a:ext cx="252493" cy="381507"/>
              </a:xfrm>
              <a:custGeom>
                <a:rect b="b" l="l" r="r" t="t"/>
                <a:pathLst>
                  <a:path extrusionOk="0" h="10755" w="7118">
                    <a:moveTo>
                      <a:pt x="3566" y="0"/>
                    </a:moveTo>
                    <a:cubicBezTo>
                      <a:pt x="2383" y="0"/>
                      <a:pt x="1849" y="1473"/>
                      <a:pt x="2758" y="2238"/>
                    </a:cubicBezTo>
                    <a:cubicBezTo>
                      <a:pt x="2917" y="2368"/>
                      <a:pt x="2989" y="2555"/>
                      <a:pt x="2989" y="2743"/>
                    </a:cubicBezTo>
                    <a:lnTo>
                      <a:pt x="2989" y="3205"/>
                    </a:lnTo>
                    <a:cubicBezTo>
                      <a:pt x="2989" y="3465"/>
                      <a:pt x="2787" y="3667"/>
                      <a:pt x="2527" y="3667"/>
                    </a:cubicBezTo>
                    <a:lnTo>
                      <a:pt x="246" y="3667"/>
                    </a:lnTo>
                    <a:cubicBezTo>
                      <a:pt x="238" y="3666"/>
                      <a:pt x="230" y="3665"/>
                      <a:pt x="222" y="3665"/>
                    </a:cubicBezTo>
                    <a:cubicBezTo>
                      <a:pt x="102" y="3665"/>
                      <a:pt x="1" y="3762"/>
                      <a:pt x="1" y="3883"/>
                    </a:cubicBezTo>
                    <a:lnTo>
                      <a:pt x="1" y="9845"/>
                    </a:lnTo>
                    <a:cubicBezTo>
                      <a:pt x="1" y="10350"/>
                      <a:pt x="405" y="10755"/>
                      <a:pt x="925" y="10755"/>
                    </a:cubicBezTo>
                    <a:lnTo>
                      <a:pt x="6872" y="10755"/>
                    </a:lnTo>
                    <a:cubicBezTo>
                      <a:pt x="7002" y="10755"/>
                      <a:pt x="7103" y="10654"/>
                      <a:pt x="7103" y="10524"/>
                    </a:cubicBezTo>
                    <a:lnTo>
                      <a:pt x="7103" y="8257"/>
                    </a:lnTo>
                    <a:cubicBezTo>
                      <a:pt x="7103" y="7997"/>
                      <a:pt x="6901" y="7795"/>
                      <a:pt x="6641" y="7795"/>
                    </a:cubicBezTo>
                    <a:lnTo>
                      <a:pt x="6194" y="7795"/>
                    </a:lnTo>
                    <a:cubicBezTo>
                      <a:pt x="5992" y="7795"/>
                      <a:pt x="5804" y="7882"/>
                      <a:pt x="5674" y="8026"/>
                    </a:cubicBezTo>
                    <a:cubicBezTo>
                      <a:pt x="5408" y="8343"/>
                      <a:pt x="5055" y="8485"/>
                      <a:pt x="4709" y="8485"/>
                    </a:cubicBezTo>
                    <a:cubicBezTo>
                      <a:pt x="4062" y="8485"/>
                      <a:pt x="3437" y="7989"/>
                      <a:pt x="3437" y="7218"/>
                    </a:cubicBezTo>
                    <a:cubicBezTo>
                      <a:pt x="3437" y="6450"/>
                      <a:pt x="4057" y="5955"/>
                      <a:pt x="4701" y="5955"/>
                    </a:cubicBezTo>
                    <a:cubicBezTo>
                      <a:pt x="5050" y="5955"/>
                      <a:pt x="5406" y="6100"/>
                      <a:pt x="5674" y="6424"/>
                    </a:cubicBezTo>
                    <a:cubicBezTo>
                      <a:pt x="5804" y="6568"/>
                      <a:pt x="5992" y="6655"/>
                      <a:pt x="6194" y="6655"/>
                    </a:cubicBezTo>
                    <a:lnTo>
                      <a:pt x="6656" y="6655"/>
                    </a:lnTo>
                    <a:cubicBezTo>
                      <a:pt x="6916" y="6655"/>
                      <a:pt x="7118" y="6453"/>
                      <a:pt x="7118" y="6193"/>
                    </a:cubicBezTo>
                    <a:lnTo>
                      <a:pt x="7118" y="3667"/>
                    </a:lnTo>
                    <a:lnTo>
                      <a:pt x="4591" y="3667"/>
                    </a:lnTo>
                    <a:cubicBezTo>
                      <a:pt x="4346" y="3667"/>
                      <a:pt x="4129" y="3465"/>
                      <a:pt x="4129" y="3219"/>
                    </a:cubicBezTo>
                    <a:lnTo>
                      <a:pt x="4129" y="2743"/>
                    </a:lnTo>
                    <a:cubicBezTo>
                      <a:pt x="4129" y="2555"/>
                      <a:pt x="4216" y="2368"/>
                      <a:pt x="4375" y="2238"/>
                    </a:cubicBezTo>
                    <a:cubicBezTo>
                      <a:pt x="5284" y="1473"/>
                      <a:pt x="4750" y="0"/>
                      <a:pt x="35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878CF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9" name="Google Shape;1769;p19"/>
              <p:cNvSpPr/>
              <p:nvPr/>
            </p:nvSpPr>
            <p:spPr>
              <a:xfrm>
                <a:off x="4320583" y="2319256"/>
                <a:ext cx="56862" cy="251961"/>
              </a:xfrm>
              <a:custGeom>
                <a:rect b="b" l="l" r="r" t="t"/>
                <a:pathLst>
                  <a:path extrusionOk="0" h="7103" w="1603">
                    <a:moveTo>
                      <a:pt x="231" y="0"/>
                    </a:moveTo>
                    <a:cubicBezTo>
                      <a:pt x="101" y="0"/>
                      <a:pt x="0" y="101"/>
                      <a:pt x="0" y="231"/>
                    </a:cubicBezTo>
                    <a:lnTo>
                      <a:pt x="0" y="6193"/>
                    </a:lnTo>
                    <a:cubicBezTo>
                      <a:pt x="0" y="6698"/>
                      <a:pt x="405" y="7103"/>
                      <a:pt x="910" y="7103"/>
                    </a:cubicBezTo>
                    <a:lnTo>
                      <a:pt x="1603" y="7103"/>
                    </a:lnTo>
                    <a:cubicBezTo>
                      <a:pt x="1097" y="7103"/>
                      <a:pt x="693" y="6698"/>
                      <a:pt x="693" y="6193"/>
                    </a:cubicBezTo>
                    <a:lnTo>
                      <a:pt x="693" y="231"/>
                    </a:lnTo>
                    <a:cubicBezTo>
                      <a:pt x="693" y="101"/>
                      <a:pt x="794" y="0"/>
                      <a:pt x="9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0" name="Google Shape;1770;p19"/>
              <p:cNvSpPr/>
              <p:nvPr/>
            </p:nvSpPr>
            <p:spPr>
              <a:xfrm>
                <a:off x="4385709" y="2190033"/>
                <a:ext cx="69063" cy="129755"/>
              </a:xfrm>
              <a:custGeom>
                <a:rect b="b" l="l" r="r" t="t"/>
                <a:pathLst>
                  <a:path extrusionOk="0" h="3658" w="1947">
                    <a:moveTo>
                      <a:pt x="1714" y="0"/>
                    </a:moveTo>
                    <a:cubicBezTo>
                      <a:pt x="590" y="0"/>
                      <a:pt x="1" y="1444"/>
                      <a:pt x="907" y="2229"/>
                    </a:cubicBezTo>
                    <a:cubicBezTo>
                      <a:pt x="1066" y="2359"/>
                      <a:pt x="1138" y="2546"/>
                      <a:pt x="1138" y="2748"/>
                    </a:cubicBezTo>
                    <a:lnTo>
                      <a:pt x="1138" y="3196"/>
                    </a:lnTo>
                    <a:cubicBezTo>
                      <a:pt x="1138" y="3456"/>
                      <a:pt x="936" y="3658"/>
                      <a:pt x="676" y="3658"/>
                    </a:cubicBezTo>
                    <a:lnTo>
                      <a:pt x="1138" y="3658"/>
                    </a:lnTo>
                    <a:cubicBezTo>
                      <a:pt x="1398" y="3658"/>
                      <a:pt x="1600" y="3456"/>
                      <a:pt x="1600" y="3196"/>
                    </a:cubicBezTo>
                    <a:lnTo>
                      <a:pt x="1600" y="2734"/>
                    </a:lnTo>
                    <a:cubicBezTo>
                      <a:pt x="1600" y="2546"/>
                      <a:pt x="1513" y="2359"/>
                      <a:pt x="1369" y="2229"/>
                    </a:cubicBezTo>
                    <a:cubicBezTo>
                      <a:pt x="561" y="1536"/>
                      <a:pt x="893" y="222"/>
                      <a:pt x="1946" y="20"/>
                    </a:cubicBezTo>
                    <a:cubicBezTo>
                      <a:pt x="1867" y="7"/>
                      <a:pt x="1789" y="0"/>
                      <a:pt x="1714" y="0"/>
                    </a:cubicBez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1" name="Google Shape;1771;p19"/>
              <p:cNvSpPr/>
              <p:nvPr/>
            </p:nvSpPr>
            <p:spPr>
              <a:xfrm>
                <a:off x="4320583" y="2067834"/>
                <a:ext cx="56861" cy="251954"/>
              </a:xfrm>
              <a:custGeom>
                <a:rect b="b" l="l" r="r" t="t"/>
                <a:pathLst>
                  <a:path extrusionOk="0" h="7103" w="1603">
                    <a:moveTo>
                      <a:pt x="910" y="1"/>
                    </a:moveTo>
                    <a:cubicBezTo>
                      <a:pt x="405" y="1"/>
                      <a:pt x="0" y="405"/>
                      <a:pt x="0" y="925"/>
                    </a:cubicBezTo>
                    <a:lnTo>
                      <a:pt x="0" y="6872"/>
                    </a:lnTo>
                    <a:cubicBezTo>
                      <a:pt x="0" y="7002"/>
                      <a:pt x="101" y="7103"/>
                      <a:pt x="231" y="7103"/>
                    </a:cubicBezTo>
                    <a:lnTo>
                      <a:pt x="910" y="7103"/>
                    </a:lnTo>
                    <a:cubicBezTo>
                      <a:pt x="794" y="7103"/>
                      <a:pt x="693" y="7002"/>
                      <a:pt x="693" y="6872"/>
                    </a:cubicBezTo>
                    <a:lnTo>
                      <a:pt x="693" y="925"/>
                    </a:lnTo>
                    <a:cubicBezTo>
                      <a:pt x="693" y="405"/>
                      <a:pt x="1097" y="1"/>
                      <a:pt x="16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2" name="Google Shape;1772;p19"/>
              <p:cNvSpPr/>
              <p:nvPr/>
            </p:nvSpPr>
            <p:spPr>
              <a:xfrm>
                <a:off x="4665686" y="2148567"/>
                <a:ext cx="60976" cy="90062"/>
              </a:xfrm>
              <a:custGeom>
                <a:rect b="b" l="l" r="r" t="t"/>
                <a:pathLst>
                  <a:path extrusionOk="0" h="2539" w="1719">
                    <a:moveTo>
                      <a:pt x="347" y="0"/>
                    </a:moveTo>
                    <a:cubicBezTo>
                      <a:pt x="233" y="0"/>
                      <a:pt x="116" y="16"/>
                      <a:pt x="1" y="49"/>
                    </a:cubicBezTo>
                    <a:cubicBezTo>
                      <a:pt x="1343" y="323"/>
                      <a:pt x="1343" y="2228"/>
                      <a:pt x="15" y="2517"/>
                    </a:cubicBezTo>
                    <a:cubicBezTo>
                      <a:pt x="87" y="2532"/>
                      <a:pt x="163" y="2539"/>
                      <a:pt x="241" y="2539"/>
                    </a:cubicBezTo>
                    <a:cubicBezTo>
                      <a:pt x="318" y="2539"/>
                      <a:pt x="398" y="2532"/>
                      <a:pt x="477" y="2517"/>
                    </a:cubicBezTo>
                    <a:cubicBezTo>
                      <a:pt x="1213" y="2445"/>
                      <a:pt x="1719" y="1752"/>
                      <a:pt x="1589" y="1016"/>
                    </a:cubicBezTo>
                    <a:cubicBezTo>
                      <a:pt x="1468" y="412"/>
                      <a:pt x="933" y="0"/>
                      <a:pt x="347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3" name="Google Shape;1773;p19"/>
              <p:cNvSpPr/>
              <p:nvPr/>
            </p:nvSpPr>
            <p:spPr>
              <a:xfrm>
                <a:off x="4572502" y="2067834"/>
                <a:ext cx="32315" cy="106024"/>
              </a:xfrm>
              <a:custGeom>
                <a:rect b="b" l="l" r="r" t="t"/>
                <a:pathLst>
                  <a:path extrusionOk="0" h="2989" w="911">
                    <a:moveTo>
                      <a:pt x="232" y="1"/>
                    </a:moveTo>
                    <a:cubicBezTo>
                      <a:pt x="102" y="1"/>
                      <a:pt x="1" y="102"/>
                      <a:pt x="1" y="232"/>
                    </a:cubicBezTo>
                    <a:lnTo>
                      <a:pt x="1" y="2527"/>
                    </a:lnTo>
                    <a:cubicBezTo>
                      <a:pt x="1" y="2772"/>
                      <a:pt x="203" y="2974"/>
                      <a:pt x="448" y="2989"/>
                    </a:cubicBezTo>
                    <a:lnTo>
                      <a:pt x="910" y="2989"/>
                    </a:lnTo>
                    <a:cubicBezTo>
                      <a:pt x="665" y="2974"/>
                      <a:pt x="448" y="2772"/>
                      <a:pt x="448" y="2527"/>
                    </a:cubicBezTo>
                    <a:lnTo>
                      <a:pt x="448" y="232"/>
                    </a:lnTo>
                    <a:cubicBezTo>
                      <a:pt x="448" y="102"/>
                      <a:pt x="549" y="1"/>
                      <a:pt x="679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4" name="Google Shape;1774;p19"/>
              <p:cNvSpPr/>
              <p:nvPr/>
            </p:nvSpPr>
            <p:spPr>
              <a:xfrm>
                <a:off x="4572502" y="2214296"/>
                <a:ext cx="32315" cy="105492"/>
              </a:xfrm>
              <a:custGeom>
                <a:rect b="b" l="l" r="r" t="t"/>
                <a:pathLst>
                  <a:path extrusionOk="0" h="2974" w="911">
                    <a:moveTo>
                      <a:pt x="448" y="0"/>
                    </a:moveTo>
                    <a:cubicBezTo>
                      <a:pt x="203" y="0"/>
                      <a:pt x="1" y="202"/>
                      <a:pt x="1" y="448"/>
                    </a:cubicBezTo>
                    <a:lnTo>
                      <a:pt x="1" y="2974"/>
                    </a:lnTo>
                    <a:lnTo>
                      <a:pt x="448" y="2974"/>
                    </a:lnTo>
                    <a:lnTo>
                      <a:pt x="448" y="448"/>
                    </a:lnTo>
                    <a:cubicBezTo>
                      <a:pt x="448" y="202"/>
                      <a:pt x="665" y="0"/>
                      <a:pt x="910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5" name="Google Shape;1775;p19"/>
              <p:cNvSpPr/>
              <p:nvPr/>
            </p:nvSpPr>
            <p:spPr>
              <a:xfrm>
                <a:off x="4641104" y="2319752"/>
                <a:ext cx="65092" cy="129865"/>
              </a:xfrm>
              <a:custGeom>
                <a:rect b="b" l="l" r="r" t="t"/>
                <a:pathLst>
                  <a:path extrusionOk="0" h="3661" w="1835">
                    <a:moveTo>
                      <a:pt x="578" y="1"/>
                    </a:moveTo>
                    <a:cubicBezTo>
                      <a:pt x="824" y="1"/>
                      <a:pt x="1026" y="203"/>
                      <a:pt x="1026" y="463"/>
                    </a:cubicBezTo>
                    <a:lnTo>
                      <a:pt x="1026" y="925"/>
                    </a:lnTo>
                    <a:cubicBezTo>
                      <a:pt x="1026" y="1127"/>
                      <a:pt x="939" y="1314"/>
                      <a:pt x="795" y="1444"/>
                    </a:cubicBezTo>
                    <a:cubicBezTo>
                      <a:pt x="1" y="2108"/>
                      <a:pt x="319" y="3408"/>
                      <a:pt x="1329" y="3639"/>
                    </a:cubicBezTo>
                    <a:cubicBezTo>
                      <a:pt x="1416" y="3653"/>
                      <a:pt x="1499" y="3660"/>
                      <a:pt x="1582" y="3660"/>
                    </a:cubicBezTo>
                    <a:cubicBezTo>
                      <a:pt x="1665" y="3660"/>
                      <a:pt x="1748" y="3653"/>
                      <a:pt x="1834" y="3639"/>
                    </a:cubicBezTo>
                    <a:lnTo>
                      <a:pt x="1791" y="3624"/>
                    </a:lnTo>
                    <a:cubicBezTo>
                      <a:pt x="780" y="3393"/>
                      <a:pt x="463" y="2108"/>
                      <a:pt x="1257" y="1430"/>
                    </a:cubicBezTo>
                    <a:cubicBezTo>
                      <a:pt x="1401" y="1314"/>
                      <a:pt x="1488" y="1112"/>
                      <a:pt x="1488" y="925"/>
                    </a:cubicBezTo>
                    <a:lnTo>
                      <a:pt x="1488" y="463"/>
                    </a:lnTo>
                    <a:cubicBezTo>
                      <a:pt x="1488" y="203"/>
                      <a:pt x="1286" y="1"/>
                      <a:pt x="10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6" name="Google Shape;1776;p19"/>
              <p:cNvSpPr/>
              <p:nvPr/>
            </p:nvSpPr>
            <p:spPr>
              <a:xfrm>
                <a:off x="4556114" y="2319256"/>
                <a:ext cx="32315" cy="106027"/>
              </a:xfrm>
              <a:custGeom>
                <a:rect b="b" l="l" r="r" t="t"/>
                <a:pathLst>
                  <a:path extrusionOk="0" h="2989" w="911">
                    <a:moveTo>
                      <a:pt x="448" y="0"/>
                    </a:moveTo>
                    <a:lnTo>
                      <a:pt x="448" y="2527"/>
                    </a:lnTo>
                    <a:cubicBezTo>
                      <a:pt x="448" y="2786"/>
                      <a:pt x="246" y="2989"/>
                      <a:pt x="1" y="2989"/>
                    </a:cubicBezTo>
                    <a:lnTo>
                      <a:pt x="463" y="2989"/>
                    </a:lnTo>
                    <a:cubicBezTo>
                      <a:pt x="708" y="2989"/>
                      <a:pt x="910" y="2786"/>
                      <a:pt x="910" y="2527"/>
                    </a:cubicBezTo>
                    <a:lnTo>
                      <a:pt x="91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7" name="Google Shape;1777;p19"/>
              <p:cNvSpPr/>
              <p:nvPr/>
            </p:nvSpPr>
            <p:spPr>
              <a:xfrm>
                <a:off x="4433737" y="2400911"/>
                <a:ext cx="61474" cy="90100"/>
              </a:xfrm>
              <a:custGeom>
                <a:rect b="b" l="l" r="r" t="t"/>
                <a:pathLst>
                  <a:path extrusionOk="0" h="2540" w="1733">
                    <a:moveTo>
                      <a:pt x="1487" y="1"/>
                    </a:moveTo>
                    <a:cubicBezTo>
                      <a:pt x="1412" y="1"/>
                      <a:pt x="1336" y="8"/>
                      <a:pt x="1256" y="23"/>
                    </a:cubicBezTo>
                    <a:cubicBezTo>
                      <a:pt x="520" y="95"/>
                      <a:pt x="1" y="788"/>
                      <a:pt x="145" y="1509"/>
                    </a:cubicBezTo>
                    <a:cubicBezTo>
                      <a:pt x="254" y="2126"/>
                      <a:pt x="787" y="2540"/>
                      <a:pt x="1382" y="2540"/>
                    </a:cubicBezTo>
                    <a:cubicBezTo>
                      <a:pt x="1497" y="2540"/>
                      <a:pt x="1615" y="2524"/>
                      <a:pt x="1733" y="2491"/>
                    </a:cubicBezTo>
                    <a:cubicBezTo>
                      <a:pt x="1026" y="2361"/>
                      <a:pt x="578" y="1683"/>
                      <a:pt x="737" y="990"/>
                    </a:cubicBezTo>
                    <a:cubicBezTo>
                      <a:pt x="838" y="499"/>
                      <a:pt x="1228" y="109"/>
                      <a:pt x="1718" y="23"/>
                    </a:cubicBezTo>
                    <a:cubicBezTo>
                      <a:pt x="1639" y="8"/>
                      <a:pt x="1563" y="1"/>
                      <a:pt x="14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8" name="Google Shape;1778;p19"/>
              <p:cNvSpPr/>
              <p:nvPr/>
            </p:nvSpPr>
            <p:spPr>
              <a:xfrm>
                <a:off x="4556114" y="2465682"/>
                <a:ext cx="40510" cy="105531"/>
              </a:xfrm>
              <a:custGeom>
                <a:rect b="b" l="l" r="r" t="t"/>
                <a:pathLst>
                  <a:path extrusionOk="0" h="2975" w="1142">
                    <a:moveTo>
                      <a:pt x="1" y="1"/>
                    </a:moveTo>
                    <a:cubicBezTo>
                      <a:pt x="246" y="1"/>
                      <a:pt x="448" y="203"/>
                      <a:pt x="448" y="463"/>
                    </a:cubicBezTo>
                    <a:lnTo>
                      <a:pt x="448" y="2744"/>
                    </a:lnTo>
                    <a:cubicBezTo>
                      <a:pt x="448" y="2874"/>
                      <a:pt x="549" y="2975"/>
                      <a:pt x="679" y="2975"/>
                    </a:cubicBezTo>
                    <a:lnTo>
                      <a:pt x="1141" y="2975"/>
                    </a:lnTo>
                    <a:cubicBezTo>
                      <a:pt x="1011" y="2975"/>
                      <a:pt x="910" y="2874"/>
                      <a:pt x="910" y="2744"/>
                    </a:cubicBezTo>
                    <a:lnTo>
                      <a:pt x="910" y="463"/>
                    </a:lnTo>
                    <a:cubicBezTo>
                      <a:pt x="910" y="203"/>
                      <a:pt x="708" y="1"/>
                      <a:pt x="4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79" name="Google Shape;1779;p19"/>
          <p:cNvGrpSpPr/>
          <p:nvPr/>
        </p:nvGrpSpPr>
        <p:grpSpPr>
          <a:xfrm>
            <a:off x="1170273" y="3525856"/>
            <a:ext cx="759427" cy="759427"/>
            <a:chOff x="6839250" y="1915150"/>
            <a:chExt cx="785100" cy="785100"/>
          </a:xfrm>
        </p:grpSpPr>
        <p:sp>
          <p:nvSpPr>
            <p:cNvPr id="1780" name="Google Shape;1780;p19"/>
            <p:cNvSpPr/>
            <p:nvPr/>
          </p:nvSpPr>
          <p:spPr>
            <a:xfrm>
              <a:off x="6839250" y="1915150"/>
              <a:ext cx="785100" cy="785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81" name="Google Shape;1781;p19"/>
            <p:cNvGrpSpPr/>
            <p:nvPr/>
          </p:nvGrpSpPr>
          <p:grpSpPr>
            <a:xfrm>
              <a:off x="6983008" y="2092915"/>
              <a:ext cx="481670" cy="479735"/>
              <a:chOff x="4652476" y="2898915"/>
              <a:chExt cx="386015" cy="384495"/>
            </a:xfrm>
          </p:grpSpPr>
          <p:sp>
            <p:nvSpPr>
              <p:cNvPr id="1782" name="Google Shape;1782;p19"/>
              <p:cNvSpPr/>
              <p:nvPr/>
            </p:nvSpPr>
            <p:spPr>
              <a:xfrm>
                <a:off x="4842456" y="3088895"/>
                <a:ext cx="60190" cy="60190"/>
              </a:xfrm>
              <a:custGeom>
                <a:rect b="b" l="l" r="r" t="t"/>
                <a:pathLst>
                  <a:path extrusionOk="0" h="2296" w="2296">
                    <a:moveTo>
                      <a:pt x="592" y="0"/>
                    </a:moveTo>
                    <a:lnTo>
                      <a:pt x="0" y="592"/>
                    </a:lnTo>
                    <a:lnTo>
                      <a:pt x="1704" y="2295"/>
                    </a:lnTo>
                    <a:lnTo>
                      <a:pt x="2295" y="1703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3" name="Google Shape;1783;p19"/>
              <p:cNvSpPr/>
              <p:nvPr/>
            </p:nvSpPr>
            <p:spPr>
              <a:xfrm>
                <a:off x="4652476" y="2898915"/>
                <a:ext cx="247889" cy="247889"/>
              </a:xfrm>
              <a:custGeom>
                <a:rect b="b" l="l" r="r" t="t"/>
                <a:pathLst>
                  <a:path extrusionOk="0" h="9456" w="9456">
                    <a:moveTo>
                      <a:pt x="4721" y="1"/>
                    </a:moveTo>
                    <a:cubicBezTo>
                      <a:pt x="2108" y="1"/>
                      <a:pt x="1" y="2108"/>
                      <a:pt x="1" y="4721"/>
                    </a:cubicBezTo>
                    <a:cubicBezTo>
                      <a:pt x="1" y="7334"/>
                      <a:pt x="2108" y="9456"/>
                      <a:pt x="4721" y="9456"/>
                    </a:cubicBezTo>
                    <a:cubicBezTo>
                      <a:pt x="7334" y="9456"/>
                      <a:pt x="9456" y="7334"/>
                      <a:pt x="9456" y="4721"/>
                    </a:cubicBezTo>
                    <a:cubicBezTo>
                      <a:pt x="9456" y="2108"/>
                      <a:pt x="7334" y="1"/>
                      <a:pt x="4721" y="1"/>
                    </a:cubicBez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4" name="Google Shape;1784;p19"/>
              <p:cNvSpPr/>
              <p:nvPr/>
            </p:nvSpPr>
            <p:spPr>
              <a:xfrm>
                <a:off x="4680866" y="2927306"/>
                <a:ext cx="191134" cy="191134"/>
              </a:xfrm>
              <a:custGeom>
                <a:rect b="b" l="l" r="r" t="t"/>
                <a:pathLst>
                  <a:path extrusionOk="0" h="7291" w="7291">
                    <a:moveTo>
                      <a:pt x="3638" y="0"/>
                    </a:moveTo>
                    <a:cubicBezTo>
                      <a:pt x="1632" y="0"/>
                      <a:pt x="0" y="1631"/>
                      <a:pt x="0" y="3638"/>
                    </a:cubicBezTo>
                    <a:cubicBezTo>
                      <a:pt x="0" y="5659"/>
                      <a:pt x="1632" y="7290"/>
                      <a:pt x="3638" y="7290"/>
                    </a:cubicBezTo>
                    <a:cubicBezTo>
                      <a:pt x="5659" y="7290"/>
                      <a:pt x="7290" y="5659"/>
                      <a:pt x="7290" y="3638"/>
                    </a:cubicBezTo>
                    <a:cubicBezTo>
                      <a:pt x="7290" y="1631"/>
                      <a:pt x="5659" y="0"/>
                      <a:pt x="36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5" name="Google Shape;1785;p19"/>
              <p:cNvSpPr/>
              <p:nvPr/>
            </p:nvSpPr>
            <p:spPr>
              <a:xfrm>
                <a:off x="4869693" y="3117653"/>
                <a:ext cx="168798" cy="165757"/>
              </a:xfrm>
              <a:custGeom>
                <a:rect b="b" l="l" r="r" t="t"/>
                <a:pathLst>
                  <a:path extrusionOk="0" h="6323" w="6439">
                    <a:moveTo>
                      <a:pt x="1293" y="0"/>
                    </a:moveTo>
                    <a:cubicBezTo>
                      <a:pt x="1145" y="0"/>
                      <a:pt x="997" y="58"/>
                      <a:pt x="881" y="173"/>
                    </a:cubicBezTo>
                    <a:lnTo>
                      <a:pt x="232" y="823"/>
                    </a:lnTo>
                    <a:cubicBezTo>
                      <a:pt x="1" y="1054"/>
                      <a:pt x="1" y="1415"/>
                      <a:pt x="232" y="1646"/>
                    </a:cubicBezTo>
                    <a:lnTo>
                      <a:pt x="4735" y="6150"/>
                    </a:lnTo>
                    <a:cubicBezTo>
                      <a:pt x="4851" y="6265"/>
                      <a:pt x="4999" y="6323"/>
                      <a:pt x="5147" y="6323"/>
                    </a:cubicBezTo>
                    <a:cubicBezTo>
                      <a:pt x="5295" y="6323"/>
                      <a:pt x="5443" y="6265"/>
                      <a:pt x="5558" y="6150"/>
                    </a:cubicBezTo>
                    <a:lnTo>
                      <a:pt x="6208" y="5500"/>
                    </a:lnTo>
                    <a:cubicBezTo>
                      <a:pt x="6439" y="5269"/>
                      <a:pt x="6439" y="4908"/>
                      <a:pt x="6208" y="4677"/>
                    </a:cubicBezTo>
                    <a:lnTo>
                      <a:pt x="1704" y="173"/>
                    </a:lnTo>
                    <a:cubicBezTo>
                      <a:pt x="1588" y="58"/>
                      <a:pt x="1441" y="0"/>
                      <a:pt x="1293" y="0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6" name="Google Shape;1786;p19"/>
              <p:cNvSpPr/>
              <p:nvPr/>
            </p:nvSpPr>
            <p:spPr>
              <a:xfrm>
                <a:off x="4881437" y="3118020"/>
                <a:ext cx="157054" cy="155560"/>
              </a:xfrm>
              <a:custGeom>
                <a:rect b="b" l="l" r="r" t="t"/>
                <a:pathLst>
                  <a:path extrusionOk="0" h="5934" w="5991">
                    <a:moveTo>
                      <a:pt x="25" y="582"/>
                    </a:moveTo>
                    <a:cubicBezTo>
                      <a:pt x="17" y="590"/>
                      <a:pt x="8" y="598"/>
                      <a:pt x="0" y="607"/>
                    </a:cubicBezTo>
                    <a:lnTo>
                      <a:pt x="25" y="582"/>
                    </a:lnTo>
                    <a:close/>
                    <a:moveTo>
                      <a:pt x="845" y="1"/>
                    </a:moveTo>
                    <a:cubicBezTo>
                      <a:pt x="697" y="1"/>
                      <a:pt x="549" y="58"/>
                      <a:pt x="433" y="174"/>
                    </a:cubicBezTo>
                    <a:lnTo>
                      <a:pt x="25" y="582"/>
                    </a:lnTo>
                    <a:lnTo>
                      <a:pt x="25" y="582"/>
                    </a:lnTo>
                    <a:cubicBezTo>
                      <a:pt x="131" y="483"/>
                      <a:pt x="267" y="434"/>
                      <a:pt x="404" y="434"/>
                    </a:cubicBezTo>
                    <a:cubicBezTo>
                      <a:pt x="552" y="434"/>
                      <a:pt x="700" y="491"/>
                      <a:pt x="808" y="607"/>
                    </a:cubicBezTo>
                    <a:lnTo>
                      <a:pt x="5327" y="5111"/>
                    </a:lnTo>
                    <a:cubicBezTo>
                      <a:pt x="5543" y="5342"/>
                      <a:pt x="5543" y="5703"/>
                      <a:pt x="5327" y="5934"/>
                    </a:cubicBezTo>
                    <a:lnTo>
                      <a:pt x="5760" y="5501"/>
                    </a:lnTo>
                    <a:cubicBezTo>
                      <a:pt x="5991" y="5270"/>
                      <a:pt x="5991" y="4909"/>
                      <a:pt x="5760" y="4678"/>
                    </a:cubicBezTo>
                    <a:lnTo>
                      <a:pt x="1256" y="174"/>
                    </a:lnTo>
                    <a:cubicBezTo>
                      <a:pt x="1140" y="58"/>
                      <a:pt x="993" y="1"/>
                      <a:pt x="8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7" name="Google Shape;1787;p19"/>
              <p:cNvSpPr/>
              <p:nvPr/>
            </p:nvSpPr>
            <p:spPr>
              <a:xfrm>
                <a:off x="4952952" y="3199391"/>
                <a:ext cx="54134" cy="54134"/>
              </a:xfrm>
              <a:custGeom>
                <a:rect b="b" l="l" r="r" t="t"/>
                <a:pathLst>
                  <a:path extrusionOk="0" h="2065" w="2065">
                    <a:moveTo>
                      <a:pt x="1458" y="0"/>
                    </a:moveTo>
                    <a:lnTo>
                      <a:pt x="0" y="1473"/>
                    </a:lnTo>
                    <a:lnTo>
                      <a:pt x="592" y="2064"/>
                    </a:lnTo>
                    <a:lnTo>
                      <a:pt x="2065" y="607"/>
                    </a:lnTo>
                    <a:lnTo>
                      <a:pt x="1458" y="0"/>
                    </a:ln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8" name="Google Shape;1788;p19"/>
              <p:cNvSpPr/>
              <p:nvPr/>
            </p:nvSpPr>
            <p:spPr>
              <a:xfrm>
                <a:off x="4931377" y="3179232"/>
                <a:ext cx="55209" cy="50464"/>
              </a:xfrm>
              <a:custGeom>
                <a:rect b="b" l="l" r="r" t="t"/>
                <a:pathLst>
                  <a:path extrusionOk="0" h="1925" w="2106">
                    <a:moveTo>
                      <a:pt x="1771" y="0"/>
                    </a:moveTo>
                    <a:cubicBezTo>
                      <a:pt x="1713" y="0"/>
                      <a:pt x="1653" y="26"/>
                      <a:pt x="1603" y="91"/>
                    </a:cubicBezTo>
                    <a:lnTo>
                      <a:pt x="130" y="1549"/>
                    </a:lnTo>
                    <a:cubicBezTo>
                      <a:pt x="1" y="1693"/>
                      <a:pt x="102" y="1924"/>
                      <a:pt x="289" y="1924"/>
                    </a:cubicBezTo>
                    <a:cubicBezTo>
                      <a:pt x="347" y="1924"/>
                      <a:pt x="405" y="1910"/>
                      <a:pt x="448" y="1866"/>
                    </a:cubicBezTo>
                    <a:lnTo>
                      <a:pt x="1920" y="394"/>
                    </a:lnTo>
                    <a:cubicBezTo>
                      <a:pt x="2105" y="242"/>
                      <a:pt x="1947" y="0"/>
                      <a:pt x="1771" y="0"/>
                    </a:cubicBez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9" name="Google Shape;1789;p19"/>
              <p:cNvSpPr/>
              <p:nvPr/>
            </p:nvSpPr>
            <p:spPr>
              <a:xfrm>
                <a:off x="4736101" y="2955670"/>
                <a:ext cx="87453" cy="95396"/>
              </a:xfrm>
              <a:custGeom>
                <a:rect b="b" l="l" r="r" t="t"/>
                <a:pathLst>
                  <a:path extrusionOk="0" h="3639" w="3336">
                    <a:moveTo>
                      <a:pt x="1529" y="1"/>
                    </a:moveTo>
                    <a:cubicBezTo>
                      <a:pt x="1161" y="1"/>
                      <a:pt x="789" y="133"/>
                      <a:pt x="492" y="405"/>
                    </a:cubicBezTo>
                    <a:cubicBezTo>
                      <a:pt x="174" y="694"/>
                      <a:pt x="1" y="1098"/>
                      <a:pt x="1" y="1517"/>
                    </a:cubicBezTo>
                    <a:cubicBezTo>
                      <a:pt x="1" y="1863"/>
                      <a:pt x="257" y="2036"/>
                      <a:pt x="513" y="2036"/>
                    </a:cubicBezTo>
                    <a:cubicBezTo>
                      <a:pt x="770" y="2036"/>
                      <a:pt x="1026" y="1863"/>
                      <a:pt x="1026" y="1517"/>
                    </a:cubicBezTo>
                    <a:cubicBezTo>
                      <a:pt x="1026" y="1236"/>
                      <a:pt x="1270" y="1011"/>
                      <a:pt x="1549" y="1011"/>
                    </a:cubicBezTo>
                    <a:cubicBezTo>
                      <a:pt x="1557" y="1011"/>
                      <a:pt x="1566" y="1011"/>
                      <a:pt x="1574" y="1011"/>
                    </a:cubicBezTo>
                    <a:cubicBezTo>
                      <a:pt x="1820" y="1040"/>
                      <a:pt x="2022" y="1242"/>
                      <a:pt x="2051" y="1488"/>
                    </a:cubicBezTo>
                    <a:cubicBezTo>
                      <a:pt x="2051" y="1704"/>
                      <a:pt x="1935" y="1892"/>
                      <a:pt x="1748" y="1979"/>
                    </a:cubicBezTo>
                    <a:cubicBezTo>
                      <a:pt x="1300" y="2181"/>
                      <a:pt x="1011" y="2628"/>
                      <a:pt x="1026" y="3119"/>
                    </a:cubicBezTo>
                    <a:cubicBezTo>
                      <a:pt x="1026" y="3408"/>
                      <a:pt x="1257" y="3639"/>
                      <a:pt x="1531" y="3639"/>
                    </a:cubicBezTo>
                    <a:cubicBezTo>
                      <a:pt x="1820" y="3639"/>
                      <a:pt x="2051" y="3422"/>
                      <a:pt x="2051" y="3133"/>
                    </a:cubicBezTo>
                    <a:cubicBezTo>
                      <a:pt x="2051" y="3047"/>
                      <a:pt x="2108" y="2960"/>
                      <a:pt x="2181" y="2931"/>
                    </a:cubicBezTo>
                    <a:cubicBezTo>
                      <a:pt x="3032" y="2527"/>
                      <a:pt x="3335" y="1459"/>
                      <a:pt x="2801" y="679"/>
                    </a:cubicBezTo>
                    <a:cubicBezTo>
                      <a:pt x="2505" y="234"/>
                      <a:pt x="2020" y="1"/>
                      <a:pt x="1529" y="1"/>
                    </a:cubicBez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0" name="Google Shape;1790;p19"/>
              <p:cNvSpPr/>
              <p:nvPr/>
            </p:nvSpPr>
            <p:spPr>
              <a:xfrm>
                <a:off x="4762972" y="3064279"/>
                <a:ext cx="26897" cy="28050"/>
              </a:xfrm>
              <a:custGeom>
                <a:rect b="b" l="l" r="r" t="t"/>
                <a:pathLst>
                  <a:path extrusionOk="0" h="1070" w="1026">
                    <a:moveTo>
                      <a:pt x="513" y="1"/>
                    </a:moveTo>
                    <a:cubicBezTo>
                      <a:pt x="257" y="1"/>
                      <a:pt x="1" y="174"/>
                      <a:pt x="1" y="520"/>
                    </a:cubicBezTo>
                    <a:lnTo>
                      <a:pt x="1" y="549"/>
                    </a:lnTo>
                    <a:cubicBezTo>
                      <a:pt x="1" y="838"/>
                      <a:pt x="232" y="1069"/>
                      <a:pt x="506" y="1069"/>
                    </a:cubicBezTo>
                    <a:cubicBezTo>
                      <a:pt x="795" y="1069"/>
                      <a:pt x="1026" y="838"/>
                      <a:pt x="1026" y="549"/>
                    </a:cubicBezTo>
                    <a:lnTo>
                      <a:pt x="1026" y="520"/>
                    </a:lnTo>
                    <a:cubicBezTo>
                      <a:pt x="1026" y="174"/>
                      <a:pt x="769" y="1"/>
                      <a:pt x="513" y="1"/>
                    </a:cubicBez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91" name="Google Shape;1791;p19"/>
          <p:cNvSpPr txBox="1"/>
          <p:nvPr/>
        </p:nvSpPr>
        <p:spPr>
          <a:xfrm>
            <a:off x="4730175" y="2455550"/>
            <a:ext cx="40320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349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•"/>
            </a:pPr>
            <a:r>
              <a:rPr b="0" i="0" lang="en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Drop semua baris nilai New_Visitor</a:t>
            </a:r>
            <a:endParaRPr b="0" i="0" sz="13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349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•"/>
            </a:pPr>
            <a:r>
              <a:rPr b="0" i="0" lang="en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Replace nilai Other menjadi Returning_Visitor</a:t>
            </a:r>
            <a:endParaRPr b="0" i="0" sz="13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349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•"/>
            </a:pPr>
            <a:r>
              <a:rPr b="0" i="0" lang="en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Jumlah baris setelah di drop 10636 baris</a:t>
            </a:r>
            <a:endParaRPr b="0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5240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2" name="Google Shape;1792;p19"/>
          <p:cNvSpPr txBox="1"/>
          <p:nvPr>
            <p:ph idx="5" type="subTitle"/>
          </p:nvPr>
        </p:nvSpPr>
        <p:spPr>
          <a:xfrm>
            <a:off x="2042460" y="2503420"/>
            <a:ext cx="2395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600"/>
              <a:t>HANDLING VISITOR TYPE</a:t>
            </a:r>
            <a:endParaRPr sz="1600"/>
          </a:p>
        </p:txBody>
      </p:sp>
      <p:sp>
        <p:nvSpPr>
          <p:cNvPr id="1793" name="Google Shape;1793;p19"/>
          <p:cNvSpPr txBox="1"/>
          <p:nvPr/>
        </p:nvSpPr>
        <p:spPr>
          <a:xfrm>
            <a:off x="724998" y="474186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b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3000" u="none" cap="none" strike="noStrik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DATA </a:t>
            </a:r>
            <a:r>
              <a:rPr b="0" i="0" lang="en" sz="3000" u="none" cap="none" strike="noStrike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CLEANSING</a:t>
            </a:r>
            <a:br>
              <a:rPr b="0" i="0" lang="en" sz="3000" u="none" cap="none" strike="noStrike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</a:b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4" name="Google Shape;1794;p19"/>
          <p:cNvGrpSpPr/>
          <p:nvPr/>
        </p:nvGrpSpPr>
        <p:grpSpPr>
          <a:xfrm>
            <a:off x="1170273" y="2417750"/>
            <a:ext cx="759457" cy="785114"/>
            <a:chOff x="4810116" y="2041544"/>
            <a:chExt cx="572700" cy="572700"/>
          </a:xfrm>
        </p:grpSpPr>
        <p:sp>
          <p:nvSpPr>
            <p:cNvPr id="1795" name="Google Shape;1795;p19"/>
            <p:cNvSpPr/>
            <p:nvPr/>
          </p:nvSpPr>
          <p:spPr>
            <a:xfrm>
              <a:off x="4810116" y="2041544"/>
              <a:ext cx="572700" cy="57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96" name="Google Shape;1796;p19"/>
            <p:cNvGrpSpPr/>
            <p:nvPr/>
          </p:nvGrpSpPr>
          <p:grpSpPr>
            <a:xfrm>
              <a:off x="4906184" y="2137420"/>
              <a:ext cx="380588" cy="380984"/>
              <a:chOff x="1845321" y="1512744"/>
              <a:chExt cx="352723" cy="353090"/>
            </a:xfrm>
          </p:grpSpPr>
          <p:sp>
            <p:nvSpPr>
              <p:cNvPr id="1797" name="Google Shape;1797;p19"/>
              <p:cNvSpPr/>
              <p:nvPr/>
            </p:nvSpPr>
            <p:spPr>
              <a:xfrm>
                <a:off x="1964888" y="1700444"/>
                <a:ext cx="113563" cy="96917"/>
              </a:xfrm>
              <a:custGeom>
                <a:rect b="b" l="l" r="r" t="t"/>
                <a:pathLst>
                  <a:path extrusionOk="0" h="3697" w="4332">
                    <a:moveTo>
                      <a:pt x="1517" y="1"/>
                    </a:moveTo>
                    <a:lnTo>
                      <a:pt x="1517" y="289"/>
                    </a:lnTo>
                    <a:cubicBezTo>
                      <a:pt x="1517" y="376"/>
                      <a:pt x="1459" y="463"/>
                      <a:pt x="1387" y="492"/>
                    </a:cubicBezTo>
                    <a:lnTo>
                      <a:pt x="391" y="925"/>
                    </a:lnTo>
                    <a:cubicBezTo>
                      <a:pt x="145" y="1026"/>
                      <a:pt x="1" y="1257"/>
                      <a:pt x="1" y="1516"/>
                    </a:cubicBezTo>
                    <a:lnTo>
                      <a:pt x="1" y="3696"/>
                    </a:lnTo>
                    <a:lnTo>
                      <a:pt x="4332" y="3696"/>
                    </a:lnTo>
                    <a:lnTo>
                      <a:pt x="4332" y="1516"/>
                    </a:lnTo>
                    <a:cubicBezTo>
                      <a:pt x="4332" y="1257"/>
                      <a:pt x="4173" y="1026"/>
                      <a:pt x="3942" y="925"/>
                    </a:cubicBezTo>
                    <a:lnTo>
                      <a:pt x="2946" y="492"/>
                    </a:lnTo>
                    <a:cubicBezTo>
                      <a:pt x="2859" y="463"/>
                      <a:pt x="2816" y="376"/>
                      <a:pt x="2816" y="289"/>
                    </a:cubicBezTo>
                    <a:lnTo>
                      <a:pt x="28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8" name="Google Shape;1798;p19"/>
              <p:cNvSpPr/>
              <p:nvPr/>
            </p:nvSpPr>
            <p:spPr>
              <a:xfrm>
                <a:off x="2001615" y="1700444"/>
                <a:ext cx="39742" cy="17066"/>
              </a:xfrm>
              <a:custGeom>
                <a:rect b="b" l="l" r="r" t="t"/>
                <a:pathLst>
                  <a:path extrusionOk="0" h="651" w="1516">
                    <a:moveTo>
                      <a:pt x="116" y="1"/>
                    </a:moveTo>
                    <a:lnTo>
                      <a:pt x="116" y="289"/>
                    </a:lnTo>
                    <a:cubicBezTo>
                      <a:pt x="116" y="362"/>
                      <a:pt x="72" y="434"/>
                      <a:pt x="0" y="477"/>
                    </a:cubicBezTo>
                    <a:cubicBezTo>
                      <a:pt x="246" y="593"/>
                      <a:pt x="505" y="650"/>
                      <a:pt x="765" y="650"/>
                    </a:cubicBezTo>
                    <a:cubicBezTo>
                      <a:pt x="1025" y="650"/>
                      <a:pt x="1285" y="593"/>
                      <a:pt x="1516" y="477"/>
                    </a:cubicBezTo>
                    <a:cubicBezTo>
                      <a:pt x="1458" y="434"/>
                      <a:pt x="1415" y="362"/>
                      <a:pt x="1415" y="289"/>
                    </a:cubicBez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9" name="Google Shape;1799;p19"/>
              <p:cNvSpPr/>
              <p:nvPr/>
            </p:nvSpPr>
            <p:spPr>
              <a:xfrm>
                <a:off x="1964521" y="1715203"/>
                <a:ext cx="113930" cy="82158"/>
              </a:xfrm>
              <a:custGeom>
                <a:rect b="b" l="l" r="r" t="t"/>
                <a:pathLst>
                  <a:path extrusionOk="0" h="3134" w="4346">
                    <a:moveTo>
                      <a:pt x="1256" y="1"/>
                    </a:moveTo>
                    <a:lnTo>
                      <a:pt x="405" y="362"/>
                    </a:lnTo>
                    <a:cubicBezTo>
                      <a:pt x="159" y="463"/>
                      <a:pt x="1" y="694"/>
                      <a:pt x="15" y="953"/>
                    </a:cubicBezTo>
                    <a:lnTo>
                      <a:pt x="15" y="3133"/>
                    </a:lnTo>
                    <a:lnTo>
                      <a:pt x="4346" y="3133"/>
                    </a:lnTo>
                    <a:lnTo>
                      <a:pt x="4346" y="953"/>
                    </a:lnTo>
                    <a:cubicBezTo>
                      <a:pt x="4346" y="694"/>
                      <a:pt x="4187" y="463"/>
                      <a:pt x="3956" y="362"/>
                    </a:cubicBezTo>
                    <a:lnTo>
                      <a:pt x="3104" y="1"/>
                    </a:lnTo>
                    <a:cubicBezTo>
                      <a:pt x="2895" y="347"/>
                      <a:pt x="2538" y="520"/>
                      <a:pt x="2180" y="520"/>
                    </a:cubicBezTo>
                    <a:cubicBezTo>
                      <a:pt x="1823" y="520"/>
                      <a:pt x="1466" y="347"/>
                      <a:pt x="12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0" name="Google Shape;1800;p19"/>
              <p:cNvSpPr/>
              <p:nvPr/>
            </p:nvSpPr>
            <p:spPr>
              <a:xfrm>
                <a:off x="1981560" y="1620986"/>
                <a:ext cx="28784" cy="62077"/>
              </a:xfrm>
              <a:custGeom>
                <a:rect b="b" l="l" r="r" t="t"/>
                <a:pathLst>
                  <a:path extrusionOk="0" h="2368" w="1098">
                    <a:moveTo>
                      <a:pt x="664" y="0"/>
                    </a:moveTo>
                    <a:cubicBezTo>
                      <a:pt x="303" y="0"/>
                      <a:pt x="0" y="289"/>
                      <a:pt x="15" y="650"/>
                    </a:cubicBezTo>
                    <a:lnTo>
                      <a:pt x="15" y="794"/>
                    </a:lnTo>
                    <a:cubicBezTo>
                      <a:pt x="15" y="982"/>
                      <a:pt x="43" y="1155"/>
                      <a:pt x="101" y="1343"/>
                    </a:cubicBezTo>
                    <a:lnTo>
                      <a:pt x="448" y="2368"/>
                    </a:lnTo>
                    <a:lnTo>
                      <a:pt x="1097" y="2368"/>
                    </a:lnTo>
                    <a:lnTo>
                      <a:pt x="10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1" name="Google Shape;1801;p19"/>
              <p:cNvSpPr/>
              <p:nvPr/>
            </p:nvSpPr>
            <p:spPr>
              <a:xfrm>
                <a:off x="1993278" y="1615297"/>
                <a:ext cx="68159" cy="68159"/>
              </a:xfrm>
              <a:custGeom>
                <a:rect b="b" l="l" r="r" t="t"/>
                <a:pathLst>
                  <a:path extrusionOk="0" h="2600" w="2600">
                    <a:moveTo>
                      <a:pt x="650" y="1"/>
                    </a:moveTo>
                    <a:cubicBezTo>
                      <a:pt x="289" y="1"/>
                      <a:pt x="1" y="289"/>
                      <a:pt x="1" y="650"/>
                    </a:cubicBezTo>
                    <a:cubicBezTo>
                      <a:pt x="1" y="896"/>
                      <a:pt x="188" y="1083"/>
                      <a:pt x="434" y="1083"/>
                    </a:cubicBezTo>
                    <a:lnTo>
                      <a:pt x="2166" y="2599"/>
                    </a:lnTo>
                    <a:lnTo>
                      <a:pt x="2527" y="1314"/>
                    </a:lnTo>
                    <a:cubicBezTo>
                      <a:pt x="2585" y="1156"/>
                      <a:pt x="2599" y="997"/>
                      <a:pt x="2599" y="838"/>
                    </a:cubicBezTo>
                    <a:lnTo>
                      <a:pt x="2599" y="434"/>
                    </a:lnTo>
                    <a:cubicBezTo>
                      <a:pt x="2599" y="188"/>
                      <a:pt x="2411" y="1"/>
                      <a:pt x="21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2" name="Google Shape;1802;p19"/>
              <p:cNvSpPr/>
              <p:nvPr/>
            </p:nvSpPr>
            <p:spPr>
              <a:xfrm>
                <a:off x="1987223" y="1643688"/>
                <a:ext cx="68526" cy="62470"/>
              </a:xfrm>
              <a:custGeom>
                <a:rect b="b" l="l" r="r" t="t"/>
                <a:pathLst>
                  <a:path extrusionOk="0" h="2383" w="2614">
                    <a:moveTo>
                      <a:pt x="838" y="0"/>
                    </a:moveTo>
                    <a:cubicBezTo>
                      <a:pt x="722" y="0"/>
                      <a:pt x="607" y="44"/>
                      <a:pt x="535" y="130"/>
                    </a:cubicBezTo>
                    <a:lnTo>
                      <a:pt x="131" y="520"/>
                    </a:lnTo>
                    <a:cubicBezTo>
                      <a:pt x="58" y="607"/>
                      <a:pt x="1" y="722"/>
                      <a:pt x="15" y="838"/>
                    </a:cubicBezTo>
                    <a:lnTo>
                      <a:pt x="15" y="1083"/>
                    </a:lnTo>
                    <a:cubicBezTo>
                      <a:pt x="15" y="1805"/>
                      <a:pt x="593" y="2382"/>
                      <a:pt x="1314" y="2382"/>
                    </a:cubicBezTo>
                    <a:cubicBezTo>
                      <a:pt x="2022" y="2382"/>
                      <a:pt x="2613" y="1805"/>
                      <a:pt x="2613" y="1083"/>
                    </a:cubicBezTo>
                    <a:lnTo>
                      <a:pt x="2613" y="809"/>
                    </a:lnTo>
                    <a:cubicBezTo>
                      <a:pt x="2613" y="693"/>
                      <a:pt x="2570" y="578"/>
                      <a:pt x="2484" y="506"/>
                    </a:cubicBezTo>
                    <a:cubicBezTo>
                      <a:pt x="2152" y="174"/>
                      <a:pt x="1531" y="29"/>
                      <a:pt x="8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3" name="Google Shape;1803;p19"/>
              <p:cNvSpPr/>
              <p:nvPr/>
            </p:nvSpPr>
            <p:spPr>
              <a:xfrm>
                <a:off x="1987223" y="1643688"/>
                <a:ext cx="68526" cy="61317"/>
              </a:xfrm>
              <a:custGeom>
                <a:rect b="b" l="l" r="r" t="t"/>
                <a:pathLst>
                  <a:path extrusionOk="0" h="2339" w="2614">
                    <a:moveTo>
                      <a:pt x="838" y="0"/>
                    </a:moveTo>
                    <a:cubicBezTo>
                      <a:pt x="722" y="0"/>
                      <a:pt x="607" y="44"/>
                      <a:pt x="535" y="130"/>
                    </a:cubicBezTo>
                    <a:lnTo>
                      <a:pt x="131" y="520"/>
                    </a:lnTo>
                    <a:cubicBezTo>
                      <a:pt x="58" y="607"/>
                      <a:pt x="1" y="708"/>
                      <a:pt x="15" y="823"/>
                    </a:cubicBezTo>
                    <a:lnTo>
                      <a:pt x="15" y="1083"/>
                    </a:lnTo>
                    <a:cubicBezTo>
                      <a:pt x="1" y="1661"/>
                      <a:pt x="390" y="2166"/>
                      <a:pt x="953" y="2339"/>
                    </a:cubicBezTo>
                    <a:cubicBezTo>
                      <a:pt x="766" y="2108"/>
                      <a:pt x="665" y="1819"/>
                      <a:pt x="665" y="1516"/>
                    </a:cubicBezTo>
                    <a:lnTo>
                      <a:pt x="665" y="881"/>
                    </a:lnTo>
                    <a:cubicBezTo>
                      <a:pt x="665" y="644"/>
                      <a:pt x="853" y="447"/>
                      <a:pt x="1100" y="447"/>
                    </a:cubicBezTo>
                    <a:cubicBezTo>
                      <a:pt x="1109" y="447"/>
                      <a:pt x="1118" y="447"/>
                      <a:pt x="1127" y="448"/>
                    </a:cubicBezTo>
                    <a:cubicBezTo>
                      <a:pt x="1560" y="477"/>
                      <a:pt x="2209" y="549"/>
                      <a:pt x="2613" y="737"/>
                    </a:cubicBezTo>
                    <a:cubicBezTo>
                      <a:pt x="2599" y="650"/>
                      <a:pt x="2556" y="563"/>
                      <a:pt x="2484" y="491"/>
                    </a:cubicBezTo>
                    <a:cubicBezTo>
                      <a:pt x="2152" y="174"/>
                      <a:pt x="1545" y="15"/>
                      <a:pt x="838" y="0"/>
                    </a:cubicBez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4" name="Google Shape;1804;p19"/>
              <p:cNvSpPr/>
              <p:nvPr/>
            </p:nvSpPr>
            <p:spPr>
              <a:xfrm>
                <a:off x="1964521" y="1729595"/>
                <a:ext cx="23122" cy="67766"/>
              </a:xfrm>
              <a:custGeom>
                <a:rect b="b" l="l" r="r" t="t"/>
                <a:pathLst>
                  <a:path extrusionOk="0" h="2585" w="882">
                    <a:moveTo>
                      <a:pt x="159" y="0"/>
                    </a:moveTo>
                    <a:cubicBezTo>
                      <a:pt x="58" y="116"/>
                      <a:pt x="1" y="260"/>
                      <a:pt x="1" y="404"/>
                    </a:cubicBezTo>
                    <a:lnTo>
                      <a:pt x="1" y="2584"/>
                    </a:lnTo>
                    <a:lnTo>
                      <a:pt x="881" y="2584"/>
                    </a:lnTo>
                    <a:lnTo>
                      <a:pt x="881" y="982"/>
                    </a:lnTo>
                    <a:cubicBezTo>
                      <a:pt x="867" y="809"/>
                      <a:pt x="809" y="650"/>
                      <a:pt x="679" y="534"/>
                    </a:cubicBez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5" name="Google Shape;1805;p19"/>
              <p:cNvSpPr/>
              <p:nvPr/>
            </p:nvSpPr>
            <p:spPr>
              <a:xfrm>
                <a:off x="2055723" y="1729595"/>
                <a:ext cx="22728" cy="67766"/>
              </a:xfrm>
              <a:custGeom>
                <a:rect b="b" l="l" r="r" t="t"/>
                <a:pathLst>
                  <a:path extrusionOk="0" h="2585" w="867">
                    <a:moveTo>
                      <a:pt x="722" y="0"/>
                    </a:moveTo>
                    <a:lnTo>
                      <a:pt x="188" y="534"/>
                    </a:lnTo>
                    <a:cubicBezTo>
                      <a:pt x="73" y="650"/>
                      <a:pt x="0" y="809"/>
                      <a:pt x="0" y="982"/>
                    </a:cubicBezTo>
                    <a:lnTo>
                      <a:pt x="0" y="2584"/>
                    </a:lnTo>
                    <a:lnTo>
                      <a:pt x="867" y="2584"/>
                    </a:lnTo>
                    <a:lnTo>
                      <a:pt x="867" y="404"/>
                    </a:lnTo>
                    <a:cubicBezTo>
                      <a:pt x="867" y="260"/>
                      <a:pt x="809" y="116"/>
                      <a:pt x="722" y="0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6" name="Google Shape;1806;p19"/>
              <p:cNvSpPr/>
              <p:nvPr/>
            </p:nvSpPr>
            <p:spPr>
              <a:xfrm>
                <a:off x="1845321" y="1512744"/>
                <a:ext cx="352723" cy="353090"/>
              </a:xfrm>
              <a:custGeom>
                <a:rect b="b" l="l" r="r" t="t"/>
                <a:pathLst>
                  <a:path extrusionOk="0" h="13469" w="13455">
                    <a:moveTo>
                      <a:pt x="6692" y="2597"/>
                    </a:moveTo>
                    <a:cubicBezTo>
                      <a:pt x="8810" y="2597"/>
                      <a:pt x="10841" y="4246"/>
                      <a:pt x="10841" y="6728"/>
                    </a:cubicBezTo>
                    <a:cubicBezTo>
                      <a:pt x="10841" y="9008"/>
                      <a:pt x="8994" y="10856"/>
                      <a:pt x="6727" y="10856"/>
                    </a:cubicBezTo>
                    <a:cubicBezTo>
                      <a:pt x="3046" y="10856"/>
                      <a:pt x="1213" y="6410"/>
                      <a:pt x="3811" y="3812"/>
                    </a:cubicBezTo>
                    <a:cubicBezTo>
                      <a:pt x="4651" y="2972"/>
                      <a:pt x="5681" y="2597"/>
                      <a:pt x="6692" y="2597"/>
                    </a:cubicBezTo>
                    <a:close/>
                    <a:moveTo>
                      <a:pt x="5861" y="1"/>
                    </a:moveTo>
                    <a:cubicBezTo>
                      <a:pt x="5731" y="1"/>
                      <a:pt x="5645" y="102"/>
                      <a:pt x="5645" y="217"/>
                    </a:cubicBezTo>
                    <a:lnTo>
                      <a:pt x="5645" y="795"/>
                    </a:lnTo>
                    <a:cubicBezTo>
                      <a:pt x="5630" y="896"/>
                      <a:pt x="5558" y="982"/>
                      <a:pt x="5457" y="1011"/>
                    </a:cubicBezTo>
                    <a:cubicBezTo>
                      <a:pt x="4779" y="1156"/>
                      <a:pt x="4143" y="1415"/>
                      <a:pt x="3551" y="1791"/>
                    </a:cubicBezTo>
                    <a:cubicBezTo>
                      <a:pt x="3515" y="1815"/>
                      <a:pt x="3477" y="1826"/>
                      <a:pt x="3439" y="1826"/>
                    </a:cubicBezTo>
                    <a:cubicBezTo>
                      <a:pt x="3386" y="1826"/>
                      <a:pt x="3334" y="1804"/>
                      <a:pt x="3292" y="1762"/>
                    </a:cubicBezTo>
                    <a:lnTo>
                      <a:pt x="2873" y="1358"/>
                    </a:lnTo>
                    <a:cubicBezTo>
                      <a:pt x="2837" y="1314"/>
                      <a:pt x="2783" y="1293"/>
                      <a:pt x="2727" y="1293"/>
                    </a:cubicBezTo>
                    <a:cubicBezTo>
                      <a:pt x="2671" y="1293"/>
                      <a:pt x="2613" y="1314"/>
                      <a:pt x="2570" y="1358"/>
                    </a:cubicBezTo>
                    <a:lnTo>
                      <a:pt x="1343" y="2585"/>
                    </a:lnTo>
                    <a:cubicBezTo>
                      <a:pt x="1256" y="2671"/>
                      <a:pt x="1256" y="2801"/>
                      <a:pt x="1343" y="2888"/>
                    </a:cubicBezTo>
                    <a:lnTo>
                      <a:pt x="1761" y="3307"/>
                    </a:lnTo>
                    <a:cubicBezTo>
                      <a:pt x="1834" y="3379"/>
                      <a:pt x="1848" y="3480"/>
                      <a:pt x="1790" y="3566"/>
                    </a:cubicBezTo>
                    <a:cubicBezTo>
                      <a:pt x="1415" y="4144"/>
                      <a:pt x="1155" y="4793"/>
                      <a:pt x="996" y="5472"/>
                    </a:cubicBezTo>
                    <a:cubicBezTo>
                      <a:pt x="982" y="5573"/>
                      <a:pt x="895" y="5645"/>
                      <a:pt x="794" y="5645"/>
                    </a:cubicBezTo>
                    <a:lnTo>
                      <a:pt x="217" y="5645"/>
                    </a:lnTo>
                    <a:cubicBezTo>
                      <a:pt x="87" y="5645"/>
                      <a:pt x="0" y="5746"/>
                      <a:pt x="0" y="5862"/>
                    </a:cubicBezTo>
                    <a:lnTo>
                      <a:pt x="0" y="7594"/>
                    </a:lnTo>
                    <a:cubicBezTo>
                      <a:pt x="0" y="7724"/>
                      <a:pt x="87" y="7810"/>
                      <a:pt x="217" y="7810"/>
                    </a:cubicBezTo>
                    <a:lnTo>
                      <a:pt x="794" y="7810"/>
                    </a:lnTo>
                    <a:cubicBezTo>
                      <a:pt x="895" y="7810"/>
                      <a:pt x="982" y="7897"/>
                      <a:pt x="996" y="7998"/>
                    </a:cubicBezTo>
                    <a:cubicBezTo>
                      <a:pt x="1155" y="8676"/>
                      <a:pt x="1415" y="9312"/>
                      <a:pt x="1790" y="9889"/>
                    </a:cubicBezTo>
                    <a:cubicBezTo>
                      <a:pt x="1848" y="9976"/>
                      <a:pt x="1834" y="10091"/>
                      <a:pt x="1761" y="10163"/>
                    </a:cubicBezTo>
                    <a:lnTo>
                      <a:pt x="1357" y="10567"/>
                    </a:lnTo>
                    <a:cubicBezTo>
                      <a:pt x="1271" y="10654"/>
                      <a:pt x="1271" y="10798"/>
                      <a:pt x="1357" y="10885"/>
                    </a:cubicBezTo>
                    <a:lnTo>
                      <a:pt x="2584" y="12112"/>
                    </a:lnTo>
                    <a:cubicBezTo>
                      <a:pt x="2628" y="12155"/>
                      <a:pt x="2682" y="12177"/>
                      <a:pt x="2736" y="12177"/>
                    </a:cubicBezTo>
                    <a:cubicBezTo>
                      <a:pt x="2790" y="12177"/>
                      <a:pt x="2844" y="12155"/>
                      <a:pt x="2887" y="12112"/>
                    </a:cubicBezTo>
                    <a:lnTo>
                      <a:pt x="3292" y="11693"/>
                    </a:lnTo>
                    <a:cubicBezTo>
                      <a:pt x="3332" y="11653"/>
                      <a:pt x="3387" y="11635"/>
                      <a:pt x="3442" y="11635"/>
                    </a:cubicBezTo>
                    <a:cubicBezTo>
                      <a:pt x="3485" y="11635"/>
                      <a:pt x="3528" y="11646"/>
                      <a:pt x="3566" y="11665"/>
                    </a:cubicBezTo>
                    <a:cubicBezTo>
                      <a:pt x="4143" y="12040"/>
                      <a:pt x="4793" y="12314"/>
                      <a:pt x="5471" y="12459"/>
                    </a:cubicBezTo>
                    <a:cubicBezTo>
                      <a:pt x="5572" y="12473"/>
                      <a:pt x="5645" y="12560"/>
                      <a:pt x="5645" y="12675"/>
                    </a:cubicBezTo>
                    <a:lnTo>
                      <a:pt x="5645" y="13252"/>
                    </a:lnTo>
                    <a:cubicBezTo>
                      <a:pt x="5645" y="13368"/>
                      <a:pt x="5746" y="13469"/>
                      <a:pt x="5861" y="13469"/>
                    </a:cubicBezTo>
                    <a:lnTo>
                      <a:pt x="7593" y="13469"/>
                    </a:lnTo>
                    <a:cubicBezTo>
                      <a:pt x="7723" y="13469"/>
                      <a:pt x="7810" y="13368"/>
                      <a:pt x="7810" y="13252"/>
                    </a:cubicBezTo>
                    <a:lnTo>
                      <a:pt x="7810" y="12675"/>
                    </a:lnTo>
                    <a:cubicBezTo>
                      <a:pt x="7810" y="12560"/>
                      <a:pt x="7897" y="12473"/>
                      <a:pt x="7998" y="12459"/>
                    </a:cubicBezTo>
                    <a:cubicBezTo>
                      <a:pt x="8676" y="12314"/>
                      <a:pt x="9311" y="12040"/>
                      <a:pt x="9889" y="11665"/>
                    </a:cubicBezTo>
                    <a:cubicBezTo>
                      <a:pt x="9926" y="11646"/>
                      <a:pt x="9970" y="11635"/>
                      <a:pt x="10013" y="11635"/>
                    </a:cubicBezTo>
                    <a:cubicBezTo>
                      <a:pt x="10068" y="11635"/>
                      <a:pt x="10122" y="11653"/>
                      <a:pt x="10163" y="11693"/>
                    </a:cubicBezTo>
                    <a:lnTo>
                      <a:pt x="10567" y="12112"/>
                    </a:lnTo>
                    <a:cubicBezTo>
                      <a:pt x="10610" y="12155"/>
                      <a:pt x="10668" y="12177"/>
                      <a:pt x="10726" y="12177"/>
                    </a:cubicBezTo>
                    <a:cubicBezTo>
                      <a:pt x="10784" y="12177"/>
                      <a:pt x="10841" y="12155"/>
                      <a:pt x="10885" y="12112"/>
                    </a:cubicBezTo>
                    <a:lnTo>
                      <a:pt x="12112" y="10885"/>
                    </a:lnTo>
                    <a:cubicBezTo>
                      <a:pt x="12198" y="10798"/>
                      <a:pt x="12198" y="10654"/>
                      <a:pt x="12112" y="10567"/>
                    </a:cubicBezTo>
                    <a:lnTo>
                      <a:pt x="11693" y="10163"/>
                    </a:lnTo>
                    <a:cubicBezTo>
                      <a:pt x="11621" y="10077"/>
                      <a:pt x="11606" y="9976"/>
                      <a:pt x="11664" y="9889"/>
                    </a:cubicBezTo>
                    <a:cubicBezTo>
                      <a:pt x="12025" y="9312"/>
                      <a:pt x="12299" y="8662"/>
                      <a:pt x="12444" y="7998"/>
                    </a:cubicBezTo>
                    <a:cubicBezTo>
                      <a:pt x="12458" y="7883"/>
                      <a:pt x="12545" y="7810"/>
                      <a:pt x="12660" y="7810"/>
                    </a:cubicBezTo>
                    <a:lnTo>
                      <a:pt x="13238" y="7810"/>
                    </a:lnTo>
                    <a:cubicBezTo>
                      <a:pt x="13353" y="7810"/>
                      <a:pt x="13454" y="7709"/>
                      <a:pt x="13454" y="7594"/>
                    </a:cubicBezTo>
                    <a:lnTo>
                      <a:pt x="13454" y="5862"/>
                    </a:lnTo>
                    <a:cubicBezTo>
                      <a:pt x="13454" y="5746"/>
                      <a:pt x="13353" y="5645"/>
                      <a:pt x="13238" y="5645"/>
                    </a:cubicBezTo>
                    <a:lnTo>
                      <a:pt x="12660" y="5645"/>
                    </a:lnTo>
                    <a:cubicBezTo>
                      <a:pt x="12545" y="5645"/>
                      <a:pt x="12458" y="5573"/>
                      <a:pt x="12444" y="5472"/>
                    </a:cubicBezTo>
                    <a:cubicBezTo>
                      <a:pt x="12299" y="4793"/>
                      <a:pt x="12025" y="4144"/>
                      <a:pt x="11664" y="3566"/>
                    </a:cubicBezTo>
                    <a:cubicBezTo>
                      <a:pt x="11606" y="3480"/>
                      <a:pt x="11621" y="3364"/>
                      <a:pt x="11679" y="3292"/>
                    </a:cubicBezTo>
                    <a:lnTo>
                      <a:pt x="12097" y="2888"/>
                    </a:lnTo>
                    <a:cubicBezTo>
                      <a:pt x="12184" y="2801"/>
                      <a:pt x="12184" y="2657"/>
                      <a:pt x="12097" y="2585"/>
                    </a:cubicBezTo>
                    <a:lnTo>
                      <a:pt x="10870" y="1358"/>
                    </a:lnTo>
                    <a:cubicBezTo>
                      <a:pt x="10827" y="1314"/>
                      <a:pt x="10769" y="1293"/>
                      <a:pt x="10711" y="1293"/>
                    </a:cubicBezTo>
                    <a:cubicBezTo>
                      <a:pt x="10654" y="1293"/>
                      <a:pt x="10596" y="1314"/>
                      <a:pt x="10553" y="1358"/>
                    </a:cubicBezTo>
                    <a:lnTo>
                      <a:pt x="10148" y="1762"/>
                    </a:lnTo>
                    <a:cubicBezTo>
                      <a:pt x="10106" y="1804"/>
                      <a:pt x="10050" y="1826"/>
                      <a:pt x="9993" y="1826"/>
                    </a:cubicBezTo>
                    <a:cubicBezTo>
                      <a:pt x="9952" y="1826"/>
                      <a:pt x="9910" y="1815"/>
                      <a:pt x="9874" y="1791"/>
                    </a:cubicBezTo>
                    <a:cubicBezTo>
                      <a:pt x="9297" y="1415"/>
                      <a:pt x="8662" y="1141"/>
                      <a:pt x="7983" y="997"/>
                    </a:cubicBezTo>
                    <a:cubicBezTo>
                      <a:pt x="7882" y="982"/>
                      <a:pt x="7796" y="896"/>
                      <a:pt x="7796" y="795"/>
                    </a:cubicBezTo>
                    <a:lnTo>
                      <a:pt x="7796" y="217"/>
                    </a:lnTo>
                    <a:cubicBezTo>
                      <a:pt x="7796" y="102"/>
                      <a:pt x="7709" y="1"/>
                      <a:pt x="75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7" name="Google Shape;1807;p19"/>
              <p:cNvSpPr/>
              <p:nvPr/>
            </p:nvSpPr>
            <p:spPr>
              <a:xfrm>
                <a:off x="1854391" y="1563837"/>
                <a:ext cx="292166" cy="250511"/>
              </a:xfrm>
              <a:custGeom>
                <a:rect b="b" l="l" r="r" t="t"/>
                <a:pathLst>
                  <a:path extrusionOk="0" h="9556" w="11145">
                    <a:moveTo>
                      <a:pt x="6341" y="861"/>
                    </a:moveTo>
                    <a:cubicBezTo>
                      <a:pt x="8352" y="861"/>
                      <a:pt x="10279" y="2422"/>
                      <a:pt x="10279" y="4779"/>
                    </a:cubicBezTo>
                    <a:cubicBezTo>
                      <a:pt x="10279" y="6930"/>
                      <a:pt x="8532" y="8691"/>
                      <a:pt x="6381" y="8691"/>
                    </a:cubicBezTo>
                    <a:cubicBezTo>
                      <a:pt x="2902" y="8676"/>
                      <a:pt x="1156" y="4476"/>
                      <a:pt x="3610" y="2007"/>
                    </a:cubicBezTo>
                    <a:cubicBezTo>
                      <a:pt x="4406" y="1215"/>
                      <a:pt x="5383" y="861"/>
                      <a:pt x="6341" y="861"/>
                    </a:cubicBezTo>
                    <a:close/>
                    <a:moveTo>
                      <a:pt x="6381" y="1"/>
                    </a:moveTo>
                    <a:cubicBezTo>
                      <a:pt x="2123" y="1"/>
                      <a:pt x="1" y="5154"/>
                      <a:pt x="3003" y="8157"/>
                    </a:cubicBezTo>
                    <a:cubicBezTo>
                      <a:pt x="3914" y="9067"/>
                      <a:pt x="5143" y="9555"/>
                      <a:pt x="6390" y="9555"/>
                    </a:cubicBezTo>
                    <a:cubicBezTo>
                      <a:pt x="7001" y="9555"/>
                      <a:pt x="7616" y="9438"/>
                      <a:pt x="8200" y="9196"/>
                    </a:cubicBezTo>
                    <a:cubicBezTo>
                      <a:pt x="9990" y="8445"/>
                      <a:pt x="11145" y="6713"/>
                      <a:pt x="11145" y="4779"/>
                    </a:cubicBezTo>
                    <a:cubicBezTo>
                      <a:pt x="11145" y="2137"/>
                      <a:pt x="9009" y="1"/>
                      <a:pt x="6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2" name="Google Shape;1812;p16"/>
          <p:cNvGrpSpPr/>
          <p:nvPr/>
        </p:nvGrpSpPr>
        <p:grpSpPr>
          <a:xfrm>
            <a:off x="4386654" y="1560823"/>
            <a:ext cx="2109183" cy="274512"/>
            <a:chOff x="3809257" y="1162070"/>
            <a:chExt cx="2283901" cy="319200"/>
          </a:xfrm>
        </p:grpSpPr>
        <p:sp>
          <p:nvSpPr>
            <p:cNvPr id="1813" name="Google Shape;1813;p16"/>
            <p:cNvSpPr/>
            <p:nvPr/>
          </p:nvSpPr>
          <p:spPr>
            <a:xfrm>
              <a:off x="3896258" y="1162070"/>
              <a:ext cx="21969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3D3D3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Administrative</a:t>
              </a:r>
              <a:endPara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14" name="Google Shape;1814;p16"/>
            <p:cNvSpPr/>
            <p:nvPr/>
          </p:nvSpPr>
          <p:spPr>
            <a:xfrm>
              <a:off x="3809257" y="1218768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5" name="Google Shape;1815;p16"/>
          <p:cNvGrpSpPr/>
          <p:nvPr/>
        </p:nvGrpSpPr>
        <p:grpSpPr>
          <a:xfrm>
            <a:off x="4390989" y="2872534"/>
            <a:ext cx="2557444" cy="274544"/>
            <a:chOff x="3650050" y="3348129"/>
            <a:chExt cx="2769294" cy="319200"/>
          </a:xfrm>
        </p:grpSpPr>
        <p:sp>
          <p:nvSpPr>
            <p:cNvPr id="1816" name="Google Shape;1816;p16"/>
            <p:cNvSpPr/>
            <p:nvPr/>
          </p:nvSpPr>
          <p:spPr>
            <a:xfrm>
              <a:off x="3824044" y="3348129"/>
              <a:ext cx="2595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3D3D3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Product Related Duration</a:t>
              </a:r>
              <a:endParaRPr b="1" i="0" sz="1100" u="none" cap="none" strike="noStrike"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17" name="Google Shape;1817;p16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1818" name="Google Shape;1818;p16"/>
          <p:cNvGrpSpPr/>
          <p:nvPr/>
        </p:nvGrpSpPr>
        <p:grpSpPr>
          <a:xfrm>
            <a:off x="4390989" y="2355440"/>
            <a:ext cx="2130229" cy="274544"/>
            <a:chOff x="3650050" y="3348130"/>
            <a:chExt cx="2306691" cy="319200"/>
          </a:xfrm>
        </p:grpSpPr>
        <p:sp>
          <p:nvSpPr>
            <p:cNvPr id="1819" name="Google Shape;1819;p16"/>
            <p:cNvSpPr/>
            <p:nvPr/>
          </p:nvSpPr>
          <p:spPr>
            <a:xfrm>
              <a:off x="3824041" y="3348130"/>
              <a:ext cx="21327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3D3D3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Informational Duration</a:t>
              </a:r>
              <a:endParaRPr b="1" i="0" sz="1100" u="none" cap="none" strike="noStrike"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20" name="Google Shape;1820;p16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1821" name="Google Shape;1821;p16"/>
          <p:cNvGrpSpPr/>
          <p:nvPr/>
        </p:nvGrpSpPr>
        <p:grpSpPr>
          <a:xfrm>
            <a:off x="4390989" y="2623948"/>
            <a:ext cx="1573925" cy="274544"/>
            <a:chOff x="3650050" y="3348137"/>
            <a:chExt cx="1704305" cy="319200"/>
          </a:xfrm>
        </p:grpSpPr>
        <p:sp>
          <p:nvSpPr>
            <p:cNvPr id="1822" name="Google Shape;1822;p16"/>
            <p:cNvSpPr/>
            <p:nvPr/>
          </p:nvSpPr>
          <p:spPr>
            <a:xfrm>
              <a:off x="3824055" y="3348137"/>
              <a:ext cx="1530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3D3D3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Product Related</a:t>
              </a:r>
              <a:endParaRPr b="1" i="0" sz="1100" u="none" cap="none" strike="noStrike"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23" name="Google Shape;1823;p16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1824" name="Google Shape;1824;p16"/>
          <p:cNvGrpSpPr/>
          <p:nvPr/>
        </p:nvGrpSpPr>
        <p:grpSpPr>
          <a:xfrm>
            <a:off x="4390989" y="3147078"/>
            <a:ext cx="1895304" cy="274544"/>
            <a:chOff x="3650050" y="3348137"/>
            <a:chExt cx="2052305" cy="319200"/>
          </a:xfrm>
        </p:grpSpPr>
        <p:sp>
          <p:nvSpPr>
            <p:cNvPr id="1825" name="Google Shape;1825;p16"/>
            <p:cNvSpPr/>
            <p:nvPr/>
          </p:nvSpPr>
          <p:spPr>
            <a:xfrm>
              <a:off x="3824055" y="3348137"/>
              <a:ext cx="1878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3D3D3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Bounce Rates</a:t>
              </a:r>
              <a:endParaRPr b="1" i="0" sz="1100" u="none" cap="none" strike="noStrike"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26" name="Google Shape;1826;p16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sp>
        <p:nvSpPr>
          <p:cNvPr id="1827" name="Google Shape;1827;p16"/>
          <p:cNvSpPr txBox="1"/>
          <p:nvPr>
            <p:ph type="title"/>
          </p:nvPr>
        </p:nvSpPr>
        <p:spPr>
          <a:xfrm>
            <a:off x="768181" y="1065266"/>
            <a:ext cx="4780715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2000"/>
              <a:t>FEATURE TRANSFORMATION</a:t>
            </a:r>
            <a:endParaRPr sz="2000"/>
          </a:p>
        </p:txBody>
      </p:sp>
      <p:grpSp>
        <p:nvGrpSpPr>
          <p:cNvPr id="1828" name="Google Shape;1828;p16"/>
          <p:cNvGrpSpPr/>
          <p:nvPr/>
        </p:nvGrpSpPr>
        <p:grpSpPr>
          <a:xfrm>
            <a:off x="4390989" y="3421622"/>
            <a:ext cx="1895304" cy="274544"/>
            <a:chOff x="3650050" y="3348137"/>
            <a:chExt cx="2052305" cy="319200"/>
          </a:xfrm>
        </p:grpSpPr>
        <p:sp>
          <p:nvSpPr>
            <p:cNvPr id="1829" name="Google Shape;1829;p16"/>
            <p:cNvSpPr/>
            <p:nvPr/>
          </p:nvSpPr>
          <p:spPr>
            <a:xfrm>
              <a:off x="3824055" y="3348137"/>
              <a:ext cx="1878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3D3D3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Exit Rates</a:t>
              </a:r>
              <a:endParaRPr b="1" i="0" sz="1100" u="none" cap="none" strike="noStrike"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30" name="Google Shape;1830;p16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1831" name="Google Shape;1831;p16"/>
          <p:cNvGrpSpPr/>
          <p:nvPr/>
        </p:nvGrpSpPr>
        <p:grpSpPr>
          <a:xfrm>
            <a:off x="4390989" y="3690009"/>
            <a:ext cx="1895304" cy="274544"/>
            <a:chOff x="3650050" y="3348137"/>
            <a:chExt cx="2052305" cy="319200"/>
          </a:xfrm>
        </p:grpSpPr>
        <p:sp>
          <p:nvSpPr>
            <p:cNvPr id="1832" name="Google Shape;1832;p16"/>
            <p:cNvSpPr/>
            <p:nvPr/>
          </p:nvSpPr>
          <p:spPr>
            <a:xfrm>
              <a:off x="3824055" y="3348137"/>
              <a:ext cx="1878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3D3D3D"/>
                  </a:solidFill>
                  <a:latin typeface="Chivo"/>
                  <a:ea typeface="Chivo"/>
                  <a:cs typeface="Chivo"/>
                  <a:sym typeface="Chivo"/>
                </a:rPr>
                <a:t>Page Values</a:t>
              </a:r>
              <a:endParaRPr b="1" i="0" sz="1100" u="none" cap="none" strike="noStrike">
                <a:solidFill>
                  <a:srgbClr val="3D3D3D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1833" name="Google Shape;1833;p16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sp>
        <p:nvSpPr>
          <p:cNvPr id="1834" name="Google Shape;1834;p16"/>
          <p:cNvSpPr txBox="1"/>
          <p:nvPr>
            <p:ph idx="8" type="title"/>
          </p:nvPr>
        </p:nvSpPr>
        <p:spPr>
          <a:xfrm>
            <a:off x="724998" y="474186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"/>
            </a:br>
            <a:r>
              <a:rPr lang="en">
                <a:solidFill>
                  <a:schemeClr val="dk1"/>
                </a:solidFill>
              </a:rPr>
              <a:t>DATA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CLEANSING</a:t>
            </a:r>
            <a:br>
              <a:rPr lang="en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</a:br>
            <a:endParaRPr/>
          </a:p>
        </p:txBody>
      </p:sp>
      <p:cxnSp>
        <p:nvCxnSpPr>
          <p:cNvPr id="1835" name="Google Shape;1835;p16"/>
          <p:cNvCxnSpPr/>
          <p:nvPr/>
        </p:nvCxnSpPr>
        <p:spPr>
          <a:xfrm>
            <a:off x="3388973" y="1682516"/>
            <a:ext cx="908196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1836" name="Google Shape;1836;p16"/>
          <p:cNvGrpSpPr/>
          <p:nvPr/>
        </p:nvGrpSpPr>
        <p:grpSpPr>
          <a:xfrm>
            <a:off x="4386654" y="1835335"/>
            <a:ext cx="2109183" cy="274512"/>
            <a:chOff x="3809257" y="1162070"/>
            <a:chExt cx="2283901" cy="319200"/>
          </a:xfrm>
        </p:grpSpPr>
        <p:sp>
          <p:nvSpPr>
            <p:cNvPr id="1837" name="Google Shape;1837;p16"/>
            <p:cNvSpPr/>
            <p:nvPr/>
          </p:nvSpPr>
          <p:spPr>
            <a:xfrm>
              <a:off x="3896258" y="1162070"/>
              <a:ext cx="21969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3D3D3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Administrative Duration</a:t>
              </a:r>
              <a:endPara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38" name="Google Shape;1838;p16"/>
            <p:cNvSpPr/>
            <p:nvPr/>
          </p:nvSpPr>
          <p:spPr>
            <a:xfrm>
              <a:off x="3809257" y="1218768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39" name="Google Shape;1839;p16"/>
          <p:cNvCxnSpPr/>
          <p:nvPr/>
        </p:nvCxnSpPr>
        <p:spPr>
          <a:xfrm>
            <a:off x="3388973" y="1969182"/>
            <a:ext cx="908196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1840" name="Google Shape;1840;p16"/>
          <p:cNvGrpSpPr/>
          <p:nvPr/>
        </p:nvGrpSpPr>
        <p:grpSpPr>
          <a:xfrm>
            <a:off x="4394183" y="2109847"/>
            <a:ext cx="2130229" cy="274544"/>
            <a:chOff x="3650050" y="3348130"/>
            <a:chExt cx="2306691" cy="319200"/>
          </a:xfrm>
        </p:grpSpPr>
        <p:sp>
          <p:nvSpPr>
            <p:cNvPr id="1841" name="Google Shape;1841;p16"/>
            <p:cNvSpPr/>
            <p:nvPr/>
          </p:nvSpPr>
          <p:spPr>
            <a:xfrm>
              <a:off x="3824041" y="3348130"/>
              <a:ext cx="21327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3D3D3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Informational</a:t>
              </a:r>
              <a:endParaRPr b="1" i="0" sz="1100" u="none" cap="none" strike="noStrike"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42" name="Google Shape;1842;p16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cxnSp>
        <p:nvCxnSpPr>
          <p:cNvPr id="1843" name="Google Shape;1843;p16"/>
          <p:cNvCxnSpPr/>
          <p:nvPr/>
        </p:nvCxnSpPr>
        <p:spPr>
          <a:xfrm>
            <a:off x="3392720" y="2233295"/>
            <a:ext cx="908196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44" name="Google Shape;1844;p16"/>
          <p:cNvCxnSpPr/>
          <p:nvPr/>
        </p:nvCxnSpPr>
        <p:spPr>
          <a:xfrm>
            <a:off x="3392720" y="2492712"/>
            <a:ext cx="908196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45" name="Google Shape;1845;p16"/>
          <p:cNvCxnSpPr/>
          <p:nvPr/>
        </p:nvCxnSpPr>
        <p:spPr>
          <a:xfrm>
            <a:off x="3392720" y="2761220"/>
            <a:ext cx="908196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46" name="Google Shape;1846;p16"/>
          <p:cNvCxnSpPr/>
          <p:nvPr/>
        </p:nvCxnSpPr>
        <p:spPr>
          <a:xfrm>
            <a:off x="3392720" y="3009823"/>
            <a:ext cx="908196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47" name="Google Shape;1847;p16"/>
          <p:cNvCxnSpPr/>
          <p:nvPr/>
        </p:nvCxnSpPr>
        <p:spPr>
          <a:xfrm>
            <a:off x="3392720" y="3284350"/>
            <a:ext cx="908196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48" name="Google Shape;1848;p16"/>
          <p:cNvCxnSpPr/>
          <p:nvPr/>
        </p:nvCxnSpPr>
        <p:spPr>
          <a:xfrm>
            <a:off x="3392720" y="3557119"/>
            <a:ext cx="908196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49" name="Google Shape;1849;p16"/>
          <p:cNvCxnSpPr/>
          <p:nvPr/>
        </p:nvCxnSpPr>
        <p:spPr>
          <a:xfrm>
            <a:off x="3388973" y="3827281"/>
            <a:ext cx="908196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1850" name="Google Shape;1850;p16"/>
          <p:cNvGrpSpPr/>
          <p:nvPr/>
        </p:nvGrpSpPr>
        <p:grpSpPr>
          <a:xfrm>
            <a:off x="4390989" y="3917248"/>
            <a:ext cx="1895304" cy="274544"/>
            <a:chOff x="3650050" y="3348137"/>
            <a:chExt cx="2052305" cy="319200"/>
          </a:xfrm>
        </p:grpSpPr>
        <p:sp>
          <p:nvSpPr>
            <p:cNvPr id="1851" name="Google Shape;1851;p16"/>
            <p:cNvSpPr/>
            <p:nvPr/>
          </p:nvSpPr>
          <p:spPr>
            <a:xfrm>
              <a:off x="3824055" y="3348137"/>
              <a:ext cx="1878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3D3D3D"/>
                  </a:solidFill>
                  <a:latin typeface="Chivo"/>
                  <a:ea typeface="Chivo"/>
                  <a:cs typeface="Chivo"/>
                  <a:sym typeface="Chivo"/>
                </a:rPr>
                <a:t>Page Values</a:t>
              </a:r>
              <a:endParaRPr b="1" i="0" sz="1100" u="none" cap="none" strike="noStrike">
                <a:solidFill>
                  <a:srgbClr val="3D3D3D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1852" name="Google Shape;1852;p16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cxnSp>
        <p:nvCxnSpPr>
          <p:cNvPr id="1853" name="Google Shape;1853;p16"/>
          <p:cNvCxnSpPr/>
          <p:nvPr/>
        </p:nvCxnSpPr>
        <p:spPr>
          <a:xfrm>
            <a:off x="3369923" y="4054520"/>
            <a:ext cx="908196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854" name="Google Shape;1854;p16"/>
          <p:cNvSpPr/>
          <p:nvPr/>
        </p:nvSpPr>
        <p:spPr>
          <a:xfrm>
            <a:off x="1250152" y="2622395"/>
            <a:ext cx="1561175" cy="274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3D3D3D"/>
                </a:solidFill>
                <a:latin typeface="Chivo"/>
                <a:ea typeface="Chivo"/>
                <a:cs typeface="Chivo"/>
                <a:sym typeface="Chivo"/>
              </a:rPr>
              <a:t>Log Transformation</a:t>
            </a:r>
            <a:endParaRPr b="1" i="0" sz="1100" u="none" cap="none" strike="noStrike">
              <a:solidFill>
                <a:srgbClr val="3D3D3D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cxnSp>
        <p:nvCxnSpPr>
          <p:cNvPr id="1855" name="Google Shape;1855;p16"/>
          <p:cNvCxnSpPr/>
          <p:nvPr/>
        </p:nvCxnSpPr>
        <p:spPr>
          <a:xfrm>
            <a:off x="3383195" y="1682516"/>
            <a:ext cx="0" cy="2372004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6" name="Google Shape;1856;p16"/>
          <p:cNvCxnSpPr/>
          <p:nvPr/>
        </p:nvCxnSpPr>
        <p:spPr>
          <a:xfrm>
            <a:off x="2820852" y="2759645"/>
            <a:ext cx="552818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1" name="Google Shape;1861;p17"/>
          <p:cNvCxnSpPr>
            <a:stCxn id="1862" idx="3"/>
            <a:endCxn id="1863" idx="2"/>
          </p:cNvCxnSpPr>
          <p:nvPr/>
        </p:nvCxnSpPr>
        <p:spPr>
          <a:xfrm flipH="1" rot="10800000">
            <a:off x="2104374" y="2001044"/>
            <a:ext cx="1158000" cy="90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64" name="Google Shape;1864;p17"/>
          <p:cNvGrpSpPr/>
          <p:nvPr/>
        </p:nvGrpSpPr>
        <p:grpSpPr>
          <a:xfrm>
            <a:off x="3262307" y="1872782"/>
            <a:ext cx="1252543" cy="274512"/>
            <a:chOff x="3650050" y="1486578"/>
            <a:chExt cx="1356300" cy="319200"/>
          </a:xfrm>
        </p:grpSpPr>
        <p:sp>
          <p:nvSpPr>
            <p:cNvPr id="1865" name="Google Shape;1865;p17"/>
            <p:cNvSpPr/>
            <p:nvPr/>
          </p:nvSpPr>
          <p:spPr>
            <a:xfrm>
              <a:off x="3824050" y="1486578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3D3D3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Weekend</a:t>
              </a:r>
              <a:endParaRPr b="1" i="0" sz="1200" u="none" cap="none" strike="noStrike"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63" name="Google Shape;1863;p17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862" name="Google Shape;1862;p17"/>
          <p:cNvSpPr/>
          <p:nvPr/>
        </p:nvSpPr>
        <p:spPr>
          <a:xfrm>
            <a:off x="724998" y="1872794"/>
            <a:ext cx="1379376" cy="274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3D3D3D"/>
                </a:solidFill>
                <a:latin typeface="Chivo"/>
                <a:ea typeface="Chivo"/>
                <a:cs typeface="Chivo"/>
                <a:sym typeface="Chivo"/>
              </a:rPr>
              <a:t>Label Encoding</a:t>
            </a:r>
            <a:endParaRPr b="1" i="0" sz="1200" u="none" cap="none" strike="noStrike">
              <a:solidFill>
                <a:srgbClr val="3D3D3D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grpSp>
        <p:nvGrpSpPr>
          <p:cNvPr id="1866" name="Google Shape;1866;p17"/>
          <p:cNvGrpSpPr/>
          <p:nvPr/>
        </p:nvGrpSpPr>
        <p:grpSpPr>
          <a:xfrm>
            <a:off x="3262307" y="2358137"/>
            <a:ext cx="1573925" cy="274544"/>
            <a:chOff x="3650050" y="3348137"/>
            <a:chExt cx="1704305" cy="319200"/>
          </a:xfrm>
        </p:grpSpPr>
        <p:sp>
          <p:nvSpPr>
            <p:cNvPr id="1867" name="Google Shape;1867;p17"/>
            <p:cNvSpPr/>
            <p:nvPr/>
          </p:nvSpPr>
          <p:spPr>
            <a:xfrm>
              <a:off x="3824055" y="3348137"/>
              <a:ext cx="1530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3D3D3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Revenue</a:t>
              </a:r>
              <a:endParaRPr b="1" i="0" sz="1200" u="none" cap="none" strike="noStrike"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68" name="Google Shape;1868;p17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869" name="Google Shape;1869;p17"/>
          <p:cNvCxnSpPr/>
          <p:nvPr/>
        </p:nvCxnSpPr>
        <p:spPr>
          <a:xfrm>
            <a:off x="2104374" y="2010044"/>
            <a:ext cx="1158000" cy="545400"/>
          </a:xfrm>
          <a:prstGeom prst="bentConnector3">
            <a:avLst>
              <a:gd fmla="val -237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0" name="Google Shape;1870;p17"/>
          <p:cNvSpPr txBox="1"/>
          <p:nvPr>
            <p:ph idx="8" type="title"/>
          </p:nvPr>
        </p:nvSpPr>
        <p:spPr>
          <a:xfrm>
            <a:off x="724998" y="474186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"/>
            </a:br>
            <a:r>
              <a:rPr lang="en">
                <a:solidFill>
                  <a:schemeClr val="dk1"/>
                </a:solidFill>
              </a:rPr>
              <a:t>DATA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CLEANSING</a:t>
            </a:r>
            <a:br>
              <a:rPr lang="en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</a:br>
            <a:endParaRPr/>
          </a:p>
        </p:txBody>
      </p:sp>
      <p:sp>
        <p:nvSpPr>
          <p:cNvPr id="1871" name="Google Shape;1871;p17"/>
          <p:cNvSpPr/>
          <p:nvPr/>
        </p:nvSpPr>
        <p:spPr>
          <a:xfrm>
            <a:off x="4525797" y="1846950"/>
            <a:ext cx="1948500" cy="274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rPr>
              <a:t>One Hot Encoder</a:t>
            </a:r>
            <a:endParaRPr b="1" i="0" sz="1200" u="none" cap="none" strike="noStrike">
              <a:solidFill>
                <a:srgbClr val="3D3D3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2" name="Google Shape;1872;p17"/>
          <p:cNvSpPr/>
          <p:nvPr/>
        </p:nvSpPr>
        <p:spPr>
          <a:xfrm>
            <a:off x="6065378" y="1863075"/>
            <a:ext cx="2424900" cy="1115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•"/>
            </a:pPr>
            <a:r>
              <a:rPr b="1" i="0" lang="en" sz="1200" u="none" cap="none" strike="noStrike"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rPr>
              <a:t>Month</a:t>
            </a:r>
            <a:endParaRPr b="1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•"/>
            </a:pPr>
            <a:r>
              <a:rPr b="1" i="0" lang="en" sz="1200" u="none" cap="none" strike="noStrike"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rPr>
              <a:t>Operating Systems</a:t>
            </a:r>
            <a:endParaRPr b="1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•"/>
            </a:pPr>
            <a:r>
              <a:rPr b="1" i="0" lang="en" sz="1200" u="none" cap="none" strike="noStrike"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rPr>
              <a:t>Browser</a:t>
            </a:r>
            <a:endParaRPr b="1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•"/>
            </a:pPr>
            <a:r>
              <a:rPr b="1" i="0" lang="en" sz="1200" u="none" cap="none" strike="noStrike"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rPr>
              <a:t>Region</a:t>
            </a:r>
            <a:endParaRPr b="1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•"/>
            </a:pPr>
            <a:r>
              <a:rPr b="1" i="0" lang="en" sz="1200" u="none" cap="none" strike="noStrike"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rPr>
              <a:t>Traffic Type</a:t>
            </a:r>
            <a:endParaRPr b="1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•"/>
            </a:pPr>
            <a:r>
              <a:rPr b="1" i="0" lang="en" sz="1200" u="none" cap="none" strike="noStrike">
                <a:solidFill>
                  <a:srgbClr val="3D3D3D"/>
                </a:solidFill>
                <a:latin typeface="Montserrat"/>
                <a:ea typeface="Montserrat"/>
                <a:cs typeface="Montserrat"/>
                <a:sym typeface="Montserrat"/>
              </a:rPr>
              <a:t>Visitor Type</a:t>
            </a:r>
            <a:endParaRPr b="1" i="0" sz="1200" u="none" cap="none" strike="noStrike">
              <a:solidFill>
                <a:srgbClr val="3D3D3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3" name="Google Shape;1873;p17"/>
          <p:cNvSpPr txBox="1"/>
          <p:nvPr>
            <p:ph type="title"/>
          </p:nvPr>
        </p:nvSpPr>
        <p:spPr>
          <a:xfrm>
            <a:off x="804267" y="1174143"/>
            <a:ext cx="4780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2000"/>
              <a:t>FEATURE ENCODING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7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18"/>
          <p:cNvSpPr/>
          <p:nvPr/>
        </p:nvSpPr>
        <p:spPr>
          <a:xfrm>
            <a:off x="1761010" y="1303500"/>
            <a:ext cx="1696800" cy="524400"/>
          </a:xfrm>
          <a:prstGeom prst="round2DiagRect">
            <a:avLst>
              <a:gd fmla="val 50000" name="adj1"/>
              <a:gd fmla="val 7312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8 Features</a:t>
            </a:r>
            <a:endParaRPr b="1" i="0" sz="14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9" name="Google Shape;1879;p18"/>
          <p:cNvSpPr/>
          <p:nvPr/>
        </p:nvSpPr>
        <p:spPr>
          <a:xfrm>
            <a:off x="4139997" y="1303500"/>
            <a:ext cx="2890800" cy="2536500"/>
          </a:xfrm>
          <a:prstGeom prst="roundRect">
            <a:avLst>
              <a:gd fmla="val 29168" name="adj"/>
            </a:avLst>
          </a:prstGeom>
          <a:solidFill>
            <a:srgbClr val="5654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•"/>
            </a:pPr>
            <a:r>
              <a:rPr b="0" i="0" lang="en" sz="12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log_Administrative</a:t>
            </a:r>
            <a:endParaRPr b="0" i="0" sz="12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•"/>
            </a:pPr>
            <a:r>
              <a:rPr b="0" i="0" lang="en" sz="12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log_Informational</a:t>
            </a:r>
            <a:endParaRPr b="0" i="0" sz="12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•"/>
            </a:pPr>
            <a:r>
              <a:rPr b="0" i="0" lang="en" sz="12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log_ProductRelated</a:t>
            </a:r>
            <a:endParaRPr b="0" i="0" sz="12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•"/>
            </a:pPr>
            <a:r>
              <a:rPr b="0" i="0" lang="en" sz="12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log_ExitRates</a:t>
            </a:r>
            <a:endParaRPr b="0" i="0" sz="12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•"/>
            </a:pPr>
            <a:r>
              <a:rPr b="0" i="0" lang="en" sz="12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log_PageValues</a:t>
            </a:r>
            <a:endParaRPr b="0" i="0" sz="12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•"/>
            </a:pPr>
            <a:r>
              <a:rPr b="0" i="0" lang="en" sz="12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agg_Month_Nov</a:t>
            </a:r>
            <a:endParaRPr b="0" i="0" sz="12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•"/>
            </a:pPr>
            <a:r>
              <a:rPr b="0" i="0" lang="en" sz="12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agg_OperatingSystems_2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•"/>
            </a:pPr>
            <a:r>
              <a:rPr b="0" i="0" lang="en" sz="12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agg_TrafficType_2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Target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•"/>
            </a:pPr>
            <a:r>
              <a:rPr b="1" i="0" lang="en" sz="12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Revenue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0" name="Google Shape;1880;p18"/>
          <p:cNvSpPr txBox="1"/>
          <p:nvPr/>
        </p:nvSpPr>
        <p:spPr>
          <a:xfrm>
            <a:off x="724998" y="474186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</a:pPr>
            <a:br>
              <a:rPr b="0" i="0" lang="en" sz="3000" u="none" cap="none" strike="noStrike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rPr>
            </a:br>
            <a:r>
              <a:rPr b="0" i="0" lang="en" sz="3000" u="none" cap="none" strike="noStrik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FEATURE</a:t>
            </a:r>
            <a:r>
              <a:rPr b="0" i="0" lang="en" sz="3000" u="none" cap="none" strike="noStrike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 </a:t>
            </a:r>
            <a:r>
              <a:rPr b="0" i="0" lang="en" sz="3000" u="none" cap="none" strike="noStrike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SELECTION</a:t>
            </a:r>
            <a:br>
              <a:rPr b="0" i="0" lang="en" sz="3000" u="none" cap="none" strike="noStrike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</a:br>
            <a:endParaRPr b="0" i="0" sz="3000" u="none" cap="none" strike="noStrike">
              <a:solidFill>
                <a:schemeClr val="lt1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"/>
          <p:cNvSpPr txBox="1"/>
          <p:nvPr>
            <p:ph type="title"/>
          </p:nvPr>
        </p:nvSpPr>
        <p:spPr>
          <a:xfrm>
            <a:off x="720000" y="54655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286" name="Google Shape;286;p2"/>
          <p:cNvSpPr txBox="1"/>
          <p:nvPr>
            <p:ph idx="1" type="subTitle"/>
          </p:nvPr>
        </p:nvSpPr>
        <p:spPr>
          <a:xfrm>
            <a:off x="720000" y="3711300"/>
            <a:ext cx="227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INGGRIANI</a:t>
            </a:r>
            <a:endParaRPr/>
          </a:p>
        </p:txBody>
      </p:sp>
      <p:sp>
        <p:nvSpPr>
          <p:cNvPr id="287" name="Google Shape;287;p2"/>
          <p:cNvSpPr txBox="1"/>
          <p:nvPr>
            <p:ph idx="2" type="subTitle"/>
          </p:nvPr>
        </p:nvSpPr>
        <p:spPr>
          <a:xfrm>
            <a:off x="3274179" y="3711300"/>
            <a:ext cx="2595641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MAYA M</a:t>
            </a:r>
            <a:endParaRPr/>
          </a:p>
        </p:txBody>
      </p:sp>
      <p:sp>
        <p:nvSpPr>
          <p:cNvPr id="288" name="Google Shape;288;p2"/>
          <p:cNvSpPr txBox="1"/>
          <p:nvPr>
            <p:ph idx="3" type="subTitle"/>
          </p:nvPr>
        </p:nvSpPr>
        <p:spPr>
          <a:xfrm>
            <a:off x="5844183" y="3711300"/>
            <a:ext cx="2927858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M DONNY F</a:t>
            </a:r>
            <a:endParaRPr/>
          </a:p>
        </p:txBody>
      </p:sp>
      <p:sp>
        <p:nvSpPr>
          <p:cNvPr id="289" name="Google Shape;289;p2"/>
          <p:cNvSpPr txBox="1"/>
          <p:nvPr>
            <p:ph idx="7" type="subTitle"/>
          </p:nvPr>
        </p:nvSpPr>
        <p:spPr>
          <a:xfrm>
            <a:off x="720000" y="1989600"/>
            <a:ext cx="227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ARIF B</a:t>
            </a:r>
            <a:endParaRPr/>
          </a:p>
        </p:txBody>
      </p:sp>
      <p:sp>
        <p:nvSpPr>
          <p:cNvPr id="290" name="Google Shape;290;p2"/>
          <p:cNvSpPr txBox="1"/>
          <p:nvPr>
            <p:ph idx="8" type="subTitle"/>
          </p:nvPr>
        </p:nvSpPr>
        <p:spPr>
          <a:xfrm>
            <a:off x="3433200" y="1989600"/>
            <a:ext cx="227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DESY N</a:t>
            </a:r>
            <a:endParaRPr/>
          </a:p>
        </p:txBody>
      </p:sp>
      <p:sp>
        <p:nvSpPr>
          <p:cNvPr id="291" name="Google Shape;291;p2"/>
          <p:cNvSpPr txBox="1"/>
          <p:nvPr>
            <p:ph idx="9" type="subTitle"/>
          </p:nvPr>
        </p:nvSpPr>
        <p:spPr>
          <a:xfrm>
            <a:off x="6146400" y="1989600"/>
            <a:ext cx="227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DANANG R</a:t>
            </a:r>
            <a:endParaRPr/>
          </a:p>
        </p:txBody>
      </p:sp>
      <p:grpSp>
        <p:nvGrpSpPr>
          <p:cNvPr id="292" name="Google Shape;292;p2"/>
          <p:cNvGrpSpPr/>
          <p:nvPr/>
        </p:nvGrpSpPr>
        <p:grpSpPr>
          <a:xfrm>
            <a:off x="4247563" y="1259000"/>
            <a:ext cx="648900" cy="648900"/>
            <a:chOff x="4247563" y="1335200"/>
            <a:chExt cx="648900" cy="648900"/>
          </a:xfrm>
        </p:grpSpPr>
        <p:sp>
          <p:nvSpPr>
            <p:cNvPr id="293" name="Google Shape;293;p2"/>
            <p:cNvSpPr/>
            <p:nvPr/>
          </p:nvSpPr>
          <p:spPr>
            <a:xfrm>
              <a:off x="4247563" y="1335200"/>
              <a:ext cx="648900" cy="648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4" name="Google Shape;294;p2"/>
            <p:cNvGrpSpPr/>
            <p:nvPr/>
          </p:nvGrpSpPr>
          <p:grpSpPr>
            <a:xfrm>
              <a:off x="4387448" y="1411074"/>
              <a:ext cx="369117" cy="497153"/>
              <a:chOff x="8062968" y="2419290"/>
              <a:chExt cx="263316" cy="354729"/>
            </a:xfrm>
          </p:grpSpPr>
          <p:sp>
            <p:nvSpPr>
              <p:cNvPr id="295" name="Google Shape;295;p2"/>
              <p:cNvSpPr/>
              <p:nvPr/>
            </p:nvSpPr>
            <p:spPr>
              <a:xfrm>
                <a:off x="8080198" y="2436520"/>
                <a:ext cx="97434" cy="257320"/>
              </a:xfrm>
              <a:custGeom>
                <a:rect b="b" l="l" r="r" t="t"/>
                <a:pathLst>
                  <a:path extrusionOk="0" h="9827" w="3721">
                    <a:moveTo>
                      <a:pt x="2404" y="1"/>
                    </a:moveTo>
                    <a:cubicBezTo>
                      <a:pt x="878" y="869"/>
                      <a:pt x="0" y="2338"/>
                      <a:pt x="0" y="3988"/>
                    </a:cubicBezTo>
                    <a:cubicBezTo>
                      <a:pt x="0" y="6946"/>
                      <a:pt x="1527" y="9827"/>
                      <a:pt x="1527" y="9827"/>
                    </a:cubicBezTo>
                    <a:lnTo>
                      <a:pt x="3721" y="9827"/>
                    </a:lnTo>
                    <a:lnTo>
                      <a:pt x="3721" y="1"/>
                    </a:lnTo>
                    <a:close/>
                  </a:path>
                </a:pathLst>
              </a:custGeom>
              <a:solidFill>
                <a:srgbClr val="C35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2"/>
              <p:cNvSpPr/>
              <p:nvPr/>
            </p:nvSpPr>
            <p:spPr>
              <a:xfrm>
                <a:off x="8131652" y="2419290"/>
                <a:ext cx="183138" cy="268815"/>
              </a:xfrm>
              <a:custGeom>
                <a:rect b="b" l="l" r="r" t="t"/>
                <a:pathLst>
                  <a:path extrusionOk="0" h="10266" w="6994">
                    <a:moveTo>
                      <a:pt x="1966" y="0"/>
                    </a:moveTo>
                    <a:cubicBezTo>
                      <a:pt x="878" y="0"/>
                      <a:pt x="1" y="687"/>
                      <a:pt x="1" y="1527"/>
                    </a:cubicBezTo>
                    <a:cubicBezTo>
                      <a:pt x="1" y="2013"/>
                      <a:pt x="392" y="2404"/>
                      <a:pt x="878" y="2404"/>
                    </a:cubicBezTo>
                    <a:lnTo>
                      <a:pt x="1756" y="2404"/>
                    </a:lnTo>
                    <a:lnTo>
                      <a:pt x="1756" y="10265"/>
                    </a:lnTo>
                    <a:lnTo>
                      <a:pt x="5248" y="10265"/>
                    </a:lnTo>
                    <a:cubicBezTo>
                      <a:pt x="5248" y="10265"/>
                      <a:pt x="6993" y="7432"/>
                      <a:pt x="6993" y="4589"/>
                    </a:cubicBezTo>
                    <a:cubicBezTo>
                      <a:pt x="6993" y="2051"/>
                      <a:pt x="4942" y="0"/>
                      <a:pt x="24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2"/>
              <p:cNvSpPr/>
              <p:nvPr/>
            </p:nvSpPr>
            <p:spPr>
              <a:xfrm>
                <a:off x="8103188" y="2562182"/>
                <a:ext cx="22755" cy="45928"/>
              </a:xfrm>
              <a:custGeom>
                <a:rect b="b" l="l" r="r" t="t"/>
                <a:pathLst>
                  <a:path extrusionOk="0" h="1754" w="869">
                    <a:moveTo>
                      <a:pt x="429" y="0"/>
                    </a:moveTo>
                    <a:cubicBezTo>
                      <a:pt x="429" y="0"/>
                      <a:pt x="0" y="878"/>
                      <a:pt x="0" y="1317"/>
                    </a:cubicBezTo>
                    <a:cubicBezTo>
                      <a:pt x="0" y="1608"/>
                      <a:pt x="217" y="1753"/>
                      <a:pt x="434" y="1753"/>
                    </a:cubicBezTo>
                    <a:cubicBezTo>
                      <a:pt x="651" y="1753"/>
                      <a:pt x="868" y="1608"/>
                      <a:pt x="868" y="1317"/>
                    </a:cubicBezTo>
                    <a:cubicBezTo>
                      <a:pt x="868" y="878"/>
                      <a:pt x="429" y="0"/>
                      <a:pt x="429" y="0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2"/>
              <p:cNvSpPr/>
              <p:nvPr/>
            </p:nvSpPr>
            <p:spPr>
              <a:xfrm>
                <a:off x="8103188" y="2562182"/>
                <a:ext cx="11495" cy="45981"/>
              </a:xfrm>
              <a:custGeom>
                <a:rect b="b" l="l" r="r" t="t"/>
                <a:pathLst>
                  <a:path extrusionOk="0" h="1756" w="439">
                    <a:moveTo>
                      <a:pt x="439" y="0"/>
                    </a:moveTo>
                    <a:cubicBezTo>
                      <a:pt x="439" y="0"/>
                      <a:pt x="0" y="878"/>
                      <a:pt x="0" y="1317"/>
                    </a:cubicBezTo>
                    <a:cubicBezTo>
                      <a:pt x="0" y="1555"/>
                      <a:pt x="191" y="1755"/>
                      <a:pt x="439" y="1755"/>
                    </a:cubicBezTo>
                    <a:lnTo>
                      <a:pt x="4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2"/>
              <p:cNvSpPr/>
              <p:nvPr/>
            </p:nvSpPr>
            <p:spPr>
              <a:xfrm>
                <a:off x="8263310" y="2562182"/>
                <a:ext cx="22755" cy="45928"/>
              </a:xfrm>
              <a:custGeom>
                <a:rect b="b" l="l" r="r" t="t"/>
                <a:pathLst>
                  <a:path extrusionOk="0" h="1754" w="869">
                    <a:moveTo>
                      <a:pt x="439" y="0"/>
                    </a:moveTo>
                    <a:cubicBezTo>
                      <a:pt x="439" y="0"/>
                      <a:pt x="0" y="878"/>
                      <a:pt x="0" y="1317"/>
                    </a:cubicBezTo>
                    <a:cubicBezTo>
                      <a:pt x="0" y="1608"/>
                      <a:pt x="217" y="1753"/>
                      <a:pt x="434" y="1753"/>
                    </a:cubicBezTo>
                    <a:cubicBezTo>
                      <a:pt x="651" y="1753"/>
                      <a:pt x="868" y="1608"/>
                      <a:pt x="868" y="1317"/>
                    </a:cubicBezTo>
                    <a:cubicBezTo>
                      <a:pt x="868" y="878"/>
                      <a:pt x="439" y="0"/>
                      <a:pt x="4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2"/>
              <p:cNvSpPr/>
              <p:nvPr/>
            </p:nvSpPr>
            <p:spPr>
              <a:xfrm>
                <a:off x="8263310" y="2562182"/>
                <a:ext cx="11495" cy="45981"/>
              </a:xfrm>
              <a:custGeom>
                <a:rect b="b" l="l" r="r" t="t"/>
                <a:pathLst>
                  <a:path extrusionOk="0" h="1756" w="439">
                    <a:moveTo>
                      <a:pt x="439" y="0"/>
                    </a:moveTo>
                    <a:cubicBezTo>
                      <a:pt x="439" y="0"/>
                      <a:pt x="0" y="878"/>
                      <a:pt x="0" y="1317"/>
                    </a:cubicBezTo>
                    <a:cubicBezTo>
                      <a:pt x="0" y="1555"/>
                      <a:pt x="191" y="1755"/>
                      <a:pt x="439" y="1755"/>
                    </a:cubicBezTo>
                    <a:lnTo>
                      <a:pt x="439" y="0"/>
                    </a:ln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2"/>
              <p:cNvSpPr/>
              <p:nvPr/>
            </p:nvSpPr>
            <p:spPr>
              <a:xfrm>
                <a:off x="8062968" y="2625131"/>
                <a:ext cx="263316" cy="148888"/>
              </a:xfrm>
              <a:custGeom>
                <a:rect b="b" l="l" r="r" t="t"/>
                <a:pathLst>
                  <a:path extrusionOk="0" h="5686" w="10056">
                    <a:moveTo>
                      <a:pt x="3711" y="0"/>
                    </a:moveTo>
                    <a:lnTo>
                      <a:pt x="3711" y="1135"/>
                    </a:lnTo>
                    <a:cubicBezTo>
                      <a:pt x="3711" y="1498"/>
                      <a:pt x="3482" y="1832"/>
                      <a:pt x="3129" y="1956"/>
                    </a:cubicBezTo>
                    <a:lnTo>
                      <a:pt x="878" y="2748"/>
                    </a:lnTo>
                    <a:cubicBezTo>
                      <a:pt x="353" y="2938"/>
                      <a:pt x="0" y="3435"/>
                      <a:pt x="0" y="3988"/>
                    </a:cubicBezTo>
                    <a:lnTo>
                      <a:pt x="0" y="5028"/>
                    </a:lnTo>
                    <a:cubicBezTo>
                      <a:pt x="0" y="5390"/>
                      <a:pt x="296" y="5686"/>
                      <a:pt x="658" y="5686"/>
                    </a:cubicBezTo>
                    <a:lnTo>
                      <a:pt x="9397" y="5686"/>
                    </a:lnTo>
                    <a:cubicBezTo>
                      <a:pt x="9759" y="5686"/>
                      <a:pt x="10055" y="5390"/>
                      <a:pt x="10055" y="5028"/>
                    </a:cubicBezTo>
                    <a:lnTo>
                      <a:pt x="10055" y="3988"/>
                    </a:lnTo>
                    <a:cubicBezTo>
                      <a:pt x="10046" y="3435"/>
                      <a:pt x="9702" y="2938"/>
                      <a:pt x="9178" y="2748"/>
                    </a:cubicBezTo>
                    <a:lnTo>
                      <a:pt x="6917" y="1956"/>
                    </a:lnTo>
                    <a:cubicBezTo>
                      <a:pt x="6573" y="1832"/>
                      <a:pt x="6335" y="1498"/>
                      <a:pt x="6335" y="1135"/>
                    </a:cubicBezTo>
                    <a:lnTo>
                      <a:pt x="633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2"/>
              <p:cNvSpPr/>
              <p:nvPr/>
            </p:nvSpPr>
            <p:spPr>
              <a:xfrm>
                <a:off x="8160376" y="2625131"/>
                <a:ext cx="68736" cy="22990"/>
              </a:xfrm>
              <a:custGeom>
                <a:rect b="b" l="l" r="r" t="t"/>
                <a:pathLst>
                  <a:path extrusionOk="0" h="878" w="2625">
                    <a:moveTo>
                      <a:pt x="1" y="0"/>
                    </a:moveTo>
                    <a:lnTo>
                      <a:pt x="1" y="601"/>
                    </a:lnTo>
                    <a:cubicBezTo>
                      <a:pt x="411" y="782"/>
                      <a:pt x="859" y="878"/>
                      <a:pt x="1308" y="878"/>
                    </a:cubicBezTo>
                    <a:cubicBezTo>
                      <a:pt x="1756" y="878"/>
                      <a:pt x="2204" y="782"/>
                      <a:pt x="2624" y="601"/>
                    </a:cubicBezTo>
                    <a:lnTo>
                      <a:pt x="2624" y="0"/>
                    </a:ln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2"/>
              <p:cNvSpPr/>
              <p:nvPr/>
            </p:nvSpPr>
            <p:spPr>
              <a:xfrm>
                <a:off x="8098187" y="2482239"/>
                <a:ext cx="192617" cy="154387"/>
              </a:xfrm>
              <a:custGeom>
                <a:rect b="b" l="l" r="r" t="t"/>
                <a:pathLst>
                  <a:path extrusionOk="0" h="5896" w="7356">
                    <a:moveTo>
                      <a:pt x="2156" y="0"/>
                    </a:moveTo>
                    <a:cubicBezTo>
                      <a:pt x="1431" y="0"/>
                      <a:pt x="840" y="582"/>
                      <a:pt x="840" y="1307"/>
                    </a:cubicBezTo>
                    <a:lnTo>
                      <a:pt x="840" y="2185"/>
                    </a:lnTo>
                    <a:lnTo>
                      <a:pt x="735" y="2185"/>
                    </a:lnTo>
                    <a:cubicBezTo>
                      <a:pt x="0" y="2185"/>
                      <a:pt x="0" y="3273"/>
                      <a:pt x="735" y="3273"/>
                    </a:cubicBezTo>
                    <a:lnTo>
                      <a:pt x="849" y="3273"/>
                    </a:lnTo>
                    <a:cubicBezTo>
                      <a:pt x="964" y="4751"/>
                      <a:pt x="2194" y="5896"/>
                      <a:pt x="3683" y="5896"/>
                    </a:cubicBezTo>
                    <a:cubicBezTo>
                      <a:pt x="5161" y="5896"/>
                      <a:pt x="6392" y="4751"/>
                      <a:pt x="6506" y="3273"/>
                    </a:cubicBezTo>
                    <a:lnTo>
                      <a:pt x="6630" y="3273"/>
                    </a:lnTo>
                    <a:cubicBezTo>
                      <a:pt x="7356" y="3273"/>
                      <a:pt x="7356" y="2185"/>
                      <a:pt x="6630" y="2185"/>
                    </a:cubicBezTo>
                    <a:lnTo>
                      <a:pt x="6526" y="2185"/>
                    </a:lnTo>
                    <a:lnTo>
                      <a:pt x="6526" y="1307"/>
                    </a:lnTo>
                    <a:cubicBezTo>
                      <a:pt x="6526" y="582"/>
                      <a:pt x="5934" y="0"/>
                      <a:pt x="52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2"/>
              <p:cNvSpPr/>
              <p:nvPr/>
            </p:nvSpPr>
            <p:spPr>
              <a:xfrm>
                <a:off x="8154642" y="2539872"/>
                <a:ext cx="11521" cy="17334"/>
              </a:xfrm>
              <a:custGeom>
                <a:rect b="b" l="l" r="r" t="t"/>
                <a:pathLst>
                  <a:path extrusionOk="0" h="662" w="440">
                    <a:moveTo>
                      <a:pt x="220" y="1"/>
                    </a:moveTo>
                    <a:cubicBezTo>
                      <a:pt x="110" y="1"/>
                      <a:pt x="0" y="75"/>
                      <a:pt x="0" y="222"/>
                    </a:cubicBezTo>
                    <a:lnTo>
                      <a:pt x="0" y="442"/>
                    </a:lnTo>
                    <a:cubicBezTo>
                      <a:pt x="0" y="556"/>
                      <a:pt x="96" y="661"/>
                      <a:pt x="220" y="661"/>
                    </a:cubicBezTo>
                    <a:cubicBezTo>
                      <a:pt x="334" y="652"/>
                      <a:pt x="439" y="556"/>
                      <a:pt x="439" y="442"/>
                    </a:cubicBezTo>
                    <a:lnTo>
                      <a:pt x="439" y="222"/>
                    </a:lnTo>
                    <a:cubicBezTo>
                      <a:pt x="439" y="75"/>
                      <a:pt x="329" y="1"/>
                      <a:pt x="220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2"/>
              <p:cNvSpPr/>
              <p:nvPr/>
            </p:nvSpPr>
            <p:spPr>
              <a:xfrm>
                <a:off x="8223325" y="2539872"/>
                <a:ext cx="11286" cy="17334"/>
              </a:xfrm>
              <a:custGeom>
                <a:rect b="b" l="l" r="r" t="t"/>
                <a:pathLst>
                  <a:path extrusionOk="0" h="662" w="431">
                    <a:moveTo>
                      <a:pt x="215" y="1"/>
                    </a:moveTo>
                    <a:cubicBezTo>
                      <a:pt x="108" y="1"/>
                      <a:pt x="1" y="75"/>
                      <a:pt x="1" y="222"/>
                    </a:cubicBezTo>
                    <a:lnTo>
                      <a:pt x="1" y="442"/>
                    </a:lnTo>
                    <a:cubicBezTo>
                      <a:pt x="1" y="556"/>
                      <a:pt x="96" y="661"/>
                      <a:pt x="220" y="661"/>
                    </a:cubicBezTo>
                    <a:cubicBezTo>
                      <a:pt x="335" y="652"/>
                      <a:pt x="430" y="556"/>
                      <a:pt x="430" y="442"/>
                    </a:cubicBezTo>
                    <a:lnTo>
                      <a:pt x="430" y="222"/>
                    </a:lnTo>
                    <a:cubicBezTo>
                      <a:pt x="430" y="75"/>
                      <a:pt x="323" y="1"/>
                      <a:pt x="215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2"/>
              <p:cNvSpPr/>
              <p:nvPr/>
            </p:nvSpPr>
            <p:spPr>
              <a:xfrm>
                <a:off x="8169358" y="2585094"/>
                <a:ext cx="50720" cy="17334"/>
              </a:xfrm>
              <a:custGeom>
                <a:rect b="b" l="l" r="r" t="t"/>
                <a:pathLst>
                  <a:path extrusionOk="0" h="662" w="1937">
                    <a:moveTo>
                      <a:pt x="310" y="0"/>
                    </a:moveTo>
                    <a:cubicBezTo>
                      <a:pt x="144" y="0"/>
                      <a:pt x="0" y="221"/>
                      <a:pt x="154" y="375"/>
                    </a:cubicBezTo>
                    <a:cubicBezTo>
                      <a:pt x="373" y="558"/>
                      <a:pt x="645" y="662"/>
                      <a:pt x="928" y="662"/>
                    </a:cubicBezTo>
                    <a:cubicBezTo>
                      <a:pt x="940" y="662"/>
                      <a:pt x="952" y="661"/>
                      <a:pt x="965" y="661"/>
                    </a:cubicBezTo>
                    <a:cubicBezTo>
                      <a:pt x="977" y="661"/>
                      <a:pt x="989" y="662"/>
                      <a:pt x="1002" y="662"/>
                    </a:cubicBezTo>
                    <a:cubicBezTo>
                      <a:pt x="1284" y="662"/>
                      <a:pt x="1556" y="558"/>
                      <a:pt x="1776" y="375"/>
                    </a:cubicBezTo>
                    <a:cubicBezTo>
                      <a:pt x="1936" y="221"/>
                      <a:pt x="1789" y="0"/>
                      <a:pt x="1621" y="0"/>
                    </a:cubicBezTo>
                    <a:cubicBezTo>
                      <a:pt x="1570" y="0"/>
                      <a:pt x="1517" y="21"/>
                      <a:pt x="1470" y="70"/>
                    </a:cubicBezTo>
                    <a:cubicBezTo>
                      <a:pt x="1318" y="170"/>
                      <a:pt x="1141" y="220"/>
                      <a:pt x="965" y="220"/>
                    </a:cubicBezTo>
                    <a:cubicBezTo>
                      <a:pt x="788" y="220"/>
                      <a:pt x="612" y="170"/>
                      <a:pt x="459" y="70"/>
                    </a:cubicBezTo>
                    <a:cubicBezTo>
                      <a:pt x="412" y="21"/>
                      <a:pt x="360" y="0"/>
                      <a:pt x="3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2"/>
              <p:cNvSpPr/>
              <p:nvPr/>
            </p:nvSpPr>
            <p:spPr>
              <a:xfrm>
                <a:off x="8146734" y="2519317"/>
                <a:ext cx="23017" cy="14664"/>
              </a:xfrm>
              <a:custGeom>
                <a:rect b="b" l="l" r="r" t="t"/>
                <a:pathLst>
                  <a:path extrusionOk="0" h="560" w="879">
                    <a:moveTo>
                      <a:pt x="566" y="1"/>
                    </a:moveTo>
                    <a:cubicBezTo>
                      <a:pt x="534" y="1"/>
                      <a:pt x="500" y="8"/>
                      <a:pt x="464" y="25"/>
                    </a:cubicBezTo>
                    <a:lnTo>
                      <a:pt x="207" y="149"/>
                    </a:lnTo>
                    <a:cubicBezTo>
                      <a:pt x="0" y="243"/>
                      <a:pt x="62" y="559"/>
                      <a:pt x="292" y="559"/>
                    </a:cubicBezTo>
                    <a:cubicBezTo>
                      <a:pt x="295" y="559"/>
                      <a:pt x="299" y="559"/>
                      <a:pt x="302" y="559"/>
                    </a:cubicBezTo>
                    <a:cubicBezTo>
                      <a:pt x="331" y="559"/>
                      <a:pt x="369" y="550"/>
                      <a:pt x="398" y="540"/>
                    </a:cubicBezTo>
                    <a:lnTo>
                      <a:pt x="655" y="426"/>
                    </a:lnTo>
                    <a:cubicBezTo>
                      <a:pt x="878" y="310"/>
                      <a:pt x="772" y="1"/>
                      <a:pt x="5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2"/>
              <p:cNvSpPr/>
              <p:nvPr/>
            </p:nvSpPr>
            <p:spPr>
              <a:xfrm>
                <a:off x="8219476" y="2519317"/>
                <a:ext cx="23278" cy="14664"/>
              </a:xfrm>
              <a:custGeom>
                <a:rect b="b" l="l" r="r" t="t"/>
                <a:pathLst>
                  <a:path extrusionOk="0" h="560" w="889">
                    <a:moveTo>
                      <a:pt x="313" y="1"/>
                    </a:moveTo>
                    <a:cubicBezTo>
                      <a:pt x="107" y="1"/>
                      <a:pt x="1" y="310"/>
                      <a:pt x="224" y="426"/>
                    </a:cubicBezTo>
                    <a:lnTo>
                      <a:pt x="491" y="540"/>
                    </a:lnTo>
                    <a:cubicBezTo>
                      <a:pt x="520" y="550"/>
                      <a:pt x="548" y="559"/>
                      <a:pt x="577" y="559"/>
                    </a:cubicBezTo>
                    <a:cubicBezTo>
                      <a:pt x="580" y="559"/>
                      <a:pt x="584" y="559"/>
                      <a:pt x="587" y="559"/>
                    </a:cubicBezTo>
                    <a:cubicBezTo>
                      <a:pt x="818" y="559"/>
                      <a:pt x="889" y="243"/>
                      <a:pt x="672" y="149"/>
                    </a:cubicBezTo>
                    <a:lnTo>
                      <a:pt x="415" y="25"/>
                    </a:lnTo>
                    <a:cubicBezTo>
                      <a:pt x="379" y="8"/>
                      <a:pt x="345" y="1"/>
                      <a:pt x="3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2"/>
              <p:cNvSpPr/>
              <p:nvPr/>
            </p:nvSpPr>
            <p:spPr>
              <a:xfrm>
                <a:off x="8062968" y="2692321"/>
                <a:ext cx="263316" cy="81697"/>
              </a:xfrm>
              <a:custGeom>
                <a:rect b="b" l="l" r="r" t="t"/>
                <a:pathLst>
                  <a:path extrusionOk="0" h="3120" w="10056">
                    <a:moveTo>
                      <a:pt x="1393" y="0"/>
                    </a:moveTo>
                    <a:lnTo>
                      <a:pt x="878" y="182"/>
                    </a:lnTo>
                    <a:cubicBezTo>
                      <a:pt x="353" y="372"/>
                      <a:pt x="0" y="869"/>
                      <a:pt x="0" y="1422"/>
                    </a:cubicBezTo>
                    <a:lnTo>
                      <a:pt x="0" y="2462"/>
                    </a:lnTo>
                    <a:cubicBezTo>
                      <a:pt x="0" y="2824"/>
                      <a:pt x="296" y="3120"/>
                      <a:pt x="658" y="3120"/>
                    </a:cubicBezTo>
                    <a:lnTo>
                      <a:pt x="9397" y="3120"/>
                    </a:lnTo>
                    <a:cubicBezTo>
                      <a:pt x="9759" y="3120"/>
                      <a:pt x="10055" y="2824"/>
                      <a:pt x="10055" y="2462"/>
                    </a:cubicBezTo>
                    <a:lnTo>
                      <a:pt x="10055" y="1422"/>
                    </a:lnTo>
                    <a:cubicBezTo>
                      <a:pt x="10055" y="869"/>
                      <a:pt x="9702" y="372"/>
                      <a:pt x="9178" y="182"/>
                    </a:cubicBezTo>
                    <a:lnTo>
                      <a:pt x="8662" y="0"/>
                    </a:lnTo>
                    <a:cubicBezTo>
                      <a:pt x="7747" y="1202"/>
                      <a:pt x="6387" y="1803"/>
                      <a:pt x="5028" y="1803"/>
                    </a:cubicBezTo>
                    <a:cubicBezTo>
                      <a:pt x="3668" y="1803"/>
                      <a:pt x="2309" y="1202"/>
                      <a:pt x="1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2"/>
              <p:cNvSpPr/>
              <p:nvPr/>
            </p:nvSpPr>
            <p:spPr>
              <a:xfrm>
                <a:off x="8087949" y="2692557"/>
                <a:ext cx="213355" cy="58550"/>
              </a:xfrm>
              <a:custGeom>
                <a:rect b="b" l="l" r="r" t="t"/>
                <a:pathLst>
                  <a:path extrusionOk="0" h="2236" w="8148">
                    <a:moveTo>
                      <a:pt x="439" y="1"/>
                    </a:moveTo>
                    <a:lnTo>
                      <a:pt x="0" y="154"/>
                    </a:lnTo>
                    <a:cubicBezTo>
                      <a:pt x="1002" y="1542"/>
                      <a:pt x="2538" y="2236"/>
                      <a:pt x="4074" y="2236"/>
                    </a:cubicBezTo>
                    <a:cubicBezTo>
                      <a:pt x="5610" y="2236"/>
                      <a:pt x="7146" y="1542"/>
                      <a:pt x="8147" y="154"/>
                    </a:cubicBezTo>
                    <a:lnTo>
                      <a:pt x="7708" y="1"/>
                    </a:lnTo>
                    <a:cubicBezTo>
                      <a:pt x="6850" y="1127"/>
                      <a:pt x="5505" y="1794"/>
                      <a:pt x="4074" y="1794"/>
                    </a:cubicBezTo>
                    <a:cubicBezTo>
                      <a:pt x="2652" y="1794"/>
                      <a:pt x="1307" y="1127"/>
                      <a:pt x="4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2"/>
              <p:cNvSpPr/>
              <p:nvPr/>
            </p:nvSpPr>
            <p:spPr>
              <a:xfrm>
                <a:off x="8102429" y="2482239"/>
                <a:ext cx="138152" cy="154387"/>
              </a:xfrm>
              <a:custGeom>
                <a:rect b="b" l="l" r="r" t="t"/>
                <a:pathLst>
                  <a:path extrusionOk="0" h="5896" w="5276">
                    <a:moveTo>
                      <a:pt x="1994" y="0"/>
                    </a:moveTo>
                    <a:cubicBezTo>
                      <a:pt x="1269" y="0"/>
                      <a:pt x="678" y="582"/>
                      <a:pt x="678" y="1307"/>
                    </a:cubicBezTo>
                    <a:lnTo>
                      <a:pt x="678" y="2185"/>
                    </a:lnTo>
                    <a:lnTo>
                      <a:pt x="611" y="2185"/>
                    </a:lnTo>
                    <a:cubicBezTo>
                      <a:pt x="604" y="2185"/>
                      <a:pt x="598" y="2185"/>
                      <a:pt x="592" y="2185"/>
                    </a:cubicBezTo>
                    <a:cubicBezTo>
                      <a:pt x="304" y="2185"/>
                      <a:pt x="66" y="2392"/>
                      <a:pt x="29" y="2672"/>
                    </a:cubicBezTo>
                    <a:cubicBezTo>
                      <a:pt x="0" y="2996"/>
                      <a:pt x="248" y="3273"/>
                      <a:pt x="573" y="3273"/>
                    </a:cubicBezTo>
                    <a:lnTo>
                      <a:pt x="697" y="3273"/>
                    </a:lnTo>
                    <a:cubicBezTo>
                      <a:pt x="800" y="4776"/>
                      <a:pt x="2054" y="5895"/>
                      <a:pt x="3501" y="5895"/>
                    </a:cubicBezTo>
                    <a:cubicBezTo>
                      <a:pt x="3652" y="5895"/>
                      <a:pt x="3805" y="5883"/>
                      <a:pt x="3959" y="5858"/>
                    </a:cubicBezTo>
                    <a:cubicBezTo>
                      <a:pt x="2576" y="5648"/>
                      <a:pt x="1555" y="4455"/>
                      <a:pt x="1555" y="3053"/>
                    </a:cubicBezTo>
                    <a:lnTo>
                      <a:pt x="1555" y="1307"/>
                    </a:lnTo>
                    <a:cubicBezTo>
                      <a:pt x="1555" y="830"/>
                      <a:pt x="1947" y="439"/>
                      <a:pt x="2433" y="439"/>
                    </a:cubicBezTo>
                    <a:lnTo>
                      <a:pt x="4837" y="439"/>
                    </a:lnTo>
                    <a:cubicBezTo>
                      <a:pt x="5076" y="439"/>
                      <a:pt x="5276" y="239"/>
                      <a:pt x="5276" y="0"/>
                    </a:cubicBez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12" name="Google Shape;312;p2"/>
          <p:cNvGrpSpPr/>
          <p:nvPr/>
        </p:nvGrpSpPr>
        <p:grpSpPr>
          <a:xfrm>
            <a:off x="4247563" y="3011200"/>
            <a:ext cx="648900" cy="648900"/>
            <a:chOff x="4247563" y="3087400"/>
            <a:chExt cx="648900" cy="648900"/>
          </a:xfrm>
        </p:grpSpPr>
        <p:sp>
          <p:nvSpPr>
            <p:cNvPr id="313" name="Google Shape;313;p2"/>
            <p:cNvSpPr/>
            <p:nvPr/>
          </p:nvSpPr>
          <p:spPr>
            <a:xfrm>
              <a:off x="4247563" y="3087400"/>
              <a:ext cx="648900" cy="648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4" name="Google Shape;314;p2"/>
            <p:cNvGrpSpPr/>
            <p:nvPr/>
          </p:nvGrpSpPr>
          <p:grpSpPr>
            <a:xfrm>
              <a:off x="4387448" y="3163274"/>
              <a:ext cx="369117" cy="497153"/>
              <a:chOff x="8062968" y="2419290"/>
              <a:chExt cx="263316" cy="354729"/>
            </a:xfrm>
          </p:grpSpPr>
          <p:sp>
            <p:nvSpPr>
              <p:cNvPr id="315" name="Google Shape;315;p2"/>
              <p:cNvSpPr/>
              <p:nvPr/>
            </p:nvSpPr>
            <p:spPr>
              <a:xfrm>
                <a:off x="8080198" y="2436520"/>
                <a:ext cx="97434" cy="257320"/>
              </a:xfrm>
              <a:custGeom>
                <a:rect b="b" l="l" r="r" t="t"/>
                <a:pathLst>
                  <a:path extrusionOk="0" h="9827" w="3721">
                    <a:moveTo>
                      <a:pt x="2404" y="1"/>
                    </a:moveTo>
                    <a:cubicBezTo>
                      <a:pt x="878" y="869"/>
                      <a:pt x="0" y="2338"/>
                      <a:pt x="0" y="3988"/>
                    </a:cubicBezTo>
                    <a:cubicBezTo>
                      <a:pt x="0" y="6946"/>
                      <a:pt x="1527" y="9827"/>
                      <a:pt x="1527" y="9827"/>
                    </a:cubicBezTo>
                    <a:lnTo>
                      <a:pt x="3721" y="9827"/>
                    </a:lnTo>
                    <a:lnTo>
                      <a:pt x="3721" y="1"/>
                    </a:ln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2"/>
              <p:cNvSpPr/>
              <p:nvPr/>
            </p:nvSpPr>
            <p:spPr>
              <a:xfrm>
                <a:off x="8131652" y="2419290"/>
                <a:ext cx="183138" cy="268815"/>
              </a:xfrm>
              <a:custGeom>
                <a:rect b="b" l="l" r="r" t="t"/>
                <a:pathLst>
                  <a:path extrusionOk="0" h="10266" w="6994">
                    <a:moveTo>
                      <a:pt x="1966" y="0"/>
                    </a:moveTo>
                    <a:cubicBezTo>
                      <a:pt x="878" y="0"/>
                      <a:pt x="1" y="687"/>
                      <a:pt x="1" y="1527"/>
                    </a:cubicBezTo>
                    <a:cubicBezTo>
                      <a:pt x="1" y="2013"/>
                      <a:pt x="392" y="2404"/>
                      <a:pt x="878" y="2404"/>
                    </a:cubicBezTo>
                    <a:lnTo>
                      <a:pt x="1756" y="2404"/>
                    </a:lnTo>
                    <a:lnTo>
                      <a:pt x="1756" y="10265"/>
                    </a:lnTo>
                    <a:lnTo>
                      <a:pt x="5248" y="10265"/>
                    </a:lnTo>
                    <a:cubicBezTo>
                      <a:pt x="5248" y="10265"/>
                      <a:pt x="6993" y="7432"/>
                      <a:pt x="6993" y="4589"/>
                    </a:cubicBezTo>
                    <a:cubicBezTo>
                      <a:pt x="6993" y="2051"/>
                      <a:pt x="4942" y="0"/>
                      <a:pt x="24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2"/>
              <p:cNvSpPr/>
              <p:nvPr/>
            </p:nvSpPr>
            <p:spPr>
              <a:xfrm>
                <a:off x="8103188" y="2562182"/>
                <a:ext cx="22755" cy="45928"/>
              </a:xfrm>
              <a:custGeom>
                <a:rect b="b" l="l" r="r" t="t"/>
                <a:pathLst>
                  <a:path extrusionOk="0" h="1754" w="869">
                    <a:moveTo>
                      <a:pt x="429" y="0"/>
                    </a:moveTo>
                    <a:cubicBezTo>
                      <a:pt x="429" y="0"/>
                      <a:pt x="0" y="878"/>
                      <a:pt x="0" y="1317"/>
                    </a:cubicBezTo>
                    <a:cubicBezTo>
                      <a:pt x="0" y="1608"/>
                      <a:pt x="217" y="1753"/>
                      <a:pt x="434" y="1753"/>
                    </a:cubicBezTo>
                    <a:cubicBezTo>
                      <a:pt x="651" y="1753"/>
                      <a:pt x="868" y="1608"/>
                      <a:pt x="868" y="1317"/>
                    </a:cubicBezTo>
                    <a:cubicBezTo>
                      <a:pt x="868" y="878"/>
                      <a:pt x="429" y="0"/>
                      <a:pt x="4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2"/>
              <p:cNvSpPr/>
              <p:nvPr/>
            </p:nvSpPr>
            <p:spPr>
              <a:xfrm>
                <a:off x="8103188" y="2562182"/>
                <a:ext cx="11495" cy="45981"/>
              </a:xfrm>
              <a:custGeom>
                <a:rect b="b" l="l" r="r" t="t"/>
                <a:pathLst>
                  <a:path extrusionOk="0" h="1756" w="439">
                    <a:moveTo>
                      <a:pt x="439" y="0"/>
                    </a:moveTo>
                    <a:cubicBezTo>
                      <a:pt x="439" y="0"/>
                      <a:pt x="0" y="878"/>
                      <a:pt x="0" y="1317"/>
                    </a:cubicBezTo>
                    <a:cubicBezTo>
                      <a:pt x="0" y="1555"/>
                      <a:pt x="191" y="1755"/>
                      <a:pt x="439" y="1755"/>
                    </a:cubicBezTo>
                    <a:lnTo>
                      <a:pt x="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2"/>
              <p:cNvSpPr/>
              <p:nvPr/>
            </p:nvSpPr>
            <p:spPr>
              <a:xfrm>
                <a:off x="8263310" y="2562182"/>
                <a:ext cx="22755" cy="45928"/>
              </a:xfrm>
              <a:custGeom>
                <a:rect b="b" l="l" r="r" t="t"/>
                <a:pathLst>
                  <a:path extrusionOk="0" h="1754" w="869">
                    <a:moveTo>
                      <a:pt x="439" y="0"/>
                    </a:moveTo>
                    <a:cubicBezTo>
                      <a:pt x="439" y="0"/>
                      <a:pt x="0" y="878"/>
                      <a:pt x="0" y="1317"/>
                    </a:cubicBezTo>
                    <a:cubicBezTo>
                      <a:pt x="0" y="1608"/>
                      <a:pt x="217" y="1753"/>
                      <a:pt x="434" y="1753"/>
                    </a:cubicBezTo>
                    <a:cubicBezTo>
                      <a:pt x="651" y="1753"/>
                      <a:pt x="868" y="1608"/>
                      <a:pt x="868" y="1317"/>
                    </a:cubicBezTo>
                    <a:cubicBezTo>
                      <a:pt x="868" y="878"/>
                      <a:pt x="439" y="0"/>
                      <a:pt x="43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8263310" y="2562182"/>
                <a:ext cx="11495" cy="45981"/>
              </a:xfrm>
              <a:custGeom>
                <a:rect b="b" l="l" r="r" t="t"/>
                <a:pathLst>
                  <a:path extrusionOk="0" h="1756" w="439">
                    <a:moveTo>
                      <a:pt x="439" y="0"/>
                    </a:moveTo>
                    <a:cubicBezTo>
                      <a:pt x="439" y="0"/>
                      <a:pt x="0" y="878"/>
                      <a:pt x="0" y="1317"/>
                    </a:cubicBezTo>
                    <a:cubicBezTo>
                      <a:pt x="0" y="1555"/>
                      <a:pt x="191" y="1755"/>
                      <a:pt x="439" y="1755"/>
                    </a:cubicBezTo>
                    <a:lnTo>
                      <a:pt x="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8062968" y="2625131"/>
                <a:ext cx="263316" cy="148888"/>
              </a:xfrm>
              <a:custGeom>
                <a:rect b="b" l="l" r="r" t="t"/>
                <a:pathLst>
                  <a:path extrusionOk="0" h="5686" w="10056">
                    <a:moveTo>
                      <a:pt x="3711" y="0"/>
                    </a:moveTo>
                    <a:lnTo>
                      <a:pt x="3711" y="1135"/>
                    </a:lnTo>
                    <a:cubicBezTo>
                      <a:pt x="3711" y="1498"/>
                      <a:pt x="3482" y="1832"/>
                      <a:pt x="3129" y="1956"/>
                    </a:cubicBezTo>
                    <a:lnTo>
                      <a:pt x="878" y="2748"/>
                    </a:lnTo>
                    <a:cubicBezTo>
                      <a:pt x="353" y="2938"/>
                      <a:pt x="0" y="3435"/>
                      <a:pt x="0" y="3988"/>
                    </a:cubicBezTo>
                    <a:lnTo>
                      <a:pt x="0" y="5028"/>
                    </a:lnTo>
                    <a:cubicBezTo>
                      <a:pt x="0" y="5390"/>
                      <a:pt x="296" y="5686"/>
                      <a:pt x="658" y="5686"/>
                    </a:cubicBezTo>
                    <a:lnTo>
                      <a:pt x="9397" y="5686"/>
                    </a:lnTo>
                    <a:cubicBezTo>
                      <a:pt x="9759" y="5686"/>
                      <a:pt x="10055" y="5390"/>
                      <a:pt x="10055" y="5028"/>
                    </a:cubicBezTo>
                    <a:lnTo>
                      <a:pt x="10055" y="3988"/>
                    </a:lnTo>
                    <a:cubicBezTo>
                      <a:pt x="10046" y="3435"/>
                      <a:pt x="9702" y="2938"/>
                      <a:pt x="9178" y="2748"/>
                    </a:cubicBezTo>
                    <a:lnTo>
                      <a:pt x="6917" y="1956"/>
                    </a:lnTo>
                    <a:cubicBezTo>
                      <a:pt x="6573" y="1832"/>
                      <a:pt x="6335" y="1498"/>
                      <a:pt x="6335" y="1135"/>
                    </a:cubicBezTo>
                    <a:lnTo>
                      <a:pt x="633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8160376" y="2625131"/>
                <a:ext cx="68736" cy="22990"/>
              </a:xfrm>
              <a:custGeom>
                <a:rect b="b" l="l" r="r" t="t"/>
                <a:pathLst>
                  <a:path extrusionOk="0" h="878" w="2625">
                    <a:moveTo>
                      <a:pt x="1" y="0"/>
                    </a:moveTo>
                    <a:lnTo>
                      <a:pt x="1" y="601"/>
                    </a:lnTo>
                    <a:cubicBezTo>
                      <a:pt x="411" y="782"/>
                      <a:pt x="859" y="878"/>
                      <a:pt x="1308" y="878"/>
                    </a:cubicBezTo>
                    <a:cubicBezTo>
                      <a:pt x="1756" y="878"/>
                      <a:pt x="2204" y="782"/>
                      <a:pt x="2624" y="601"/>
                    </a:cubicBezTo>
                    <a:lnTo>
                      <a:pt x="2624" y="0"/>
                    </a:ln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8098187" y="2482239"/>
                <a:ext cx="192617" cy="154387"/>
              </a:xfrm>
              <a:custGeom>
                <a:rect b="b" l="l" r="r" t="t"/>
                <a:pathLst>
                  <a:path extrusionOk="0" h="5896" w="7356">
                    <a:moveTo>
                      <a:pt x="2156" y="0"/>
                    </a:moveTo>
                    <a:cubicBezTo>
                      <a:pt x="1431" y="0"/>
                      <a:pt x="840" y="582"/>
                      <a:pt x="840" y="1307"/>
                    </a:cubicBezTo>
                    <a:lnTo>
                      <a:pt x="840" y="2185"/>
                    </a:lnTo>
                    <a:lnTo>
                      <a:pt x="735" y="2185"/>
                    </a:lnTo>
                    <a:cubicBezTo>
                      <a:pt x="0" y="2185"/>
                      <a:pt x="0" y="3273"/>
                      <a:pt x="735" y="3273"/>
                    </a:cubicBezTo>
                    <a:lnTo>
                      <a:pt x="849" y="3273"/>
                    </a:lnTo>
                    <a:cubicBezTo>
                      <a:pt x="964" y="4751"/>
                      <a:pt x="2194" y="5896"/>
                      <a:pt x="3683" y="5896"/>
                    </a:cubicBezTo>
                    <a:cubicBezTo>
                      <a:pt x="5161" y="5896"/>
                      <a:pt x="6392" y="4751"/>
                      <a:pt x="6506" y="3273"/>
                    </a:cubicBezTo>
                    <a:lnTo>
                      <a:pt x="6630" y="3273"/>
                    </a:lnTo>
                    <a:cubicBezTo>
                      <a:pt x="7356" y="3273"/>
                      <a:pt x="7356" y="2185"/>
                      <a:pt x="6630" y="2185"/>
                    </a:cubicBezTo>
                    <a:lnTo>
                      <a:pt x="6526" y="2185"/>
                    </a:lnTo>
                    <a:lnTo>
                      <a:pt x="6526" y="1307"/>
                    </a:lnTo>
                    <a:cubicBezTo>
                      <a:pt x="6526" y="582"/>
                      <a:pt x="5934" y="0"/>
                      <a:pt x="52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8154642" y="2539872"/>
                <a:ext cx="11521" cy="17334"/>
              </a:xfrm>
              <a:custGeom>
                <a:rect b="b" l="l" r="r" t="t"/>
                <a:pathLst>
                  <a:path extrusionOk="0" h="662" w="440">
                    <a:moveTo>
                      <a:pt x="220" y="1"/>
                    </a:moveTo>
                    <a:cubicBezTo>
                      <a:pt x="110" y="1"/>
                      <a:pt x="0" y="75"/>
                      <a:pt x="0" y="222"/>
                    </a:cubicBezTo>
                    <a:lnTo>
                      <a:pt x="0" y="442"/>
                    </a:lnTo>
                    <a:cubicBezTo>
                      <a:pt x="0" y="556"/>
                      <a:pt x="96" y="661"/>
                      <a:pt x="220" y="661"/>
                    </a:cubicBezTo>
                    <a:cubicBezTo>
                      <a:pt x="334" y="652"/>
                      <a:pt x="439" y="556"/>
                      <a:pt x="439" y="442"/>
                    </a:cubicBezTo>
                    <a:lnTo>
                      <a:pt x="439" y="222"/>
                    </a:lnTo>
                    <a:cubicBezTo>
                      <a:pt x="439" y="75"/>
                      <a:pt x="329" y="1"/>
                      <a:pt x="220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8223325" y="2539872"/>
                <a:ext cx="11286" cy="17334"/>
              </a:xfrm>
              <a:custGeom>
                <a:rect b="b" l="l" r="r" t="t"/>
                <a:pathLst>
                  <a:path extrusionOk="0" h="662" w="431">
                    <a:moveTo>
                      <a:pt x="215" y="1"/>
                    </a:moveTo>
                    <a:cubicBezTo>
                      <a:pt x="108" y="1"/>
                      <a:pt x="1" y="75"/>
                      <a:pt x="1" y="222"/>
                    </a:cubicBezTo>
                    <a:lnTo>
                      <a:pt x="1" y="442"/>
                    </a:lnTo>
                    <a:cubicBezTo>
                      <a:pt x="1" y="556"/>
                      <a:pt x="96" y="661"/>
                      <a:pt x="220" y="661"/>
                    </a:cubicBezTo>
                    <a:cubicBezTo>
                      <a:pt x="335" y="652"/>
                      <a:pt x="430" y="556"/>
                      <a:pt x="430" y="442"/>
                    </a:cubicBezTo>
                    <a:lnTo>
                      <a:pt x="430" y="222"/>
                    </a:lnTo>
                    <a:cubicBezTo>
                      <a:pt x="430" y="75"/>
                      <a:pt x="323" y="1"/>
                      <a:pt x="215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8169358" y="2585094"/>
                <a:ext cx="50720" cy="17334"/>
              </a:xfrm>
              <a:custGeom>
                <a:rect b="b" l="l" r="r" t="t"/>
                <a:pathLst>
                  <a:path extrusionOk="0" h="662" w="1937">
                    <a:moveTo>
                      <a:pt x="310" y="0"/>
                    </a:moveTo>
                    <a:cubicBezTo>
                      <a:pt x="144" y="0"/>
                      <a:pt x="0" y="221"/>
                      <a:pt x="154" y="375"/>
                    </a:cubicBezTo>
                    <a:cubicBezTo>
                      <a:pt x="373" y="558"/>
                      <a:pt x="645" y="662"/>
                      <a:pt x="928" y="662"/>
                    </a:cubicBezTo>
                    <a:cubicBezTo>
                      <a:pt x="940" y="662"/>
                      <a:pt x="952" y="661"/>
                      <a:pt x="965" y="661"/>
                    </a:cubicBezTo>
                    <a:cubicBezTo>
                      <a:pt x="977" y="661"/>
                      <a:pt x="989" y="662"/>
                      <a:pt x="1002" y="662"/>
                    </a:cubicBezTo>
                    <a:cubicBezTo>
                      <a:pt x="1284" y="662"/>
                      <a:pt x="1556" y="558"/>
                      <a:pt x="1776" y="375"/>
                    </a:cubicBezTo>
                    <a:cubicBezTo>
                      <a:pt x="1936" y="221"/>
                      <a:pt x="1789" y="0"/>
                      <a:pt x="1621" y="0"/>
                    </a:cubicBezTo>
                    <a:cubicBezTo>
                      <a:pt x="1570" y="0"/>
                      <a:pt x="1517" y="21"/>
                      <a:pt x="1470" y="70"/>
                    </a:cubicBezTo>
                    <a:cubicBezTo>
                      <a:pt x="1318" y="170"/>
                      <a:pt x="1141" y="220"/>
                      <a:pt x="965" y="220"/>
                    </a:cubicBezTo>
                    <a:cubicBezTo>
                      <a:pt x="788" y="220"/>
                      <a:pt x="612" y="170"/>
                      <a:pt x="459" y="70"/>
                    </a:cubicBezTo>
                    <a:cubicBezTo>
                      <a:pt x="412" y="21"/>
                      <a:pt x="360" y="0"/>
                      <a:pt x="3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8146734" y="2519317"/>
                <a:ext cx="23017" cy="14664"/>
              </a:xfrm>
              <a:custGeom>
                <a:rect b="b" l="l" r="r" t="t"/>
                <a:pathLst>
                  <a:path extrusionOk="0" h="560" w="879">
                    <a:moveTo>
                      <a:pt x="566" y="1"/>
                    </a:moveTo>
                    <a:cubicBezTo>
                      <a:pt x="534" y="1"/>
                      <a:pt x="500" y="8"/>
                      <a:pt x="464" y="25"/>
                    </a:cubicBezTo>
                    <a:lnTo>
                      <a:pt x="207" y="149"/>
                    </a:lnTo>
                    <a:cubicBezTo>
                      <a:pt x="0" y="243"/>
                      <a:pt x="62" y="559"/>
                      <a:pt x="292" y="559"/>
                    </a:cubicBezTo>
                    <a:cubicBezTo>
                      <a:pt x="295" y="559"/>
                      <a:pt x="299" y="559"/>
                      <a:pt x="302" y="559"/>
                    </a:cubicBezTo>
                    <a:cubicBezTo>
                      <a:pt x="331" y="559"/>
                      <a:pt x="369" y="550"/>
                      <a:pt x="398" y="540"/>
                    </a:cubicBezTo>
                    <a:lnTo>
                      <a:pt x="655" y="426"/>
                    </a:lnTo>
                    <a:cubicBezTo>
                      <a:pt x="878" y="310"/>
                      <a:pt x="772" y="1"/>
                      <a:pt x="566" y="1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8219476" y="2519317"/>
                <a:ext cx="23278" cy="14664"/>
              </a:xfrm>
              <a:custGeom>
                <a:rect b="b" l="l" r="r" t="t"/>
                <a:pathLst>
                  <a:path extrusionOk="0" h="560" w="889">
                    <a:moveTo>
                      <a:pt x="313" y="1"/>
                    </a:moveTo>
                    <a:cubicBezTo>
                      <a:pt x="107" y="1"/>
                      <a:pt x="1" y="310"/>
                      <a:pt x="224" y="426"/>
                    </a:cubicBezTo>
                    <a:lnTo>
                      <a:pt x="491" y="540"/>
                    </a:lnTo>
                    <a:cubicBezTo>
                      <a:pt x="520" y="550"/>
                      <a:pt x="548" y="559"/>
                      <a:pt x="577" y="559"/>
                    </a:cubicBezTo>
                    <a:cubicBezTo>
                      <a:pt x="580" y="559"/>
                      <a:pt x="584" y="559"/>
                      <a:pt x="587" y="559"/>
                    </a:cubicBezTo>
                    <a:cubicBezTo>
                      <a:pt x="818" y="559"/>
                      <a:pt x="889" y="243"/>
                      <a:pt x="672" y="149"/>
                    </a:cubicBezTo>
                    <a:lnTo>
                      <a:pt x="415" y="25"/>
                    </a:lnTo>
                    <a:cubicBezTo>
                      <a:pt x="379" y="8"/>
                      <a:pt x="345" y="1"/>
                      <a:pt x="313" y="1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8062968" y="2692321"/>
                <a:ext cx="263316" cy="81697"/>
              </a:xfrm>
              <a:custGeom>
                <a:rect b="b" l="l" r="r" t="t"/>
                <a:pathLst>
                  <a:path extrusionOk="0" h="3120" w="10056">
                    <a:moveTo>
                      <a:pt x="1393" y="0"/>
                    </a:moveTo>
                    <a:lnTo>
                      <a:pt x="878" y="182"/>
                    </a:lnTo>
                    <a:cubicBezTo>
                      <a:pt x="353" y="372"/>
                      <a:pt x="0" y="869"/>
                      <a:pt x="0" y="1422"/>
                    </a:cubicBezTo>
                    <a:lnTo>
                      <a:pt x="0" y="2462"/>
                    </a:lnTo>
                    <a:cubicBezTo>
                      <a:pt x="0" y="2824"/>
                      <a:pt x="296" y="3120"/>
                      <a:pt x="658" y="3120"/>
                    </a:cubicBezTo>
                    <a:lnTo>
                      <a:pt x="9397" y="3120"/>
                    </a:lnTo>
                    <a:cubicBezTo>
                      <a:pt x="9759" y="3120"/>
                      <a:pt x="10055" y="2824"/>
                      <a:pt x="10055" y="2462"/>
                    </a:cubicBezTo>
                    <a:lnTo>
                      <a:pt x="10055" y="1422"/>
                    </a:lnTo>
                    <a:cubicBezTo>
                      <a:pt x="10055" y="869"/>
                      <a:pt x="9702" y="372"/>
                      <a:pt x="9178" y="182"/>
                    </a:cubicBezTo>
                    <a:lnTo>
                      <a:pt x="8662" y="0"/>
                    </a:lnTo>
                    <a:cubicBezTo>
                      <a:pt x="7747" y="1202"/>
                      <a:pt x="6387" y="1803"/>
                      <a:pt x="5028" y="1803"/>
                    </a:cubicBezTo>
                    <a:cubicBezTo>
                      <a:pt x="3668" y="1803"/>
                      <a:pt x="2309" y="1202"/>
                      <a:pt x="13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8087949" y="2692557"/>
                <a:ext cx="213355" cy="58550"/>
              </a:xfrm>
              <a:custGeom>
                <a:rect b="b" l="l" r="r" t="t"/>
                <a:pathLst>
                  <a:path extrusionOk="0" h="2236" w="8148">
                    <a:moveTo>
                      <a:pt x="439" y="1"/>
                    </a:moveTo>
                    <a:lnTo>
                      <a:pt x="0" y="154"/>
                    </a:lnTo>
                    <a:cubicBezTo>
                      <a:pt x="1002" y="1542"/>
                      <a:pt x="2538" y="2236"/>
                      <a:pt x="4074" y="2236"/>
                    </a:cubicBezTo>
                    <a:cubicBezTo>
                      <a:pt x="5610" y="2236"/>
                      <a:pt x="7146" y="1542"/>
                      <a:pt x="8147" y="154"/>
                    </a:cubicBezTo>
                    <a:lnTo>
                      <a:pt x="7708" y="1"/>
                    </a:lnTo>
                    <a:cubicBezTo>
                      <a:pt x="6850" y="1127"/>
                      <a:pt x="5505" y="1794"/>
                      <a:pt x="4074" y="1794"/>
                    </a:cubicBezTo>
                    <a:cubicBezTo>
                      <a:pt x="2652" y="1794"/>
                      <a:pt x="1307" y="1127"/>
                      <a:pt x="4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8102429" y="2482239"/>
                <a:ext cx="138152" cy="154387"/>
              </a:xfrm>
              <a:custGeom>
                <a:rect b="b" l="l" r="r" t="t"/>
                <a:pathLst>
                  <a:path extrusionOk="0" h="5896" w="5276">
                    <a:moveTo>
                      <a:pt x="1994" y="0"/>
                    </a:moveTo>
                    <a:cubicBezTo>
                      <a:pt x="1269" y="0"/>
                      <a:pt x="678" y="582"/>
                      <a:pt x="678" y="1307"/>
                    </a:cubicBezTo>
                    <a:lnTo>
                      <a:pt x="678" y="2185"/>
                    </a:lnTo>
                    <a:lnTo>
                      <a:pt x="611" y="2185"/>
                    </a:lnTo>
                    <a:cubicBezTo>
                      <a:pt x="604" y="2185"/>
                      <a:pt x="598" y="2185"/>
                      <a:pt x="592" y="2185"/>
                    </a:cubicBezTo>
                    <a:cubicBezTo>
                      <a:pt x="304" y="2185"/>
                      <a:pt x="66" y="2392"/>
                      <a:pt x="29" y="2672"/>
                    </a:cubicBezTo>
                    <a:cubicBezTo>
                      <a:pt x="0" y="2996"/>
                      <a:pt x="248" y="3273"/>
                      <a:pt x="573" y="3273"/>
                    </a:cubicBezTo>
                    <a:lnTo>
                      <a:pt x="697" y="3273"/>
                    </a:lnTo>
                    <a:cubicBezTo>
                      <a:pt x="800" y="4776"/>
                      <a:pt x="2054" y="5895"/>
                      <a:pt x="3501" y="5895"/>
                    </a:cubicBezTo>
                    <a:cubicBezTo>
                      <a:pt x="3652" y="5895"/>
                      <a:pt x="3805" y="5883"/>
                      <a:pt x="3959" y="5858"/>
                    </a:cubicBezTo>
                    <a:cubicBezTo>
                      <a:pt x="2576" y="5648"/>
                      <a:pt x="1555" y="4455"/>
                      <a:pt x="1555" y="3053"/>
                    </a:cubicBezTo>
                    <a:lnTo>
                      <a:pt x="1555" y="1307"/>
                    </a:lnTo>
                    <a:cubicBezTo>
                      <a:pt x="1555" y="830"/>
                      <a:pt x="1947" y="439"/>
                      <a:pt x="2433" y="439"/>
                    </a:cubicBezTo>
                    <a:lnTo>
                      <a:pt x="4837" y="439"/>
                    </a:lnTo>
                    <a:cubicBezTo>
                      <a:pt x="5076" y="439"/>
                      <a:pt x="5276" y="239"/>
                      <a:pt x="5276" y="0"/>
                    </a:cubicBez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32" name="Google Shape;332;p2"/>
          <p:cNvGrpSpPr/>
          <p:nvPr/>
        </p:nvGrpSpPr>
        <p:grpSpPr>
          <a:xfrm>
            <a:off x="1534338" y="1259000"/>
            <a:ext cx="648900" cy="648900"/>
            <a:chOff x="1534338" y="1335200"/>
            <a:chExt cx="648900" cy="648900"/>
          </a:xfrm>
        </p:grpSpPr>
        <p:sp>
          <p:nvSpPr>
            <p:cNvPr id="333" name="Google Shape;333;p2"/>
            <p:cNvSpPr/>
            <p:nvPr/>
          </p:nvSpPr>
          <p:spPr>
            <a:xfrm>
              <a:off x="1534338" y="1335200"/>
              <a:ext cx="648900" cy="648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4" name="Google Shape;334;p2"/>
            <p:cNvGrpSpPr/>
            <p:nvPr/>
          </p:nvGrpSpPr>
          <p:grpSpPr>
            <a:xfrm>
              <a:off x="1674236" y="1411074"/>
              <a:ext cx="369117" cy="497153"/>
              <a:chOff x="8062968" y="2419290"/>
              <a:chExt cx="263316" cy="354729"/>
            </a:xfrm>
          </p:grpSpPr>
          <p:sp>
            <p:nvSpPr>
              <p:cNvPr id="335" name="Google Shape;335;p2"/>
              <p:cNvSpPr/>
              <p:nvPr/>
            </p:nvSpPr>
            <p:spPr>
              <a:xfrm>
                <a:off x="8080198" y="2436520"/>
                <a:ext cx="97434" cy="257320"/>
              </a:xfrm>
              <a:custGeom>
                <a:rect b="b" l="l" r="r" t="t"/>
                <a:pathLst>
                  <a:path extrusionOk="0" h="9827" w="3721">
                    <a:moveTo>
                      <a:pt x="2404" y="1"/>
                    </a:moveTo>
                    <a:cubicBezTo>
                      <a:pt x="878" y="869"/>
                      <a:pt x="0" y="2338"/>
                      <a:pt x="0" y="3988"/>
                    </a:cubicBezTo>
                    <a:cubicBezTo>
                      <a:pt x="0" y="6946"/>
                      <a:pt x="1527" y="9827"/>
                      <a:pt x="1527" y="9827"/>
                    </a:cubicBezTo>
                    <a:lnTo>
                      <a:pt x="3721" y="9827"/>
                    </a:lnTo>
                    <a:lnTo>
                      <a:pt x="372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8131652" y="2419290"/>
                <a:ext cx="183138" cy="268815"/>
              </a:xfrm>
              <a:custGeom>
                <a:rect b="b" l="l" r="r" t="t"/>
                <a:pathLst>
                  <a:path extrusionOk="0" h="10266" w="6994">
                    <a:moveTo>
                      <a:pt x="1966" y="0"/>
                    </a:moveTo>
                    <a:cubicBezTo>
                      <a:pt x="878" y="0"/>
                      <a:pt x="1" y="687"/>
                      <a:pt x="1" y="1527"/>
                    </a:cubicBezTo>
                    <a:cubicBezTo>
                      <a:pt x="1" y="2013"/>
                      <a:pt x="392" y="2404"/>
                      <a:pt x="878" y="2404"/>
                    </a:cubicBezTo>
                    <a:lnTo>
                      <a:pt x="1756" y="2404"/>
                    </a:lnTo>
                    <a:lnTo>
                      <a:pt x="1756" y="10265"/>
                    </a:lnTo>
                    <a:lnTo>
                      <a:pt x="5248" y="10265"/>
                    </a:lnTo>
                    <a:cubicBezTo>
                      <a:pt x="5248" y="10265"/>
                      <a:pt x="6993" y="7432"/>
                      <a:pt x="6993" y="4589"/>
                    </a:cubicBezTo>
                    <a:cubicBezTo>
                      <a:pt x="6993" y="2051"/>
                      <a:pt x="4942" y="0"/>
                      <a:pt x="2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8103188" y="2562182"/>
                <a:ext cx="22755" cy="45928"/>
              </a:xfrm>
              <a:custGeom>
                <a:rect b="b" l="l" r="r" t="t"/>
                <a:pathLst>
                  <a:path extrusionOk="0" h="1754" w="869">
                    <a:moveTo>
                      <a:pt x="429" y="0"/>
                    </a:moveTo>
                    <a:cubicBezTo>
                      <a:pt x="429" y="0"/>
                      <a:pt x="0" y="878"/>
                      <a:pt x="0" y="1317"/>
                    </a:cubicBezTo>
                    <a:cubicBezTo>
                      <a:pt x="0" y="1608"/>
                      <a:pt x="217" y="1753"/>
                      <a:pt x="434" y="1753"/>
                    </a:cubicBezTo>
                    <a:cubicBezTo>
                      <a:pt x="651" y="1753"/>
                      <a:pt x="868" y="1608"/>
                      <a:pt x="868" y="1317"/>
                    </a:cubicBezTo>
                    <a:cubicBezTo>
                      <a:pt x="868" y="878"/>
                      <a:pt x="429" y="0"/>
                      <a:pt x="429" y="0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8103188" y="2562182"/>
                <a:ext cx="11495" cy="45981"/>
              </a:xfrm>
              <a:custGeom>
                <a:rect b="b" l="l" r="r" t="t"/>
                <a:pathLst>
                  <a:path extrusionOk="0" h="1756" w="439">
                    <a:moveTo>
                      <a:pt x="439" y="0"/>
                    </a:moveTo>
                    <a:cubicBezTo>
                      <a:pt x="439" y="0"/>
                      <a:pt x="0" y="878"/>
                      <a:pt x="0" y="1317"/>
                    </a:cubicBezTo>
                    <a:cubicBezTo>
                      <a:pt x="0" y="1555"/>
                      <a:pt x="191" y="1755"/>
                      <a:pt x="439" y="1755"/>
                    </a:cubicBezTo>
                    <a:lnTo>
                      <a:pt x="4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8263310" y="2562182"/>
                <a:ext cx="22755" cy="45928"/>
              </a:xfrm>
              <a:custGeom>
                <a:rect b="b" l="l" r="r" t="t"/>
                <a:pathLst>
                  <a:path extrusionOk="0" h="1754" w="869">
                    <a:moveTo>
                      <a:pt x="439" y="0"/>
                    </a:moveTo>
                    <a:cubicBezTo>
                      <a:pt x="439" y="0"/>
                      <a:pt x="0" y="878"/>
                      <a:pt x="0" y="1317"/>
                    </a:cubicBezTo>
                    <a:cubicBezTo>
                      <a:pt x="0" y="1608"/>
                      <a:pt x="217" y="1753"/>
                      <a:pt x="434" y="1753"/>
                    </a:cubicBezTo>
                    <a:cubicBezTo>
                      <a:pt x="651" y="1753"/>
                      <a:pt x="868" y="1608"/>
                      <a:pt x="868" y="1317"/>
                    </a:cubicBezTo>
                    <a:cubicBezTo>
                      <a:pt x="868" y="878"/>
                      <a:pt x="439" y="0"/>
                      <a:pt x="4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8263310" y="2562182"/>
                <a:ext cx="11495" cy="45981"/>
              </a:xfrm>
              <a:custGeom>
                <a:rect b="b" l="l" r="r" t="t"/>
                <a:pathLst>
                  <a:path extrusionOk="0" h="1756" w="439">
                    <a:moveTo>
                      <a:pt x="439" y="0"/>
                    </a:moveTo>
                    <a:cubicBezTo>
                      <a:pt x="439" y="0"/>
                      <a:pt x="0" y="878"/>
                      <a:pt x="0" y="1317"/>
                    </a:cubicBezTo>
                    <a:cubicBezTo>
                      <a:pt x="0" y="1555"/>
                      <a:pt x="191" y="1755"/>
                      <a:pt x="439" y="1755"/>
                    </a:cubicBezTo>
                    <a:lnTo>
                      <a:pt x="439" y="0"/>
                    </a:ln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8062968" y="2625131"/>
                <a:ext cx="263316" cy="148888"/>
              </a:xfrm>
              <a:custGeom>
                <a:rect b="b" l="l" r="r" t="t"/>
                <a:pathLst>
                  <a:path extrusionOk="0" h="5686" w="10056">
                    <a:moveTo>
                      <a:pt x="3711" y="0"/>
                    </a:moveTo>
                    <a:lnTo>
                      <a:pt x="3711" y="1135"/>
                    </a:lnTo>
                    <a:cubicBezTo>
                      <a:pt x="3711" y="1498"/>
                      <a:pt x="3482" y="1832"/>
                      <a:pt x="3129" y="1956"/>
                    </a:cubicBezTo>
                    <a:lnTo>
                      <a:pt x="878" y="2748"/>
                    </a:lnTo>
                    <a:cubicBezTo>
                      <a:pt x="353" y="2938"/>
                      <a:pt x="0" y="3435"/>
                      <a:pt x="0" y="3988"/>
                    </a:cubicBezTo>
                    <a:lnTo>
                      <a:pt x="0" y="5028"/>
                    </a:lnTo>
                    <a:cubicBezTo>
                      <a:pt x="0" y="5390"/>
                      <a:pt x="296" y="5686"/>
                      <a:pt x="658" y="5686"/>
                    </a:cubicBezTo>
                    <a:lnTo>
                      <a:pt x="9397" y="5686"/>
                    </a:lnTo>
                    <a:cubicBezTo>
                      <a:pt x="9759" y="5686"/>
                      <a:pt x="10055" y="5390"/>
                      <a:pt x="10055" y="5028"/>
                    </a:cubicBezTo>
                    <a:lnTo>
                      <a:pt x="10055" y="3988"/>
                    </a:lnTo>
                    <a:cubicBezTo>
                      <a:pt x="10046" y="3435"/>
                      <a:pt x="9702" y="2938"/>
                      <a:pt x="9178" y="2748"/>
                    </a:cubicBezTo>
                    <a:lnTo>
                      <a:pt x="6917" y="1956"/>
                    </a:lnTo>
                    <a:cubicBezTo>
                      <a:pt x="6573" y="1832"/>
                      <a:pt x="6335" y="1498"/>
                      <a:pt x="6335" y="1135"/>
                    </a:cubicBezTo>
                    <a:lnTo>
                      <a:pt x="633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8160376" y="2625131"/>
                <a:ext cx="68736" cy="22990"/>
              </a:xfrm>
              <a:custGeom>
                <a:rect b="b" l="l" r="r" t="t"/>
                <a:pathLst>
                  <a:path extrusionOk="0" h="878" w="2625">
                    <a:moveTo>
                      <a:pt x="1" y="0"/>
                    </a:moveTo>
                    <a:lnTo>
                      <a:pt x="1" y="601"/>
                    </a:lnTo>
                    <a:cubicBezTo>
                      <a:pt x="411" y="782"/>
                      <a:pt x="859" y="878"/>
                      <a:pt x="1308" y="878"/>
                    </a:cubicBezTo>
                    <a:cubicBezTo>
                      <a:pt x="1756" y="878"/>
                      <a:pt x="2204" y="782"/>
                      <a:pt x="2624" y="601"/>
                    </a:cubicBezTo>
                    <a:lnTo>
                      <a:pt x="2624" y="0"/>
                    </a:ln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8098187" y="2482239"/>
                <a:ext cx="192617" cy="154387"/>
              </a:xfrm>
              <a:custGeom>
                <a:rect b="b" l="l" r="r" t="t"/>
                <a:pathLst>
                  <a:path extrusionOk="0" h="5896" w="7356">
                    <a:moveTo>
                      <a:pt x="2156" y="0"/>
                    </a:moveTo>
                    <a:cubicBezTo>
                      <a:pt x="1431" y="0"/>
                      <a:pt x="840" y="582"/>
                      <a:pt x="840" y="1307"/>
                    </a:cubicBezTo>
                    <a:lnTo>
                      <a:pt x="840" y="2185"/>
                    </a:lnTo>
                    <a:lnTo>
                      <a:pt x="735" y="2185"/>
                    </a:lnTo>
                    <a:cubicBezTo>
                      <a:pt x="0" y="2185"/>
                      <a:pt x="0" y="3273"/>
                      <a:pt x="735" y="3273"/>
                    </a:cubicBezTo>
                    <a:lnTo>
                      <a:pt x="849" y="3273"/>
                    </a:lnTo>
                    <a:cubicBezTo>
                      <a:pt x="964" y="4751"/>
                      <a:pt x="2194" y="5896"/>
                      <a:pt x="3683" y="5896"/>
                    </a:cubicBezTo>
                    <a:cubicBezTo>
                      <a:pt x="5161" y="5896"/>
                      <a:pt x="6392" y="4751"/>
                      <a:pt x="6506" y="3273"/>
                    </a:cubicBezTo>
                    <a:lnTo>
                      <a:pt x="6630" y="3273"/>
                    </a:lnTo>
                    <a:cubicBezTo>
                      <a:pt x="7356" y="3273"/>
                      <a:pt x="7356" y="2185"/>
                      <a:pt x="6630" y="2185"/>
                    </a:cubicBezTo>
                    <a:lnTo>
                      <a:pt x="6526" y="2185"/>
                    </a:lnTo>
                    <a:lnTo>
                      <a:pt x="6526" y="1307"/>
                    </a:lnTo>
                    <a:cubicBezTo>
                      <a:pt x="6526" y="582"/>
                      <a:pt x="5934" y="0"/>
                      <a:pt x="52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8154642" y="2539872"/>
                <a:ext cx="11521" cy="17334"/>
              </a:xfrm>
              <a:custGeom>
                <a:rect b="b" l="l" r="r" t="t"/>
                <a:pathLst>
                  <a:path extrusionOk="0" h="662" w="440">
                    <a:moveTo>
                      <a:pt x="220" y="1"/>
                    </a:moveTo>
                    <a:cubicBezTo>
                      <a:pt x="110" y="1"/>
                      <a:pt x="0" y="75"/>
                      <a:pt x="0" y="222"/>
                    </a:cubicBezTo>
                    <a:lnTo>
                      <a:pt x="0" y="442"/>
                    </a:lnTo>
                    <a:cubicBezTo>
                      <a:pt x="0" y="556"/>
                      <a:pt x="96" y="661"/>
                      <a:pt x="220" y="661"/>
                    </a:cubicBezTo>
                    <a:cubicBezTo>
                      <a:pt x="334" y="652"/>
                      <a:pt x="439" y="556"/>
                      <a:pt x="439" y="442"/>
                    </a:cubicBezTo>
                    <a:lnTo>
                      <a:pt x="439" y="222"/>
                    </a:lnTo>
                    <a:cubicBezTo>
                      <a:pt x="439" y="75"/>
                      <a:pt x="329" y="1"/>
                      <a:pt x="220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2"/>
              <p:cNvSpPr/>
              <p:nvPr/>
            </p:nvSpPr>
            <p:spPr>
              <a:xfrm>
                <a:off x="8223325" y="2539872"/>
                <a:ext cx="11286" cy="17334"/>
              </a:xfrm>
              <a:custGeom>
                <a:rect b="b" l="l" r="r" t="t"/>
                <a:pathLst>
                  <a:path extrusionOk="0" h="662" w="431">
                    <a:moveTo>
                      <a:pt x="215" y="1"/>
                    </a:moveTo>
                    <a:cubicBezTo>
                      <a:pt x="108" y="1"/>
                      <a:pt x="1" y="75"/>
                      <a:pt x="1" y="222"/>
                    </a:cubicBezTo>
                    <a:lnTo>
                      <a:pt x="1" y="442"/>
                    </a:lnTo>
                    <a:cubicBezTo>
                      <a:pt x="1" y="556"/>
                      <a:pt x="96" y="661"/>
                      <a:pt x="220" y="661"/>
                    </a:cubicBezTo>
                    <a:cubicBezTo>
                      <a:pt x="335" y="652"/>
                      <a:pt x="430" y="556"/>
                      <a:pt x="430" y="442"/>
                    </a:cubicBezTo>
                    <a:lnTo>
                      <a:pt x="430" y="222"/>
                    </a:lnTo>
                    <a:cubicBezTo>
                      <a:pt x="430" y="75"/>
                      <a:pt x="323" y="1"/>
                      <a:pt x="215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2"/>
              <p:cNvSpPr/>
              <p:nvPr/>
            </p:nvSpPr>
            <p:spPr>
              <a:xfrm>
                <a:off x="8169358" y="2585094"/>
                <a:ext cx="50720" cy="17334"/>
              </a:xfrm>
              <a:custGeom>
                <a:rect b="b" l="l" r="r" t="t"/>
                <a:pathLst>
                  <a:path extrusionOk="0" h="662" w="1937">
                    <a:moveTo>
                      <a:pt x="310" y="0"/>
                    </a:moveTo>
                    <a:cubicBezTo>
                      <a:pt x="144" y="0"/>
                      <a:pt x="0" y="221"/>
                      <a:pt x="154" y="375"/>
                    </a:cubicBezTo>
                    <a:cubicBezTo>
                      <a:pt x="373" y="558"/>
                      <a:pt x="645" y="662"/>
                      <a:pt x="928" y="662"/>
                    </a:cubicBezTo>
                    <a:cubicBezTo>
                      <a:pt x="940" y="662"/>
                      <a:pt x="952" y="661"/>
                      <a:pt x="965" y="661"/>
                    </a:cubicBezTo>
                    <a:cubicBezTo>
                      <a:pt x="977" y="661"/>
                      <a:pt x="989" y="662"/>
                      <a:pt x="1002" y="662"/>
                    </a:cubicBezTo>
                    <a:cubicBezTo>
                      <a:pt x="1284" y="662"/>
                      <a:pt x="1556" y="558"/>
                      <a:pt x="1776" y="375"/>
                    </a:cubicBezTo>
                    <a:cubicBezTo>
                      <a:pt x="1936" y="221"/>
                      <a:pt x="1789" y="0"/>
                      <a:pt x="1621" y="0"/>
                    </a:cubicBezTo>
                    <a:cubicBezTo>
                      <a:pt x="1570" y="0"/>
                      <a:pt x="1517" y="21"/>
                      <a:pt x="1470" y="70"/>
                    </a:cubicBezTo>
                    <a:cubicBezTo>
                      <a:pt x="1318" y="170"/>
                      <a:pt x="1141" y="220"/>
                      <a:pt x="965" y="220"/>
                    </a:cubicBezTo>
                    <a:cubicBezTo>
                      <a:pt x="788" y="220"/>
                      <a:pt x="612" y="170"/>
                      <a:pt x="459" y="70"/>
                    </a:cubicBezTo>
                    <a:cubicBezTo>
                      <a:pt x="412" y="21"/>
                      <a:pt x="360" y="0"/>
                      <a:pt x="3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2"/>
              <p:cNvSpPr/>
              <p:nvPr/>
            </p:nvSpPr>
            <p:spPr>
              <a:xfrm>
                <a:off x="8146734" y="2519317"/>
                <a:ext cx="23017" cy="14664"/>
              </a:xfrm>
              <a:custGeom>
                <a:rect b="b" l="l" r="r" t="t"/>
                <a:pathLst>
                  <a:path extrusionOk="0" h="560" w="879">
                    <a:moveTo>
                      <a:pt x="566" y="1"/>
                    </a:moveTo>
                    <a:cubicBezTo>
                      <a:pt x="534" y="1"/>
                      <a:pt x="500" y="8"/>
                      <a:pt x="464" y="25"/>
                    </a:cubicBezTo>
                    <a:lnTo>
                      <a:pt x="207" y="149"/>
                    </a:lnTo>
                    <a:cubicBezTo>
                      <a:pt x="0" y="243"/>
                      <a:pt x="62" y="559"/>
                      <a:pt x="292" y="559"/>
                    </a:cubicBezTo>
                    <a:cubicBezTo>
                      <a:pt x="295" y="559"/>
                      <a:pt x="299" y="559"/>
                      <a:pt x="302" y="559"/>
                    </a:cubicBezTo>
                    <a:cubicBezTo>
                      <a:pt x="331" y="559"/>
                      <a:pt x="369" y="550"/>
                      <a:pt x="398" y="540"/>
                    </a:cubicBezTo>
                    <a:lnTo>
                      <a:pt x="655" y="426"/>
                    </a:lnTo>
                    <a:cubicBezTo>
                      <a:pt x="878" y="310"/>
                      <a:pt x="772" y="1"/>
                      <a:pt x="5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2"/>
              <p:cNvSpPr/>
              <p:nvPr/>
            </p:nvSpPr>
            <p:spPr>
              <a:xfrm>
                <a:off x="8219476" y="2519317"/>
                <a:ext cx="23278" cy="14664"/>
              </a:xfrm>
              <a:custGeom>
                <a:rect b="b" l="l" r="r" t="t"/>
                <a:pathLst>
                  <a:path extrusionOk="0" h="560" w="889">
                    <a:moveTo>
                      <a:pt x="313" y="1"/>
                    </a:moveTo>
                    <a:cubicBezTo>
                      <a:pt x="107" y="1"/>
                      <a:pt x="1" y="310"/>
                      <a:pt x="224" y="426"/>
                    </a:cubicBezTo>
                    <a:lnTo>
                      <a:pt x="491" y="540"/>
                    </a:lnTo>
                    <a:cubicBezTo>
                      <a:pt x="520" y="550"/>
                      <a:pt x="548" y="559"/>
                      <a:pt x="577" y="559"/>
                    </a:cubicBezTo>
                    <a:cubicBezTo>
                      <a:pt x="580" y="559"/>
                      <a:pt x="584" y="559"/>
                      <a:pt x="587" y="559"/>
                    </a:cubicBezTo>
                    <a:cubicBezTo>
                      <a:pt x="818" y="559"/>
                      <a:pt x="889" y="243"/>
                      <a:pt x="672" y="149"/>
                    </a:cubicBezTo>
                    <a:lnTo>
                      <a:pt x="415" y="25"/>
                    </a:lnTo>
                    <a:cubicBezTo>
                      <a:pt x="379" y="8"/>
                      <a:pt x="345" y="1"/>
                      <a:pt x="3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2"/>
              <p:cNvSpPr/>
              <p:nvPr/>
            </p:nvSpPr>
            <p:spPr>
              <a:xfrm>
                <a:off x="8062968" y="2692321"/>
                <a:ext cx="263316" cy="81697"/>
              </a:xfrm>
              <a:custGeom>
                <a:rect b="b" l="l" r="r" t="t"/>
                <a:pathLst>
                  <a:path extrusionOk="0" h="3120" w="10056">
                    <a:moveTo>
                      <a:pt x="1393" y="0"/>
                    </a:moveTo>
                    <a:lnTo>
                      <a:pt x="878" y="182"/>
                    </a:lnTo>
                    <a:cubicBezTo>
                      <a:pt x="353" y="372"/>
                      <a:pt x="0" y="869"/>
                      <a:pt x="0" y="1422"/>
                    </a:cubicBezTo>
                    <a:lnTo>
                      <a:pt x="0" y="2462"/>
                    </a:lnTo>
                    <a:cubicBezTo>
                      <a:pt x="0" y="2824"/>
                      <a:pt x="296" y="3120"/>
                      <a:pt x="658" y="3120"/>
                    </a:cubicBezTo>
                    <a:lnTo>
                      <a:pt x="9397" y="3120"/>
                    </a:lnTo>
                    <a:cubicBezTo>
                      <a:pt x="9759" y="3120"/>
                      <a:pt x="10055" y="2824"/>
                      <a:pt x="10055" y="2462"/>
                    </a:cubicBezTo>
                    <a:lnTo>
                      <a:pt x="10055" y="1422"/>
                    </a:lnTo>
                    <a:cubicBezTo>
                      <a:pt x="10055" y="869"/>
                      <a:pt x="9702" y="372"/>
                      <a:pt x="9178" y="182"/>
                    </a:cubicBezTo>
                    <a:lnTo>
                      <a:pt x="8662" y="0"/>
                    </a:lnTo>
                    <a:cubicBezTo>
                      <a:pt x="7747" y="1202"/>
                      <a:pt x="6387" y="1803"/>
                      <a:pt x="5028" y="1803"/>
                    </a:cubicBezTo>
                    <a:cubicBezTo>
                      <a:pt x="3668" y="1803"/>
                      <a:pt x="2309" y="1202"/>
                      <a:pt x="13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2"/>
              <p:cNvSpPr/>
              <p:nvPr/>
            </p:nvSpPr>
            <p:spPr>
              <a:xfrm>
                <a:off x="8087949" y="2692557"/>
                <a:ext cx="213355" cy="58550"/>
              </a:xfrm>
              <a:custGeom>
                <a:rect b="b" l="l" r="r" t="t"/>
                <a:pathLst>
                  <a:path extrusionOk="0" h="2236" w="8148">
                    <a:moveTo>
                      <a:pt x="439" y="1"/>
                    </a:moveTo>
                    <a:lnTo>
                      <a:pt x="0" y="154"/>
                    </a:lnTo>
                    <a:cubicBezTo>
                      <a:pt x="1002" y="1542"/>
                      <a:pt x="2538" y="2236"/>
                      <a:pt x="4074" y="2236"/>
                    </a:cubicBezTo>
                    <a:cubicBezTo>
                      <a:pt x="5610" y="2236"/>
                      <a:pt x="7146" y="1542"/>
                      <a:pt x="8147" y="154"/>
                    </a:cubicBezTo>
                    <a:lnTo>
                      <a:pt x="7708" y="1"/>
                    </a:lnTo>
                    <a:cubicBezTo>
                      <a:pt x="6850" y="1127"/>
                      <a:pt x="5505" y="1794"/>
                      <a:pt x="4074" y="1794"/>
                    </a:cubicBezTo>
                    <a:cubicBezTo>
                      <a:pt x="2652" y="1794"/>
                      <a:pt x="1307" y="1127"/>
                      <a:pt x="4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2"/>
              <p:cNvSpPr/>
              <p:nvPr/>
            </p:nvSpPr>
            <p:spPr>
              <a:xfrm>
                <a:off x="8102429" y="2482239"/>
                <a:ext cx="138152" cy="154387"/>
              </a:xfrm>
              <a:custGeom>
                <a:rect b="b" l="l" r="r" t="t"/>
                <a:pathLst>
                  <a:path extrusionOk="0" h="5896" w="5276">
                    <a:moveTo>
                      <a:pt x="1994" y="0"/>
                    </a:moveTo>
                    <a:cubicBezTo>
                      <a:pt x="1269" y="0"/>
                      <a:pt x="678" y="582"/>
                      <a:pt x="678" y="1307"/>
                    </a:cubicBezTo>
                    <a:lnTo>
                      <a:pt x="678" y="2185"/>
                    </a:lnTo>
                    <a:lnTo>
                      <a:pt x="611" y="2185"/>
                    </a:lnTo>
                    <a:cubicBezTo>
                      <a:pt x="604" y="2185"/>
                      <a:pt x="598" y="2185"/>
                      <a:pt x="592" y="2185"/>
                    </a:cubicBezTo>
                    <a:cubicBezTo>
                      <a:pt x="304" y="2185"/>
                      <a:pt x="66" y="2392"/>
                      <a:pt x="29" y="2672"/>
                    </a:cubicBezTo>
                    <a:cubicBezTo>
                      <a:pt x="0" y="2996"/>
                      <a:pt x="248" y="3273"/>
                      <a:pt x="573" y="3273"/>
                    </a:cubicBezTo>
                    <a:lnTo>
                      <a:pt x="697" y="3273"/>
                    </a:lnTo>
                    <a:cubicBezTo>
                      <a:pt x="800" y="4776"/>
                      <a:pt x="2054" y="5895"/>
                      <a:pt x="3501" y="5895"/>
                    </a:cubicBezTo>
                    <a:cubicBezTo>
                      <a:pt x="3652" y="5895"/>
                      <a:pt x="3805" y="5883"/>
                      <a:pt x="3959" y="5858"/>
                    </a:cubicBezTo>
                    <a:cubicBezTo>
                      <a:pt x="2576" y="5648"/>
                      <a:pt x="1555" y="4455"/>
                      <a:pt x="1555" y="3053"/>
                    </a:cubicBezTo>
                    <a:lnTo>
                      <a:pt x="1555" y="1307"/>
                    </a:lnTo>
                    <a:cubicBezTo>
                      <a:pt x="1555" y="830"/>
                      <a:pt x="1947" y="439"/>
                      <a:pt x="2433" y="439"/>
                    </a:cubicBezTo>
                    <a:lnTo>
                      <a:pt x="4837" y="439"/>
                    </a:lnTo>
                    <a:cubicBezTo>
                      <a:pt x="5076" y="439"/>
                      <a:pt x="5276" y="239"/>
                      <a:pt x="5276" y="0"/>
                    </a:cubicBez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52" name="Google Shape;352;p2"/>
          <p:cNvGrpSpPr/>
          <p:nvPr/>
        </p:nvGrpSpPr>
        <p:grpSpPr>
          <a:xfrm>
            <a:off x="6960800" y="3011200"/>
            <a:ext cx="648900" cy="648900"/>
            <a:chOff x="6960800" y="3087400"/>
            <a:chExt cx="648900" cy="648900"/>
          </a:xfrm>
        </p:grpSpPr>
        <p:sp>
          <p:nvSpPr>
            <p:cNvPr id="353" name="Google Shape;353;p2"/>
            <p:cNvSpPr/>
            <p:nvPr/>
          </p:nvSpPr>
          <p:spPr>
            <a:xfrm>
              <a:off x="6960800" y="3087400"/>
              <a:ext cx="648900" cy="648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4" name="Google Shape;354;p2"/>
            <p:cNvGrpSpPr/>
            <p:nvPr/>
          </p:nvGrpSpPr>
          <p:grpSpPr>
            <a:xfrm>
              <a:off x="7093511" y="3164132"/>
              <a:ext cx="383491" cy="495450"/>
              <a:chOff x="7606826" y="2419290"/>
              <a:chExt cx="274550" cy="354729"/>
            </a:xfrm>
          </p:grpSpPr>
          <p:sp>
            <p:nvSpPr>
              <p:cNvPr id="355" name="Google Shape;355;p2"/>
              <p:cNvSpPr/>
              <p:nvPr/>
            </p:nvSpPr>
            <p:spPr>
              <a:xfrm>
                <a:off x="7606826" y="2619370"/>
                <a:ext cx="274550" cy="154649"/>
              </a:xfrm>
              <a:custGeom>
                <a:rect b="b" l="l" r="r" t="t"/>
                <a:pathLst>
                  <a:path extrusionOk="0" h="5906" w="10485">
                    <a:moveTo>
                      <a:pt x="3711" y="1"/>
                    </a:moveTo>
                    <a:lnTo>
                      <a:pt x="3711" y="1041"/>
                    </a:lnTo>
                    <a:cubicBezTo>
                      <a:pt x="3711" y="1336"/>
                      <a:pt x="3520" y="1584"/>
                      <a:pt x="3244" y="1670"/>
                    </a:cubicBezTo>
                    <a:lnTo>
                      <a:pt x="935" y="2348"/>
                    </a:lnTo>
                    <a:cubicBezTo>
                      <a:pt x="382" y="2510"/>
                      <a:pt x="0" y="3025"/>
                      <a:pt x="0" y="3607"/>
                    </a:cubicBezTo>
                    <a:lnTo>
                      <a:pt x="0" y="5248"/>
                    </a:lnTo>
                    <a:cubicBezTo>
                      <a:pt x="0" y="5610"/>
                      <a:pt x="286" y="5906"/>
                      <a:pt x="649" y="5906"/>
                    </a:cubicBezTo>
                    <a:lnTo>
                      <a:pt x="9826" y="5906"/>
                    </a:lnTo>
                    <a:cubicBezTo>
                      <a:pt x="10189" y="5906"/>
                      <a:pt x="10485" y="5610"/>
                      <a:pt x="10485" y="5248"/>
                    </a:cubicBezTo>
                    <a:lnTo>
                      <a:pt x="10485" y="3607"/>
                    </a:lnTo>
                    <a:cubicBezTo>
                      <a:pt x="10485" y="3025"/>
                      <a:pt x="10093" y="2510"/>
                      <a:pt x="9540" y="2348"/>
                    </a:cubicBezTo>
                    <a:lnTo>
                      <a:pt x="7241" y="1670"/>
                    </a:lnTo>
                    <a:cubicBezTo>
                      <a:pt x="6955" y="1584"/>
                      <a:pt x="6764" y="1336"/>
                      <a:pt x="6764" y="1041"/>
                    </a:cubicBezTo>
                    <a:lnTo>
                      <a:pt x="67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2"/>
              <p:cNvSpPr/>
              <p:nvPr/>
            </p:nvSpPr>
            <p:spPr>
              <a:xfrm>
                <a:off x="7606826" y="2667576"/>
                <a:ext cx="274550" cy="106442"/>
              </a:xfrm>
              <a:custGeom>
                <a:rect b="b" l="l" r="r" t="t"/>
                <a:pathLst>
                  <a:path extrusionOk="0" h="4065" w="10485">
                    <a:moveTo>
                      <a:pt x="2671" y="1"/>
                    </a:moveTo>
                    <a:lnTo>
                      <a:pt x="935" y="507"/>
                    </a:lnTo>
                    <a:cubicBezTo>
                      <a:pt x="382" y="669"/>
                      <a:pt x="0" y="1184"/>
                      <a:pt x="0" y="1766"/>
                    </a:cubicBezTo>
                    <a:lnTo>
                      <a:pt x="0" y="3407"/>
                    </a:lnTo>
                    <a:cubicBezTo>
                      <a:pt x="0" y="3769"/>
                      <a:pt x="286" y="4065"/>
                      <a:pt x="649" y="4065"/>
                    </a:cubicBezTo>
                    <a:lnTo>
                      <a:pt x="9826" y="4065"/>
                    </a:lnTo>
                    <a:cubicBezTo>
                      <a:pt x="10189" y="4065"/>
                      <a:pt x="10485" y="3769"/>
                      <a:pt x="10485" y="3407"/>
                    </a:cubicBezTo>
                    <a:lnTo>
                      <a:pt x="10485" y="1766"/>
                    </a:lnTo>
                    <a:cubicBezTo>
                      <a:pt x="10485" y="1184"/>
                      <a:pt x="10093" y="669"/>
                      <a:pt x="9540" y="507"/>
                    </a:cubicBezTo>
                    <a:lnTo>
                      <a:pt x="7804" y="1"/>
                    </a:lnTo>
                    <a:cubicBezTo>
                      <a:pt x="7556" y="1213"/>
                      <a:pt x="6478" y="2090"/>
                      <a:pt x="5238" y="2090"/>
                    </a:cubicBezTo>
                    <a:cubicBezTo>
                      <a:pt x="3997" y="2090"/>
                      <a:pt x="2919" y="1213"/>
                      <a:pt x="26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2"/>
              <p:cNvSpPr/>
              <p:nvPr/>
            </p:nvSpPr>
            <p:spPr>
              <a:xfrm>
                <a:off x="7703998" y="2619370"/>
                <a:ext cx="79943" cy="22886"/>
              </a:xfrm>
              <a:custGeom>
                <a:rect b="b" l="l" r="r" t="t"/>
                <a:pathLst>
                  <a:path extrusionOk="0" h="874" w="3053">
                    <a:moveTo>
                      <a:pt x="0" y="1"/>
                    </a:moveTo>
                    <a:lnTo>
                      <a:pt x="0" y="487"/>
                    </a:lnTo>
                    <a:cubicBezTo>
                      <a:pt x="477" y="745"/>
                      <a:pt x="1002" y="874"/>
                      <a:pt x="1527" y="874"/>
                    </a:cubicBezTo>
                    <a:cubicBezTo>
                      <a:pt x="2051" y="874"/>
                      <a:pt x="2576" y="745"/>
                      <a:pt x="3053" y="487"/>
                    </a:cubicBezTo>
                    <a:lnTo>
                      <a:pt x="3053" y="1"/>
                    </a:ln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7647543" y="2470744"/>
                <a:ext cx="192617" cy="160147"/>
              </a:xfrm>
              <a:custGeom>
                <a:rect b="b" l="l" r="r" t="t"/>
                <a:pathLst>
                  <a:path extrusionOk="0" h="6116" w="7356">
                    <a:moveTo>
                      <a:pt x="840" y="1"/>
                    </a:moveTo>
                    <a:lnTo>
                      <a:pt x="840" y="2405"/>
                    </a:lnTo>
                    <a:lnTo>
                      <a:pt x="735" y="2405"/>
                    </a:lnTo>
                    <a:cubicBezTo>
                      <a:pt x="0" y="2405"/>
                      <a:pt x="0" y="3492"/>
                      <a:pt x="735" y="3492"/>
                    </a:cubicBezTo>
                    <a:lnTo>
                      <a:pt x="849" y="3492"/>
                    </a:lnTo>
                    <a:cubicBezTo>
                      <a:pt x="964" y="4971"/>
                      <a:pt x="2194" y="6116"/>
                      <a:pt x="3683" y="6116"/>
                    </a:cubicBezTo>
                    <a:cubicBezTo>
                      <a:pt x="5161" y="6116"/>
                      <a:pt x="6392" y="4971"/>
                      <a:pt x="6506" y="3492"/>
                    </a:cubicBezTo>
                    <a:lnTo>
                      <a:pt x="6630" y="3492"/>
                    </a:lnTo>
                    <a:cubicBezTo>
                      <a:pt x="7355" y="3492"/>
                      <a:pt x="7355" y="2405"/>
                      <a:pt x="6630" y="2405"/>
                    </a:cubicBezTo>
                    <a:lnTo>
                      <a:pt x="6525" y="2405"/>
                    </a:lnTo>
                    <a:lnTo>
                      <a:pt x="65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7651785" y="2470744"/>
                <a:ext cx="166379" cy="160121"/>
              </a:xfrm>
              <a:custGeom>
                <a:rect b="b" l="l" r="r" t="t"/>
                <a:pathLst>
                  <a:path extrusionOk="0" h="6115" w="6354">
                    <a:moveTo>
                      <a:pt x="678" y="1"/>
                    </a:moveTo>
                    <a:lnTo>
                      <a:pt x="678" y="2405"/>
                    </a:lnTo>
                    <a:lnTo>
                      <a:pt x="601" y="2405"/>
                    </a:lnTo>
                    <a:cubicBezTo>
                      <a:pt x="595" y="2404"/>
                      <a:pt x="589" y="2404"/>
                      <a:pt x="583" y="2404"/>
                    </a:cubicBezTo>
                    <a:cubicBezTo>
                      <a:pt x="304" y="2404"/>
                      <a:pt x="66" y="2611"/>
                      <a:pt x="29" y="2891"/>
                    </a:cubicBezTo>
                    <a:cubicBezTo>
                      <a:pt x="0" y="3215"/>
                      <a:pt x="248" y="3492"/>
                      <a:pt x="573" y="3492"/>
                    </a:cubicBezTo>
                    <a:lnTo>
                      <a:pt x="687" y="3492"/>
                    </a:lnTo>
                    <a:cubicBezTo>
                      <a:pt x="800" y="4995"/>
                      <a:pt x="2046" y="6115"/>
                      <a:pt x="3499" y="6115"/>
                    </a:cubicBezTo>
                    <a:cubicBezTo>
                      <a:pt x="3650" y="6115"/>
                      <a:pt x="3804" y="6103"/>
                      <a:pt x="3959" y="6077"/>
                    </a:cubicBezTo>
                    <a:cubicBezTo>
                      <a:pt x="2576" y="5868"/>
                      <a:pt x="1555" y="4675"/>
                      <a:pt x="1555" y="3282"/>
                    </a:cubicBezTo>
                    <a:lnTo>
                      <a:pt x="1555" y="1527"/>
                    </a:lnTo>
                    <a:cubicBezTo>
                      <a:pt x="1555" y="1050"/>
                      <a:pt x="1946" y="659"/>
                      <a:pt x="2433" y="659"/>
                    </a:cubicBezTo>
                    <a:lnTo>
                      <a:pt x="3740" y="659"/>
                    </a:lnTo>
                    <a:cubicBezTo>
                      <a:pt x="3932" y="802"/>
                      <a:pt x="4163" y="875"/>
                      <a:pt x="4392" y="875"/>
                    </a:cubicBezTo>
                    <a:cubicBezTo>
                      <a:pt x="4562" y="875"/>
                      <a:pt x="4731" y="835"/>
                      <a:pt x="4885" y="754"/>
                    </a:cubicBezTo>
                    <a:cubicBezTo>
                      <a:pt x="5184" y="972"/>
                      <a:pt x="5547" y="1088"/>
                      <a:pt x="5914" y="1088"/>
                    </a:cubicBezTo>
                    <a:cubicBezTo>
                      <a:pt x="6061" y="1088"/>
                      <a:pt x="6209" y="1069"/>
                      <a:pt x="6354" y="1031"/>
                    </a:cubicBezTo>
                    <a:lnTo>
                      <a:pt x="6354" y="1"/>
                    </a:ln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7654770" y="2419290"/>
                <a:ext cx="174156" cy="114428"/>
              </a:xfrm>
              <a:custGeom>
                <a:rect b="b" l="l" r="r" t="t"/>
                <a:pathLst>
                  <a:path extrusionOk="0" h="4370" w="6651">
                    <a:moveTo>
                      <a:pt x="1842" y="0"/>
                    </a:moveTo>
                    <a:cubicBezTo>
                      <a:pt x="812" y="0"/>
                      <a:pt x="1" y="897"/>
                      <a:pt x="106" y="1918"/>
                    </a:cubicBezTo>
                    <a:lnTo>
                      <a:pt x="344" y="4370"/>
                    </a:lnTo>
                    <a:lnTo>
                      <a:pt x="564" y="4370"/>
                    </a:lnTo>
                    <a:cubicBezTo>
                      <a:pt x="812" y="4370"/>
                      <a:pt x="1003" y="4169"/>
                      <a:pt x="1003" y="3931"/>
                    </a:cubicBezTo>
                    <a:lnTo>
                      <a:pt x="1003" y="2967"/>
                    </a:lnTo>
                    <a:cubicBezTo>
                      <a:pt x="1003" y="2481"/>
                      <a:pt x="1394" y="2090"/>
                      <a:pt x="1880" y="2090"/>
                    </a:cubicBezTo>
                    <a:lnTo>
                      <a:pt x="5811" y="2090"/>
                    </a:lnTo>
                    <a:lnTo>
                      <a:pt x="5811" y="3931"/>
                    </a:lnTo>
                    <a:cubicBezTo>
                      <a:pt x="5811" y="4169"/>
                      <a:pt x="6011" y="4370"/>
                      <a:pt x="6249" y="4370"/>
                    </a:cubicBezTo>
                    <a:lnTo>
                      <a:pt x="6469" y="4370"/>
                    </a:lnTo>
                    <a:lnTo>
                      <a:pt x="6650" y="2004"/>
                    </a:lnTo>
                    <a:lnTo>
                      <a:pt x="6631" y="2004"/>
                    </a:lnTo>
                    <a:lnTo>
                      <a:pt x="58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7654770" y="2419290"/>
                <a:ext cx="71983" cy="114428"/>
              </a:xfrm>
              <a:custGeom>
                <a:rect b="b" l="l" r="r" t="t"/>
                <a:pathLst>
                  <a:path extrusionOk="0" h="4370" w="2749">
                    <a:moveTo>
                      <a:pt x="1842" y="0"/>
                    </a:moveTo>
                    <a:cubicBezTo>
                      <a:pt x="812" y="0"/>
                      <a:pt x="1" y="888"/>
                      <a:pt x="106" y="1918"/>
                    </a:cubicBezTo>
                    <a:lnTo>
                      <a:pt x="344" y="4370"/>
                    </a:lnTo>
                    <a:lnTo>
                      <a:pt x="564" y="4370"/>
                    </a:lnTo>
                    <a:cubicBezTo>
                      <a:pt x="812" y="4370"/>
                      <a:pt x="1003" y="4169"/>
                      <a:pt x="1003" y="3931"/>
                    </a:cubicBezTo>
                    <a:lnTo>
                      <a:pt x="1003" y="1756"/>
                    </a:lnTo>
                    <a:cubicBezTo>
                      <a:pt x="1003" y="783"/>
                      <a:pt x="1785" y="0"/>
                      <a:pt x="27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7703998" y="2533640"/>
                <a:ext cx="11495" cy="17308"/>
              </a:xfrm>
              <a:custGeom>
                <a:rect b="b" l="l" r="r" t="t"/>
                <a:pathLst>
                  <a:path extrusionOk="0" h="661" w="439">
                    <a:moveTo>
                      <a:pt x="220" y="0"/>
                    </a:moveTo>
                    <a:cubicBezTo>
                      <a:pt x="110" y="0"/>
                      <a:pt x="0" y="74"/>
                      <a:pt x="0" y="222"/>
                    </a:cubicBezTo>
                    <a:lnTo>
                      <a:pt x="0" y="441"/>
                    </a:lnTo>
                    <a:cubicBezTo>
                      <a:pt x="0" y="556"/>
                      <a:pt x="96" y="661"/>
                      <a:pt x="220" y="661"/>
                    </a:cubicBezTo>
                    <a:cubicBezTo>
                      <a:pt x="334" y="661"/>
                      <a:pt x="439" y="556"/>
                      <a:pt x="439" y="441"/>
                    </a:cubicBezTo>
                    <a:lnTo>
                      <a:pt x="439" y="222"/>
                    </a:lnTo>
                    <a:cubicBezTo>
                      <a:pt x="439" y="74"/>
                      <a:pt x="329" y="0"/>
                      <a:pt x="220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7772681" y="2533640"/>
                <a:ext cx="11260" cy="17308"/>
              </a:xfrm>
              <a:custGeom>
                <a:rect b="b" l="l" r="r" t="t"/>
                <a:pathLst>
                  <a:path extrusionOk="0" h="661" w="430">
                    <a:moveTo>
                      <a:pt x="215" y="0"/>
                    </a:moveTo>
                    <a:cubicBezTo>
                      <a:pt x="108" y="0"/>
                      <a:pt x="1" y="74"/>
                      <a:pt x="1" y="222"/>
                    </a:cubicBezTo>
                    <a:lnTo>
                      <a:pt x="1" y="441"/>
                    </a:lnTo>
                    <a:cubicBezTo>
                      <a:pt x="1" y="556"/>
                      <a:pt x="96" y="661"/>
                      <a:pt x="220" y="661"/>
                    </a:cubicBezTo>
                    <a:cubicBezTo>
                      <a:pt x="335" y="661"/>
                      <a:pt x="430" y="556"/>
                      <a:pt x="430" y="441"/>
                    </a:cubicBezTo>
                    <a:lnTo>
                      <a:pt x="430" y="222"/>
                    </a:lnTo>
                    <a:cubicBezTo>
                      <a:pt x="430" y="74"/>
                      <a:pt x="323" y="0"/>
                      <a:pt x="215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7718714" y="2573598"/>
                <a:ext cx="50720" cy="17334"/>
              </a:xfrm>
              <a:custGeom>
                <a:rect b="b" l="l" r="r" t="t"/>
                <a:pathLst>
                  <a:path extrusionOk="0" h="662" w="1937">
                    <a:moveTo>
                      <a:pt x="314" y="0"/>
                    </a:moveTo>
                    <a:cubicBezTo>
                      <a:pt x="144" y="0"/>
                      <a:pt x="0" y="221"/>
                      <a:pt x="154" y="375"/>
                    </a:cubicBezTo>
                    <a:cubicBezTo>
                      <a:pt x="372" y="566"/>
                      <a:pt x="643" y="662"/>
                      <a:pt x="924" y="662"/>
                    </a:cubicBezTo>
                    <a:cubicBezTo>
                      <a:pt x="938" y="662"/>
                      <a:pt x="951" y="662"/>
                      <a:pt x="965" y="661"/>
                    </a:cubicBezTo>
                    <a:cubicBezTo>
                      <a:pt x="978" y="662"/>
                      <a:pt x="991" y="662"/>
                      <a:pt x="1005" y="662"/>
                    </a:cubicBezTo>
                    <a:cubicBezTo>
                      <a:pt x="1286" y="662"/>
                      <a:pt x="1557" y="566"/>
                      <a:pt x="1775" y="375"/>
                    </a:cubicBezTo>
                    <a:cubicBezTo>
                      <a:pt x="1936" y="221"/>
                      <a:pt x="1789" y="0"/>
                      <a:pt x="1621" y="0"/>
                    </a:cubicBezTo>
                    <a:cubicBezTo>
                      <a:pt x="1570" y="0"/>
                      <a:pt x="1517" y="21"/>
                      <a:pt x="1470" y="70"/>
                    </a:cubicBezTo>
                    <a:cubicBezTo>
                      <a:pt x="1318" y="170"/>
                      <a:pt x="1141" y="220"/>
                      <a:pt x="966" y="220"/>
                    </a:cubicBezTo>
                    <a:cubicBezTo>
                      <a:pt x="790" y="220"/>
                      <a:pt x="616" y="170"/>
                      <a:pt x="469" y="70"/>
                    </a:cubicBezTo>
                    <a:cubicBezTo>
                      <a:pt x="420" y="21"/>
                      <a:pt x="365" y="0"/>
                      <a:pt x="3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7696483" y="2516463"/>
                <a:ext cx="26525" cy="11521"/>
              </a:xfrm>
              <a:custGeom>
                <a:rect b="b" l="l" r="r" t="t"/>
                <a:pathLst>
                  <a:path extrusionOk="0" h="440" w="1013">
                    <a:moveTo>
                      <a:pt x="287" y="0"/>
                    </a:moveTo>
                    <a:cubicBezTo>
                      <a:pt x="1" y="0"/>
                      <a:pt x="1" y="439"/>
                      <a:pt x="287" y="439"/>
                    </a:cubicBezTo>
                    <a:lnTo>
                      <a:pt x="726" y="439"/>
                    </a:lnTo>
                    <a:cubicBezTo>
                      <a:pt x="1012" y="439"/>
                      <a:pt x="1012" y="0"/>
                      <a:pt x="7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7764931" y="2516463"/>
                <a:ext cx="26761" cy="11521"/>
              </a:xfrm>
              <a:custGeom>
                <a:rect b="b" l="l" r="r" t="t"/>
                <a:pathLst>
                  <a:path extrusionOk="0" h="440" w="1022">
                    <a:moveTo>
                      <a:pt x="297" y="0"/>
                    </a:moveTo>
                    <a:cubicBezTo>
                      <a:pt x="1" y="0"/>
                      <a:pt x="1" y="439"/>
                      <a:pt x="297" y="439"/>
                    </a:cubicBezTo>
                    <a:lnTo>
                      <a:pt x="726" y="439"/>
                    </a:lnTo>
                    <a:cubicBezTo>
                      <a:pt x="1022" y="439"/>
                      <a:pt x="1022" y="0"/>
                      <a:pt x="7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7772681" y="2419290"/>
                <a:ext cx="68474" cy="68709"/>
              </a:xfrm>
              <a:custGeom>
                <a:rect b="b" l="l" r="r" t="t"/>
                <a:pathLst>
                  <a:path extrusionOk="0" h="2624" w="2615">
                    <a:moveTo>
                      <a:pt x="1308" y="0"/>
                    </a:moveTo>
                    <a:cubicBezTo>
                      <a:pt x="583" y="0"/>
                      <a:pt x="1" y="582"/>
                      <a:pt x="1" y="1307"/>
                    </a:cubicBezTo>
                    <a:cubicBezTo>
                      <a:pt x="1" y="2032"/>
                      <a:pt x="583" y="2624"/>
                      <a:pt x="1308" y="2624"/>
                    </a:cubicBezTo>
                    <a:cubicBezTo>
                      <a:pt x="2033" y="2624"/>
                      <a:pt x="2615" y="2032"/>
                      <a:pt x="2615" y="1307"/>
                    </a:cubicBezTo>
                    <a:cubicBezTo>
                      <a:pt x="2615" y="582"/>
                      <a:pt x="2033" y="0"/>
                      <a:pt x="13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7749717" y="2447753"/>
                <a:ext cx="34224" cy="34512"/>
              </a:xfrm>
              <a:custGeom>
                <a:rect b="b" l="l" r="r" t="t"/>
                <a:pathLst>
                  <a:path extrusionOk="0" h="1318" w="1307">
                    <a:moveTo>
                      <a:pt x="658" y="1"/>
                    </a:moveTo>
                    <a:cubicBezTo>
                      <a:pt x="296" y="1"/>
                      <a:pt x="0" y="297"/>
                      <a:pt x="0" y="659"/>
                    </a:cubicBezTo>
                    <a:cubicBezTo>
                      <a:pt x="0" y="1022"/>
                      <a:pt x="296" y="1317"/>
                      <a:pt x="658" y="1317"/>
                    </a:cubicBezTo>
                    <a:cubicBezTo>
                      <a:pt x="1021" y="1317"/>
                      <a:pt x="1307" y="1022"/>
                      <a:pt x="1307" y="659"/>
                    </a:cubicBezTo>
                    <a:cubicBezTo>
                      <a:pt x="1307" y="297"/>
                      <a:pt x="1021" y="1"/>
                      <a:pt x="6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2"/>
              <p:cNvSpPr/>
              <p:nvPr/>
            </p:nvSpPr>
            <p:spPr>
              <a:xfrm>
                <a:off x="7654770" y="2667576"/>
                <a:ext cx="178398" cy="77717"/>
              </a:xfrm>
              <a:custGeom>
                <a:rect b="b" l="l" r="r" t="t"/>
                <a:pathLst>
                  <a:path extrusionOk="0" h="2968" w="6813">
                    <a:moveTo>
                      <a:pt x="840" y="1"/>
                    </a:moveTo>
                    <a:lnTo>
                      <a:pt x="1" y="249"/>
                    </a:lnTo>
                    <a:cubicBezTo>
                      <a:pt x="363" y="1833"/>
                      <a:pt x="1775" y="2968"/>
                      <a:pt x="3407" y="2968"/>
                    </a:cubicBezTo>
                    <a:cubicBezTo>
                      <a:pt x="5038" y="2968"/>
                      <a:pt x="6459" y="1833"/>
                      <a:pt x="6812" y="249"/>
                    </a:cubicBezTo>
                    <a:lnTo>
                      <a:pt x="5982" y="1"/>
                    </a:lnTo>
                    <a:cubicBezTo>
                      <a:pt x="5725" y="1213"/>
                      <a:pt x="4656" y="2090"/>
                      <a:pt x="3416" y="2090"/>
                    </a:cubicBezTo>
                    <a:cubicBezTo>
                      <a:pt x="2166" y="2090"/>
                      <a:pt x="1098" y="1213"/>
                      <a:pt x="8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70" name="Google Shape;370;p2"/>
          <p:cNvGrpSpPr/>
          <p:nvPr/>
        </p:nvGrpSpPr>
        <p:grpSpPr>
          <a:xfrm>
            <a:off x="6960800" y="1301663"/>
            <a:ext cx="648900" cy="648900"/>
            <a:chOff x="6960800" y="1377863"/>
            <a:chExt cx="648900" cy="648900"/>
          </a:xfrm>
        </p:grpSpPr>
        <p:sp>
          <p:nvSpPr>
            <p:cNvPr id="371" name="Google Shape;371;p2"/>
            <p:cNvSpPr/>
            <p:nvPr/>
          </p:nvSpPr>
          <p:spPr>
            <a:xfrm>
              <a:off x="6960800" y="1377863"/>
              <a:ext cx="648900" cy="648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2" name="Google Shape;372;p2"/>
            <p:cNvGrpSpPr/>
            <p:nvPr/>
          </p:nvGrpSpPr>
          <p:grpSpPr>
            <a:xfrm>
              <a:off x="7093511" y="1454595"/>
              <a:ext cx="383491" cy="495450"/>
              <a:chOff x="7606826" y="2419290"/>
              <a:chExt cx="274550" cy="354729"/>
            </a:xfrm>
          </p:grpSpPr>
          <p:sp>
            <p:nvSpPr>
              <p:cNvPr id="373" name="Google Shape;373;p2"/>
              <p:cNvSpPr/>
              <p:nvPr/>
            </p:nvSpPr>
            <p:spPr>
              <a:xfrm>
                <a:off x="7606826" y="2619370"/>
                <a:ext cx="274550" cy="154649"/>
              </a:xfrm>
              <a:custGeom>
                <a:rect b="b" l="l" r="r" t="t"/>
                <a:pathLst>
                  <a:path extrusionOk="0" h="5906" w="10485">
                    <a:moveTo>
                      <a:pt x="3711" y="1"/>
                    </a:moveTo>
                    <a:lnTo>
                      <a:pt x="3711" y="1041"/>
                    </a:lnTo>
                    <a:cubicBezTo>
                      <a:pt x="3711" y="1336"/>
                      <a:pt x="3520" y="1584"/>
                      <a:pt x="3244" y="1670"/>
                    </a:cubicBezTo>
                    <a:lnTo>
                      <a:pt x="935" y="2348"/>
                    </a:lnTo>
                    <a:cubicBezTo>
                      <a:pt x="382" y="2510"/>
                      <a:pt x="0" y="3025"/>
                      <a:pt x="0" y="3607"/>
                    </a:cubicBezTo>
                    <a:lnTo>
                      <a:pt x="0" y="5248"/>
                    </a:lnTo>
                    <a:cubicBezTo>
                      <a:pt x="0" y="5610"/>
                      <a:pt x="286" y="5906"/>
                      <a:pt x="649" y="5906"/>
                    </a:cubicBezTo>
                    <a:lnTo>
                      <a:pt x="9826" y="5906"/>
                    </a:lnTo>
                    <a:cubicBezTo>
                      <a:pt x="10189" y="5906"/>
                      <a:pt x="10485" y="5610"/>
                      <a:pt x="10485" y="5248"/>
                    </a:cubicBezTo>
                    <a:lnTo>
                      <a:pt x="10485" y="3607"/>
                    </a:lnTo>
                    <a:cubicBezTo>
                      <a:pt x="10485" y="3025"/>
                      <a:pt x="10093" y="2510"/>
                      <a:pt x="9540" y="2348"/>
                    </a:cubicBezTo>
                    <a:lnTo>
                      <a:pt x="7241" y="1670"/>
                    </a:lnTo>
                    <a:cubicBezTo>
                      <a:pt x="6955" y="1584"/>
                      <a:pt x="6764" y="1336"/>
                      <a:pt x="6764" y="1041"/>
                    </a:cubicBezTo>
                    <a:lnTo>
                      <a:pt x="67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2"/>
              <p:cNvSpPr/>
              <p:nvPr/>
            </p:nvSpPr>
            <p:spPr>
              <a:xfrm>
                <a:off x="7606826" y="2667576"/>
                <a:ext cx="274550" cy="106442"/>
              </a:xfrm>
              <a:custGeom>
                <a:rect b="b" l="l" r="r" t="t"/>
                <a:pathLst>
                  <a:path extrusionOk="0" h="4065" w="10485">
                    <a:moveTo>
                      <a:pt x="2671" y="1"/>
                    </a:moveTo>
                    <a:lnTo>
                      <a:pt x="935" y="507"/>
                    </a:lnTo>
                    <a:cubicBezTo>
                      <a:pt x="382" y="669"/>
                      <a:pt x="0" y="1184"/>
                      <a:pt x="0" y="1766"/>
                    </a:cubicBezTo>
                    <a:lnTo>
                      <a:pt x="0" y="3407"/>
                    </a:lnTo>
                    <a:cubicBezTo>
                      <a:pt x="0" y="3769"/>
                      <a:pt x="286" y="4065"/>
                      <a:pt x="649" y="4065"/>
                    </a:cubicBezTo>
                    <a:lnTo>
                      <a:pt x="9826" y="4065"/>
                    </a:lnTo>
                    <a:cubicBezTo>
                      <a:pt x="10189" y="4065"/>
                      <a:pt x="10485" y="3769"/>
                      <a:pt x="10485" y="3407"/>
                    </a:cubicBezTo>
                    <a:lnTo>
                      <a:pt x="10485" y="1766"/>
                    </a:lnTo>
                    <a:cubicBezTo>
                      <a:pt x="10485" y="1184"/>
                      <a:pt x="10093" y="669"/>
                      <a:pt x="9540" y="507"/>
                    </a:cubicBezTo>
                    <a:lnTo>
                      <a:pt x="7804" y="1"/>
                    </a:lnTo>
                    <a:cubicBezTo>
                      <a:pt x="7556" y="1213"/>
                      <a:pt x="6478" y="2090"/>
                      <a:pt x="5238" y="2090"/>
                    </a:cubicBezTo>
                    <a:cubicBezTo>
                      <a:pt x="3997" y="2090"/>
                      <a:pt x="2919" y="1213"/>
                      <a:pt x="26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2"/>
              <p:cNvSpPr/>
              <p:nvPr/>
            </p:nvSpPr>
            <p:spPr>
              <a:xfrm>
                <a:off x="7703998" y="2619370"/>
                <a:ext cx="79943" cy="22886"/>
              </a:xfrm>
              <a:custGeom>
                <a:rect b="b" l="l" r="r" t="t"/>
                <a:pathLst>
                  <a:path extrusionOk="0" h="874" w="3053">
                    <a:moveTo>
                      <a:pt x="0" y="1"/>
                    </a:moveTo>
                    <a:lnTo>
                      <a:pt x="0" y="487"/>
                    </a:lnTo>
                    <a:cubicBezTo>
                      <a:pt x="477" y="745"/>
                      <a:pt x="1002" y="874"/>
                      <a:pt x="1527" y="874"/>
                    </a:cubicBezTo>
                    <a:cubicBezTo>
                      <a:pt x="2051" y="874"/>
                      <a:pt x="2576" y="745"/>
                      <a:pt x="3053" y="487"/>
                    </a:cubicBezTo>
                    <a:lnTo>
                      <a:pt x="3053" y="1"/>
                    </a:ln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2"/>
              <p:cNvSpPr/>
              <p:nvPr/>
            </p:nvSpPr>
            <p:spPr>
              <a:xfrm>
                <a:off x="7647543" y="2470744"/>
                <a:ext cx="192617" cy="160147"/>
              </a:xfrm>
              <a:custGeom>
                <a:rect b="b" l="l" r="r" t="t"/>
                <a:pathLst>
                  <a:path extrusionOk="0" h="6116" w="7356">
                    <a:moveTo>
                      <a:pt x="840" y="1"/>
                    </a:moveTo>
                    <a:lnTo>
                      <a:pt x="840" y="2405"/>
                    </a:lnTo>
                    <a:lnTo>
                      <a:pt x="735" y="2405"/>
                    </a:lnTo>
                    <a:cubicBezTo>
                      <a:pt x="0" y="2405"/>
                      <a:pt x="0" y="3492"/>
                      <a:pt x="735" y="3492"/>
                    </a:cubicBezTo>
                    <a:lnTo>
                      <a:pt x="849" y="3492"/>
                    </a:lnTo>
                    <a:cubicBezTo>
                      <a:pt x="964" y="4971"/>
                      <a:pt x="2194" y="6116"/>
                      <a:pt x="3683" y="6116"/>
                    </a:cubicBezTo>
                    <a:cubicBezTo>
                      <a:pt x="5161" y="6116"/>
                      <a:pt x="6392" y="4971"/>
                      <a:pt x="6506" y="3492"/>
                    </a:cubicBezTo>
                    <a:lnTo>
                      <a:pt x="6630" y="3492"/>
                    </a:lnTo>
                    <a:cubicBezTo>
                      <a:pt x="7355" y="3492"/>
                      <a:pt x="7355" y="2405"/>
                      <a:pt x="6630" y="2405"/>
                    </a:cubicBezTo>
                    <a:lnTo>
                      <a:pt x="6525" y="2405"/>
                    </a:lnTo>
                    <a:lnTo>
                      <a:pt x="65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2"/>
              <p:cNvSpPr/>
              <p:nvPr/>
            </p:nvSpPr>
            <p:spPr>
              <a:xfrm>
                <a:off x="7651785" y="2470744"/>
                <a:ext cx="166379" cy="160121"/>
              </a:xfrm>
              <a:custGeom>
                <a:rect b="b" l="l" r="r" t="t"/>
                <a:pathLst>
                  <a:path extrusionOk="0" h="6115" w="6354">
                    <a:moveTo>
                      <a:pt x="678" y="1"/>
                    </a:moveTo>
                    <a:lnTo>
                      <a:pt x="678" y="2405"/>
                    </a:lnTo>
                    <a:lnTo>
                      <a:pt x="601" y="2405"/>
                    </a:lnTo>
                    <a:cubicBezTo>
                      <a:pt x="595" y="2404"/>
                      <a:pt x="589" y="2404"/>
                      <a:pt x="583" y="2404"/>
                    </a:cubicBezTo>
                    <a:cubicBezTo>
                      <a:pt x="304" y="2404"/>
                      <a:pt x="66" y="2611"/>
                      <a:pt x="29" y="2891"/>
                    </a:cubicBezTo>
                    <a:cubicBezTo>
                      <a:pt x="0" y="3215"/>
                      <a:pt x="248" y="3492"/>
                      <a:pt x="573" y="3492"/>
                    </a:cubicBezTo>
                    <a:lnTo>
                      <a:pt x="687" y="3492"/>
                    </a:lnTo>
                    <a:cubicBezTo>
                      <a:pt x="800" y="4995"/>
                      <a:pt x="2046" y="6115"/>
                      <a:pt x="3499" y="6115"/>
                    </a:cubicBezTo>
                    <a:cubicBezTo>
                      <a:pt x="3650" y="6115"/>
                      <a:pt x="3804" y="6103"/>
                      <a:pt x="3959" y="6077"/>
                    </a:cubicBezTo>
                    <a:cubicBezTo>
                      <a:pt x="2576" y="5868"/>
                      <a:pt x="1555" y="4675"/>
                      <a:pt x="1555" y="3282"/>
                    </a:cubicBezTo>
                    <a:lnTo>
                      <a:pt x="1555" y="1527"/>
                    </a:lnTo>
                    <a:cubicBezTo>
                      <a:pt x="1555" y="1050"/>
                      <a:pt x="1946" y="659"/>
                      <a:pt x="2433" y="659"/>
                    </a:cubicBezTo>
                    <a:lnTo>
                      <a:pt x="3740" y="659"/>
                    </a:lnTo>
                    <a:cubicBezTo>
                      <a:pt x="3932" y="802"/>
                      <a:pt x="4163" y="875"/>
                      <a:pt x="4392" y="875"/>
                    </a:cubicBezTo>
                    <a:cubicBezTo>
                      <a:pt x="4562" y="875"/>
                      <a:pt x="4731" y="835"/>
                      <a:pt x="4885" y="754"/>
                    </a:cubicBezTo>
                    <a:cubicBezTo>
                      <a:pt x="5184" y="972"/>
                      <a:pt x="5547" y="1088"/>
                      <a:pt x="5914" y="1088"/>
                    </a:cubicBezTo>
                    <a:cubicBezTo>
                      <a:pt x="6061" y="1088"/>
                      <a:pt x="6209" y="1069"/>
                      <a:pt x="6354" y="1031"/>
                    </a:cubicBezTo>
                    <a:lnTo>
                      <a:pt x="6354" y="1"/>
                    </a:ln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2"/>
              <p:cNvSpPr/>
              <p:nvPr/>
            </p:nvSpPr>
            <p:spPr>
              <a:xfrm>
                <a:off x="7654770" y="2419290"/>
                <a:ext cx="174156" cy="114428"/>
              </a:xfrm>
              <a:custGeom>
                <a:rect b="b" l="l" r="r" t="t"/>
                <a:pathLst>
                  <a:path extrusionOk="0" h="4370" w="6651">
                    <a:moveTo>
                      <a:pt x="1842" y="0"/>
                    </a:moveTo>
                    <a:cubicBezTo>
                      <a:pt x="812" y="0"/>
                      <a:pt x="1" y="897"/>
                      <a:pt x="106" y="1918"/>
                    </a:cubicBezTo>
                    <a:lnTo>
                      <a:pt x="344" y="4370"/>
                    </a:lnTo>
                    <a:lnTo>
                      <a:pt x="564" y="4370"/>
                    </a:lnTo>
                    <a:cubicBezTo>
                      <a:pt x="812" y="4370"/>
                      <a:pt x="1003" y="4169"/>
                      <a:pt x="1003" y="3931"/>
                    </a:cubicBezTo>
                    <a:lnTo>
                      <a:pt x="1003" y="2967"/>
                    </a:lnTo>
                    <a:cubicBezTo>
                      <a:pt x="1003" y="2481"/>
                      <a:pt x="1394" y="2090"/>
                      <a:pt x="1880" y="2090"/>
                    </a:cubicBezTo>
                    <a:lnTo>
                      <a:pt x="5811" y="2090"/>
                    </a:lnTo>
                    <a:lnTo>
                      <a:pt x="5811" y="3931"/>
                    </a:lnTo>
                    <a:cubicBezTo>
                      <a:pt x="5811" y="4169"/>
                      <a:pt x="6011" y="4370"/>
                      <a:pt x="6249" y="4370"/>
                    </a:cubicBezTo>
                    <a:lnTo>
                      <a:pt x="6469" y="4370"/>
                    </a:lnTo>
                    <a:lnTo>
                      <a:pt x="6650" y="2004"/>
                    </a:lnTo>
                    <a:lnTo>
                      <a:pt x="6631" y="2004"/>
                    </a:lnTo>
                    <a:lnTo>
                      <a:pt x="58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2"/>
              <p:cNvSpPr/>
              <p:nvPr/>
            </p:nvSpPr>
            <p:spPr>
              <a:xfrm>
                <a:off x="7654770" y="2419290"/>
                <a:ext cx="71983" cy="114428"/>
              </a:xfrm>
              <a:custGeom>
                <a:rect b="b" l="l" r="r" t="t"/>
                <a:pathLst>
                  <a:path extrusionOk="0" h="4370" w="2749">
                    <a:moveTo>
                      <a:pt x="1842" y="0"/>
                    </a:moveTo>
                    <a:cubicBezTo>
                      <a:pt x="812" y="0"/>
                      <a:pt x="1" y="888"/>
                      <a:pt x="106" y="1918"/>
                    </a:cubicBezTo>
                    <a:lnTo>
                      <a:pt x="344" y="4370"/>
                    </a:lnTo>
                    <a:lnTo>
                      <a:pt x="564" y="4370"/>
                    </a:lnTo>
                    <a:cubicBezTo>
                      <a:pt x="812" y="4370"/>
                      <a:pt x="1003" y="4169"/>
                      <a:pt x="1003" y="3931"/>
                    </a:cubicBezTo>
                    <a:lnTo>
                      <a:pt x="1003" y="1756"/>
                    </a:lnTo>
                    <a:cubicBezTo>
                      <a:pt x="1003" y="783"/>
                      <a:pt x="1785" y="0"/>
                      <a:pt x="2748" y="0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2"/>
              <p:cNvSpPr/>
              <p:nvPr/>
            </p:nvSpPr>
            <p:spPr>
              <a:xfrm>
                <a:off x="7703998" y="2533640"/>
                <a:ext cx="11495" cy="17308"/>
              </a:xfrm>
              <a:custGeom>
                <a:rect b="b" l="l" r="r" t="t"/>
                <a:pathLst>
                  <a:path extrusionOk="0" h="661" w="439">
                    <a:moveTo>
                      <a:pt x="220" y="0"/>
                    </a:moveTo>
                    <a:cubicBezTo>
                      <a:pt x="110" y="0"/>
                      <a:pt x="0" y="74"/>
                      <a:pt x="0" y="222"/>
                    </a:cubicBezTo>
                    <a:lnTo>
                      <a:pt x="0" y="441"/>
                    </a:lnTo>
                    <a:cubicBezTo>
                      <a:pt x="0" y="556"/>
                      <a:pt x="96" y="661"/>
                      <a:pt x="220" y="661"/>
                    </a:cubicBezTo>
                    <a:cubicBezTo>
                      <a:pt x="334" y="661"/>
                      <a:pt x="439" y="556"/>
                      <a:pt x="439" y="441"/>
                    </a:cubicBezTo>
                    <a:lnTo>
                      <a:pt x="439" y="222"/>
                    </a:lnTo>
                    <a:cubicBezTo>
                      <a:pt x="439" y="74"/>
                      <a:pt x="329" y="0"/>
                      <a:pt x="220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2"/>
              <p:cNvSpPr/>
              <p:nvPr/>
            </p:nvSpPr>
            <p:spPr>
              <a:xfrm>
                <a:off x="7772681" y="2533640"/>
                <a:ext cx="11260" cy="17308"/>
              </a:xfrm>
              <a:custGeom>
                <a:rect b="b" l="l" r="r" t="t"/>
                <a:pathLst>
                  <a:path extrusionOk="0" h="661" w="430">
                    <a:moveTo>
                      <a:pt x="215" y="0"/>
                    </a:moveTo>
                    <a:cubicBezTo>
                      <a:pt x="108" y="0"/>
                      <a:pt x="1" y="74"/>
                      <a:pt x="1" y="222"/>
                    </a:cubicBezTo>
                    <a:lnTo>
                      <a:pt x="1" y="441"/>
                    </a:lnTo>
                    <a:cubicBezTo>
                      <a:pt x="1" y="556"/>
                      <a:pt x="96" y="661"/>
                      <a:pt x="220" y="661"/>
                    </a:cubicBezTo>
                    <a:cubicBezTo>
                      <a:pt x="335" y="661"/>
                      <a:pt x="430" y="556"/>
                      <a:pt x="430" y="441"/>
                    </a:cubicBezTo>
                    <a:lnTo>
                      <a:pt x="430" y="222"/>
                    </a:lnTo>
                    <a:cubicBezTo>
                      <a:pt x="430" y="74"/>
                      <a:pt x="323" y="0"/>
                      <a:pt x="215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2"/>
              <p:cNvSpPr/>
              <p:nvPr/>
            </p:nvSpPr>
            <p:spPr>
              <a:xfrm>
                <a:off x="7718714" y="2573598"/>
                <a:ext cx="50720" cy="17334"/>
              </a:xfrm>
              <a:custGeom>
                <a:rect b="b" l="l" r="r" t="t"/>
                <a:pathLst>
                  <a:path extrusionOk="0" h="662" w="1937">
                    <a:moveTo>
                      <a:pt x="314" y="0"/>
                    </a:moveTo>
                    <a:cubicBezTo>
                      <a:pt x="144" y="0"/>
                      <a:pt x="0" y="221"/>
                      <a:pt x="154" y="375"/>
                    </a:cubicBezTo>
                    <a:cubicBezTo>
                      <a:pt x="372" y="566"/>
                      <a:pt x="643" y="662"/>
                      <a:pt x="924" y="662"/>
                    </a:cubicBezTo>
                    <a:cubicBezTo>
                      <a:pt x="938" y="662"/>
                      <a:pt x="951" y="662"/>
                      <a:pt x="965" y="661"/>
                    </a:cubicBezTo>
                    <a:cubicBezTo>
                      <a:pt x="978" y="662"/>
                      <a:pt x="991" y="662"/>
                      <a:pt x="1005" y="662"/>
                    </a:cubicBezTo>
                    <a:cubicBezTo>
                      <a:pt x="1286" y="662"/>
                      <a:pt x="1557" y="566"/>
                      <a:pt x="1775" y="375"/>
                    </a:cubicBezTo>
                    <a:cubicBezTo>
                      <a:pt x="1936" y="221"/>
                      <a:pt x="1789" y="0"/>
                      <a:pt x="1621" y="0"/>
                    </a:cubicBezTo>
                    <a:cubicBezTo>
                      <a:pt x="1570" y="0"/>
                      <a:pt x="1517" y="21"/>
                      <a:pt x="1470" y="70"/>
                    </a:cubicBezTo>
                    <a:cubicBezTo>
                      <a:pt x="1318" y="170"/>
                      <a:pt x="1141" y="220"/>
                      <a:pt x="966" y="220"/>
                    </a:cubicBezTo>
                    <a:cubicBezTo>
                      <a:pt x="790" y="220"/>
                      <a:pt x="616" y="170"/>
                      <a:pt x="469" y="70"/>
                    </a:cubicBezTo>
                    <a:cubicBezTo>
                      <a:pt x="420" y="21"/>
                      <a:pt x="365" y="0"/>
                      <a:pt x="3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2"/>
              <p:cNvSpPr/>
              <p:nvPr/>
            </p:nvSpPr>
            <p:spPr>
              <a:xfrm>
                <a:off x="7696483" y="2516463"/>
                <a:ext cx="26525" cy="11521"/>
              </a:xfrm>
              <a:custGeom>
                <a:rect b="b" l="l" r="r" t="t"/>
                <a:pathLst>
                  <a:path extrusionOk="0" h="440" w="1013">
                    <a:moveTo>
                      <a:pt x="287" y="0"/>
                    </a:moveTo>
                    <a:cubicBezTo>
                      <a:pt x="1" y="0"/>
                      <a:pt x="1" y="439"/>
                      <a:pt x="287" y="439"/>
                    </a:cubicBezTo>
                    <a:lnTo>
                      <a:pt x="726" y="439"/>
                    </a:lnTo>
                    <a:cubicBezTo>
                      <a:pt x="1012" y="439"/>
                      <a:pt x="1012" y="0"/>
                      <a:pt x="726" y="0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2"/>
              <p:cNvSpPr/>
              <p:nvPr/>
            </p:nvSpPr>
            <p:spPr>
              <a:xfrm>
                <a:off x="7764931" y="2516463"/>
                <a:ext cx="26761" cy="11521"/>
              </a:xfrm>
              <a:custGeom>
                <a:rect b="b" l="l" r="r" t="t"/>
                <a:pathLst>
                  <a:path extrusionOk="0" h="440" w="1022">
                    <a:moveTo>
                      <a:pt x="297" y="0"/>
                    </a:moveTo>
                    <a:cubicBezTo>
                      <a:pt x="1" y="0"/>
                      <a:pt x="1" y="439"/>
                      <a:pt x="297" y="439"/>
                    </a:cubicBezTo>
                    <a:lnTo>
                      <a:pt x="726" y="439"/>
                    </a:lnTo>
                    <a:cubicBezTo>
                      <a:pt x="1022" y="439"/>
                      <a:pt x="1022" y="0"/>
                      <a:pt x="726" y="0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2"/>
              <p:cNvSpPr/>
              <p:nvPr/>
            </p:nvSpPr>
            <p:spPr>
              <a:xfrm>
                <a:off x="7772681" y="2419290"/>
                <a:ext cx="68474" cy="68709"/>
              </a:xfrm>
              <a:custGeom>
                <a:rect b="b" l="l" r="r" t="t"/>
                <a:pathLst>
                  <a:path extrusionOk="0" h="2624" w="2615">
                    <a:moveTo>
                      <a:pt x="1308" y="0"/>
                    </a:moveTo>
                    <a:cubicBezTo>
                      <a:pt x="583" y="0"/>
                      <a:pt x="1" y="582"/>
                      <a:pt x="1" y="1307"/>
                    </a:cubicBezTo>
                    <a:cubicBezTo>
                      <a:pt x="1" y="2032"/>
                      <a:pt x="583" y="2624"/>
                      <a:pt x="1308" y="2624"/>
                    </a:cubicBezTo>
                    <a:cubicBezTo>
                      <a:pt x="2033" y="2624"/>
                      <a:pt x="2615" y="2032"/>
                      <a:pt x="2615" y="1307"/>
                    </a:cubicBezTo>
                    <a:cubicBezTo>
                      <a:pt x="2615" y="582"/>
                      <a:pt x="2033" y="0"/>
                      <a:pt x="13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2"/>
              <p:cNvSpPr/>
              <p:nvPr/>
            </p:nvSpPr>
            <p:spPr>
              <a:xfrm>
                <a:off x="7749717" y="2447753"/>
                <a:ext cx="34224" cy="34512"/>
              </a:xfrm>
              <a:custGeom>
                <a:rect b="b" l="l" r="r" t="t"/>
                <a:pathLst>
                  <a:path extrusionOk="0" h="1318" w="1307">
                    <a:moveTo>
                      <a:pt x="658" y="1"/>
                    </a:moveTo>
                    <a:cubicBezTo>
                      <a:pt x="296" y="1"/>
                      <a:pt x="0" y="297"/>
                      <a:pt x="0" y="659"/>
                    </a:cubicBezTo>
                    <a:cubicBezTo>
                      <a:pt x="0" y="1022"/>
                      <a:pt x="296" y="1317"/>
                      <a:pt x="658" y="1317"/>
                    </a:cubicBezTo>
                    <a:cubicBezTo>
                      <a:pt x="1021" y="1317"/>
                      <a:pt x="1307" y="1022"/>
                      <a:pt x="1307" y="659"/>
                    </a:cubicBezTo>
                    <a:cubicBezTo>
                      <a:pt x="1307" y="297"/>
                      <a:pt x="1021" y="1"/>
                      <a:pt x="6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2"/>
              <p:cNvSpPr/>
              <p:nvPr/>
            </p:nvSpPr>
            <p:spPr>
              <a:xfrm>
                <a:off x="7654770" y="2667576"/>
                <a:ext cx="178398" cy="77717"/>
              </a:xfrm>
              <a:custGeom>
                <a:rect b="b" l="l" r="r" t="t"/>
                <a:pathLst>
                  <a:path extrusionOk="0" h="2968" w="6813">
                    <a:moveTo>
                      <a:pt x="840" y="1"/>
                    </a:moveTo>
                    <a:lnTo>
                      <a:pt x="1" y="249"/>
                    </a:lnTo>
                    <a:cubicBezTo>
                      <a:pt x="363" y="1833"/>
                      <a:pt x="1775" y="2968"/>
                      <a:pt x="3407" y="2968"/>
                    </a:cubicBezTo>
                    <a:cubicBezTo>
                      <a:pt x="5038" y="2968"/>
                      <a:pt x="6459" y="1833"/>
                      <a:pt x="6812" y="249"/>
                    </a:cubicBezTo>
                    <a:lnTo>
                      <a:pt x="5982" y="1"/>
                    </a:lnTo>
                    <a:cubicBezTo>
                      <a:pt x="5725" y="1213"/>
                      <a:pt x="4656" y="2090"/>
                      <a:pt x="3416" y="2090"/>
                    </a:cubicBezTo>
                    <a:cubicBezTo>
                      <a:pt x="2166" y="2090"/>
                      <a:pt x="1098" y="1213"/>
                      <a:pt x="8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88" name="Google Shape;388;p2"/>
          <p:cNvGrpSpPr/>
          <p:nvPr/>
        </p:nvGrpSpPr>
        <p:grpSpPr>
          <a:xfrm>
            <a:off x="1520884" y="1253198"/>
            <a:ext cx="648900" cy="648900"/>
            <a:chOff x="1534350" y="3087400"/>
            <a:chExt cx="648900" cy="648900"/>
          </a:xfrm>
        </p:grpSpPr>
        <p:sp>
          <p:nvSpPr>
            <p:cNvPr id="389" name="Google Shape;389;p2"/>
            <p:cNvSpPr/>
            <p:nvPr/>
          </p:nvSpPr>
          <p:spPr>
            <a:xfrm>
              <a:off x="1534350" y="3087400"/>
              <a:ext cx="648900" cy="648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0" name="Google Shape;390;p2"/>
            <p:cNvGrpSpPr/>
            <p:nvPr/>
          </p:nvGrpSpPr>
          <p:grpSpPr>
            <a:xfrm>
              <a:off x="1667061" y="3164132"/>
              <a:ext cx="383491" cy="495450"/>
              <a:chOff x="7606826" y="2419290"/>
              <a:chExt cx="274550" cy="354729"/>
            </a:xfrm>
          </p:grpSpPr>
          <p:sp>
            <p:nvSpPr>
              <p:cNvPr id="391" name="Google Shape;391;p2"/>
              <p:cNvSpPr/>
              <p:nvPr/>
            </p:nvSpPr>
            <p:spPr>
              <a:xfrm>
                <a:off x="7606826" y="2619370"/>
                <a:ext cx="274550" cy="154649"/>
              </a:xfrm>
              <a:custGeom>
                <a:rect b="b" l="l" r="r" t="t"/>
                <a:pathLst>
                  <a:path extrusionOk="0" h="5906" w="10485">
                    <a:moveTo>
                      <a:pt x="3711" y="1"/>
                    </a:moveTo>
                    <a:lnTo>
                      <a:pt x="3711" y="1041"/>
                    </a:lnTo>
                    <a:cubicBezTo>
                      <a:pt x="3711" y="1336"/>
                      <a:pt x="3520" y="1584"/>
                      <a:pt x="3244" y="1670"/>
                    </a:cubicBezTo>
                    <a:lnTo>
                      <a:pt x="935" y="2348"/>
                    </a:lnTo>
                    <a:cubicBezTo>
                      <a:pt x="382" y="2510"/>
                      <a:pt x="0" y="3025"/>
                      <a:pt x="0" y="3607"/>
                    </a:cubicBezTo>
                    <a:lnTo>
                      <a:pt x="0" y="5248"/>
                    </a:lnTo>
                    <a:cubicBezTo>
                      <a:pt x="0" y="5610"/>
                      <a:pt x="286" y="5906"/>
                      <a:pt x="649" y="5906"/>
                    </a:cubicBezTo>
                    <a:lnTo>
                      <a:pt x="9826" y="5906"/>
                    </a:lnTo>
                    <a:cubicBezTo>
                      <a:pt x="10189" y="5906"/>
                      <a:pt x="10485" y="5610"/>
                      <a:pt x="10485" y="5248"/>
                    </a:cubicBezTo>
                    <a:lnTo>
                      <a:pt x="10485" y="3607"/>
                    </a:lnTo>
                    <a:cubicBezTo>
                      <a:pt x="10485" y="3025"/>
                      <a:pt x="10093" y="2510"/>
                      <a:pt x="9540" y="2348"/>
                    </a:cubicBezTo>
                    <a:lnTo>
                      <a:pt x="7241" y="1670"/>
                    </a:lnTo>
                    <a:cubicBezTo>
                      <a:pt x="6955" y="1584"/>
                      <a:pt x="6764" y="1336"/>
                      <a:pt x="6764" y="1041"/>
                    </a:cubicBezTo>
                    <a:lnTo>
                      <a:pt x="67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2"/>
              <p:cNvSpPr/>
              <p:nvPr/>
            </p:nvSpPr>
            <p:spPr>
              <a:xfrm>
                <a:off x="7606826" y="2667576"/>
                <a:ext cx="274550" cy="106442"/>
              </a:xfrm>
              <a:custGeom>
                <a:rect b="b" l="l" r="r" t="t"/>
                <a:pathLst>
                  <a:path extrusionOk="0" h="4065" w="10485">
                    <a:moveTo>
                      <a:pt x="2671" y="1"/>
                    </a:moveTo>
                    <a:lnTo>
                      <a:pt x="935" y="507"/>
                    </a:lnTo>
                    <a:cubicBezTo>
                      <a:pt x="382" y="669"/>
                      <a:pt x="0" y="1184"/>
                      <a:pt x="0" y="1766"/>
                    </a:cubicBezTo>
                    <a:lnTo>
                      <a:pt x="0" y="3407"/>
                    </a:lnTo>
                    <a:cubicBezTo>
                      <a:pt x="0" y="3769"/>
                      <a:pt x="286" y="4065"/>
                      <a:pt x="649" y="4065"/>
                    </a:cubicBezTo>
                    <a:lnTo>
                      <a:pt x="9826" y="4065"/>
                    </a:lnTo>
                    <a:cubicBezTo>
                      <a:pt x="10189" y="4065"/>
                      <a:pt x="10485" y="3769"/>
                      <a:pt x="10485" y="3407"/>
                    </a:cubicBezTo>
                    <a:lnTo>
                      <a:pt x="10485" y="1766"/>
                    </a:lnTo>
                    <a:cubicBezTo>
                      <a:pt x="10485" y="1184"/>
                      <a:pt x="10093" y="669"/>
                      <a:pt x="9540" y="507"/>
                    </a:cubicBezTo>
                    <a:lnTo>
                      <a:pt x="7804" y="1"/>
                    </a:lnTo>
                    <a:cubicBezTo>
                      <a:pt x="7556" y="1213"/>
                      <a:pt x="6478" y="2090"/>
                      <a:pt x="5238" y="2090"/>
                    </a:cubicBezTo>
                    <a:cubicBezTo>
                      <a:pt x="3997" y="2090"/>
                      <a:pt x="2919" y="1213"/>
                      <a:pt x="2671" y="1"/>
                    </a:cubicBezTo>
                    <a:close/>
                  </a:path>
                </a:pathLst>
              </a:custGeom>
              <a:solidFill>
                <a:srgbClr val="C35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2"/>
              <p:cNvSpPr/>
              <p:nvPr/>
            </p:nvSpPr>
            <p:spPr>
              <a:xfrm>
                <a:off x="7703998" y="2619370"/>
                <a:ext cx="79943" cy="22886"/>
              </a:xfrm>
              <a:custGeom>
                <a:rect b="b" l="l" r="r" t="t"/>
                <a:pathLst>
                  <a:path extrusionOk="0" h="874" w="3053">
                    <a:moveTo>
                      <a:pt x="0" y="1"/>
                    </a:moveTo>
                    <a:lnTo>
                      <a:pt x="0" y="487"/>
                    </a:lnTo>
                    <a:cubicBezTo>
                      <a:pt x="477" y="745"/>
                      <a:pt x="1002" y="874"/>
                      <a:pt x="1527" y="874"/>
                    </a:cubicBezTo>
                    <a:cubicBezTo>
                      <a:pt x="2051" y="874"/>
                      <a:pt x="2576" y="745"/>
                      <a:pt x="3053" y="487"/>
                    </a:cubicBezTo>
                    <a:lnTo>
                      <a:pt x="3053" y="1"/>
                    </a:ln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2"/>
              <p:cNvSpPr/>
              <p:nvPr/>
            </p:nvSpPr>
            <p:spPr>
              <a:xfrm>
                <a:off x="7647543" y="2470744"/>
                <a:ext cx="192617" cy="160147"/>
              </a:xfrm>
              <a:custGeom>
                <a:rect b="b" l="l" r="r" t="t"/>
                <a:pathLst>
                  <a:path extrusionOk="0" h="6116" w="7356">
                    <a:moveTo>
                      <a:pt x="840" y="1"/>
                    </a:moveTo>
                    <a:lnTo>
                      <a:pt x="840" y="2405"/>
                    </a:lnTo>
                    <a:lnTo>
                      <a:pt x="735" y="2405"/>
                    </a:lnTo>
                    <a:cubicBezTo>
                      <a:pt x="0" y="2405"/>
                      <a:pt x="0" y="3492"/>
                      <a:pt x="735" y="3492"/>
                    </a:cubicBezTo>
                    <a:lnTo>
                      <a:pt x="849" y="3492"/>
                    </a:lnTo>
                    <a:cubicBezTo>
                      <a:pt x="964" y="4971"/>
                      <a:pt x="2194" y="6116"/>
                      <a:pt x="3683" y="6116"/>
                    </a:cubicBezTo>
                    <a:cubicBezTo>
                      <a:pt x="5161" y="6116"/>
                      <a:pt x="6392" y="4971"/>
                      <a:pt x="6506" y="3492"/>
                    </a:cubicBezTo>
                    <a:lnTo>
                      <a:pt x="6630" y="3492"/>
                    </a:lnTo>
                    <a:cubicBezTo>
                      <a:pt x="7355" y="3492"/>
                      <a:pt x="7355" y="2405"/>
                      <a:pt x="6630" y="2405"/>
                    </a:cubicBezTo>
                    <a:lnTo>
                      <a:pt x="6525" y="2405"/>
                    </a:lnTo>
                    <a:lnTo>
                      <a:pt x="65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2"/>
              <p:cNvSpPr/>
              <p:nvPr/>
            </p:nvSpPr>
            <p:spPr>
              <a:xfrm>
                <a:off x="7651785" y="2470744"/>
                <a:ext cx="166379" cy="160121"/>
              </a:xfrm>
              <a:custGeom>
                <a:rect b="b" l="l" r="r" t="t"/>
                <a:pathLst>
                  <a:path extrusionOk="0" h="6115" w="6354">
                    <a:moveTo>
                      <a:pt x="678" y="1"/>
                    </a:moveTo>
                    <a:lnTo>
                      <a:pt x="678" y="2405"/>
                    </a:lnTo>
                    <a:lnTo>
                      <a:pt x="601" y="2405"/>
                    </a:lnTo>
                    <a:cubicBezTo>
                      <a:pt x="595" y="2404"/>
                      <a:pt x="589" y="2404"/>
                      <a:pt x="583" y="2404"/>
                    </a:cubicBezTo>
                    <a:cubicBezTo>
                      <a:pt x="304" y="2404"/>
                      <a:pt x="66" y="2611"/>
                      <a:pt x="29" y="2891"/>
                    </a:cubicBezTo>
                    <a:cubicBezTo>
                      <a:pt x="0" y="3215"/>
                      <a:pt x="248" y="3492"/>
                      <a:pt x="573" y="3492"/>
                    </a:cubicBezTo>
                    <a:lnTo>
                      <a:pt x="687" y="3492"/>
                    </a:lnTo>
                    <a:cubicBezTo>
                      <a:pt x="800" y="4995"/>
                      <a:pt x="2046" y="6115"/>
                      <a:pt x="3499" y="6115"/>
                    </a:cubicBezTo>
                    <a:cubicBezTo>
                      <a:pt x="3650" y="6115"/>
                      <a:pt x="3804" y="6103"/>
                      <a:pt x="3959" y="6077"/>
                    </a:cubicBezTo>
                    <a:cubicBezTo>
                      <a:pt x="2576" y="5868"/>
                      <a:pt x="1555" y="4675"/>
                      <a:pt x="1555" y="3282"/>
                    </a:cubicBezTo>
                    <a:lnTo>
                      <a:pt x="1555" y="1527"/>
                    </a:lnTo>
                    <a:cubicBezTo>
                      <a:pt x="1555" y="1050"/>
                      <a:pt x="1946" y="659"/>
                      <a:pt x="2433" y="659"/>
                    </a:cubicBezTo>
                    <a:lnTo>
                      <a:pt x="3740" y="659"/>
                    </a:lnTo>
                    <a:cubicBezTo>
                      <a:pt x="3932" y="802"/>
                      <a:pt x="4163" y="875"/>
                      <a:pt x="4392" y="875"/>
                    </a:cubicBezTo>
                    <a:cubicBezTo>
                      <a:pt x="4562" y="875"/>
                      <a:pt x="4731" y="835"/>
                      <a:pt x="4885" y="754"/>
                    </a:cubicBezTo>
                    <a:cubicBezTo>
                      <a:pt x="5184" y="972"/>
                      <a:pt x="5547" y="1088"/>
                      <a:pt x="5914" y="1088"/>
                    </a:cubicBezTo>
                    <a:cubicBezTo>
                      <a:pt x="6061" y="1088"/>
                      <a:pt x="6209" y="1069"/>
                      <a:pt x="6354" y="1031"/>
                    </a:cubicBezTo>
                    <a:lnTo>
                      <a:pt x="6354" y="1"/>
                    </a:ln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2"/>
              <p:cNvSpPr/>
              <p:nvPr/>
            </p:nvSpPr>
            <p:spPr>
              <a:xfrm>
                <a:off x="7654770" y="2419290"/>
                <a:ext cx="174156" cy="114428"/>
              </a:xfrm>
              <a:custGeom>
                <a:rect b="b" l="l" r="r" t="t"/>
                <a:pathLst>
                  <a:path extrusionOk="0" h="4370" w="6651">
                    <a:moveTo>
                      <a:pt x="1842" y="0"/>
                    </a:moveTo>
                    <a:cubicBezTo>
                      <a:pt x="812" y="0"/>
                      <a:pt x="1" y="897"/>
                      <a:pt x="106" y="1918"/>
                    </a:cubicBezTo>
                    <a:lnTo>
                      <a:pt x="344" y="4370"/>
                    </a:lnTo>
                    <a:lnTo>
                      <a:pt x="564" y="4370"/>
                    </a:lnTo>
                    <a:cubicBezTo>
                      <a:pt x="812" y="4370"/>
                      <a:pt x="1003" y="4169"/>
                      <a:pt x="1003" y="3931"/>
                    </a:cubicBezTo>
                    <a:lnTo>
                      <a:pt x="1003" y="2967"/>
                    </a:lnTo>
                    <a:cubicBezTo>
                      <a:pt x="1003" y="2481"/>
                      <a:pt x="1394" y="2090"/>
                      <a:pt x="1880" y="2090"/>
                    </a:cubicBezTo>
                    <a:lnTo>
                      <a:pt x="5811" y="2090"/>
                    </a:lnTo>
                    <a:lnTo>
                      <a:pt x="5811" y="3931"/>
                    </a:lnTo>
                    <a:cubicBezTo>
                      <a:pt x="5811" y="4169"/>
                      <a:pt x="6011" y="4370"/>
                      <a:pt x="6249" y="4370"/>
                    </a:cubicBezTo>
                    <a:lnTo>
                      <a:pt x="6469" y="4370"/>
                    </a:lnTo>
                    <a:lnTo>
                      <a:pt x="6650" y="2004"/>
                    </a:lnTo>
                    <a:lnTo>
                      <a:pt x="6631" y="2004"/>
                    </a:lnTo>
                    <a:lnTo>
                      <a:pt x="581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2"/>
              <p:cNvSpPr/>
              <p:nvPr/>
            </p:nvSpPr>
            <p:spPr>
              <a:xfrm>
                <a:off x="7654770" y="2419290"/>
                <a:ext cx="71983" cy="114428"/>
              </a:xfrm>
              <a:custGeom>
                <a:rect b="b" l="l" r="r" t="t"/>
                <a:pathLst>
                  <a:path extrusionOk="0" h="4370" w="2749">
                    <a:moveTo>
                      <a:pt x="1842" y="0"/>
                    </a:moveTo>
                    <a:cubicBezTo>
                      <a:pt x="812" y="0"/>
                      <a:pt x="1" y="888"/>
                      <a:pt x="106" y="1918"/>
                    </a:cubicBezTo>
                    <a:lnTo>
                      <a:pt x="344" y="4370"/>
                    </a:lnTo>
                    <a:lnTo>
                      <a:pt x="564" y="4370"/>
                    </a:lnTo>
                    <a:cubicBezTo>
                      <a:pt x="812" y="4370"/>
                      <a:pt x="1003" y="4169"/>
                      <a:pt x="1003" y="3931"/>
                    </a:cubicBezTo>
                    <a:lnTo>
                      <a:pt x="1003" y="1756"/>
                    </a:lnTo>
                    <a:cubicBezTo>
                      <a:pt x="1003" y="783"/>
                      <a:pt x="1785" y="0"/>
                      <a:pt x="27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2"/>
              <p:cNvSpPr/>
              <p:nvPr/>
            </p:nvSpPr>
            <p:spPr>
              <a:xfrm>
                <a:off x="7703998" y="2533640"/>
                <a:ext cx="11495" cy="17308"/>
              </a:xfrm>
              <a:custGeom>
                <a:rect b="b" l="l" r="r" t="t"/>
                <a:pathLst>
                  <a:path extrusionOk="0" h="661" w="439">
                    <a:moveTo>
                      <a:pt x="220" y="0"/>
                    </a:moveTo>
                    <a:cubicBezTo>
                      <a:pt x="110" y="0"/>
                      <a:pt x="0" y="74"/>
                      <a:pt x="0" y="222"/>
                    </a:cubicBezTo>
                    <a:lnTo>
                      <a:pt x="0" y="441"/>
                    </a:lnTo>
                    <a:cubicBezTo>
                      <a:pt x="0" y="556"/>
                      <a:pt x="96" y="661"/>
                      <a:pt x="220" y="661"/>
                    </a:cubicBezTo>
                    <a:cubicBezTo>
                      <a:pt x="334" y="661"/>
                      <a:pt x="439" y="556"/>
                      <a:pt x="439" y="441"/>
                    </a:cubicBezTo>
                    <a:lnTo>
                      <a:pt x="439" y="222"/>
                    </a:lnTo>
                    <a:cubicBezTo>
                      <a:pt x="439" y="74"/>
                      <a:pt x="329" y="0"/>
                      <a:pt x="220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2"/>
              <p:cNvSpPr/>
              <p:nvPr/>
            </p:nvSpPr>
            <p:spPr>
              <a:xfrm>
                <a:off x="7772681" y="2533640"/>
                <a:ext cx="11260" cy="17308"/>
              </a:xfrm>
              <a:custGeom>
                <a:rect b="b" l="l" r="r" t="t"/>
                <a:pathLst>
                  <a:path extrusionOk="0" h="661" w="430">
                    <a:moveTo>
                      <a:pt x="215" y="0"/>
                    </a:moveTo>
                    <a:cubicBezTo>
                      <a:pt x="108" y="0"/>
                      <a:pt x="1" y="74"/>
                      <a:pt x="1" y="222"/>
                    </a:cubicBezTo>
                    <a:lnTo>
                      <a:pt x="1" y="441"/>
                    </a:lnTo>
                    <a:cubicBezTo>
                      <a:pt x="1" y="556"/>
                      <a:pt x="96" y="661"/>
                      <a:pt x="220" y="661"/>
                    </a:cubicBezTo>
                    <a:cubicBezTo>
                      <a:pt x="335" y="661"/>
                      <a:pt x="430" y="556"/>
                      <a:pt x="430" y="441"/>
                    </a:cubicBezTo>
                    <a:lnTo>
                      <a:pt x="430" y="222"/>
                    </a:lnTo>
                    <a:cubicBezTo>
                      <a:pt x="430" y="74"/>
                      <a:pt x="323" y="0"/>
                      <a:pt x="215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2"/>
              <p:cNvSpPr/>
              <p:nvPr/>
            </p:nvSpPr>
            <p:spPr>
              <a:xfrm>
                <a:off x="7718714" y="2573598"/>
                <a:ext cx="50720" cy="17334"/>
              </a:xfrm>
              <a:custGeom>
                <a:rect b="b" l="l" r="r" t="t"/>
                <a:pathLst>
                  <a:path extrusionOk="0" h="662" w="1937">
                    <a:moveTo>
                      <a:pt x="314" y="0"/>
                    </a:moveTo>
                    <a:cubicBezTo>
                      <a:pt x="144" y="0"/>
                      <a:pt x="0" y="221"/>
                      <a:pt x="154" y="375"/>
                    </a:cubicBezTo>
                    <a:cubicBezTo>
                      <a:pt x="372" y="566"/>
                      <a:pt x="643" y="662"/>
                      <a:pt x="924" y="662"/>
                    </a:cubicBezTo>
                    <a:cubicBezTo>
                      <a:pt x="938" y="662"/>
                      <a:pt x="951" y="662"/>
                      <a:pt x="965" y="661"/>
                    </a:cubicBezTo>
                    <a:cubicBezTo>
                      <a:pt x="978" y="662"/>
                      <a:pt x="991" y="662"/>
                      <a:pt x="1005" y="662"/>
                    </a:cubicBezTo>
                    <a:cubicBezTo>
                      <a:pt x="1286" y="662"/>
                      <a:pt x="1557" y="566"/>
                      <a:pt x="1775" y="375"/>
                    </a:cubicBezTo>
                    <a:cubicBezTo>
                      <a:pt x="1936" y="221"/>
                      <a:pt x="1789" y="0"/>
                      <a:pt x="1621" y="0"/>
                    </a:cubicBezTo>
                    <a:cubicBezTo>
                      <a:pt x="1570" y="0"/>
                      <a:pt x="1517" y="21"/>
                      <a:pt x="1470" y="70"/>
                    </a:cubicBezTo>
                    <a:cubicBezTo>
                      <a:pt x="1318" y="170"/>
                      <a:pt x="1141" y="220"/>
                      <a:pt x="966" y="220"/>
                    </a:cubicBezTo>
                    <a:cubicBezTo>
                      <a:pt x="790" y="220"/>
                      <a:pt x="616" y="170"/>
                      <a:pt x="469" y="70"/>
                    </a:cubicBezTo>
                    <a:cubicBezTo>
                      <a:pt x="420" y="21"/>
                      <a:pt x="365" y="0"/>
                      <a:pt x="3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2"/>
              <p:cNvSpPr/>
              <p:nvPr/>
            </p:nvSpPr>
            <p:spPr>
              <a:xfrm>
                <a:off x="7696483" y="2516463"/>
                <a:ext cx="26525" cy="11521"/>
              </a:xfrm>
              <a:custGeom>
                <a:rect b="b" l="l" r="r" t="t"/>
                <a:pathLst>
                  <a:path extrusionOk="0" h="440" w="1013">
                    <a:moveTo>
                      <a:pt x="287" y="0"/>
                    </a:moveTo>
                    <a:cubicBezTo>
                      <a:pt x="1" y="0"/>
                      <a:pt x="1" y="439"/>
                      <a:pt x="287" y="439"/>
                    </a:cubicBezTo>
                    <a:lnTo>
                      <a:pt x="726" y="439"/>
                    </a:lnTo>
                    <a:cubicBezTo>
                      <a:pt x="1012" y="439"/>
                      <a:pt x="1012" y="0"/>
                      <a:pt x="7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2"/>
              <p:cNvSpPr/>
              <p:nvPr/>
            </p:nvSpPr>
            <p:spPr>
              <a:xfrm>
                <a:off x="7764931" y="2516463"/>
                <a:ext cx="26761" cy="11521"/>
              </a:xfrm>
              <a:custGeom>
                <a:rect b="b" l="l" r="r" t="t"/>
                <a:pathLst>
                  <a:path extrusionOk="0" h="440" w="1022">
                    <a:moveTo>
                      <a:pt x="297" y="0"/>
                    </a:moveTo>
                    <a:cubicBezTo>
                      <a:pt x="1" y="0"/>
                      <a:pt x="1" y="439"/>
                      <a:pt x="297" y="439"/>
                    </a:cubicBezTo>
                    <a:lnTo>
                      <a:pt x="726" y="439"/>
                    </a:lnTo>
                    <a:cubicBezTo>
                      <a:pt x="1022" y="439"/>
                      <a:pt x="1022" y="0"/>
                      <a:pt x="7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2"/>
              <p:cNvSpPr/>
              <p:nvPr/>
            </p:nvSpPr>
            <p:spPr>
              <a:xfrm>
                <a:off x="7772681" y="2419290"/>
                <a:ext cx="68474" cy="68709"/>
              </a:xfrm>
              <a:custGeom>
                <a:rect b="b" l="l" r="r" t="t"/>
                <a:pathLst>
                  <a:path extrusionOk="0" h="2624" w="2615">
                    <a:moveTo>
                      <a:pt x="1308" y="0"/>
                    </a:moveTo>
                    <a:cubicBezTo>
                      <a:pt x="583" y="0"/>
                      <a:pt x="1" y="582"/>
                      <a:pt x="1" y="1307"/>
                    </a:cubicBezTo>
                    <a:cubicBezTo>
                      <a:pt x="1" y="2032"/>
                      <a:pt x="583" y="2624"/>
                      <a:pt x="1308" y="2624"/>
                    </a:cubicBezTo>
                    <a:cubicBezTo>
                      <a:pt x="2033" y="2624"/>
                      <a:pt x="2615" y="2032"/>
                      <a:pt x="2615" y="1307"/>
                    </a:cubicBezTo>
                    <a:cubicBezTo>
                      <a:pt x="2615" y="582"/>
                      <a:pt x="2033" y="0"/>
                      <a:pt x="13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2"/>
              <p:cNvSpPr/>
              <p:nvPr/>
            </p:nvSpPr>
            <p:spPr>
              <a:xfrm>
                <a:off x="7749717" y="2447753"/>
                <a:ext cx="34224" cy="34512"/>
              </a:xfrm>
              <a:custGeom>
                <a:rect b="b" l="l" r="r" t="t"/>
                <a:pathLst>
                  <a:path extrusionOk="0" h="1318" w="1307">
                    <a:moveTo>
                      <a:pt x="658" y="1"/>
                    </a:moveTo>
                    <a:cubicBezTo>
                      <a:pt x="296" y="1"/>
                      <a:pt x="0" y="297"/>
                      <a:pt x="0" y="659"/>
                    </a:cubicBezTo>
                    <a:cubicBezTo>
                      <a:pt x="0" y="1022"/>
                      <a:pt x="296" y="1317"/>
                      <a:pt x="658" y="1317"/>
                    </a:cubicBezTo>
                    <a:cubicBezTo>
                      <a:pt x="1021" y="1317"/>
                      <a:pt x="1307" y="1022"/>
                      <a:pt x="1307" y="659"/>
                    </a:cubicBezTo>
                    <a:cubicBezTo>
                      <a:pt x="1307" y="297"/>
                      <a:pt x="1021" y="1"/>
                      <a:pt x="6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2"/>
              <p:cNvSpPr/>
              <p:nvPr/>
            </p:nvSpPr>
            <p:spPr>
              <a:xfrm>
                <a:off x="7654770" y="2667576"/>
                <a:ext cx="178398" cy="77717"/>
              </a:xfrm>
              <a:custGeom>
                <a:rect b="b" l="l" r="r" t="t"/>
                <a:pathLst>
                  <a:path extrusionOk="0" h="2968" w="6813">
                    <a:moveTo>
                      <a:pt x="840" y="1"/>
                    </a:moveTo>
                    <a:lnTo>
                      <a:pt x="1" y="249"/>
                    </a:lnTo>
                    <a:cubicBezTo>
                      <a:pt x="363" y="1833"/>
                      <a:pt x="1775" y="2968"/>
                      <a:pt x="3407" y="2968"/>
                    </a:cubicBezTo>
                    <a:cubicBezTo>
                      <a:pt x="5038" y="2968"/>
                      <a:pt x="6459" y="1833"/>
                      <a:pt x="6812" y="249"/>
                    </a:cubicBezTo>
                    <a:lnTo>
                      <a:pt x="5982" y="1"/>
                    </a:lnTo>
                    <a:cubicBezTo>
                      <a:pt x="5725" y="1213"/>
                      <a:pt x="4656" y="2090"/>
                      <a:pt x="3416" y="2090"/>
                    </a:cubicBezTo>
                    <a:cubicBezTo>
                      <a:pt x="2166" y="2090"/>
                      <a:pt x="1098" y="1213"/>
                      <a:pt x="8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06" name="Google Shape;406;p2"/>
          <p:cNvGrpSpPr/>
          <p:nvPr/>
        </p:nvGrpSpPr>
        <p:grpSpPr>
          <a:xfrm>
            <a:off x="1498908" y="3011200"/>
            <a:ext cx="648900" cy="648900"/>
            <a:chOff x="1534338" y="1335200"/>
            <a:chExt cx="648900" cy="648900"/>
          </a:xfrm>
        </p:grpSpPr>
        <p:sp>
          <p:nvSpPr>
            <p:cNvPr id="407" name="Google Shape;407;p2"/>
            <p:cNvSpPr/>
            <p:nvPr/>
          </p:nvSpPr>
          <p:spPr>
            <a:xfrm>
              <a:off x="1534338" y="1335200"/>
              <a:ext cx="648900" cy="648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8" name="Google Shape;408;p2"/>
            <p:cNvGrpSpPr/>
            <p:nvPr/>
          </p:nvGrpSpPr>
          <p:grpSpPr>
            <a:xfrm>
              <a:off x="1674236" y="1411074"/>
              <a:ext cx="369117" cy="497153"/>
              <a:chOff x="8062968" y="2419290"/>
              <a:chExt cx="263316" cy="354729"/>
            </a:xfrm>
          </p:grpSpPr>
          <p:sp>
            <p:nvSpPr>
              <p:cNvPr id="409" name="Google Shape;409;p2"/>
              <p:cNvSpPr/>
              <p:nvPr/>
            </p:nvSpPr>
            <p:spPr>
              <a:xfrm>
                <a:off x="8080198" y="2436520"/>
                <a:ext cx="97434" cy="257320"/>
              </a:xfrm>
              <a:custGeom>
                <a:rect b="b" l="l" r="r" t="t"/>
                <a:pathLst>
                  <a:path extrusionOk="0" h="9827" w="3721">
                    <a:moveTo>
                      <a:pt x="2404" y="1"/>
                    </a:moveTo>
                    <a:cubicBezTo>
                      <a:pt x="878" y="869"/>
                      <a:pt x="0" y="2338"/>
                      <a:pt x="0" y="3988"/>
                    </a:cubicBezTo>
                    <a:cubicBezTo>
                      <a:pt x="0" y="6946"/>
                      <a:pt x="1527" y="9827"/>
                      <a:pt x="1527" y="9827"/>
                    </a:cubicBezTo>
                    <a:lnTo>
                      <a:pt x="3721" y="9827"/>
                    </a:lnTo>
                    <a:lnTo>
                      <a:pt x="372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2"/>
              <p:cNvSpPr/>
              <p:nvPr/>
            </p:nvSpPr>
            <p:spPr>
              <a:xfrm>
                <a:off x="8131652" y="2419290"/>
                <a:ext cx="183138" cy="268815"/>
              </a:xfrm>
              <a:custGeom>
                <a:rect b="b" l="l" r="r" t="t"/>
                <a:pathLst>
                  <a:path extrusionOk="0" h="10266" w="6994">
                    <a:moveTo>
                      <a:pt x="1966" y="0"/>
                    </a:moveTo>
                    <a:cubicBezTo>
                      <a:pt x="878" y="0"/>
                      <a:pt x="1" y="687"/>
                      <a:pt x="1" y="1527"/>
                    </a:cubicBezTo>
                    <a:cubicBezTo>
                      <a:pt x="1" y="2013"/>
                      <a:pt x="392" y="2404"/>
                      <a:pt x="878" y="2404"/>
                    </a:cubicBezTo>
                    <a:lnTo>
                      <a:pt x="1756" y="2404"/>
                    </a:lnTo>
                    <a:lnTo>
                      <a:pt x="1756" y="10265"/>
                    </a:lnTo>
                    <a:lnTo>
                      <a:pt x="5248" y="10265"/>
                    </a:lnTo>
                    <a:cubicBezTo>
                      <a:pt x="5248" y="10265"/>
                      <a:pt x="6993" y="7432"/>
                      <a:pt x="6993" y="4589"/>
                    </a:cubicBezTo>
                    <a:cubicBezTo>
                      <a:pt x="6993" y="2051"/>
                      <a:pt x="4942" y="0"/>
                      <a:pt x="2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2"/>
              <p:cNvSpPr/>
              <p:nvPr/>
            </p:nvSpPr>
            <p:spPr>
              <a:xfrm>
                <a:off x="8103188" y="2562182"/>
                <a:ext cx="22755" cy="45928"/>
              </a:xfrm>
              <a:custGeom>
                <a:rect b="b" l="l" r="r" t="t"/>
                <a:pathLst>
                  <a:path extrusionOk="0" h="1754" w="869">
                    <a:moveTo>
                      <a:pt x="429" y="0"/>
                    </a:moveTo>
                    <a:cubicBezTo>
                      <a:pt x="429" y="0"/>
                      <a:pt x="0" y="878"/>
                      <a:pt x="0" y="1317"/>
                    </a:cubicBezTo>
                    <a:cubicBezTo>
                      <a:pt x="0" y="1608"/>
                      <a:pt x="217" y="1753"/>
                      <a:pt x="434" y="1753"/>
                    </a:cubicBezTo>
                    <a:cubicBezTo>
                      <a:pt x="651" y="1753"/>
                      <a:pt x="868" y="1608"/>
                      <a:pt x="868" y="1317"/>
                    </a:cubicBezTo>
                    <a:cubicBezTo>
                      <a:pt x="868" y="878"/>
                      <a:pt x="429" y="0"/>
                      <a:pt x="429" y="0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2"/>
              <p:cNvSpPr/>
              <p:nvPr/>
            </p:nvSpPr>
            <p:spPr>
              <a:xfrm>
                <a:off x="8103188" y="2562182"/>
                <a:ext cx="11495" cy="45981"/>
              </a:xfrm>
              <a:custGeom>
                <a:rect b="b" l="l" r="r" t="t"/>
                <a:pathLst>
                  <a:path extrusionOk="0" h="1756" w="439">
                    <a:moveTo>
                      <a:pt x="439" y="0"/>
                    </a:moveTo>
                    <a:cubicBezTo>
                      <a:pt x="439" y="0"/>
                      <a:pt x="0" y="878"/>
                      <a:pt x="0" y="1317"/>
                    </a:cubicBezTo>
                    <a:cubicBezTo>
                      <a:pt x="0" y="1555"/>
                      <a:pt x="191" y="1755"/>
                      <a:pt x="439" y="1755"/>
                    </a:cubicBezTo>
                    <a:lnTo>
                      <a:pt x="4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2"/>
              <p:cNvSpPr/>
              <p:nvPr/>
            </p:nvSpPr>
            <p:spPr>
              <a:xfrm>
                <a:off x="8263310" y="2562182"/>
                <a:ext cx="22755" cy="45928"/>
              </a:xfrm>
              <a:custGeom>
                <a:rect b="b" l="l" r="r" t="t"/>
                <a:pathLst>
                  <a:path extrusionOk="0" h="1754" w="869">
                    <a:moveTo>
                      <a:pt x="439" y="0"/>
                    </a:moveTo>
                    <a:cubicBezTo>
                      <a:pt x="439" y="0"/>
                      <a:pt x="0" y="878"/>
                      <a:pt x="0" y="1317"/>
                    </a:cubicBezTo>
                    <a:cubicBezTo>
                      <a:pt x="0" y="1608"/>
                      <a:pt x="217" y="1753"/>
                      <a:pt x="434" y="1753"/>
                    </a:cubicBezTo>
                    <a:cubicBezTo>
                      <a:pt x="651" y="1753"/>
                      <a:pt x="868" y="1608"/>
                      <a:pt x="868" y="1317"/>
                    </a:cubicBezTo>
                    <a:cubicBezTo>
                      <a:pt x="868" y="878"/>
                      <a:pt x="439" y="0"/>
                      <a:pt x="4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2"/>
              <p:cNvSpPr/>
              <p:nvPr/>
            </p:nvSpPr>
            <p:spPr>
              <a:xfrm>
                <a:off x="8263310" y="2562182"/>
                <a:ext cx="11495" cy="45981"/>
              </a:xfrm>
              <a:custGeom>
                <a:rect b="b" l="l" r="r" t="t"/>
                <a:pathLst>
                  <a:path extrusionOk="0" h="1756" w="439">
                    <a:moveTo>
                      <a:pt x="439" y="0"/>
                    </a:moveTo>
                    <a:cubicBezTo>
                      <a:pt x="439" y="0"/>
                      <a:pt x="0" y="878"/>
                      <a:pt x="0" y="1317"/>
                    </a:cubicBezTo>
                    <a:cubicBezTo>
                      <a:pt x="0" y="1555"/>
                      <a:pt x="191" y="1755"/>
                      <a:pt x="439" y="1755"/>
                    </a:cubicBezTo>
                    <a:lnTo>
                      <a:pt x="439" y="0"/>
                    </a:ln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2"/>
              <p:cNvSpPr/>
              <p:nvPr/>
            </p:nvSpPr>
            <p:spPr>
              <a:xfrm>
                <a:off x="8062968" y="2625131"/>
                <a:ext cx="263316" cy="148888"/>
              </a:xfrm>
              <a:custGeom>
                <a:rect b="b" l="l" r="r" t="t"/>
                <a:pathLst>
                  <a:path extrusionOk="0" h="5686" w="10056">
                    <a:moveTo>
                      <a:pt x="3711" y="0"/>
                    </a:moveTo>
                    <a:lnTo>
                      <a:pt x="3711" y="1135"/>
                    </a:lnTo>
                    <a:cubicBezTo>
                      <a:pt x="3711" y="1498"/>
                      <a:pt x="3482" y="1832"/>
                      <a:pt x="3129" y="1956"/>
                    </a:cubicBezTo>
                    <a:lnTo>
                      <a:pt x="878" y="2748"/>
                    </a:lnTo>
                    <a:cubicBezTo>
                      <a:pt x="353" y="2938"/>
                      <a:pt x="0" y="3435"/>
                      <a:pt x="0" y="3988"/>
                    </a:cubicBezTo>
                    <a:lnTo>
                      <a:pt x="0" y="5028"/>
                    </a:lnTo>
                    <a:cubicBezTo>
                      <a:pt x="0" y="5390"/>
                      <a:pt x="296" y="5686"/>
                      <a:pt x="658" y="5686"/>
                    </a:cubicBezTo>
                    <a:lnTo>
                      <a:pt x="9397" y="5686"/>
                    </a:lnTo>
                    <a:cubicBezTo>
                      <a:pt x="9759" y="5686"/>
                      <a:pt x="10055" y="5390"/>
                      <a:pt x="10055" y="5028"/>
                    </a:cubicBezTo>
                    <a:lnTo>
                      <a:pt x="10055" y="3988"/>
                    </a:lnTo>
                    <a:cubicBezTo>
                      <a:pt x="10046" y="3435"/>
                      <a:pt x="9702" y="2938"/>
                      <a:pt x="9178" y="2748"/>
                    </a:cubicBezTo>
                    <a:lnTo>
                      <a:pt x="6917" y="1956"/>
                    </a:lnTo>
                    <a:cubicBezTo>
                      <a:pt x="6573" y="1832"/>
                      <a:pt x="6335" y="1498"/>
                      <a:pt x="6335" y="1135"/>
                    </a:cubicBezTo>
                    <a:lnTo>
                      <a:pt x="633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2"/>
              <p:cNvSpPr/>
              <p:nvPr/>
            </p:nvSpPr>
            <p:spPr>
              <a:xfrm>
                <a:off x="8160376" y="2625131"/>
                <a:ext cx="68736" cy="22990"/>
              </a:xfrm>
              <a:custGeom>
                <a:rect b="b" l="l" r="r" t="t"/>
                <a:pathLst>
                  <a:path extrusionOk="0" h="878" w="2625">
                    <a:moveTo>
                      <a:pt x="1" y="0"/>
                    </a:moveTo>
                    <a:lnTo>
                      <a:pt x="1" y="601"/>
                    </a:lnTo>
                    <a:cubicBezTo>
                      <a:pt x="411" y="782"/>
                      <a:pt x="859" y="878"/>
                      <a:pt x="1308" y="878"/>
                    </a:cubicBezTo>
                    <a:cubicBezTo>
                      <a:pt x="1756" y="878"/>
                      <a:pt x="2204" y="782"/>
                      <a:pt x="2624" y="601"/>
                    </a:cubicBezTo>
                    <a:lnTo>
                      <a:pt x="2624" y="0"/>
                    </a:ln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2"/>
              <p:cNvSpPr/>
              <p:nvPr/>
            </p:nvSpPr>
            <p:spPr>
              <a:xfrm>
                <a:off x="8098187" y="2482239"/>
                <a:ext cx="192617" cy="154387"/>
              </a:xfrm>
              <a:custGeom>
                <a:rect b="b" l="l" r="r" t="t"/>
                <a:pathLst>
                  <a:path extrusionOk="0" h="5896" w="7356">
                    <a:moveTo>
                      <a:pt x="2156" y="0"/>
                    </a:moveTo>
                    <a:cubicBezTo>
                      <a:pt x="1431" y="0"/>
                      <a:pt x="840" y="582"/>
                      <a:pt x="840" y="1307"/>
                    </a:cubicBezTo>
                    <a:lnTo>
                      <a:pt x="840" y="2185"/>
                    </a:lnTo>
                    <a:lnTo>
                      <a:pt x="735" y="2185"/>
                    </a:lnTo>
                    <a:cubicBezTo>
                      <a:pt x="0" y="2185"/>
                      <a:pt x="0" y="3273"/>
                      <a:pt x="735" y="3273"/>
                    </a:cubicBezTo>
                    <a:lnTo>
                      <a:pt x="849" y="3273"/>
                    </a:lnTo>
                    <a:cubicBezTo>
                      <a:pt x="964" y="4751"/>
                      <a:pt x="2194" y="5896"/>
                      <a:pt x="3683" y="5896"/>
                    </a:cubicBezTo>
                    <a:cubicBezTo>
                      <a:pt x="5161" y="5896"/>
                      <a:pt x="6392" y="4751"/>
                      <a:pt x="6506" y="3273"/>
                    </a:cubicBezTo>
                    <a:lnTo>
                      <a:pt x="6630" y="3273"/>
                    </a:lnTo>
                    <a:cubicBezTo>
                      <a:pt x="7356" y="3273"/>
                      <a:pt x="7356" y="2185"/>
                      <a:pt x="6630" y="2185"/>
                    </a:cubicBezTo>
                    <a:lnTo>
                      <a:pt x="6526" y="2185"/>
                    </a:lnTo>
                    <a:lnTo>
                      <a:pt x="6526" y="1307"/>
                    </a:lnTo>
                    <a:cubicBezTo>
                      <a:pt x="6526" y="582"/>
                      <a:pt x="5934" y="0"/>
                      <a:pt x="52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2"/>
              <p:cNvSpPr/>
              <p:nvPr/>
            </p:nvSpPr>
            <p:spPr>
              <a:xfrm>
                <a:off x="8154642" y="2539872"/>
                <a:ext cx="11521" cy="17334"/>
              </a:xfrm>
              <a:custGeom>
                <a:rect b="b" l="l" r="r" t="t"/>
                <a:pathLst>
                  <a:path extrusionOk="0" h="662" w="440">
                    <a:moveTo>
                      <a:pt x="220" y="1"/>
                    </a:moveTo>
                    <a:cubicBezTo>
                      <a:pt x="110" y="1"/>
                      <a:pt x="0" y="75"/>
                      <a:pt x="0" y="222"/>
                    </a:cubicBezTo>
                    <a:lnTo>
                      <a:pt x="0" y="442"/>
                    </a:lnTo>
                    <a:cubicBezTo>
                      <a:pt x="0" y="556"/>
                      <a:pt x="96" y="661"/>
                      <a:pt x="220" y="661"/>
                    </a:cubicBezTo>
                    <a:cubicBezTo>
                      <a:pt x="334" y="652"/>
                      <a:pt x="439" y="556"/>
                      <a:pt x="439" y="442"/>
                    </a:cubicBezTo>
                    <a:lnTo>
                      <a:pt x="439" y="222"/>
                    </a:lnTo>
                    <a:cubicBezTo>
                      <a:pt x="439" y="75"/>
                      <a:pt x="329" y="1"/>
                      <a:pt x="220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2"/>
              <p:cNvSpPr/>
              <p:nvPr/>
            </p:nvSpPr>
            <p:spPr>
              <a:xfrm>
                <a:off x="8223325" y="2539872"/>
                <a:ext cx="11286" cy="17334"/>
              </a:xfrm>
              <a:custGeom>
                <a:rect b="b" l="l" r="r" t="t"/>
                <a:pathLst>
                  <a:path extrusionOk="0" h="662" w="431">
                    <a:moveTo>
                      <a:pt x="215" y="1"/>
                    </a:moveTo>
                    <a:cubicBezTo>
                      <a:pt x="108" y="1"/>
                      <a:pt x="1" y="75"/>
                      <a:pt x="1" y="222"/>
                    </a:cubicBezTo>
                    <a:lnTo>
                      <a:pt x="1" y="442"/>
                    </a:lnTo>
                    <a:cubicBezTo>
                      <a:pt x="1" y="556"/>
                      <a:pt x="96" y="661"/>
                      <a:pt x="220" y="661"/>
                    </a:cubicBezTo>
                    <a:cubicBezTo>
                      <a:pt x="335" y="652"/>
                      <a:pt x="430" y="556"/>
                      <a:pt x="430" y="442"/>
                    </a:cubicBezTo>
                    <a:lnTo>
                      <a:pt x="430" y="222"/>
                    </a:lnTo>
                    <a:cubicBezTo>
                      <a:pt x="430" y="75"/>
                      <a:pt x="323" y="1"/>
                      <a:pt x="215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2"/>
              <p:cNvSpPr/>
              <p:nvPr/>
            </p:nvSpPr>
            <p:spPr>
              <a:xfrm>
                <a:off x="8169358" y="2585094"/>
                <a:ext cx="50720" cy="17334"/>
              </a:xfrm>
              <a:custGeom>
                <a:rect b="b" l="l" r="r" t="t"/>
                <a:pathLst>
                  <a:path extrusionOk="0" h="662" w="1937">
                    <a:moveTo>
                      <a:pt x="310" y="0"/>
                    </a:moveTo>
                    <a:cubicBezTo>
                      <a:pt x="144" y="0"/>
                      <a:pt x="0" y="221"/>
                      <a:pt x="154" y="375"/>
                    </a:cubicBezTo>
                    <a:cubicBezTo>
                      <a:pt x="373" y="558"/>
                      <a:pt x="645" y="662"/>
                      <a:pt x="928" y="662"/>
                    </a:cubicBezTo>
                    <a:cubicBezTo>
                      <a:pt x="940" y="662"/>
                      <a:pt x="952" y="661"/>
                      <a:pt x="965" y="661"/>
                    </a:cubicBezTo>
                    <a:cubicBezTo>
                      <a:pt x="977" y="661"/>
                      <a:pt x="989" y="662"/>
                      <a:pt x="1002" y="662"/>
                    </a:cubicBezTo>
                    <a:cubicBezTo>
                      <a:pt x="1284" y="662"/>
                      <a:pt x="1556" y="558"/>
                      <a:pt x="1776" y="375"/>
                    </a:cubicBezTo>
                    <a:cubicBezTo>
                      <a:pt x="1936" y="221"/>
                      <a:pt x="1789" y="0"/>
                      <a:pt x="1621" y="0"/>
                    </a:cubicBezTo>
                    <a:cubicBezTo>
                      <a:pt x="1570" y="0"/>
                      <a:pt x="1517" y="21"/>
                      <a:pt x="1470" y="70"/>
                    </a:cubicBezTo>
                    <a:cubicBezTo>
                      <a:pt x="1318" y="170"/>
                      <a:pt x="1141" y="220"/>
                      <a:pt x="965" y="220"/>
                    </a:cubicBezTo>
                    <a:cubicBezTo>
                      <a:pt x="788" y="220"/>
                      <a:pt x="612" y="170"/>
                      <a:pt x="459" y="70"/>
                    </a:cubicBezTo>
                    <a:cubicBezTo>
                      <a:pt x="412" y="21"/>
                      <a:pt x="360" y="0"/>
                      <a:pt x="3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2"/>
              <p:cNvSpPr/>
              <p:nvPr/>
            </p:nvSpPr>
            <p:spPr>
              <a:xfrm>
                <a:off x="8146734" y="2519317"/>
                <a:ext cx="23017" cy="14664"/>
              </a:xfrm>
              <a:custGeom>
                <a:rect b="b" l="l" r="r" t="t"/>
                <a:pathLst>
                  <a:path extrusionOk="0" h="560" w="879">
                    <a:moveTo>
                      <a:pt x="566" y="1"/>
                    </a:moveTo>
                    <a:cubicBezTo>
                      <a:pt x="534" y="1"/>
                      <a:pt x="500" y="8"/>
                      <a:pt x="464" y="25"/>
                    </a:cubicBezTo>
                    <a:lnTo>
                      <a:pt x="207" y="149"/>
                    </a:lnTo>
                    <a:cubicBezTo>
                      <a:pt x="0" y="243"/>
                      <a:pt x="62" y="559"/>
                      <a:pt x="292" y="559"/>
                    </a:cubicBezTo>
                    <a:cubicBezTo>
                      <a:pt x="295" y="559"/>
                      <a:pt x="299" y="559"/>
                      <a:pt x="302" y="559"/>
                    </a:cubicBezTo>
                    <a:cubicBezTo>
                      <a:pt x="331" y="559"/>
                      <a:pt x="369" y="550"/>
                      <a:pt x="398" y="540"/>
                    </a:cubicBezTo>
                    <a:lnTo>
                      <a:pt x="655" y="426"/>
                    </a:lnTo>
                    <a:cubicBezTo>
                      <a:pt x="878" y="310"/>
                      <a:pt x="772" y="1"/>
                      <a:pt x="5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2"/>
              <p:cNvSpPr/>
              <p:nvPr/>
            </p:nvSpPr>
            <p:spPr>
              <a:xfrm>
                <a:off x="8219476" y="2519317"/>
                <a:ext cx="23278" cy="14664"/>
              </a:xfrm>
              <a:custGeom>
                <a:rect b="b" l="l" r="r" t="t"/>
                <a:pathLst>
                  <a:path extrusionOk="0" h="560" w="889">
                    <a:moveTo>
                      <a:pt x="313" y="1"/>
                    </a:moveTo>
                    <a:cubicBezTo>
                      <a:pt x="107" y="1"/>
                      <a:pt x="1" y="310"/>
                      <a:pt x="224" y="426"/>
                    </a:cubicBezTo>
                    <a:lnTo>
                      <a:pt x="491" y="540"/>
                    </a:lnTo>
                    <a:cubicBezTo>
                      <a:pt x="520" y="550"/>
                      <a:pt x="548" y="559"/>
                      <a:pt x="577" y="559"/>
                    </a:cubicBezTo>
                    <a:cubicBezTo>
                      <a:pt x="580" y="559"/>
                      <a:pt x="584" y="559"/>
                      <a:pt x="587" y="559"/>
                    </a:cubicBezTo>
                    <a:cubicBezTo>
                      <a:pt x="818" y="559"/>
                      <a:pt x="889" y="243"/>
                      <a:pt x="672" y="149"/>
                    </a:cubicBezTo>
                    <a:lnTo>
                      <a:pt x="415" y="25"/>
                    </a:lnTo>
                    <a:cubicBezTo>
                      <a:pt x="379" y="8"/>
                      <a:pt x="345" y="1"/>
                      <a:pt x="3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2"/>
              <p:cNvSpPr/>
              <p:nvPr/>
            </p:nvSpPr>
            <p:spPr>
              <a:xfrm>
                <a:off x="8062968" y="2692321"/>
                <a:ext cx="263316" cy="81697"/>
              </a:xfrm>
              <a:custGeom>
                <a:rect b="b" l="l" r="r" t="t"/>
                <a:pathLst>
                  <a:path extrusionOk="0" h="3120" w="10056">
                    <a:moveTo>
                      <a:pt x="1393" y="0"/>
                    </a:moveTo>
                    <a:lnTo>
                      <a:pt x="878" y="182"/>
                    </a:lnTo>
                    <a:cubicBezTo>
                      <a:pt x="353" y="372"/>
                      <a:pt x="0" y="869"/>
                      <a:pt x="0" y="1422"/>
                    </a:cubicBezTo>
                    <a:lnTo>
                      <a:pt x="0" y="2462"/>
                    </a:lnTo>
                    <a:cubicBezTo>
                      <a:pt x="0" y="2824"/>
                      <a:pt x="296" y="3120"/>
                      <a:pt x="658" y="3120"/>
                    </a:cubicBezTo>
                    <a:lnTo>
                      <a:pt x="9397" y="3120"/>
                    </a:lnTo>
                    <a:cubicBezTo>
                      <a:pt x="9759" y="3120"/>
                      <a:pt x="10055" y="2824"/>
                      <a:pt x="10055" y="2462"/>
                    </a:cubicBezTo>
                    <a:lnTo>
                      <a:pt x="10055" y="1422"/>
                    </a:lnTo>
                    <a:cubicBezTo>
                      <a:pt x="10055" y="869"/>
                      <a:pt x="9702" y="372"/>
                      <a:pt x="9178" y="182"/>
                    </a:cubicBezTo>
                    <a:lnTo>
                      <a:pt x="8662" y="0"/>
                    </a:lnTo>
                    <a:cubicBezTo>
                      <a:pt x="7747" y="1202"/>
                      <a:pt x="6387" y="1803"/>
                      <a:pt x="5028" y="1803"/>
                    </a:cubicBezTo>
                    <a:cubicBezTo>
                      <a:pt x="3668" y="1803"/>
                      <a:pt x="2309" y="1202"/>
                      <a:pt x="13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2"/>
              <p:cNvSpPr/>
              <p:nvPr/>
            </p:nvSpPr>
            <p:spPr>
              <a:xfrm>
                <a:off x="8087949" y="2692557"/>
                <a:ext cx="213355" cy="58550"/>
              </a:xfrm>
              <a:custGeom>
                <a:rect b="b" l="l" r="r" t="t"/>
                <a:pathLst>
                  <a:path extrusionOk="0" h="2236" w="8148">
                    <a:moveTo>
                      <a:pt x="439" y="1"/>
                    </a:moveTo>
                    <a:lnTo>
                      <a:pt x="0" y="154"/>
                    </a:lnTo>
                    <a:cubicBezTo>
                      <a:pt x="1002" y="1542"/>
                      <a:pt x="2538" y="2236"/>
                      <a:pt x="4074" y="2236"/>
                    </a:cubicBezTo>
                    <a:cubicBezTo>
                      <a:pt x="5610" y="2236"/>
                      <a:pt x="7146" y="1542"/>
                      <a:pt x="8147" y="154"/>
                    </a:cubicBezTo>
                    <a:lnTo>
                      <a:pt x="7708" y="1"/>
                    </a:lnTo>
                    <a:cubicBezTo>
                      <a:pt x="6850" y="1127"/>
                      <a:pt x="5505" y="1794"/>
                      <a:pt x="4074" y="1794"/>
                    </a:cubicBezTo>
                    <a:cubicBezTo>
                      <a:pt x="2652" y="1794"/>
                      <a:pt x="1307" y="1127"/>
                      <a:pt x="4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2"/>
              <p:cNvSpPr/>
              <p:nvPr/>
            </p:nvSpPr>
            <p:spPr>
              <a:xfrm>
                <a:off x="8102429" y="2482239"/>
                <a:ext cx="138152" cy="154387"/>
              </a:xfrm>
              <a:custGeom>
                <a:rect b="b" l="l" r="r" t="t"/>
                <a:pathLst>
                  <a:path extrusionOk="0" h="5896" w="5276">
                    <a:moveTo>
                      <a:pt x="1994" y="0"/>
                    </a:moveTo>
                    <a:cubicBezTo>
                      <a:pt x="1269" y="0"/>
                      <a:pt x="678" y="582"/>
                      <a:pt x="678" y="1307"/>
                    </a:cubicBezTo>
                    <a:lnTo>
                      <a:pt x="678" y="2185"/>
                    </a:lnTo>
                    <a:lnTo>
                      <a:pt x="611" y="2185"/>
                    </a:lnTo>
                    <a:cubicBezTo>
                      <a:pt x="604" y="2185"/>
                      <a:pt x="598" y="2185"/>
                      <a:pt x="592" y="2185"/>
                    </a:cubicBezTo>
                    <a:cubicBezTo>
                      <a:pt x="304" y="2185"/>
                      <a:pt x="66" y="2392"/>
                      <a:pt x="29" y="2672"/>
                    </a:cubicBezTo>
                    <a:cubicBezTo>
                      <a:pt x="0" y="2996"/>
                      <a:pt x="248" y="3273"/>
                      <a:pt x="573" y="3273"/>
                    </a:cubicBezTo>
                    <a:lnTo>
                      <a:pt x="697" y="3273"/>
                    </a:lnTo>
                    <a:cubicBezTo>
                      <a:pt x="800" y="4776"/>
                      <a:pt x="2054" y="5895"/>
                      <a:pt x="3501" y="5895"/>
                    </a:cubicBezTo>
                    <a:cubicBezTo>
                      <a:pt x="3652" y="5895"/>
                      <a:pt x="3805" y="5883"/>
                      <a:pt x="3959" y="5858"/>
                    </a:cubicBezTo>
                    <a:cubicBezTo>
                      <a:pt x="2576" y="5648"/>
                      <a:pt x="1555" y="4455"/>
                      <a:pt x="1555" y="3053"/>
                    </a:cubicBezTo>
                    <a:lnTo>
                      <a:pt x="1555" y="1307"/>
                    </a:lnTo>
                    <a:cubicBezTo>
                      <a:pt x="1555" y="830"/>
                      <a:pt x="1947" y="439"/>
                      <a:pt x="2433" y="439"/>
                    </a:cubicBezTo>
                    <a:lnTo>
                      <a:pt x="4837" y="439"/>
                    </a:lnTo>
                    <a:cubicBezTo>
                      <a:pt x="5076" y="439"/>
                      <a:pt x="5276" y="239"/>
                      <a:pt x="5276" y="0"/>
                    </a:cubicBez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26" name="Google Shape;426;p2"/>
          <p:cNvSpPr txBox="1"/>
          <p:nvPr>
            <p:ph idx="13" type="subTitle"/>
          </p:nvPr>
        </p:nvSpPr>
        <p:spPr>
          <a:xfrm>
            <a:off x="720000" y="2419800"/>
            <a:ext cx="2277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427" name="Google Shape;427;p2"/>
          <p:cNvSpPr txBox="1"/>
          <p:nvPr>
            <p:ph idx="14" type="subTitle"/>
          </p:nvPr>
        </p:nvSpPr>
        <p:spPr>
          <a:xfrm>
            <a:off x="3433200" y="2419800"/>
            <a:ext cx="2277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428" name="Google Shape;428;p2"/>
          <p:cNvSpPr txBox="1"/>
          <p:nvPr>
            <p:ph idx="15" type="subTitle"/>
          </p:nvPr>
        </p:nvSpPr>
        <p:spPr>
          <a:xfrm>
            <a:off x="6146400" y="2419800"/>
            <a:ext cx="2277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429" name="Google Shape;429;p2"/>
          <p:cNvSpPr txBox="1"/>
          <p:nvPr>
            <p:ph idx="6" type="subTitle"/>
          </p:nvPr>
        </p:nvSpPr>
        <p:spPr>
          <a:xfrm>
            <a:off x="6146400" y="4141500"/>
            <a:ext cx="2277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430" name="Google Shape;430;p2"/>
          <p:cNvSpPr txBox="1"/>
          <p:nvPr>
            <p:ph idx="5" type="subTitle"/>
          </p:nvPr>
        </p:nvSpPr>
        <p:spPr>
          <a:xfrm>
            <a:off x="3433200" y="4141500"/>
            <a:ext cx="2277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431" name="Google Shape;431;p2"/>
          <p:cNvSpPr txBox="1"/>
          <p:nvPr>
            <p:ph idx="4" type="subTitle"/>
          </p:nvPr>
        </p:nvSpPr>
        <p:spPr>
          <a:xfrm>
            <a:off x="720000" y="4141500"/>
            <a:ext cx="2277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24"/>
          <p:cNvSpPr/>
          <p:nvPr/>
        </p:nvSpPr>
        <p:spPr>
          <a:xfrm>
            <a:off x="2926611" y="1369040"/>
            <a:ext cx="3312900" cy="852000"/>
          </a:xfrm>
          <a:prstGeom prst="rect">
            <a:avLst/>
          </a:prstGeom>
          <a:solidFill>
            <a:srgbClr val="56548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SPLIT DATA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 70% (</a:t>
            </a: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6918</a:t>
            </a:r>
            <a:r>
              <a:rPr b="0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) : Test 30% (</a:t>
            </a: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2965</a:t>
            </a:r>
            <a:r>
              <a:rPr b="0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86" name="Google Shape;188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9056" y="3709175"/>
            <a:ext cx="1780800" cy="13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7" name="Google Shape;1887;p24"/>
          <p:cNvSpPr/>
          <p:nvPr/>
        </p:nvSpPr>
        <p:spPr>
          <a:xfrm>
            <a:off x="2926611" y="2640599"/>
            <a:ext cx="3312900" cy="852000"/>
          </a:xfrm>
          <a:prstGeom prst="rect">
            <a:avLst/>
          </a:prstGeom>
          <a:solidFill>
            <a:srgbClr val="56548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HANDLE CLASS IMBALANCE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SMOTE data train (</a:t>
            </a:r>
            <a:r>
              <a:rPr b="1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 : 1</a:t>
            </a:r>
            <a:r>
              <a:rPr b="0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88" name="Google Shape;1888;p24"/>
          <p:cNvCxnSpPr>
            <a:stCxn id="1885" idx="2"/>
            <a:endCxn id="1887" idx="0"/>
          </p:cNvCxnSpPr>
          <p:nvPr/>
        </p:nvCxnSpPr>
        <p:spPr>
          <a:xfrm>
            <a:off x="4583061" y="2221040"/>
            <a:ext cx="0" cy="419700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889" name="Google Shape;1889;p24"/>
          <p:cNvSpPr txBox="1"/>
          <p:nvPr/>
        </p:nvSpPr>
        <p:spPr>
          <a:xfrm>
            <a:off x="724998" y="474186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</a:pPr>
            <a:br>
              <a:rPr b="0" i="0" lang="en" sz="3000" u="none" cap="none" strike="noStrike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rPr>
            </a:br>
            <a:r>
              <a:rPr b="0" i="0" lang="en" sz="3000" u="none" cap="none" strike="noStrik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SPLIT DATA</a:t>
            </a:r>
            <a:r>
              <a:rPr b="0" i="0" lang="en" sz="3000" u="none" cap="none" strike="noStrike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 </a:t>
            </a:r>
            <a:r>
              <a:rPr b="0" i="0" lang="en" sz="3000" u="none" cap="none" strike="noStrike">
                <a:solidFill>
                  <a:srgbClr val="56548C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&amp;</a:t>
            </a:r>
            <a:r>
              <a:rPr b="0" i="0" lang="en" sz="3000" u="none" cap="none" strike="noStrike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 </a:t>
            </a:r>
            <a:r>
              <a:rPr b="0" i="0" lang="en" sz="3000" u="none" cap="none" strike="noStrike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CLASS IMBALANCE</a:t>
            </a:r>
            <a:br>
              <a:rPr b="0" i="0" lang="en" sz="3000" u="none" cap="none" strike="noStrike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</a:br>
            <a:endParaRPr b="0" i="0" sz="3000" u="none" cap="none" strike="noStrike">
              <a:solidFill>
                <a:schemeClr val="lt1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21"/>
          <p:cNvSpPr txBox="1"/>
          <p:nvPr>
            <p:ph idx="2" type="title"/>
          </p:nvPr>
        </p:nvSpPr>
        <p:spPr>
          <a:xfrm>
            <a:off x="7057500" y="1073425"/>
            <a:ext cx="13665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895" name="Google Shape;1895;p21"/>
          <p:cNvSpPr txBox="1"/>
          <p:nvPr>
            <p:ph type="title"/>
          </p:nvPr>
        </p:nvSpPr>
        <p:spPr>
          <a:xfrm>
            <a:off x="4504251" y="1918375"/>
            <a:ext cx="3919474" cy="13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/>
              <a:t>MODELING &amp; EVALUATION</a:t>
            </a:r>
            <a:endParaRPr sz="240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grpSp>
        <p:nvGrpSpPr>
          <p:cNvPr id="1896" name="Google Shape;1896;p21"/>
          <p:cNvGrpSpPr/>
          <p:nvPr/>
        </p:nvGrpSpPr>
        <p:grpSpPr>
          <a:xfrm>
            <a:off x="495543" y="1146012"/>
            <a:ext cx="3924025" cy="3357205"/>
            <a:chOff x="1897175" y="1267900"/>
            <a:chExt cx="3687300" cy="3154675"/>
          </a:xfrm>
        </p:grpSpPr>
        <p:sp>
          <p:nvSpPr>
            <p:cNvPr id="1897" name="Google Shape;1897;p21"/>
            <p:cNvSpPr/>
            <p:nvPr/>
          </p:nvSpPr>
          <p:spPr>
            <a:xfrm>
              <a:off x="2028800" y="2689050"/>
              <a:ext cx="2372300" cy="1246600"/>
            </a:xfrm>
            <a:custGeom>
              <a:rect b="b" l="l" r="r" t="t"/>
              <a:pathLst>
                <a:path extrusionOk="0" h="49864" w="94892">
                  <a:moveTo>
                    <a:pt x="47177" y="0"/>
                  </a:moveTo>
                  <a:cubicBezTo>
                    <a:pt x="36176" y="0"/>
                    <a:pt x="25198" y="2412"/>
                    <a:pt x="16824" y="7240"/>
                  </a:cubicBezTo>
                  <a:cubicBezTo>
                    <a:pt x="0" y="16961"/>
                    <a:pt x="98" y="32731"/>
                    <a:pt x="17019" y="42502"/>
                  </a:cubicBezTo>
                  <a:cubicBezTo>
                    <a:pt x="25517" y="47409"/>
                    <a:pt x="36640" y="49864"/>
                    <a:pt x="47739" y="49864"/>
                  </a:cubicBezTo>
                  <a:cubicBezTo>
                    <a:pt x="58740" y="49864"/>
                    <a:pt x="69718" y="47452"/>
                    <a:pt x="78092" y="42624"/>
                  </a:cubicBezTo>
                  <a:cubicBezTo>
                    <a:pt x="94891" y="32903"/>
                    <a:pt x="94818" y="17133"/>
                    <a:pt x="77896" y="7362"/>
                  </a:cubicBezTo>
                  <a:cubicBezTo>
                    <a:pt x="69399" y="2455"/>
                    <a:pt x="58276" y="0"/>
                    <a:pt x="47177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21"/>
            <p:cNvSpPr/>
            <p:nvPr/>
          </p:nvSpPr>
          <p:spPr>
            <a:xfrm>
              <a:off x="3124025" y="2256150"/>
              <a:ext cx="2372300" cy="1246600"/>
            </a:xfrm>
            <a:custGeom>
              <a:rect b="b" l="l" r="r" t="t"/>
              <a:pathLst>
                <a:path extrusionOk="0" h="49864" w="94892">
                  <a:moveTo>
                    <a:pt x="47183" y="0"/>
                  </a:moveTo>
                  <a:cubicBezTo>
                    <a:pt x="36171" y="0"/>
                    <a:pt x="25179" y="2412"/>
                    <a:pt x="16799" y="7243"/>
                  </a:cubicBezTo>
                  <a:cubicBezTo>
                    <a:pt x="0" y="16940"/>
                    <a:pt x="74" y="32734"/>
                    <a:pt x="16995" y="42505"/>
                  </a:cubicBezTo>
                  <a:cubicBezTo>
                    <a:pt x="25487" y="47409"/>
                    <a:pt x="36608" y="49864"/>
                    <a:pt x="47702" y="49864"/>
                  </a:cubicBezTo>
                  <a:cubicBezTo>
                    <a:pt x="58714" y="49864"/>
                    <a:pt x="69700" y="47446"/>
                    <a:pt x="78068" y="42603"/>
                  </a:cubicBezTo>
                  <a:cubicBezTo>
                    <a:pt x="94891" y="32906"/>
                    <a:pt x="94793" y="17111"/>
                    <a:pt x="77872" y="7341"/>
                  </a:cubicBezTo>
                  <a:cubicBezTo>
                    <a:pt x="69392" y="2449"/>
                    <a:pt x="58278" y="0"/>
                    <a:pt x="47183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21"/>
            <p:cNvSpPr/>
            <p:nvPr/>
          </p:nvSpPr>
          <p:spPr>
            <a:xfrm>
              <a:off x="2957500" y="2975550"/>
              <a:ext cx="2372300" cy="1246625"/>
            </a:xfrm>
            <a:custGeom>
              <a:rect b="b" l="l" r="r" t="t"/>
              <a:pathLst>
                <a:path extrusionOk="0" h="49865" w="94892">
                  <a:moveTo>
                    <a:pt x="47178" y="0"/>
                  </a:moveTo>
                  <a:cubicBezTo>
                    <a:pt x="36176" y="0"/>
                    <a:pt x="25198" y="2413"/>
                    <a:pt x="16824" y="7240"/>
                  </a:cubicBezTo>
                  <a:cubicBezTo>
                    <a:pt x="1" y="16937"/>
                    <a:pt x="98" y="32732"/>
                    <a:pt x="17020" y="42502"/>
                  </a:cubicBezTo>
                  <a:cubicBezTo>
                    <a:pt x="25517" y="47409"/>
                    <a:pt x="36640" y="49864"/>
                    <a:pt x="47739" y="49864"/>
                  </a:cubicBezTo>
                  <a:cubicBezTo>
                    <a:pt x="58740" y="49864"/>
                    <a:pt x="69718" y="47452"/>
                    <a:pt x="78093" y="42625"/>
                  </a:cubicBezTo>
                  <a:cubicBezTo>
                    <a:pt x="94891" y="32903"/>
                    <a:pt x="94818" y="17108"/>
                    <a:pt x="77897" y="7362"/>
                  </a:cubicBezTo>
                  <a:cubicBezTo>
                    <a:pt x="69399" y="2455"/>
                    <a:pt x="58276" y="0"/>
                    <a:pt x="47178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21"/>
            <p:cNvSpPr/>
            <p:nvPr/>
          </p:nvSpPr>
          <p:spPr>
            <a:xfrm>
              <a:off x="4230250" y="3393600"/>
              <a:ext cx="1354225" cy="711625"/>
            </a:xfrm>
            <a:custGeom>
              <a:rect b="b" l="l" r="r" t="t"/>
              <a:pathLst>
                <a:path extrusionOk="0" h="28465" w="54169">
                  <a:moveTo>
                    <a:pt x="26925" y="1"/>
                  </a:moveTo>
                  <a:cubicBezTo>
                    <a:pt x="20644" y="1"/>
                    <a:pt x="14379" y="1378"/>
                    <a:pt x="9600" y="4133"/>
                  </a:cubicBezTo>
                  <a:cubicBezTo>
                    <a:pt x="1" y="9667"/>
                    <a:pt x="50" y="18679"/>
                    <a:pt x="9698" y="24262"/>
                  </a:cubicBezTo>
                  <a:cubicBezTo>
                    <a:pt x="14551" y="27063"/>
                    <a:pt x="20894" y="28465"/>
                    <a:pt x="27224" y="28465"/>
                  </a:cubicBezTo>
                  <a:cubicBezTo>
                    <a:pt x="33511" y="28465"/>
                    <a:pt x="39785" y="27081"/>
                    <a:pt x="44569" y="24311"/>
                  </a:cubicBezTo>
                  <a:cubicBezTo>
                    <a:pt x="54168" y="18777"/>
                    <a:pt x="54119" y="9765"/>
                    <a:pt x="44471" y="4207"/>
                  </a:cubicBezTo>
                  <a:cubicBezTo>
                    <a:pt x="39613" y="1403"/>
                    <a:pt x="33261" y="1"/>
                    <a:pt x="26925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21"/>
            <p:cNvSpPr/>
            <p:nvPr/>
          </p:nvSpPr>
          <p:spPr>
            <a:xfrm>
              <a:off x="4722475" y="4165125"/>
              <a:ext cx="298775" cy="157275"/>
            </a:xfrm>
            <a:custGeom>
              <a:rect b="b" l="l" r="r" t="t"/>
              <a:pathLst>
                <a:path extrusionOk="0" h="6291" w="11951">
                  <a:moveTo>
                    <a:pt x="5966" y="1"/>
                  </a:moveTo>
                  <a:cubicBezTo>
                    <a:pt x="4573" y="1"/>
                    <a:pt x="3184" y="307"/>
                    <a:pt x="2131" y="919"/>
                  </a:cubicBezTo>
                  <a:cubicBezTo>
                    <a:pt x="0" y="2143"/>
                    <a:pt x="0" y="4127"/>
                    <a:pt x="2155" y="5351"/>
                  </a:cubicBezTo>
                  <a:cubicBezTo>
                    <a:pt x="3226" y="5979"/>
                    <a:pt x="4624" y="6291"/>
                    <a:pt x="6021" y="6291"/>
                  </a:cubicBezTo>
                  <a:cubicBezTo>
                    <a:pt x="7403" y="6291"/>
                    <a:pt x="8785" y="5985"/>
                    <a:pt x="9844" y="5376"/>
                  </a:cubicBezTo>
                  <a:cubicBezTo>
                    <a:pt x="11950" y="4151"/>
                    <a:pt x="11950" y="2168"/>
                    <a:pt x="9820" y="919"/>
                  </a:cubicBezTo>
                  <a:cubicBezTo>
                    <a:pt x="8755" y="307"/>
                    <a:pt x="7359" y="1"/>
                    <a:pt x="5966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21"/>
            <p:cNvSpPr/>
            <p:nvPr/>
          </p:nvSpPr>
          <p:spPr>
            <a:xfrm>
              <a:off x="1897175" y="3338200"/>
              <a:ext cx="210000" cy="110525"/>
            </a:xfrm>
            <a:custGeom>
              <a:rect b="b" l="l" r="r" t="t"/>
              <a:pathLst>
                <a:path extrusionOk="0" h="4421" w="8400">
                  <a:moveTo>
                    <a:pt x="4182" y="1"/>
                  </a:moveTo>
                  <a:cubicBezTo>
                    <a:pt x="3202" y="1"/>
                    <a:pt x="2229" y="215"/>
                    <a:pt x="1494" y="643"/>
                  </a:cubicBezTo>
                  <a:cubicBezTo>
                    <a:pt x="0" y="1500"/>
                    <a:pt x="0" y="2896"/>
                    <a:pt x="1494" y="3778"/>
                  </a:cubicBezTo>
                  <a:cubicBezTo>
                    <a:pt x="2241" y="4206"/>
                    <a:pt x="3227" y="4421"/>
                    <a:pt x="4209" y="4421"/>
                  </a:cubicBezTo>
                  <a:cubicBezTo>
                    <a:pt x="5192" y="4421"/>
                    <a:pt x="6171" y="4206"/>
                    <a:pt x="6906" y="3778"/>
                  </a:cubicBezTo>
                  <a:cubicBezTo>
                    <a:pt x="8400" y="2921"/>
                    <a:pt x="8400" y="1525"/>
                    <a:pt x="6906" y="643"/>
                  </a:cubicBezTo>
                  <a:cubicBezTo>
                    <a:pt x="6147" y="215"/>
                    <a:pt x="5161" y="1"/>
                    <a:pt x="4182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21"/>
            <p:cNvSpPr/>
            <p:nvPr/>
          </p:nvSpPr>
          <p:spPr>
            <a:xfrm>
              <a:off x="2368575" y="3128375"/>
              <a:ext cx="190400" cy="140825"/>
            </a:xfrm>
            <a:custGeom>
              <a:rect b="b" l="l" r="r" t="t"/>
              <a:pathLst>
                <a:path extrusionOk="0" h="5633" w="7616">
                  <a:moveTo>
                    <a:pt x="2351" y="0"/>
                  </a:moveTo>
                  <a:cubicBezTo>
                    <a:pt x="2351" y="0"/>
                    <a:pt x="5779" y="4016"/>
                    <a:pt x="6685" y="4286"/>
                  </a:cubicBezTo>
                  <a:cubicBezTo>
                    <a:pt x="7616" y="4555"/>
                    <a:pt x="6783" y="5486"/>
                    <a:pt x="6073" y="5559"/>
                  </a:cubicBezTo>
                  <a:cubicBezTo>
                    <a:pt x="5387" y="5633"/>
                    <a:pt x="3135" y="5535"/>
                    <a:pt x="2498" y="4898"/>
                  </a:cubicBezTo>
                  <a:cubicBezTo>
                    <a:pt x="1837" y="4261"/>
                    <a:pt x="0" y="3576"/>
                    <a:pt x="0" y="3576"/>
                  </a:cubicBezTo>
                  <a:cubicBezTo>
                    <a:pt x="0" y="1494"/>
                    <a:pt x="490" y="196"/>
                    <a:pt x="490" y="196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21"/>
            <p:cNvSpPr/>
            <p:nvPr/>
          </p:nvSpPr>
          <p:spPr>
            <a:xfrm>
              <a:off x="2303050" y="2389450"/>
              <a:ext cx="165325" cy="769550"/>
            </a:xfrm>
            <a:custGeom>
              <a:rect b="b" l="l" r="r" t="t"/>
              <a:pathLst>
                <a:path extrusionOk="0" h="30782" w="6613">
                  <a:moveTo>
                    <a:pt x="6172" y="1225"/>
                  </a:moveTo>
                  <a:cubicBezTo>
                    <a:pt x="6172" y="1225"/>
                    <a:pt x="6613" y="10090"/>
                    <a:pt x="6441" y="13004"/>
                  </a:cubicBezTo>
                  <a:cubicBezTo>
                    <a:pt x="6294" y="15918"/>
                    <a:pt x="5584" y="30365"/>
                    <a:pt x="5584" y="30365"/>
                  </a:cubicBezTo>
                  <a:cubicBezTo>
                    <a:pt x="3699" y="30782"/>
                    <a:pt x="2499" y="30365"/>
                    <a:pt x="2499" y="30365"/>
                  </a:cubicBezTo>
                  <a:cubicBezTo>
                    <a:pt x="1886" y="19297"/>
                    <a:pt x="1911" y="16114"/>
                    <a:pt x="1740" y="14448"/>
                  </a:cubicBezTo>
                  <a:cubicBezTo>
                    <a:pt x="1544" y="12808"/>
                    <a:pt x="1323" y="8033"/>
                    <a:pt x="1323" y="8033"/>
                  </a:cubicBezTo>
                  <a:cubicBezTo>
                    <a:pt x="1" y="5290"/>
                    <a:pt x="1397" y="1715"/>
                    <a:pt x="2033" y="858"/>
                  </a:cubicBezTo>
                  <a:cubicBezTo>
                    <a:pt x="2695" y="1"/>
                    <a:pt x="6172" y="1225"/>
                    <a:pt x="6172" y="1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21"/>
            <p:cNvSpPr/>
            <p:nvPr/>
          </p:nvSpPr>
          <p:spPr>
            <a:xfrm>
              <a:off x="2204500" y="3201825"/>
              <a:ext cx="107150" cy="187975"/>
            </a:xfrm>
            <a:custGeom>
              <a:rect b="b" l="l" r="r" t="t"/>
              <a:pathLst>
                <a:path extrusionOk="0" h="7519" w="4286">
                  <a:moveTo>
                    <a:pt x="3306" y="858"/>
                  </a:moveTo>
                  <a:cubicBezTo>
                    <a:pt x="3404" y="2499"/>
                    <a:pt x="3992" y="4409"/>
                    <a:pt x="4139" y="5364"/>
                  </a:cubicBezTo>
                  <a:cubicBezTo>
                    <a:pt x="4286" y="6343"/>
                    <a:pt x="3943" y="6907"/>
                    <a:pt x="3722" y="7200"/>
                  </a:cubicBezTo>
                  <a:cubicBezTo>
                    <a:pt x="3502" y="7519"/>
                    <a:pt x="759" y="6613"/>
                    <a:pt x="368" y="5560"/>
                  </a:cubicBezTo>
                  <a:cubicBezTo>
                    <a:pt x="0" y="4507"/>
                    <a:pt x="759" y="3576"/>
                    <a:pt x="833" y="1593"/>
                  </a:cubicBezTo>
                  <a:cubicBezTo>
                    <a:pt x="1714" y="1"/>
                    <a:pt x="3306" y="858"/>
                    <a:pt x="3306" y="858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21"/>
            <p:cNvSpPr/>
            <p:nvPr/>
          </p:nvSpPr>
          <p:spPr>
            <a:xfrm>
              <a:off x="2198375" y="2396175"/>
              <a:ext cx="187350" cy="866900"/>
            </a:xfrm>
            <a:custGeom>
              <a:rect b="b" l="l" r="r" t="t"/>
              <a:pathLst>
                <a:path extrusionOk="0" h="34676" w="7494">
                  <a:moveTo>
                    <a:pt x="7494" y="1642"/>
                  </a:moveTo>
                  <a:cubicBezTo>
                    <a:pt x="7494" y="1642"/>
                    <a:pt x="7028" y="9723"/>
                    <a:pt x="6294" y="12416"/>
                  </a:cubicBezTo>
                  <a:cubicBezTo>
                    <a:pt x="5535" y="15110"/>
                    <a:pt x="4874" y="22995"/>
                    <a:pt x="4555" y="24366"/>
                  </a:cubicBezTo>
                  <a:cubicBezTo>
                    <a:pt x="4237" y="25738"/>
                    <a:pt x="3845" y="34259"/>
                    <a:pt x="3845" y="34259"/>
                  </a:cubicBezTo>
                  <a:cubicBezTo>
                    <a:pt x="2131" y="34676"/>
                    <a:pt x="809" y="34259"/>
                    <a:pt x="809" y="34259"/>
                  </a:cubicBezTo>
                  <a:cubicBezTo>
                    <a:pt x="833" y="26276"/>
                    <a:pt x="637" y="19812"/>
                    <a:pt x="809" y="17632"/>
                  </a:cubicBezTo>
                  <a:cubicBezTo>
                    <a:pt x="955" y="15453"/>
                    <a:pt x="735" y="8988"/>
                    <a:pt x="735" y="8988"/>
                  </a:cubicBezTo>
                  <a:cubicBezTo>
                    <a:pt x="25" y="5976"/>
                    <a:pt x="0" y="5584"/>
                    <a:pt x="735" y="3576"/>
                  </a:cubicBezTo>
                  <a:cubicBezTo>
                    <a:pt x="1494" y="1568"/>
                    <a:pt x="4702" y="1"/>
                    <a:pt x="7494" y="16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21"/>
            <p:cNvSpPr/>
            <p:nvPr/>
          </p:nvSpPr>
          <p:spPr>
            <a:xfrm>
              <a:off x="2343475" y="1957850"/>
              <a:ext cx="399775" cy="353275"/>
            </a:xfrm>
            <a:custGeom>
              <a:rect b="b" l="l" r="r" t="t"/>
              <a:pathLst>
                <a:path extrusionOk="0" h="14131" w="15991">
                  <a:moveTo>
                    <a:pt x="3257" y="1"/>
                  </a:moveTo>
                  <a:cubicBezTo>
                    <a:pt x="6049" y="784"/>
                    <a:pt x="7542" y="7788"/>
                    <a:pt x="8326" y="9379"/>
                  </a:cubicBezTo>
                  <a:cubicBezTo>
                    <a:pt x="9110" y="10947"/>
                    <a:pt x="15623" y="11338"/>
                    <a:pt x="15623" y="11338"/>
                  </a:cubicBezTo>
                  <a:cubicBezTo>
                    <a:pt x="15991" y="12710"/>
                    <a:pt x="14889" y="14130"/>
                    <a:pt x="14889" y="14130"/>
                  </a:cubicBezTo>
                  <a:cubicBezTo>
                    <a:pt x="8620" y="13885"/>
                    <a:pt x="6416" y="13346"/>
                    <a:pt x="5241" y="10873"/>
                  </a:cubicBezTo>
                  <a:cubicBezTo>
                    <a:pt x="4090" y="8400"/>
                    <a:pt x="0" y="858"/>
                    <a:pt x="3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21"/>
            <p:cNvSpPr/>
            <p:nvPr/>
          </p:nvSpPr>
          <p:spPr>
            <a:xfrm>
              <a:off x="2124900" y="1955400"/>
              <a:ext cx="382050" cy="618950"/>
            </a:xfrm>
            <a:custGeom>
              <a:rect b="b" l="l" r="r" t="t"/>
              <a:pathLst>
                <a:path extrusionOk="0" h="24758" w="15282">
                  <a:moveTo>
                    <a:pt x="12000" y="99"/>
                  </a:moveTo>
                  <a:cubicBezTo>
                    <a:pt x="9527" y="1"/>
                    <a:pt x="3772" y="1274"/>
                    <a:pt x="1886" y="3698"/>
                  </a:cubicBezTo>
                  <a:cubicBezTo>
                    <a:pt x="1" y="6098"/>
                    <a:pt x="2744" y="10359"/>
                    <a:pt x="3405" y="12930"/>
                  </a:cubicBezTo>
                  <a:cubicBezTo>
                    <a:pt x="4066" y="15501"/>
                    <a:pt x="3086" y="21942"/>
                    <a:pt x="3111" y="22554"/>
                  </a:cubicBezTo>
                  <a:cubicBezTo>
                    <a:pt x="6025" y="24513"/>
                    <a:pt x="13102" y="24758"/>
                    <a:pt x="13886" y="21844"/>
                  </a:cubicBezTo>
                  <a:cubicBezTo>
                    <a:pt x="14228" y="18709"/>
                    <a:pt x="13494" y="14938"/>
                    <a:pt x="13469" y="13102"/>
                  </a:cubicBezTo>
                  <a:cubicBezTo>
                    <a:pt x="13543" y="9135"/>
                    <a:pt x="15281" y="1274"/>
                    <a:pt x="12000" y="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21"/>
            <p:cNvSpPr/>
            <p:nvPr/>
          </p:nvSpPr>
          <p:spPr>
            <a:xfrm>
              <a:off x="2364900" y="1957850"/>
              <a:ext cx="120000" cy="622625"/>
            </a:xfrm>
            <a:custGeom>
              <a:rect b="b" l="l" r="r" t="t"/>
              <a:pathLst>
                <a:path extrusionOk="0" h="24905" w="4800">
                  <a:moveTo>
                    <a:pt x="270" y="588"/>
                  </a:moveTo>
                  <a:cubicBezTo>
                    <a:pt x="1861" y="6196"/>
                    <a:pt x="2229" y="12465"/>
                    <a:pt x="2082" y="14840"/>
                  </a:cubicBezTo>
                  <a:cubicBezTo>
                    <a:pt x="1935" y="17216"/>
                    <a:pt x="1861" y="24905"/>
                    <a:pt x="1861" y="24905"/>
                  </a:cubicBezTo>
                  <a:cubicBezTo>
                    <a:pt x="3722" y="23925"/>
                    <a:pt x="4530" y="22138"/>
                    <a:pt x="4530" y="21330"/>
                  </a:cubicBezTo>
                  <a:cubicBezTo>
                    <a:pt x="4530" y="20521"/>
                    <a:pt x="3845" y="13567"/>
                    <a:pt x="3869" y="13004"/>
                  </a:cubicBezTo>
                  <a:cubicBezTo>
                    <a:pt x="3869" y="12440"/>
                    <a:pt x="4800" y="6074"/>
                    <a:pt x="4530" y="3209"/>
                  </a:cubicBezTo>
                  <a:cubicBezTo>
                    <a:pt x="4286" y="343"/>
                    <a:pt x="2400" y="1"/>
                    <a:pt x="2400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21"/>
            <p:cNvSpPr/>
            <p:nvPr/>
          </p:nvSpPr>
          <p:spPr>
            <a:xfrm>
              <a:off x="2410200" y="1803575"/>
              <a:ext cx="26950" cy="71050"/>
            </a:xfrm>
            <a:custGeom>
              <a:rect b="b" l="l" r="r" t="t"/>
              <a:pathLst>
                <a:path extrusionOk="0" h="2842" w="1078">
                  <a:moveTo>
                    <a:pt x="0" y="1"/>
                  </a:moveTo>
                  <a:cubicBezTo>
                    <a:pt x="1078" y="343"/>
                    <a:pt x="0" y="2841"/>
                    <a:pt x="0" y="2841"/>
                  </a:cubicBezTo>
                  <a:close/>
                </a:path>
              </a:pathLst>
            </a:custGeom>
            <a:solidFill>
              <a:srgbClr val="2031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21"/>
            <p:cNvSpPr/>
            <p:nvPr/>
          </p:nvSpPr>
          <p:spPr>
            <a:xfrm>
              <a:off x="2252250" y="1753375"/>
              <a:ext cx="169600" cy="243675"/>
            </a:xfrm>
            <a:custGeom>
              <a:rect b="b" l="l" r="r" t="t"/>
              <a:pathLst>
                <a:path extrusionOk="0" h="9747" w="6784">
                  <a:moveTo>
                    <a:pt x="6367" y="2351"/>
                  </a:moveTo>
                  <a:cubicBezTo>
                    <a:pt x="6367" y="2351"/>
                    <a:pt x="6784" y="3796"/>
                    <a:pt x="6637" y="4923"/>
                  </a:cubicBezTo>
                  <a:cubicBezTo>
                    <a:pt x="6465" y="6049"/>
                    <a:pt x="6367" y="8302"/>
                    <a:pt x="5363" y="9012"/>
                  </a:cubicBezTo>
                  <a:cubicBezTo>
                    <a:pt x="4384" y="9747"/>
                    <a:pt x="2939" y="8890"/>
                    <a:pt x="1984" y="8106"/>
                  </a:cubicBezTo>
                  <a:cubicBezTo>
                    <a:pt x="1029" y="7298"/>
                    <a:pt x="25" y="5804"/>
                    <a:pt x="0" y="4017"/>
                  </a:cubicBezTo>
                  <a:cubicBezTo>
                    <a:pt x="0" y="2205"/>
                    <a:pt x="686" y="1"/>
                    <a:pt x="3282" y="123"/>
                  </a:cubicBezTo>
                  <a:cubicBezTo>
                    <a:pt x="5878" y="221"/>
                    <a:pt x="6367" y="2351"/>
                    <a:pt x="6367" y="23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21"/>
            <p:cNvSpPr/>
            <p:nvPr/>
          </p:nvSpPr>
          <p:spPr>
            <a:xfrm>
              <a:off x="2274275" y="1915600"/>
              <a:ext cx="105325" cy="154300"/>
            </a:xfrm>
            <a:custGeom>
              <a:rect b="b" l="l" r="r" t="t"/>
              <a:pathLst>
                <a:path extrusionOk="0" h="6172" w="4213">
                  <a:moveTo>
                    <a:pt x="466" y="1"/>
                  </a:moveTo>
                  <a:cubicBezTo>
                    <a:pt x="466" y="1"/>
                    <a:pt x="662" y="2327"/>
                    <a:pt x="50" y="3184"/>
                  </a:cubicBezTo>
                  <a:cubicBezTo>
                    <a:pt x="1" y="3748"/>
                    <a:pt x="1642" y="6172"/>
                    <a:pt x="3258" y="5731"/>
                  </a:cubicBezTo>
                  <a:cubicBezTo>
                    <a:pt x="4213" y="5486"/>
                    <a:pt x="4090" y="4384"/>
                    <a:pt x="4090" y="4384"/>
                  </a:cubicBezTo>
                  <a:cubicBezTo>
                    <a:pt x="3992" y="3552"/>
                    <a:pt x="4090" y="1519"/>
                    <a:pt x="4090" y="15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21"/>
            <p:cNvSpPr/>
            <p:nvPr/>
          </p:nvSpPr>
          <p:spPr>
            <a:xfrm>
              <a:off x="2198975" y="1692150"/>
              <a:ext cx="237575" cy="238175"/>
            </a:xfrm>
            <a:custGeom>
              <a:rect b="b" l="l" r="r" t="t"/>
              <a:pathLst>
                <a:path extrusionOk="0" h="9527" w="9503">
                  <a:moveTo>
                    <a:pt x="9135" y="2866"/>
                  </a:moveTo>
                  <a:cubicBezTo>
                    <a:pt x="9502" y="4188"/>
                    <a:pt x="9086" y="4654"/>
                    <a:pt x="7960" y="5045"/>
                  </a:cubicBezTo>
                  <a:cubicBezTo>
                    <a:pt x="6833" y="5437"/>
                    <a:pt x="3846" y="4556"/>
                    <a:pt x="3846" y="4556"/>
                  </a:cubicBezTo>
                  <a:cubicBezTo>
                    <a:pt x="4041" y="6000"/>
                    <a:pt x="3601" y="6735"/>
                    <a:pt x="3601" y="6735"/>
                  </a:cubicBezTo>
                  <a:cubicBezTo>
                    <a:pt x="3111" y="5339"/>
                    <a:pt x="2670" y="6049"/>
                    <a:pt x="2621" y="7176"/>
                  </a:cubicBezTo>
                  <a:cubicBezTo>
                    <a:pt x="2572" y="8278"/>
                    <a:pt x="3209" y="8253"/>
                    <a:pt x="3209" y="8253"/>
                  </a:cubicBezTo>
                  <a:cubicBezTo>
                    <a:pt x="3160" y="9208"/>
                    <a:pt x="2842" y="9527"/>
                    <a:pt x="2842" y="9527"/>
                  </a:cubicBezTo>
                  <a:cubicBezTo>
                    <a:pt x="1642" y="8694"/>
                    <a:pt x="1" y="3135"/>
                    <a:pt x="2180" y="3013"/>
                  </a:cubicBezTo>
                  <a:cubicBezTo>
                    <a:pt x="2205" y="1078"/>
                    <a:pt x="8351" y="1"/>
                    <a:pt x="9135" y="28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21"/>
            <p:cNvSpPr/>
            <p:nvPr/>
          </p:nvSpPr>
          <p:spPr>
            <a:xfrm>
              <a:off x="2140225" y="1986025"/>
              <a:ext cx="206325" cy="606100"/>
            </a:xfrm>
            <a:custGeom>
              <a:rect b="b" l="l" r="r" t="t"/>
              <a:pathLst>
                <a:path extrusionOk="0" h="24244" w="8253">
                  <a:moveTo>
                    <a:pt x="5314" y="0"/>
                  </a:moveTo>
                  <a:cubicBezTo>
                    <a:pt x="7249" y="4065"/>
                    <a:pt x="8253" y="7763"/>
                    <a:pt x="8179" y="11118"/>
                  </a:cubicBezTo>
                  <a:cubicBezTo>
                    <a:pt x="8130" y="14472"/>
                    <a:pt x="7420" y="24243"/>
                    <a:pt x="7420" y="24243"/>
                  </a:cubicBezTo>
                  <a:cubicBezTo>
                    <a:pt x="4090" y="23435"/>
                    <a:pt x="1812" y="22480"/>
                    <a:pt x="1151" y="21329"/>
                  </a:cubicBezTo>
                  <a:cubicBezTo>
                    <a:pt x="2596" y="17558"/>
                    <a:pt x="3110" y="15036"/>
                    <a:pt x="2816" y="13958"/>
                  </a:cubicBezTo>
                  <a:cubicBezTo>
                    <a:pt x="2522" y="12881"/>
                    <a:pt x="0" y="4702"/>
                    <a:pt x="1298" y="2253"/>
                  </a:cubicBezTo>
                  <a:cubicBezTo>
                    <a:pt x="2547" y="906"/>
                    <a:pt x="5314" y="0"/>
                    <a:pt x="5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21"/>
            <p:cNvSpPr/>
            <p:nvPr/>
          </p:nvSpPr>
          <p:spPr>
            <a:xfrm>
              <a:off x="2123075" y="2020900"/>
              <a:ext cx="419375" cy="370400"/>
            </a:xfrm>
            <a:custGeom>
              <a:rect b="b" l="l" r="r" t="t"/>
              <a:pathLst>
                <a:path extrusionOk="0" h="14816" w="16775">
                  <a:moveTo>
                    <a:pt x="3086" y="784"/>
                  </a:moveTo>
                  <a:cubicBezTo>
                    <a:pt x="5388" y="1935"/>
                    <a:pt x="7224" y="8302"/>
                    <a:pt x="8963" y="9992"/>
                  </a:cubicBezTo>
                  <a:cubicBezTo>
                    <a:pt x="9967" y="10971"/>
                    <a:pt x="14889" y="12220"/>
                    <a:pt x="16260" y="12269"/>
                  </a:cubicBezTo>
                  <a:cubicBezTo>
                    <a:pt x="16775" y="13469"/>
                    <a:pt x="15844" y="14816"/>
                    <a:pt x="15844" y="14816"/>
                  </a:cubicBezTo>
                  <a:cubicBezTo>
                    <a:pt x="7445" y="14008"/>
                    <a:pt x="7077" y="13567"/>
                    <a:pt x="4482" y="10261"/>
                  </a:cubicBezTo>
                  <a:cubicBezTo>
                    <a:pt x="1274" y="6172"/>
                    <a:pt x="0" y="1"/>
                    <a:pt x="3086" y="7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21"/>
            <p:cNvSpPr/>
            <p:nvPr/>
          </p:nvSpPr>
          <p:spPr>
            <a:xfrm>
              <a:off x="2299375" y="1953575"/>
              <a:ext cx="76550" cy="53275"/>
            </a:xfrm>
            <a:custGeom>
              <a:rect b="b" l="l" r="r" t="t"/>
              <a:pathLst>
                <a:path extrusionOk="0" h="2131" w="3062">
                  <a:moveTo>
                    <a:pt x="3062" y="1225"/>
                  </a:moveTo>
                  <a:cubicBezTo>
                    <a:pt x="2352" y="1494"/>
                    <a:pt x="1323" y="1078"/>
                    <a:pt x="1" y="0"/>
                  </a:cubicBezTo>
                  <a:cubicBezTo>
                    <a:pt x="1" y="0"/>
                    <a:pt x="393" y="1567"/>
                    <a:pt x="3062" y="2131"/>
                  </a:cubicBezTo>
                  <a:close/>
                </a:path>
              </a:pathLst>
            </a:custGeom>
            <a:solidFill>
              <a:srgbClr val="F4A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21"/>
            <p:cNvSpPr/>
            <p:nvPr/>
          </p:nvSpPr>
          <p:spPr>
            <a:xfrm>
              <a:off x="2273050" y="1972550"/>
              <a:ext cx="82675" cy="116325"/>
            </a:xfrm>
            <a:custGeom>
              <a:rect b="b" l="l" r="r" t="t"/>
              <a:pathLst>
                <a:path extrusionOk="0" h="4653" w="3307">
                  <a:moveTo>
                    <a:pt x="442" y="0"/>
                  </a:moveTo>
                  <a:cubicBezTo>
                    <a:pt x="417" y="74"/>
                    <a:pt x="1" y="539"/>
                    <a:pt x="1" y="539"/>
                  </a:cubicBezTo>
                  <a:cubicBezTo>
                    <a:pt x="1" y="539"/>
                    <a:pt x="834" y="2351"/>
                    <a:pt x="1127" y="3159"/>
                  </a:cubicBezTo>
                  <a:cubicBezTo>
                    <a:pt x="1446" y="3967"/>
                    <a:pt x="2229" y="4653"/>
                    <a:pt x="2229" y="4653"/>
                  </a:cubicBezTo>
                  <a:lnTo>
                    <a:pt x="3307" y="3453"/>
                  </a:lnTo>
                  <a:cubicBezTo>
                    <a:pt x="1813" y="2669"/>
                    <a:pt x="442" y="0"/>
                    <a:pt x="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21"/>
            <p:cNvSpPr/>
            <p:nvPr/>
          </p:nvSpPr>
          <p:spPr>
            <a:xfrm>
              <a:off x="2355700" y="1983575"/>
              <a:ext cx="38000" cy="96125"/>
            </a:xfrm>
            <a:custGeom>
              <a:rect b="b" l="l" r="r" t="t"/>
              <a:pathLst>
                <a:path extrusionOk="0" h="3845" w="1520">
                  <a:moveTo>
                    <a:pt x="711" y="123"/>
                  </a:moveTo>
                  <a:cubicBezTo>
                    <a:pt x="613" y="0"/>
                    <a:pt x="368" y="2424"/>
                    <a:pt x="1" y="3012"/>
                  </a:cubicBezTo>
                  <a:cubicBezTo>
                    <a:pt x="711" y="3673"/>
                    <a:pt x="1127" y="3845"/>
                    <a:pt x="1127" y="3845"/>
                  </a:cubicBezTo>
                  <a:cubicBezTo>
                    <a:pt x="1127" y="3845"/>
                    <a:pt x="1519" y="1151"/>
                    <a:pt x="711" y="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21"/>
            <p:cNvSpPr/>
            <p:nvPr/>
          </p:nvSpPr>
          <p:spPr>
            <a:xfrm>
              <a:off x="4197200" y="2609850"/>
              <a:ext cx="18400" cy="60625"/>
            </a:xfrm>
            <a:custGeom>
              <a:rect b="b" l="l" r="r" t="t"/>
              <a:pathLst>
                <a:path extrusionOk="0" h="2425" w="736">
                  <a:moveTo>
                    <a:pt x="735" y="25"/>
                  </a:moveTo>
                  <a:cubicBezTo>
                    <a:pt x="662" y="1225"/>
                    <a:pt x="539" y="2424"/>
                    <a:pt x="539" y="2424"/>
                  </a:cubicBezTo>
                  <a:lnTo>
                    <a:pt x="294" y="2424"/>
                  </a:lnTo>
                  <a:cubicBezTo>
                    <a:pt x="294" y="2424"/>
                    <a:pt x="294" y="612"/>
                    <a:pt x="1" y="1004"/>
                  </a:cubicBezTo>
                  <a:cubicBezTo>
                    <a:pt x="50" y="0"/>
                    <a:pt x="735" y="25"/>
                    <a:pt x="735" y="25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21"/>
            <p:cNvSpPr/>
            <p:nvPr/>
          </p:nvSpPr>
          <p:spPr>
            <a:xfrm>
              <a:off x="4111500" y="2158050"/>
              <a:ext cx="124900" cy="521600"/>
            </a:xfrm>
            <a:custGeom>
              <a:rect b="b" l="l" r="r" t="t"/>
              <a:pathLst>
                <a:path extrusionOk="0" h="20864" w="4996">
                  <a:moveTo>
                    <a:pt x="466" y="20154"/>
                  </a:moveTo>
                  <a:cubicBezTo>
                    <a:pt x="343" y="20154"/>
                    <a:pt x="172" y="20007"/>
                    <a:pt x="0" y="19786"/>
                  </a:cubicBezTo>
                  <a:cubicBezTo>
                    <a:pt x="270" y="19468"/>
                    <a:pt x="564" y="19150"/>
                    <a:pt x="735" y="18905"/>
                  </a:cubicBezTo>
                  <a:cubicBezTo>
                    <a:pt x="1298" y="18097"/>
                    <a:pt x="2253" y="16334"/>
                    <a:pt x="2278" y="15525"/>
                  </a:cubicBezTo>
                  <a:cubicBezTo>
                    <a:pt x="2327" y="14717"/>
                    <a:pt x="1837" y="6367"/>
                    <a:pt x="1714" y="5338"/>
                  </a:cubicBezTo>
                  <a:cubicBezTo>
                    <a:pt x="1568" y="4310"/>
                    <a:pt x="1200" y="441"/>
                    <a:pt x="1225" y="221"/>
                  </a:cubicBezTo>
                  <a:cubicBezTo>
                    <a:pt x="1274" y="0"/>
                    <a:pt x="4824" y="1592"/>
                    <a:pt x="4824" y="1592"/>
                  </a:cubicBezTo>
                  <a:cubicBezTo>
                    <a:pt x="4775" y="1910"/>
                    <a:pt x="4286" y="3918"/>
                    <a:pt x="4482" y="5216"/>
                  </a:cubicBezTo>
                  <a:cubicBezTo>
                    <a:pt x="4678" y="6489"/>
                    <a:pt x="4996" y="7346"/>
                    <a:pt x="4824" y="9452"/>
                  </a:cubicBezTo>
                  <a:cubicBezTo>
                    <a:pt x="4653" y="11558"/>
                    <a:pt x="3625" y="14938"/>
                    <a:pt x="3967" y="16554"/>
                  </a:cubicBezTo>
                  <a:cubicBezTo>
                    <a:pt x="3992" y="16578"/>
                    <a:pt x="3992" y="16603"/>
                    <a:pt x="3992" y="16627"/>
                  </a:cubicBezTo>
                  <a:cubicBezTo>
                    <a:pt x="2939" y="18072"/>
                    <a:pt x="2572" y="20864"/>
                    <a:pt x="466" y="2015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21"/>
            <p:cNvSpPr/>
            <p:nvPr/>
          </p:nvSpPr>
          <p:spPr>
            <a:xfrm>
              <a:off x="4081500" y="2573725"/>
              <a:ext cx="138375" cy="125525"/>
            </a:xfrm>
            <a:custGeom>
              <a:rect b="b" l="l" r="r" t="t"/>
              <a:pathLst>
                <a:path extrusionOk="0" h="5021" w="5535">
                  <a:moveTo>
                    <a:pt x="1200" y="3159"/>
                  </a:moveTo>
                  <a:cubicBezTo>
                    <a:pt x="1372" y="3380"/>
                    <a:pt x="1543" y="3527"/>
                    <a:pt x="1666" y="3527"/>
                  </a:cubicBezTo>
                  <a:cubicBezTo>
                    <a:pt x="3772" y="4237"/>
                    <a:pt x="4139" y="1445"/>
                    <a:pt x="5192" y="0"/>
                  </a:cubicBezTo>
                  <a:cubicBezTo>
                    <a:pt x="5535" y="1519"/>
                    <a:pt x="5388" y="1690"/>
                    <a:pt x="5094" y="1910"/>
                  </a:cubicBezTo>
                  <a:cubicBezTo>
                    <a:pt x="4825" y="2131"/>
                    <a:pt x="3845" y="3331"/>
                    <a:pt x="3674" y="4188"/>
                  </a:cubicBezTo>
                  <a:cubicBezTo>
                    <a:pt x="3478" y="5020"/>
                    <a:pt x="809" y="4947"/>
                    <a:pt x="319" y="4776"/>
                  </a:cubicBezTo>
                  <a:cubicBezTo>
                    <a:pt x="0" y="4653"/>
                    <a:pt x="613" y="3894"/>
                    <a:pt x="1200" y="3159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21"/>
            <p:cNvSpPr/>
            <p:nvPr/>
          </p:nvSpPr>
          <p:spPr>
            <a:xfrm>
              <a:off x="4270050" y="2163550"/>
              <a:ext cx="115725" cy="612825"/>
            </a:xfrm>
            <a:custGeom>
              <a:rect b="b" l="l" r="r" t="t"/>
              <a:pathLst>
                <a:path extrusionOk="0" h="24513" w="4629">
                  <a:moveTo>
                    <a:pt x="1470" y="8596"/>
                  </a:moveTo>
                  <a:cubicBezTo>
                    <a:pt x="1568" y="9526"/>
                    <a:pt x="2131" y="16726"/>
                    <a:pt x="2033" y="17926"/>
                  </a:cubicBezTo>
                  <a:cubicBezTo>
                    <a:pt x="1984" y="18660"/>
                    <a:pt x="1641" y="19811"/>
                    <a:pt x="1421" y="20742"/>
                  </a:cubicBezTo>
                  <a:cubicBezTo>
                    <a:pt x="1274" y="21329"/>
                    <a:pt x="1201" y="21819"/>
                    <a:pt x="1274" y="22064"/>
                  </a:cubicBezTo>
                  <a:cubicBezTo>
                    <a:pt x="1494" y="22676"/>
                    <a:pt x="1494" y="24513"/>
                    <a:pt x="2498" y="24097"/>
                  </a:cubicBezTo>
                  <a:cubicBezTo>
                    <a:pt x="3502" y="23680"/>
                    <a:pt x="4164" y="22407"/>
                    <a:pt x="3943" y="20987"/>
                  </a:cubicBezTo>
                  <a:cubicBezTo>
                    <a:pt x="3747" y="19591"/>
                    <a:pt x="3992" y="18905"/>
                    <a:pt x="3943" y="18048"/>
                  </a:cubicBezTo>
                  <a:cubicBezTo>
                    <a:pt x="3870" y="17215"/>
                    <a:pt x="4433" y="11975"/>
                    <a:pt x="4531" y="10090"/>
                  </a:cubicBezTo>
                  <a:cubicBezTo>
                    <a:pt x="4629" y="8228"/>
                    <a:pt x="3992" y="7347"/>
                    <a:pt x="3943" y="6098"/>
                  </a:cubicBezTo>
                  <a:cubicBezTo>
                    <a:pt x="3919" y="4849"/>
                    <a:pt x="4286" y="2253"/>
                    <a:pt x="4286" y="2253"/>
                  </a:cubicBezTo>
                  <a:cubicBezTo>
                    <a:pt x="4286" y="2253"/>
                    <a:pt x="1" y="1"/>
                    <a:pt x="344" y="2719"/>
                  </a:cubicBezTo>
                  <a:cubicBezTo>
                    <a:pt x="686" y="5437"/>
                    <a:pt x="1372" y="7665"/>
                    <a:pt x="1470" y="85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21"/>
            <p:cNvSpPr/>
            <p:nvPr/>
          </p:nvSpPr>
          <p:spPr>
            <a:xfrm>
              <a:off x="4297600" y="2682075"/>
              <a:ext cx="76550" cy="94300"/>
            </a:xfrm>
            <a:custGeom>
              <a:rect b="b" l="l" r="r" t="t"/>
              <a:pathLst>
                <a:path extrusionOk="0" h="3772" w="3062">
                  <a:moveTo>
                    <a:pt x="1" y="1397"/>
                  </a:moveTo>
                  <a:cubicBezTo>
                    <a:pt x="74" y="2645"/>
                    <a:pt x="392" y="3772"/>
                    <a:pt x="1396" y="3356"/>
                  </a:cubicBezTo>
                  <a:cubicBezTo>
                    <a:pt x="2400" y="2939"/>
                    <a:pt x="3062" y="1666"/>
                    <a:pt x="2841" y="246"/>
                  </a:cubicBezTo>
                  <a:cubicBezTo>
                    <a:pt x="2303" y="1813"/>
                    <a:pt x="270" y="1739"/>
                    <a:pt x="319" y="1"/>
                  </a:cubicBezTo>
                  <a:cubicBezTo>
                    <a:pt x="172" y="588"/>
                    <a:pt x="1" y="1127"/>
                    <a:pt x="1" y="1397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21"/>
            <p:cNvSpPr/>
            <p:nvPr/>
          </p:nvSpPr>
          <p:spPr>
            <a:xfrm>
              <a:off x="4134750" y="1940100"/>
              <a:ext cx="143300" cy="614050"/>
            </a:xfrm>
            <a:custGeom>
              <a:rect b="b" l="l" r="r" t="t"/>
              <a:pathLst>
                <a:path extrusionOk="0" h="24562" w="5732">
                  <a:moveTo>
                    <a:pt x="1" y="0"/>
                  </a:moveTo>
                  <a:cubicBezTo>
                    <a:pt x="1" y="0"/>
                    <a:pt x="25" y="8694"/>
                    <a:pt x="1" y="11534"/>
                  </a:cubicBezTo>
                  <a:cubicBezTo>
                    <a:pt x="1" y="14399"/>
                    <a:pt x="760" y="23999"/>
                    <a:pt x="760" y="23999"/>
                  </a:cubicBezTo>
                  <a:cubicBezTo>
                    <a:pt x="2205" y="24562"/>
                    <a:pt x="3625" y="23876"/>
                    <a:pt x="3625" y="23876"/>
                  </a:cubicBezTo>
                  <a:cubicBezTo>
                    <a:pt x="3821" y="21378"/>
                    <a:pt x="4556" y="17313"/>
                    <a:pt x="4678" y="15158"/>
                  </a:cubicBezTo>
                  <a:cubicBezTo>
                    <a:pt x="4801" y="13003"/>
                    <a:pt x="3821" y="12661"/>
                    <a:pt x="4237" y="11093"/>
                  </a:cubicBezTo>
                  <a:cubicBezTo>
                    <a:pt x="4629" y="9526"/>
                    <a:pt x="5731" y="1127"/>
                    <a:pt x="5731" y="1127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21"/>
            <p:cNvSpPr/>
            <p:nvPr/>
          </p:nvSpPr>
          <p:spPr>
            <a:xfrm>
              <a:off x="4243725" y="1846425"/>
              <a:ext cx="177575" cy="783650"/>
            </a:xfrm>
            <a:custGeom>
              <a:rect b="b" l="l" r="r" t="t"/>
              <a:pathLst>
                <a:path extrusionOk="0" h="31346" w="7103">
                  <a:moveTo>
                    <a:pt x="319" y="5584"/>
                  </a:moveTo>
                  <a:cubicBezTo>
                    <a:pt x="319" y="5584"/>
                    <a:pt x="1054" y="14914"/>
                    <a:pt x="1372" y="16089"/>
                  </a:cubicBezTo>
                  <a:cubicBezTo>
                    <a:pt x="1690" y="17265"/>
                    <a:pt x="1935" y="21844"/>
                    <a:pt x="2156" y="23411"/>
                  </a:cubicBezTo>
                  <a:cubicBezTo>
                    <a:pt x="2401" y="24978"/>
                    <a:pt x="2425" y="29484"/>
                    <a:pt x="2425" y="29484"/>
                  </a:cubicBezTo>
                  <a:cubicBezTo>
                    <a:pt x="2988" y="31345"/>
                    <a:pt x="5315" y="29778"/>
                    <a:pt x="5315" y="29778"/>
                  </a:cubicBezTo>
                  <a:cubicBezTo>
                    <a:pt x="6294" y="23999"/>
                    <a:pt x="5608" y="21134"/>
                    <a:pt x="5584" y="19420"/>
                  </a:cubicBezTo>
                  <a:cubicBezTo>
                    <a:pt x="5559" y="17730"/>
                    <a:pt x="6392" y="13298"/>
                    <a:pt x="6221" y="11461"/>
                  </a:cubicBezTo>
                  <a:cubicBezTo>
                    <a:pt x="6049" y="9625"/>
                    <a:pt x="5853" y="5780"/>
                    <a:pt x="6221" y="5070"/>
                  </a:cubicBezTo>
                  <a:cubicBezTo>
                    <a:pt x="6564" y="4360"/>
                    <a:pt x="6980" y="3184"/>
                    <a:pt x="7102" y="1054"/>
                  </a:cubicBezTo>
                  <a:cubicBezTo>
                    <a:pt x="4335" y="1"/>
                    <a:pt x="1" y="1176"/>
                    <a:pt x="1" y="1176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21"/>
            <p:cNvSpPr/>
            <p:nvPr/>
          </p:nvSpPr>
          <p:spPr>
            <a:xfrm>
              <a:off x="4064975" y="1475450"/>
              <a:ext cx="339175" cy="610375"/>
            </a:xfrm>
            <a:custGeom>
              <a:rect b="b" l="l" r="r" t="t"/>
              <a:pathLst>
                <a:path extrusionOk="0" h="24415" w="13567">
                  <a:moveTo>
                    <a:pt x="3208" y="123"/>
                  </a:moveTo>
                  <a:cubicBezTo>
                    <a:pt x="5657" y="0"/>
                    <a:pt x="9820" y="2890"/>
                    <a:pt x="11681" y="5265"/>
                  </a:cubicBezTo>
                  <a:cubicBezTo>
                    <a:pt x="13567" y="7640"/>
                    <a:pt x="12416" y="10187"/>
                    <a:pt x="11779" y="12734"/>
                  </a:cubicBezTo>
                  <a:cubicBezTo>
                    <a:pt x="11142" y="15281"/>
                    <a:pt x="12122" y="21623"/>
                    <a:pt x="12122" y="22235"/>
                  </a:cubicBezTo>
                  <a:cubicBezTo>
                    <a:pt x="9232" y="24170"/>
                    <a:pt x="3845" y="24415"/>
                    <a:pt x="3037" y="21549"/>
                  </a:cubicBezTo>
                  <a:cubicBezTo>
                    <a:pt x="2694" y="18440"/>
                    <a:pt x="3404" y="15207"/>
                    <a:pt x="3429" y="13371"/>
                  </a:cubicBezTo>
                  <a:cubicBezTo>
                    <a:pt x="3306" y="9452"/>
                    <a:pt x="0" y="1298"/>
                    <a:pt x="3208" y="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21"/>
            <p:cNvSpPr/>
            <p:nvPr/>
          </p:nvSpPr>
          <p:spPr>
            <a:xfrm>
              <a:off x="4112100" y="1477900"/>
              <a:ext cx="92475" cy="614050"/>
            </a:xfrm>
            <a:custGeom>
              <a:rect b="b" l="l" r="r" t="t"/>
              <a:pathLst>
                <a:path extrusionOk="0" h="24562" w="3699">
                  <a:moveTo>
                    <a:pt x="3478" y="588"/>
                  </a:moveTo>
                  <a:cubicBezTo>
                    <a:pt x="2205" y="6122"/>
                    <a:pt x="2597" y="12097"/>
                    <a:pt x="2866" y="14423"/>
                  </a:cubicBezTo>
                  <a:cubicBezTo>
                    <a:pt x="3160" y="16774"/>
                    <a:pt x="3209" y="24561"/>
                    <a:pt x="3209" y="24561"/>
                  </a:cubicBezTo>
                  <a:cubicBezTo>
                    <a:pt x="1323" y="23606"/>
                    <a:pt x="417" y="21843"/>
                    <a:pt x="393" y="21035"/>
                  </a:cubicBezTo>
                  <a:cubicBezTo>
                    <a:pt x="344" y="20252"/>
                    <a:pt x="1078" y="13493"/>
                    <a:pt x="1005" y="12930"/>
                  </a:cubicBezTo>
                  <a:cubicBezTo>
                    <a:pt x="956" y="12391"/>
                    <a:pt x="1" y="7175"/>
                    <a:pt x="99" y="4334"/>
                  </a:cubicBezTo>
                  <a:cubicBezTo>
                    <a:pt x="221" y="1518"/>
                    <a:pt x="1274" y="1102"/>
                    <a:pt x="1274" y="1102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21"/>
            <p:cNvSpPr/>
            <p:nvPr/>
          </p:nvSpPr>
          <p:spPr>
            <a:xfrm>
              <a:off x="4240050" y="1507275"/>
              <a:ext cx="216150" cy="590175"/>
            </a:xfrm>
            <a:custGeom>
              <a:rect b="b" l="l" r="r" t="t"/>
              <a:pathLst>
                <a:path extrusionOk="0" h="23607" w="8646">
                  <a:moveTo>
                    <a:pt x="1886" y="1"/>
                  </a:moveTo>
                  <a:cubicBezTo>
                    <a:pt x="1" y="4017"/>
                    <a:pt x="907" y="7714"/>
                    <a:pt x="1005" y="11020"/>
                  </a:cubicBezTo>
                  <a:cubicBezTo>
                    <a:pt x="1078" y="14326"/>
                    <a:pt x="2792" y="23607"/>
                    <a:pt x="2792" y="23607"/>
                  </a:cubicBezTo>
                  <a:cubicBezTo>
                    <a:pt x="6098" y="22799"/>
                    <a:pt x="6490" y="20570"/>
                    <a:pt x="7127" y="19444"/>
                  </a:cubicBezTo>
                  <a:cubicBezTo>
                    <a:pt x="8645" y="11706"/>
                    <a:pt x="6711" y="5437"/>
                    <a:pt x="5290" y="3110"/>
                  </a:cubicBezTo>
                  <a:cubicBezTo>
                    <a:pt x="4164" y="1298"/>
                    <a:pt x="1886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21"/>
            <p:cNvSpPr/>
            <p:nvPr/>
          </p:nvSpPr>
          <p:spPr>
            <a:xfrm>
              <a:off x="3944375" y="1791100"/>
              <a:ext cx="64300" cy="33625"/>
            </a:xfrm>
            <a:custGeom>
              <a:rect b="b" l="l" r="r" t="t"/>
              <a:pathLst>
                <a:path extrusionOk="0" h="1345" w="2572">
                  <a:moveTo>
                    <a:pt x="1319" y="1"/>
                  </a:moveTo>
                  <a:cubicBezTo>
                    <a:pt x="1012" y="1"/>
                    <a:pt x="704" y="68"/>
                    <a:pt x="465" y="206"/>
                  </a:cubicBezTo>
                  <a:cubicBezTo>
                    <a:pt x="0" y="451"/>
                    <a:pt x="0" y="891"/>
                    <a:pt x="465" y="1161"/>
                  </a:cubicBezTo>
                  <a:cubicBezTo>
                    <a:pt x="686" y="1283"/>
                    <a:pt x="986" y="1344"/>
                    <a:pt x="1286" y="1344"/>
                  </a:cubicBezTo>
                  <a:cubicBezTo>
                    <a:pt x="1586" y="1344"/>
                    <a:pt x="1886" y="1283"/>
                    <a:pt x="2106" y="1161"/>
                  </a:cubicBezTo>
                  <a:cubicBezTo>
                    <a:pt x="2571" y="891"/>
                    <a:pt x="2571" y="451"/>
                    <a:pt x="2131" y="181"/>
                  </a:cubicBezTo>
                  <a:cubicBezTo>
                    <a:pt x="1903" y="62"/>
                    <a:pt x="1612" y="1"/>
                    <a:pt x="1319" y="1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21"/>
            <p:cNvSpPr/>
            <p:nvPr/>
          </p:nvSpPr>
          <p:spPr>
            <a:xfrm>
              <a:off x="4062525" y="1567275"/>
              <a:ext cx="352650" cy="342850"/>
            </a:xfrm>
            <a:custGeom>
              <a:rect b="b" l="l" r="r" t="t"/>
              <a:pathLst>
                <a:path extrusionOk="0" h="13714" w="14106">
                  <a:moveTo>
                    <a:pt x="11069" y="759"/>
                  </a:moveTo>
                  <a:cubicBezTo>
                    <a:pt x="8791" y="1886"/>
                    <a:pt x="8571" y="8596"/>
                    <a:pt x="6832" y="10261"/>
                  </a:cubicBezTo>
                  <a:cubicBezTo>
                    <a:pt x="5828" y="11216"/>
                    <a:pt x="1886" y="10457"/>
                    <a:pt x="539" y="10481"/>
                  </a:cubicBezTo>
                  <a:cubicBezTo>
                    <a:pt x="0" y="11681"/>
                    <a:pt x="735" y="13101"/>
                    <a:pt x="735" y="13101"/>
                  </a:cubicBezTo>
                  <a:cubicBezTo>
                    <a:pt x="8253" y="13469"/>
                    <a:pt x="9159" y="13714"/>
                    <a:pt x="11069" y="10040"/>
                  </a:cubicBezTo>
                  <a:cubicBezTo>
                    <a:pt x="12587" y="7200"/>
                    <a:pt x="14105" y="0"/>
                    <a:pt x="11069" y="7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21"/>
            <p:cNvSpPr/>
            <p:nvPr/>
          </p:nvSpPr>
          <p:spPr>
            <a:xfrm>
              <a:off x="3947425" y="1487675"/>
              <a:ext cx="272450" cy="337975"/>
            </a:xfrm>
            <a:custGeom>
              <a:rect b="b" l="l" r="r" t="t"/>
              <a:pathLst>
                <a:path extrusionOk="0" h="13519" w="10898">
                  <a:moveTo>
                    <a:pt x="7861" y="711"/>
                  </a:moveTo>
                  <a:cubicBezTo>
                    <a:pt x="6392" y="1470"/>
                    <a:pt x="5706" y="7568"/>
                    <a:pt x="3968" y="9110"/>
                  </a:cubicBezTo>
                  <a:cubicBezTo>
                    <a:pt x="2964" y="9967"/>
                    <a:pt x="2547" y="10751"/>
                    <a:pt x="515" y="11755"/>
                  </a:cubicBezTo>
                  <a:cubicBezTo>
                    <a:pt x="1" y="12857"/>
                    <a:pt x="1421" y="13518"/>
                    <a:pt x="1421" y="13518"/>
                  </a:cubicBezTo>
                  <a:cubicBezTo>
                    <a:pt x="5437" y="12000"/>
                    <a:pt x="6367" y="10702"/>
                    <a:pt x="7714" y="8670"/>
                  </a:cubicBezTo>
                  <a:cubicBezTo>
                    <a:pt x="9379" y="6147"/>
                    <a:pt x="10898" y="1"/>
                    <a:pt x="7861" y="7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21"/>
            <p:cNvSpPr/>
            <p:nvPr/>
          </p:nvSpPr>
          <p:spPr>
            <a:xfrm>
              <a:off x="3873350" y="1788275"/>
              <a:ext cx="113900" cy="98575"/>
            </a:xfrm>
            <a:custGeom>
              <a:rect b="b" l="l" r="r" t="t"/>
              <a:pathLst>
                <a:path extrusionOk="0" h="3943" w="4556">
                  <a:moveTo>
                    <a:pt x="4310" y="1274"/>
                  </a:moveTo>
                  <a:cubicBezTo>
                    <a:pt x="4261" y="1396"/>
                    <a:pt x="3870" y="1837"/>
                    <a:pt x="3527" y="2229"/>
                  </a:cubicBezTo>
                  <a:cubicBezTo>
                    <a:pt x="3184" y="2621"/>
                    <a:pt x="2621" y="3306"/>
                    <a:pt x="2449" y="3135"/>
                  </a:cubicBezTo>
                  <a:cubicBezTo>
                    <a:pt x="2278" y="2963"/>
                    <a:pt x="2621" y="2302"/>
                    <a:pt x="2621" y="2302"/>
                  </a:cubicBezTo>
                  <a:cubicBezTo>
                    <a:pt x="2621" y="2302"/>
                    <a:pt x="1568" y="3282"/>
                    <a:pt x="1396" y="3600"/>
                  </a:cubicBezTo>
                  <a:cubicBezTo>
                    <a:pt x="1200" y="3943"/>
                    <a:pt x="1323" y="2988"/>
                    <a:pt x="1568" y="2547"/>
                  </a:cubicBezTo>
                  <a:cubicBezTo>
                    <a:pt x="931" y="3551"/>
                    <a:pt x="760" y="3772"/>
                    <a:pt x="711" y="3527"/>
                  </a:cubicBezTo>
                  <a:cubicBezTo>
                    <a:pt x="662" y="3282"/>
                    <a:pt x="1200" y="1911"/>
                    <a:pt x="1127" y="2057"/>
                  </a:cubicBezTo>
                  <a:cubicBezTo>
                    <a:pt x="368" y="3208"/>
                    <a:pt x="74" y="3355"/>
                    <a:pt x="147" y="2817"/>
                  </a:cubicBezTo>
                  <a:cubicBezTo>
                    <a:pt x="221" y="2302"/>
                    <a:pt x="980" y="1396"/>
                    <a:pt x="1421" y="1151"/>
                  </a:cubicBezTo>
                  <a:cubicBezTo>
                    <a:pt x="98" y="2008"/>
                    <a:pt x="1" y="1911"/>
                    <a:pt x="343" y="1543"/>
                  </a:cubicBezTo>
                  <a:cubicBezTo>
                    <a:pt x="662" y="1151"/>
                    <a:pt x="1886" y="221"/>
                    <a:pt x="3527" y="0"/>
                  </a:cubicBezTo>
                  <a:cubicBezTo>
                    <a:pt x="4555" y="955"/>
                    <a:pt x="4310" y="1274"/>
                    <a:pt x="4310" y="12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21"/>
            <p:cNvSpPr/>
            <p:nvPr/>
          </p:nvSpPr>
          <p:spPr>
            <a:xfrm>
              <a:off x="3945600" y="1828075"/>
              <a:ext cx="146325" cy="74100"/>
            </a:xfrm>
            <a:custGeom>
              <a:rect b="b" l="l" r="r" t="t"/>
              <a:pathLst>
                <a:path extrusionOk="0" h="2964" w="5853">
                  <a:moveTo>
                    <a:pt x="539" y="1788"/>
                  </a:moveTo>
                  <a:cubicBezTo>
                    <a:pt x="980" y="1127"/>
                    <a:pt x="1592" y="367"/>
                    <a:pt x="2375" y="147"/>
                  </a:cubicBezTo>
                  <a:cubicBezTo>
                    <a:pt x="2939" y="0"/>
                    <a:pt x="3526" y="123"/>
                    <a:pt x="4065" y="294"/>
                  </a:cubicBezTo>
                  <a:cubicBezTo>
                    <a:pt x="4506" y="441"/>
                    <a:pt x="5118" y="490"/>
                    <a:pt x="5534" y="686"/>
                  </a:cubicBezTo>
                  <a:cubicBezTo>
                    <a:pt x="5730" y="1200"/>
                    <a:pt x="5853" y="1641"/>
                    <a:pt x="5853" y="2106"/>
                  </a:cubicBezTo>
                  <a:cubicBezTo>
                    <a:pt x="5755" y="2131"/>
                    <a:pt x="5657" y="2155"/>
                    <a:pt x="5559" y="2155"/>
                  </a:cubicBezTo>
                  <a:cubicBezTo>
                    <a:pt x="5094" y="2204"/>
                    <a:pt x="4628" y="2375"/>
                    <a:pt x="4163" y="2375"/>
                  </a:cubicBezTo>
                  <a:cubicBezTo>
                    <a:pt x="3869" y="2351"/>
                    <a:pt x="3379" y="2449"/>
                    <a:pt x="3086" y="2375"/>
                  </a:cubicBezTo>
                  <a:cubicBezTo>
                    <a:pt x="3208" y="2400"/>
                    <a:pt x="3330" y="2449"/>
                    <a:pt x="3355" y="2571"/>
                  </a:cubicBezTo>
                  <a:cubicBezTo>
                    <a:pt x="3379" y="2669"/>
                    <a:pt x="3281" y="2767"/>
                    <a:pt x="3184" y="2792"/>
                  </a:cubicBezTo>
                  <a:cubicBezTo>
                    <a:pt x="2522" y="2963"/>
                    <a:pt x="1935" y="2155"/>
                    <a:pt x="1518" y="1763"/>
                  </a:cubicBezTo>
                  <a:cubicBezTo>
                    <a:pt x="1543" y="1812"/>
                    <a:pt x="0" y="2645"/>
                    <a:pt x="539" y="17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21"/>
            <p:cNvSpPr/>
            <p:nvPr/>
          </p:nvSpPr>
          <p:spPr>
            <a:xfrm>
              <a:off x="4093125" y="1315650"/>
              <a:ext cx="144500" cy="181250"/>
            </a:xfrm>
            <a:custGeom>
              <a:rect b="b" l="l" r="r" t="t"/>
              <a:pathLst>
                <a:path extrusionOk="0" h="7250" w="5780">
                  <a:moveTo>
                    <a:pt x="1715" y="882"/>
                  </a:moveTo>
                  <a:cubicBezTo>
                    <a:pt x="1690" y="931"/>
                    <a:pt x="1666" y="1005"/>
                    <a:pt x="1641" y="1078"/>
                  </a:cubicBezTo>
                  <a:cubicBezTo>
                    <a:pt x="1519" y="1446"/>
                    <a:pt x="1592" y="1886"/>
                    <a:pt x="1519" y="2254"/>
                  </a:cubicBezTo>
                  <a:cubicBezTo>
                    <a:pt x="1372" y="2866"/>
                    <a:pt x="931" y="3331"/>
                    <a:pt x="735" y="3919"/>
                  </a:cubicBezTo>
                  <a:cubicBezTo>
                    <a:pt x="1" y="6049"/>
                    <a:pt x="2131" y="7249"/>
                    <a:pt x="3968" y="7102"/>
                  </a:cubicBezTo>
                  <a:cubicBezTo>
                    <a:pt x="4286" y="7078"/>
                    <a:pt x="4629" y="7004"/>
                    <a:pt x="4898" y="6784"/>
                  </a:cubicBezTo>
                  <a:cubicBezTo>
                    <a:pt x="5780" y="6098"/>
                    <a:pt x="4776" y="5021"/>
                    <a:pt x="4360" y="4384"/>
                  </a:cubicBezTo>
                  <a:cubicBezTo>
                    <a:pt x="4066" y="3943"/>
                    <a:pt x="3649" y="3356"/>
                    <a:pt x="3625" y="2792"/>
                  </a:cubicBezTo>
                  <a:cubicBezTo>
                    <a:pt x="3576" y="2278"/>
                    <a:pt x="3870" y="1837"/>
                    <a:pt x="3747" y="1299"/>
                  </a:cubicBezTo>
                  <a:cubicBezTo>
                    <a:pt x="3551" y="221"/>
                    <a:pt x="2205" y="1"/>
                    <a:pt x="1715" y="8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21"/>
            <p:cNvSpPr/>
            <p:nvPr/>
          </p:nvSpPr>
          <p:spPr>
            <a:xfrm>
              <a:off x="4189250" y="1445450"/>
              <a:ext cx="104700" cy="142050"/>
            </a:xfrm>
            <a:custGeom>
              <a:rect b="b" l="l" r="r" t="t"/>
              <a:pathLst>
                <a:path extrusionOk="0" h="5682" w="4188">
                  <a:moveTo>
                    <a:pt x="3380" y="0"/>
                  </a:moveTo>
                  <a:cubicBezTo>
                    <a:pt x="3380" y="0"/>
                    <a:pt x="2767" y="2106"/>
                    <a:pt x="4139" y="2988"/>
                  </a:cubicBezTo>
                  <a:cubicBezTo>
                    <a:pt x="4188" y="3502"/>
                    <a:pt x="2743" y="5681"/>
                    <a:pt x="1274" y="5290"/>
                  </a:cubicBezTo>
                  <a:cubicBezTo>
                    <a:pt x="441" y="5094"/>
                    <a:pt x="0" y="3869"/>
                    <a:pt x="0" y="3869"/>
                  </a:cubicBezTo>
                  <a:cubicBezTo>
                    <a:pt x="74" y="3110"/>
                    <a:pt x="515" y="1518"/>
                    <a:pt x="515" y="151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21"/>
            <p:cNvSpPr/>
            <p:nvPr/>
          </p:nvSpPr>
          <p:spPr>
            <a:xfrm>
              <a:off x="4140875" y="1285650"/>
              <a:ext cx="156150" cy="222875"/>
            </a:xfrm>
            <a:custGeom>
              <a:rect b="b" l="l" r="r" t="t"/>
              <a:pathLst>
                <a:path extrusionOk="0" h="8915" w="6246">
                  <a:moveTo>
                    <a:pt x="393" y="2131"/>
                  </a:moveTo>
                  <a:cubicBezTo>
                    <a:pt x="393" y="2131"/>
                    <a:pt x="1" y="3454"/>
                    <a:pt x="148" y="4507"/>
                  </a:cubicBezTo>
                  <a:cubicBezTo>
                    <a:pt x="295" y="5535"/>
                    <a:pt x="393" y="7592"/>
                    <a:pt x="1299" y="8253"/>
                  </a:cubicBezTo>
                  <a:cubicBezTo>
                    <a:pt x="2229" y="8915"/>
                    <a:pt x="3527" y="8155"/>
                    <a:pt x="4409" y="7396"/>
                  </a:cubicBezTo>
                  <a:cubicBezTo>
                    <a:pt x="5266" y="6662"/>
                    <a:pt x="6196" y="5315"/>
                    <a:pt x="6221" y="3650"/>
                  </a:cubicBezTo>
                  <a:cubicBezTo>
                    <a:pt x="6245" y="2009"/>
                    <a:pt x="5584" y="1"/>
                    <a:pt x="3209" y="99"/>
                  </a:cubicBezTo>
                  <a:cubicBezTo>
                    <a:pt x="833" y="197"/>
                    <a:pt x="393" y="2131"/>
                    <a:pt x="393" y="21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21"/>
            <p:cNvSpPr/>
            <p:nvPr/>
          </p:nvSpPr>
          <p:spPr>
            <a:xfrm>
              <a:off x="4177000" y="1270975"/>
              <a:ext cx="167775" cy="231425"/>
            </a:xfrm>
            <a:custGeom>
              <a:rect b="b" l="l" r="r" t="t"/>
              <a:pathLst>
                <a:path extrusionOk="0" h="9257" w="6711">
                  <a:moveTo>
                    <a:pt x="613" y="1714"/>
                  </a:moveTo>
                  <a:cubicBezTo>
                    <a:pt x="1" y="2473"/>
                    <a:pt x="270" y="3380"/>
                    <a:pt x="1029" y="3943"/>
                  </a:cubicBezTo>
                  <a:cubicBezTo>
                    <a:pt x="1568" y="4335"/>
                    <a:pt x="2033" y="4579"/>
                    <a:pt x="2376" y="5167"/>
                  </a:cubicBezTo>
                  <a:cubicBezTo>
                    <a:pt x="2694" y="5706"/>
                    <a:pt x="2866" y="6343"/>
                    <a:pt x="2915" y="6979"/>
                  </a:cubicBezTo>
                  <a:cubicBezTo>
                    <a:pt x="2939" y="7493"/>
                    <a:pt x="2939" y="8008"/>
                    <a:pt x="2964" y="8546"/>
                  </a:cubicBezTo>
                  <a:cubicBezTo>
                    <a:pt x="2988" y="8791"/>
                    <a:pt x="2988" y="9110"/>
                    <a:pt x="3257" y="9183"/>
                  </a:cubicBezTo>
                  <a:cubicBezTo>
                    <a:pt x="3551" y="9257"/>
                    <a:pt x="4163" y="9036"/>
                    <a:pt x="4433" y="8889"/>
                  </a:cubicBezTo>
                  <a:cubicBezTo>
                    <a:pt x="4874" y="8620"/>
                    <a:pt x="5265" y="8277"/>
                    <a:pt x="5584" y="7885"/>
                  </a:cubicBezTo>
                  <a:cubicBezTo>
                    <a:pt x="6220" y="7151"/>
                    <a:pt x="6612" y="6171"/>
                    <a:pt x="6637" y="5192"/>
                  </a:cubicBezTo>
                  <a:cubicBezTo>
                    <a:pt x="6710" y="3355"/>
                    <a:pt x="5657" y="2155"/>
                    <a:pt x="4335" y="1102"/>
                  </a:cubicBezTo>
                  <a:cubicBezTo>
                    <a:pt x="2964" y="0"/>
                    <a:pt x="1690" y="392"/>
                    <a:pt x="613" y="17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21"/>
            <p:cNvSpPr/>
            <p:nvPr/>
          </p:nvSpPr>
          <p:spPr>
            <a:xfrm>
              <a:off x="4121300" y="1267900"/>
              <a:ext cx="110200" cy="125525"/>
            </a:xfrm>
            <a:custGeom>
              <a:rect b="b" l="l" r="r" t="t"/>
              <a:pathLst>
                <a:path extrusionOk="0" h="5021" w="4408">
                  <a:moveTo>
                    <a:pt x="2033" y="907"/>
                  </a:moveTo>
                  <a:cubicBezTo>
                    <a:pt x="2033" y="907"/>
                    <a:pt x="2033" y="907"/>
                    <a:pt x="2033" y="907"/>
                  </a:cubicBezTo>
                  <a:cubicBezTo>
                    <a:pt x="2498" y="588"/>
                    <a:pt x="4383" y="1"/>
                    <a:pt x="4383" y="980"/>
                  </a:cubicBezTo>
                  <a:cubicBezTo>
                    <a:pt x="4408" y="1935"/>
                    <a:pt x="2988" y="2890"/>
                    <a:pt x="2253" y="3331"/>
                  </a:cubicBezTo>
                  <a:cubicBezTo>
                    <a:pt x="1910" y="3503"/>
                    <a:pt x="1567" y="3649"/>
                    <a:pt x="1274" y="3894"/>
                  </a:cubicBezTo>
                  <a:cubicBezTo>
                    <a:pt x="882" y="4188"/>
                    <a:pt x="857" y="4776"/>
                    <a:pt x="514" y="5021"/>
                  </a:cubicBezTo>
                  <a:cubicBezTo>
                    <a:pt x="0" y="4531"/>
                    <a:pt x="123" y="3282"/>
                    <a:pt x="343" y="2670"/>
                  </a:cubicBezTo>
                  <a:cubicBezTo>
                    <a:pt x="612" y="1862"/>
                    <a:pt x="1322" y="1397"/>
                    <a:pt x="2033" y="9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21"/>
            <p:cNvSpPr/>
            <p:nvPr/>
          </p:nvSpPr>
          <p:spPr>
            <a:xfrm>
              <a:off x="4195375" y="1472375"/>
              <a:ext cx="53900" cy="38600"/>
            </a:xfrm>
            <a:custGeom>
              <a:rect b="b" l="l" r="r" t="t"/>
              <a:pathLst>
                <a:path extrusionOk="0" h="1544" w="2156">
                  <a:moveTo>
                    <a:pt x="123" y="1029"/>
                  </a:moveTo>
                  <a:cubicBezTo>
                    <a:pt x="1078" y="931"/>
                    <a:pt x="2155" y="1"/>
                    <a:pt x="2155" y="1"/>
                  </a:cubicBezTo>
                  <a:cubicBezTo>
                    <a:pt x="2155" y="1"/>
                    <a:pt x="1935" y="1127"/>
                    <a:pt x="0" y="1543"/>
                  </a:cubicBezTo>
                  <a:close/>
                </a:path>
              </a:pathLst>
            </a:custGeom>
            <a:solidFill>
              <a:srgbClr val="F4A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21"/>
            <p:cNvSpPr/>
            <p:nvPr/>
          </p:nvSpPr>
          <p:spPr>
            <a:xfrm>
              <a:off x="4865725" y="2915325"/>
              <a:ext cx="258975" cy="109625"/>
            </a:xfrm>
            <a:custGeom>
              <a:rect b="b" l="l" r="r" t="t"/>
              <a:pathLst>
                <a:path extrusionOk="0" h="4385" w="10359">
                  <a:moveTo>
                    <a:pt x="931" y="1"/>
                  </a:moveTo>
                  <a:cubicBezTo>
                    <a:pt x="0" y="1470"/>
                    <a:pt x="221" y="2498"/>
                    <a:pt x="490" y="2621"/>
                  </a:cubicBezTo>
                  <a:cubicBezTo>
                    <a:pt x="3634" y="4019"/>
                    <a:pt x="6103" y="4384"/>
                    <a:pt x="7811" y="4384"/>
                  </a:cubicBezTo>
                  <a:cubicBezTo>
                    <a:pt x="9124" y="4384"/>
                    <a:pt x="9986" y="4169"/>
                    <a:pt x="10359" y="4041"/>
                  </a:cubicBezTo>
                  <a:cubicBezTo>
                    <a:pt x="9428" y="2768"/>
                    <a:pt x="8571" y="1543"/>
                    <a:pt x="7518" y="123"/>
                  </a:cubicBezTo>
                  <a:cubicBezTo>
                    <a:pt x="6736" y="271"/>
                    <a:pt x="5859" y="324"/>
                    <a:pt x="5006" y="324"/>
                  </a:cubicBezTo>
                  <a:cubicBezTo>
                    <a:pt x="2894" y="324"/>
                    <a:pt x="931" y="1"/>
                    <a:pt x="9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21"/>
            <p:cNvSpPr/>
            <p:nvPr/>
          </p:nvSpPr>
          <p:spPr>
            <a:xfrm>
              <a:off x="4206375" y="1925400"/>
              <a:ext cx="279200" cy="315300"/>
            </a:xfrm>
            <a:custGeom>
              <a:rect b="b" l="l" r="r" t="t"/>
              <a:pathLst>
                <a:path extrusionOk="0" h="12612" w="11168">
                  <a:moveTo>
                    <a:pt x="11167" y="1"/>
                  </a:moveTo>
                  <a:lnTo>
                    <a:pt x="25" y="6466"/>
                  </a:lnTo>
                  <a:lnTo>
                    <a:pt x="1" y="12612"/>
                  </a:lnTo>
                  <a:lnTo>
                    <a:pt x="11143" y="6147"/>
                  </a:lnTo>
                  <a:lnTo>
                    <a:pt x="111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21"/>
            <p:cNvSpPr/>
            <p:nvPr/>
          </p:nvSpPr>
          <p:spPr>
            <a:xfrm>
              <a:off x="2951375" y="1925400"/>
              <a:ext cx="281025" cy="315300"/>
            </a:xfrm>
            <a:custGeom>
              <a:rect b="b" l="l" r="r" t="t"/>
              <a:pathLst>
                <a:path extrusionOk="0" h="12612" w="11241">
                  <a:moveTo>
                    <a:pt x="25" y="1"/>
                  </a:moveTo>
                  <a:lnTo>
                    <a:pt x="1" y="6147"/>
                  </a:lnTo>
                  <a:lnTo>
                    <a:pt x="11216" y="12612"/>
                  </a:lnTo>
                  <a:lnTo>
                    <a:pt x="11241" y="649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21"/>
            <p:cNvSpPr/>
            <p:nvPr/>
          </p:nvSpPr>
          <p:spPr>
            <a:xfrm>
              <a:off x="3956000" y="2062225"/>
              <a:ext cx="251025" cy="238475"/>
            </a:xfrm>
            <a:custGeom>
              <a:rect b="b" l="l" r="r" t="t"/>
              <a:pathLst>
                <a:path extrusionOk="0" h="9539" w="10041">
                  <a:moveTo>
                    <a:pt x="5877" y="1"/>
                  </a:moveTo>
                  <a:cubicBezTo>
                    <a:pt x="4371" y="1"/>
                    <a:pt x="2865" y="331"/>
                    <a:pt x="1715" y="993"/>
                  </a:cubicBezTo>
                  <a:cubicBezTo>
                    <a:pt x="588" y="1654"/>
                    <a:pt x="25" y="2535"/>
                    <a:pt x="25" y="3392"/>
                  </a:cubicBezTo>
                  <a:lnTo>
                    <a:pt x="0" y="9522"/>
                  </a:lnTo>
                  <a:lnTo>
                    <a:pt x="0" y="9522"/>
                  </a:lnTo>
                  <a:cubicBezTo>
                    <a:pt x="7" y="8647"/>
                    <a:pt x="571" y="7796"/>
                    <a:pt x="1715" y="7139"/>
                  </a:cubicBezTo>
                  <a:cubicBezTo>
                    <a:pt x="2853" y="6478"/>
                    <a:pt x="4353" y="6147"/>
                    <a:pt x="5856" y="6147"/>
                  </a:cubicBezTo>
                  <a:cubicBezTo>
                    <a:pt x="7359" y="6147"/>
                    <a:pt x="8865" y="6478"/>
                    <a:pt x="10016" y="7139"/>
                  </a:cubicBezTo>
                  <a:lnTo>
                    <a:pt x="10040" y="993"/>
                  </a:lnTo>
                  <a:cubicBezTo>
                    <a:pt x="8890" y="331"/>
                    <a:pt x="7384" y="1"/>
                    <a:pt x="5877" y="1"/>
                  </a:cubicBezTo>
                  <a:close/>
                  <a:moveTo>
                    <a:pt x="0" y="9522"/>
                  </a:moveTo>
                  <a:cubicBezTo>
                    <a:pt x="0" y="9528"/>
                    <a:pt x="0" y="9533"/>
                    <a:pt x="0" y="9539"/>
                  </a:cubicBezTo>
                  <a:lnTo>
                    <a:pt x="0" y="9522"/>
                  </a:lnTo>
                  <a:close/>
                </a:path>
              </a:pathLst>
            </a:custGeom>
            <a:solidFill>
              <a:srgbClr val="787C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21"/>
            <p:cNvSpPr/>
            <p:nvPr/>
          </p:nvSpPr>
          <p:spPr>
            <a:xfrm>
              <a:off x="3231775" y="2062300"/>
              <a:ext cx="252250" cy="239025"/>
            </a:xfrm>
            <a:custGeom>
              <a:rect b="b" l="l" r="r" t="t"/>
              <a:pathLst>
                <a:path extrusionOk="0" h="9561" w="10090">
                  <a:moveTo>
                    <a:pt x="4190" y="1"/>
                  </a:moveTo>
                  <a:cubicBezTo>
                    <a:pt x="2677" y="1"/>
                    <a:pt x="1169" y="338"/>
                    <a:pt x="25" y="1014"/>
                  </a:cubicBezTo>
                  <a:lnTo>
                    <a:pt x="0" y="7136"/>
                  </a:lnTo>
                  <a:cubicBezTo>
                    <a:pt x="1151" y="6475"/>
                    <a:pt x="2657" y="6144"/>
                    <a:pt x="4163" y="6144"/>
                  </a:cubicBezTo>
                  <a:cubicBezTo>
                    <a:pt x="5669" y="6144"/>
                    <a:pt x="7175" y="6475"/>
                    <a:pt x="8326" y="7136"/>
                  </a:cubicBezTo>
                  <a:cubicBezTo>
                    <a:pt x="9477" y="7797"/>
                    <a:pt x="10065" y="8679"/>
                    <a:pt x="10065" y="9560"/>
                  </a:cubicBezTo>
                  <a:lnTo>
                    <a:pt x="10065" y="3438"/>
                  </a:lnTo>
                  <a:cubicBezTo>
                    <a:pt x="10089" y="2557"/>
                    <a:pt x="9501" y="1675"/>
                    <a:pt x="8351" y="990"/>
                  </a:cubicBezTo>
                  <a:cubicBezTo>
                    <a:pt x="7193" y="331"/>
                    <a:pt x="5689" y="1"/>
                    <a:pt x="4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21"/>
            <p:cNvSpPr/>
            <p:nvPr/>
          </p:nvSpPr>
          <p:spPr>
            <a:xfrm>
              <a:off x="3440525" y="2207625"/>
              <a:ext cx="280400" cy="315300"/>
            </a:xfrm>
            <a:custGeom>
              <a:rect b="b" l="l" r="r" t="t"/>
              <a:pathLst>
                <a:path extrusionOk="0" h="12612" w="11216">
                  <a:moveTo>
                    <a:pt x="25" y="1"/>
                  </a:moveTo>
                  <a:lnTo>
                    <a:pt x="1" y="6147"/>
                  </a:lnTo>
                  <a:lnTo>
                    <a:pt x="11216" y="12612"/>
                  </a:lnTo>
                  <a:lnTo>
                    <a:pt x="11216" y="649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21"/>
            <p:cNvSpPr/>
            <p:nvPr/>
          </p:nvSpPr>
          <p:spPr>
            <a:xfrm>
              <a:off x="3720925" y="2207625"/>
              <a:ext cx="278575" cy="315300"/>
            </a:xfrm>
            <a:custGeom>
              <a:rect b="b" l="l" r="r" t="t"/>
              <a:pathLst>
                <a:path extrusionOk="0" h="12612" w="11143">
                  <a:moveTo>
                    <a:pt x="11142" y="1"/>
                  </a:moveTo>
                  <a:lnTo>
                    <a:pt x="0" y="6490"/>
                  </a:lnTo>
                  <a:lnTo>
                    <a:pt x="0" y="12612"/>
                  </a:lnTo>
                  <a:lnTo>
                    <a:pt x="11142" y="6147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21"/>
            <p:cNvSpPr/>
            <p:nvPr/>
          </p:nvSpPr>
          <p:spPr>
            <a:xfrm>
              <a:off x="2952000" y="1481575"/>
              <a:ext cx="1533575" cy="888300"/>
            </a:xfrm>
            <a:custGeom>
              <a:rect b="b" l="l" r="r" t="t"/>
              <a:pathLst>
                <a:path extrusionOk="0" h="35532" w="61343">
                  <a:moveTo>
                    <a:pt x="30561" y="0"/>
                  </a:moveTo>
                  <a:lnTo>
                    <a:pt x="0" y="17754"/>
                  </a:lnTo>
                  <a:lnTo>
                    <a:pt x="11216" y="24243"/>
                  </a:lnTo>
                  <a:cubicBezTo>
                    <a:pt x="12360" y="23567"/>
                    <a:pt x="13868" y="23230"/>
                    <a:pt x="15381" y="23230"/>
                  </a:cubicBezTo>
                  <a:cubicBezTo>
                    <a:pt x="16880" y="23230"/>
                    <a:pt x="18384" y="23560"/>
                    <a:pt x="19542" y="24219"/>
                  </a:cubicBezTo>
                  <a:cubicBezTo>
                    <a:pt x="21843" y="25565"/>
                    <a:pt x="21843" y="27720"/>
                    <a:pt x="19566" y="29043"/>
                  </a:cubicBezTo>
                  <a:lnTo>
                    <a:pt x="30757" y="35532"/>
                  </a:lnTo>
                  <a:lnTo>
                    <a:pt x="41899" y="29043"/>
                  </a:lnTo>
                  <a:cubicBezTo>
                    <a:pt x="39597" y="27720"/>
                    <a:pt x="39597" y="25565"/>
                    <a:pt x="41875" y="24219"/>
                  </a:cubicBezTo>
                  <a:cubicBezTo>
                    <a:pt x="43025" y="23557"/>
                    <a:pt x="44531" y="23227"/>
                    <a:pt x="46037" y="23227"/>
                  </a:cubicBezTo>
                  <a:cubicBezTo>
                    <a:pt x="47544" y="23227"/>
                    <a:pt x="49050" y="23557"/>
                    <a:pt x="50200" y="24219"/>
                  </a:cubicBezTo>
                  <a:lnTo>
                    <a:pt x="61342" y="17754"/>
                  </a:lnTo>
                  <a:lnTo>
                    <a:pt x="305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21"/>
            <p:cNvSpPr/>
            <p:nvPr/>
          </p:nvSpPr>
          <p:spPr>
            <a:xfrm>
              <a:off x="3208500" y="2282925"/>
              <a:ext cx="43500" cy="213075"/>
            </a:xfrm>
            <a:custGeom>
              <a:rect b="b" l="l" r="r" t="t"/>
              <a:pathLst>
                <a:path extrusionOk="0" h="8523" w="1740">
                  <a:moveTo>
                    <a:pt x="1739" y="1"/>
                  </a:moveTo>
                  <a:lnTo>
                    <a:pt x="1739" y="16"/>
                  </a:lnTo>
                  <a:lnTo>
                    <a:pt x="1739" y="16"/>
                  </a:lnTo>
                  <a:cubicBezTo>
                    <a:pt x="1739" y="11"/>
                    <a:pt x="1739" y="6"/>
                    <a:pt x="1739" y="1"/>
                  </a:cubicBezTo>
                  <a:close/>
                  <a:moveTo>
                    <a:pt x="1739" y="16"/>
                  </a:moveTo>
                  <a:lnTo>
                    <a:pt x="1739" y="16"/>
                  </a:lnTo>
                  <a:cubicBezTo>
                    <a:pt x="1732" y="868"/>
                    <a:pt x="1145" y="1719"/>
                    <a:pt x="25" y="2376"/>
                  </a:cubicBezTo>
                  <a:lnTo>
                    <a:pt x="1" y="8522"/>
                  </a:lnTo>
                  <a:cubicBezTo>
                    <a:pt x="1152" y="7861"/>
                    <a:pt x="1715" y="7004"/>
                    <a:pt x="1715" y="6123"/>
                  </a:cubicBezTo>
                  <a:lnTo>
                    <a:pt x="1739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21"/>
            <p:cNvSpPr/>
            <p:nvPr/>
          </p:nvSpPr>
          <p:spPr>
            <a:xfrm>
              <a:off x="3210350" y="2504550"/>
              <a:ext cx="279175" cy="314700"/>
            </a:xfrm>
            <a:custGeom>
              <a:rect b="b" l="l" r="r" t="t"/>
              <a:pathLst>
                <a:path extrusionOk="0" h="12588" w="11167">
                  <a:moveTo>
                    <a:pt x="11167" y="0"/>
                  </a:moveTo>
                  <a:lnTo>
                    <a:pt x="25" y="6465"/>
                  </a:lnTo>
                  <a:lnTo>
                    <a:pt x="0" y="12587"/>
                  </a:lnTo>
                  <a:lnTo>
                    <a:pt x="11142" y="6122"/>
                  </a:lnTo>
                  <a:lnTo>
                    <a:pt x="11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21"/>
            <p:cNvSpPr/>
            <p:nvPr/>
          </p:nvSpPr>
          <p:spPr>
            <a:xfrm>
              <a:off x="2959950" y="2641375"/>
              <a:ext cx="251025" cy="237850"/>
            </a:xfrm>
            <a:custGeom>
              <a:rect b="b" l="l" r="r" t="t"/>
              <a:pathLst>
                <a:path extrusionOk="0" h="9514" w="10041">
                  <a:moveTo>
                    <a:pt x="5878" y="0"/>
                  </a:moveTo>
                  <a:cubicBezTo>
                    <a:pt x="4372" y="0"/>
                    <a:pt x="2866" y="331"/>
                    <a:pt x="1715" y="992"/>
                  </a:cubicBezTo>
                  <a:cubicBezTo>
                    <a:pt x="588" y="1653"/>
                    <a:pt x="25" y="2510"/>
                    <a:pt x="25" y="3392"/>
                  </a:cubicBezTo>
                  <a:lnTo>
                    <a:pt x="1" y="9498"/>
                  </a:lnTo>
                  <a:lnTo>
                    <a:pt x="1" y="9498"/>
                  </a:lnTo>
                  <a:cubicBezTo>
                    <a:pt x="7" y="8646"/>
                    <a:pt x="571" y="7796"/>
                    <a:pt x="1715" y="7139"/>
                  </a:cubicBezTo>
                  <a:cubicBezTo>
                    <a:pt x="2859" y="6462"/>
                    <a:pt x="4367" y="6125"/>
                    <a:pt x="5877" y="6125"/>
                  </a:cubicBezTo>
                  <a:cubicBezTo>
                    <a:pt x="7373" y="6125"/>
                    <a:pt x="8870" y="6456"/>
                    <a:pt x="10016" y="7114"/>
                  </a:cubicBezTo>
                  <a:lnTo>
                    <a:pt x="10041" y="992"/>
                  </a:lnTo>
                  <a:cubicBezTo>
                    <a:pt x="8890" y="331"/>
                    <a:pt x="7384" y="0"/>
                    <a:pt x="5878" y="0"/>
                  </a:cubicBezTo>
                  <a:close/>
                  <a:moveTo>
                    <a:pt x="1" y="9498"/>
                  </a:moveTo>
                  <a:cubicBezTo>
                    <a:pt x="0" y="9503"/>
                    <a:pt x="0" y="9509"/>
                    <a:pt x="0" y="9514"/>
                  </a:cubicBezTo>
                  <a:lnTo>
                    <a:pt x="1" y="9498"/>
                  </a:lnTo>
                  <a:close/>
                </a:path>
              </a:pathLst>
            </a:custGeom>
            <a:solidFill>
              <a:srgbClr val="D34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21"/>
            <p:cNvSpPr/>
            <p:nvPr/>
          </p:nvSpPr>
          <p:spPr>
            <a:xfrm>
              <a:off x="2724875" y="2786775"/>
              <a:ext cx="279175" cy="315300"/>
            </a:xfrm>
            <a:custGeom>
              <a:rect b="b" l="l" r="r" t="t"/>
              <a:pathLst>
                <a:path extrusionOk="0" h="12612" w="11167">
                  <a:moveTo>
                    <a:pt x="11167" y="0"/>
                  </a:moveTo>
                  <a:lnTo>
                    <a:pt x="25" y="6465"/>
                  </a:lnTo>
                  <a:lnTo>
                    <a:pt x="0" y="12611"/>
                  </a:lnTo>
                  <a:lnTo>
                    <a:pt x="11142" y="6122"/>
                  </a:lnTo>
                  <a:lnTo>
                    <a:pt x="11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21"/>
            <p:cNvSpPr/>
            <p:nvPr/>
          </p:nvSpPr>
          <p:spPr>
            <a:xfrm>
              <a:off x="1955325" y="2504550"/>
              <a:ext cx="770175" cy="597525"/>
            </a:xfrm>
            <a:custGeom>
              <a:rect b="b" l="l" r="r" t="t"/>
              <a:pathLst>
                <a:path extrusionOk="0" h="23901" w="30807">
                  <a:moveTo>
                    <a:pt x="25" y="0"/>
                  </a:moveTo>
                  <a:lnTo>
                    <a:pt x="1" y="6122"/>
                  </a:lnTo>
                  <a:lnTo>
                    <a:pt x="30782" y="23900"/>
                  </a:lnTo>
                  <a:lnTo>
                    <a:pt x="30807" y="1775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21"/>
            <p:cNvSpPr/>
            <p:nvPr/>
          </p:nvSpPr>
          <p:spPr>
            <a:xfrm>
              <a:off x="1955950" y="2060100"/>
              <a:ext cx="1533575" cy="888300"/>
            </a:xfrm>
            <a:custGeom>
              <a:rect b="b" l="l" r="r" t="t"/>
              <a:pathLst>
                <a:path extrusionOk="0" h="35532" w="61343">
                  <a:moveTo>
                    <a:pt x="30561" y="0"/>
                  </a:moveTo>
                  <a:lnTo>
                    <a:pt x="0" y="17778"/>
                  </a:lnTo>
                  <a:lnTo>
                    <a:pt x="30782" y="35532"/>
                  </a:lnTo>
                  <a:lnTo>
                    <a:pt x="41924" y="29067"/>
                  </a:lnTo>
                  <a:cubicBezTo>
                    <a:pt x="39622" y="27720"/>
                    <a:pt x="39597" y="25565"/>
                    <a:pt x="41875" y="24243"/>
                  </a:cubicBezTo>
                  <a:cubicBezTo>
                    <a:pt x="43026" y="23582"/>
                    <a:pt x="44532" y="23251"/>
                    <a:pt x="46038" y="23251"/>
                  </a:cubicBezTo>
                  <a:cubicBezTo>
                    <a:pt x="47544" y="23251"/>
                    <a:pt x="49050" y="23582"/>
                    <a:pt x="50201" y="24243"/>
                  </a:cubicBezTo>
                  <a:lnTo>
                    <a:pt x="61343" y="17778"/>
                  </a:lnTo>
                  <a:lnTo>
                    <a:pt x="50127" y="11289"/>
                  </a:lnTo>
                  <a:cubicBezTo>
                    <a:pt x="52404" y="9967"/>
                    <a:pt x="52404" y="7812"/>
                    <a:pt x="50103" y="6465"/>
                  </a:cubicBezTo>
                  <a:cubicBezTo>
                    <a:pt x="48957" y="5807"/>
                    <a:pt x="47459" y="5476"/>
                    <a:pt x="45960" y="5476"/>
                  </a:cubicBezTo>
                  <a:cubicBezTo>
                    <a:pt x="44447" y="5476"/>
                    <a:pt x="42933" y="5813"/>
                    <a:pt x="41777" y="6489"/>
                  </a:cubicBezTo>
                  <a:lnTo>
                    <a:pt x="305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21"/>
            <p:cNvSpPr/>
            <p:nvPr/>
          </p:nvSpPr>
          <p:spPr>
            <a:xfrm>
              <a:off x="4189250" y="2281700"/>
              <a:ext cx="44100" cy="214300"/>
            </a:xfrm>
            <a:custGeom>
              <a:rect b="b" l="l" r="r" t="t"/>
              <a:pathLst>
                <a:path extrusionOk="0" h="8572" w="1764">
                  <a:moveTo>
                    <a:pt x="25" y="1"/>
                  </a:moveTo>
                  <a:lnTo>
                    <a:pt x="0" y="6147"/>
                  </a:lnTo>
                  <a:cubicBezTo>
                    <a:pt x="0" y="7029"/>
                    <a:pt x="564" y="7886"/>
                    <a:pt x="1739" y="8571"/>
                  </a:cubicBezTo>
                  <a:lnTo>
                    <a:pt x="1763" y="2425"/>
                  </a:lnTo>
                  <a:cubicBezTo>
                    <a:pt x="588" y="1764"/>
                    <a:pt x="25" y="882"/>
                    <a:pt x="25" y="1"/>
                  </a:cubicBezTo>
                  <a:close/>
                </a:path>
              </a:pathLst>
            </a:custGeom>
            <a:solidFill>
              <a:srgbClr val="7181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21"/>
            <p:cNvSpPr/>
            <p:nvPr/>
          </p:nvSpPr>
          <p:spPr>
            <a:xfrm>
              <a:off x="3954150" y="2504550"/>
              <a:ext cx="280425" cy="315300"/>
            </a:xfrm>
            <a:custGeom>
              <a:rect b="b" l="l" r="r" t="t"/>
              <a:pathLst>
                <a:path extrusionOk="0" h="12612" w="11217">
                  <a:moveTo>
                    <a:pt x="25" y="0"/>
                  </a:moveTo>
                  <a:lnTo>
                    <a:pt x="1" y="6122"/>
                  </a:lnTo>
                  <a:lnTo>
                    <a:pt x="11216" y="12612"/>
                  </a:lnTo>
                  <a:lnTo>
                    <a:pt x="11216" y="646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21"/>
            <p:cNvSpPr/>
            <p:nvPr/>
          </p:nvSpPr>
          <p:spPr>
            <a:xfrm>
              <a:off x="4234550" y="2641375"/>
              <a:ext cx="251625" cy="238475"/>
            </a:xfrm>
            <a:custGeom>
              <a:rect b="b" l="l" r="r" t="t"/>
              <a:pathLst>
                <a:path extrusionOk="0" h="9539" w="10065">
                  <a:moveTo>
                    <a:pt x="4163" y="0"/>
                  </a:moveTo>
                  <a:cubicBezTo>
                    <a:pt x="2657" y="0"/>
                    <a:pt x="1151" y="331"/>
                    <a:pt x="0" y="992"/>
                  </a:cubicBezTo>
                  <a:lnTo>
                    <a:pt x="0" y="7139"/>
                  </a:lnTo>
                  <a:cubicBezTo>
                    <a:pt x="1139" y="6465"/>
                    <a:pt x="2639" y="6128"/>
                    <a:pt x="4142" y="6128"/>
                  </a:cubicBezTo>
                  <a:cubicBezTo>
                    <a:pt x="5645" y="6128"/>
                    <a:pt x="7151" y="6465"/>
                    <a:pt x="8302" y="7139"/>
                  </a:cubicBezTo>
                  <a:cubicBezTo>
                    <a:pt x="9477" y="7800"/>
                    <a:pt x="10040" y="8681"/>
                    <a:pt x="10040" y="9538"/>
                  </a:cubicBezTo>
                  <a:lnTo>
                    <a:pt x="10065" y="3416"/>
                  </a:lnTo>
                  <a:cubicBezTo>
                    <a:pt x="10065" y="2535"/>
                    <a:pt x="9477" y="1653"/>
                    <a:pt x="8326" y="992"/>
                  </a:cubicBezTo>
                  <a:cubicBezTo>
                    <a:pt x="7175" y="331"/>
                    <a:pt x="5669" y="0"/>
                    <a:pt x="4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21"/>
            <p:cNvSpPr/>
            <p:nvPr/>
          </p:nvSpPr>
          <p:spPr>
            <a:xfrm>
              <a:off x="4442700" y="2786775"/>
              <a:ext cx="281025" cy="315300"/>
            </a:xfrm>
            <a:custGeom>
              <a:rect b="b" l="l" r="r" t="t"/>
              <a:pathLst>
                <a:path extrusionOk="0" h="12612" w="11241">
                  <a:moveTo>
                    <a:pt x="25" y="0"/>
                  </a:moveTo>
                  <a:lnTo>
                    <a:pt x="0" y="6122"/>
                  </a:lnTo>
                  <a:lnTo>
                    <a:pt x="11216" y="12611"/>
                  </a:lnTo>
                  <a:lnTo>
                    <a:pt x="11240" y="646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21"/>
            <p:cNvSpPr/>
            <p:nvPr/>
          </p:nvSpPr>
          <p:spPr>
            <a:xfrm>
              <a:off x="4723075" y="2504550"/>
              <a:ext cx="764675" cy="597525"/>
            </a:xfrm>
            <a:custGeom>
              <a:rect b="b" l="l" r="r" t="t"/>
              <a:pathLst>
                <a:path extrusionOk="0" h="23901" w="30587">
                  <a:moveTo>
                    <a:pt x="30586" y="0"/>
                  </a:moveTo>
                  <a:lnTo>
                    <a:pt x="25" y="17754"/>
                  </a:lnTo>
                  <a:lnTo>
                    <a:pt x="1" y="23900"/>
                  </a:lnTo>
                  <a:lnTo>
                    <a:pt x="1" y="23900"/>
                  </a:lnTo>
                  <a:lnTo>
                    <a:pt x="30586" y="6122"/>
                  </a:lnTo>
                  <a:lnTo>
                    <a:pt x="30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21"/>
            <p:cNvSpPr/>
            <p:nvPr/>
          </p:nvSpPr>
          <p:spPr>
            <a:xfrm>
              <a:off x="3954775" y="2060100"/>
              <a:ext cx="1532975" cy="888300"/>
            </a:xfrm>
            <a:custGeom>
              <a:rect b="b" l="l" r="r" t="t"/>
              <a:pathLst>
                <a:path extrusionOk="0" h="35532" w="61319">
                  <a:moveTo>
                    <a:pt x="30561" y="0"/>
                  </a:moveTo>
                  <a:lnTo>
                    <a:pt x="19419" y="6465"/>
                  </a:lnTo>
                  <a:cubicBezTo>
                    <a:pt x="18268" y="5804"/>
                    <a:pt x="16762" y="5473"/>
                    <a:pt x="15259" y="5473"/>
                  </a:cubicBezTo>
                  <a:cubicBezTo>
                    <a:pt x="13757" y="5473"/>
                    <a:pt x="12257" y="5804"/>
                    <a:pt x="11118" y="6465"/>
                  </a:cubicBezTo>
                  <a:cubicBezTo>
                    <a:pt x="8816" y="7812"/>
                    <a:pt x="8816" y="9967"/>
                    <a:pt x="11142" y="11289"/>
                  </a:cubicBezTo>
                  <a:lnTo>
                    <a:pt x="0" y="17778"/>
                  </a:lnTo>
                  <a:lnTo>
                    <a:pt x="11216" y="24243"/>
                  </a:lnTo>
                  <a:cubicBezTo>
                    <a:pt x="12355" y="23582"/>
                    <a:pt x="13854" y="23251"/>
                    <a:pt x="15357" y="23251"/>
                  </a:cubicBezTo>
                  <a:cubicBezTo>
                    <a:pt x="16860" y="23251"/>
                    <a:pt x="18366" y="23582"/>
                    <a:pt x="19517" y="24243"/>
                  </a:cubicBezTo>
                  <a:cubicBezTo>
                    <a:pt x="21819" y="25565"/>
                    <a:pt x="21844" y="27720"/>
                    <a:pt x="19542" y="29067"/>
                  </a:cubicBezTo>
                  <a:lnTo>
                    <a:pt x="30757" y="35532"/>
                  </a:lnTo>
                  <a:lnTo>
                    <a:pt x="61318" y="17778"/>
                  </a:lnTo>
                  <a:lnTo>
                    <a:pt x="30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21"/>
            <p:cNvSpPr/>
            <p:nvPr/>
          </p:nvSpPr>
          <p:spPr>
            <a:xfrm>
              <a:off x="4211275" y="2861450"/>
              <a:ext cx="42900" cy="213075"/>
            </a:xfrm>
            <a:custGeom>
              <a:rect b="b" l="l" r="r" t="t"/>
              <a:pathLst>
                <a:path extrusionOk="0" h="8523" w="1716">
                  <a:moveTo>
                    <a:pt x="1715" y="1"/>
                  </a:moveTo>
                  <a:cubicBezTo>
                    <a:pt x="1715" y="858"/>
                    <a:pt x="1152" y="1739"/>
                    <a:pt x="25" y="2400"/>
                  </a:cubicBezTo>
                  <a:lnTo>
                    <a:pt x="1" y="8522"/>
                  </a:lnTo>
                  <a:cubicBezTo>
                    <a:pt x="1127" y="7861"/>
                    <a:pt x="1691" y="7004"/>
                    <a:pt x="1715" y="6147"/>
                  </a:cubicBezTo>
                  <a:lnTo>
                    <a:pt x="1715" y="1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21"/>
            <p:cNvSpPr/>
            <p:nvPr/>
          </p:nvSpPr>
          <p:spPr>
            <a:xfrm>
              <a:off x="3193200" y="2860850"/>
              <a:ext cx="44100" cy="213675"/>
            </a:xfrm>
            <a:custGeom>
              <a:rect b="b" l="l" r="r" t="t"/>
              <a:pathLst>
                <a:path extrusionOk="0" h="8547" w="1764">
                  <a:moveTo>
                    <a:pt x="25" y="0"/>
                  </a:moveTo>
                  <a:lnTo>
                    <a:pt x="0" y="6122"/>
                  </a:lnTo>
                  <a:cubicBezTo>
                    <a:pt x="0" y="7004"/>
                    <a:pt x="588" y="7885"/>
                    <a:pt x="1739" y="8546"/>
                  </a:cubicBezTo>
                  <a:lnTo>
                    <a:pt x="1764" y="2424"/>
                  </a:lnTo>
                  <a:cubicBezTo>
                    <a:pt x="588" y="1739"/>
                    <a:pt x="25" y="857"/>
                    <a:pt x="25" y="0"/>
                  </a:cubicBez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21"/>
            <p:cNvSpPr/>
            <p:nvPr/>
          </p:nvSpPr>
          <p:spPr>
            <a:xfrm>
              <a:off x="3453375" y="3540375"/>
              <a:ext cx="161650" cy="60625"/>
            </a:xfrm>
            <a:custGeom>
              <a:rect b="b" l="l" r="r" t="t"/>
              <a:pathLst>
                <a:path extrusionOk="0" h="2425" w="6466">
                  <a:moveTo>
                    <a:pt x="1" y="1617"/>
                  </a:moveTo>
                  <a:cubicBezTo>
                    <a:pt x="1" y="1617"/>
                    <a:pt x="295" y="1715"/>
                    <a:pt x="1005" y="2009"/>
                  </a:cubicBezTo>
                  <a:cubicBezTo>
                    <a:pt x="1715" y="2327"/>
                    <a:pt x="3233" y="2425"/>
                    <a:pt x="4188" y="2254"/>
                  </a:cubicBezTo>
                  <a:cubicBezTo>
                    <a:pt x="5143" y="2107"/>
                    <a:pt x="6466" y="1911"/>
                    <a:pt x="6196" y="1543"/>
                  </a:cubicBezTo>
                  <a:cubicBezTo>
                    <a:pt x="5951" y="1201"/>
                    <a:pt x="1152" y="1"/>
                    <a:pt x="956" y="99"/>
                  </a:cubicBezTo>
                  <a:cubicBezTo>
                    <a:pt x="760" y="197"/>
                    <a:pt x="1" y="1617"/>
                    <a:pt x="1" y="1617"/>
                  </a:cubicBezTo>
                  <a:close/>
                </a:path>
              </a:pathLst>
            </a:custGeom>
            <a:solidFill>
              <a:srgbClr val="F2AD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21"/>
            <p:cNvSpPr/>
            <p:nvPr/>
          </p:nvSpPr>
          <p:spPr>
            <a:xfrm>
              <a:off x="2958125" y="3083075"/>
              <a:ext cx="769550" cy="597525"/>
            </a:xfrm>
            <a:custGeom>
              <a:rect b="b" l="l" r="r" t="t"/>
              <a:pathLst>
                <a:path extrusionOk="0" h="23901" w="30782">
                  <a:moveTo>
                    <a:pt x="24" y="0"/>
                  </a:moveTo>
                  <a:lnTo>
                    <a:pt x="0" y="6147"/>
                  </a:lnTo>
                  <a:lnTo>
                    <a:pt x="30757" y="23900"/>
                  </a:lnTo>
                  <a:lnTo>
                    <a:pt x="30781" y="1775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21"/>
            <p:cNvSpPr/>
            <p:nvPr/>
          </p:nvSpPr>
          <p:spPr>
            <a:xfrm>
              <a:off x="3727025" y="3083075"/>
              <a:ext cx="764675" cy="597525"/>
            </a:xfrm>
            <a:custGeom>
              <a:rect b="b" l="l" r="r" t="t"/>
              <a:pathLst>
                <a:path extrusionOk="0" h="23901" w="30587">
                  <a:moveTo>
                    <a:pt x="30586" y="0"/>
                  </a:moveTo>
                  <a:lnTo>
                    <a:pt x="25" y="17754"/>
                  </a:lnTo>
                  <a:lnTo>
                    <a:pt x="1" y="23900"/>
                  </a:lnTo>
                  <a:lnTo>
                    <a:pt x="30586" y="6147"/>
                  </a:lnTo>
                  <a:lnTo>
                    <a:pt x="30586" y="0"/>
                  </a:ln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21"/>
            <p:cNvSpPr/>
            <p:nvPr/>
          </p:nvSpPr>
          <p:spPr>
            <a:xfrm>
              <a:off x="2958725" y="2639225"/>
              <a:ext cx="1532975" cy="887700"/>
            </a:xfrm>
            <a:custGeom>
              <a:rect b="b" l="l" r="r" t="t"/>
              <a:pathLst>
                <a:path extrusionOk="0" h="35508" w="61319">
                  <a:moveTo>
                    <a:pt x="30561" y="1"/>
                  </a:moveTo>
                  <a:lnTo>
                    <a:pt x="19419" y="6465"/>
                  </a:lnTo>
                  <a:cubicBezTo>
                    <a:pt x="18269" y="5804"/>
                    <a:pt x="16763" y="5474"/>
                    <a:pt x="15260" y="5474"/>
                  </a:cubicBezTo>
                  <a:cubicBezTo>
                    <a:pt x="13757" y="5474"/>
                    <a:pt x="12257" y="5804"/>
                    <a:pt x="11118" y="6465"/>
                  </a:cubicBezTo>
                  <a:cubicBezTo>
                    <a:pt x="8816" y="7788"/>
                    <a:pt x="8841" y="9943"/>
                    <a:pt x="11143" y="11289"/>
                  </a:cubicBezTo>
                  <a:lnTo>
                    <a:pt x="0" y="17754"/>
                  </a:lnTo>
                  <a:lnTo>
                    <a:pt x="30757" y="35508"/>
                  </a:lnTo>
                  <a:lnTo>
                    <a:pt x="61318" y="17754"/>
                  </a:lnTo>
                  <a:lnTo>
                    <a:pt x="50127" y="11289"/>
                  </a:lnTo>
                  <a:cubicBezTo>
                    <a:pt x="52405" y="9943"/>
                    <a:pt x="52380" y="7788"/>
                    <a:pt x="50103" y="6465"/>
                  </a:cubicBezTo>
                  <a:cubicBezTo>
                    <a:pt x="48940" y="5804"/>
                    <a:pt x="47428" y="5474"/>
                    <a:pt x="45922" y="5474"/>
                  </a:cubicBezTo>
                  <a:cubicBezTo>
                    <a:pt x="44416" y="5474"/>
                    <a:pt x="42916" y="5804"/>
                    <a:pt x="41777" y="6465"/>
                  </a:cubicBezTo>
                  <a:lnTo>
                    <a:pt x="30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21"/>
            <p:cNvSpPr/>
            <p:nvPr/>
          </p:nvSpPr>
          <p:spPr>
            <a:xfrm>
              <a:off x="3558075" y="3050000"/>
              <a:ext cx="171425" cy="65700"/>
            </a:xfrm>
            <a:custGeom>
              <a:rect b="b" l="l" r="r" t="t"/>
              <a:pathLst>
                <a:path extrusionOk="0" h="2628" w="6857">
                  <a:moveTo>
                    <a:pt x="0" y="1"/>
                  </a:moveTo>
                  <a:lnTo>
                    <a:pt x="0" y="638"/>
                  </a:lnTo>
                  <a:cubicBezTo>
                    <a:pt x="0" y="1152"/>
                    <a:pt x="343" y="1666"/>
                    <a:pt x="1029" y="2058"/>
                  </a:cubicBezTo>
                  <a:cubicBezTo>
                    <a:pt x="1690" y="2437"/>
                    <a:pt x="2565" y="2627"/>
                    <a:pt x="3441" y="2627"/>
                  </a:cubicBezTo>
                  <a:cubicBezTo>
                    <a:pt x="4316" y="2627"/>
                    <a:pt x="5192" y="2437"/>
                    <a:pt x="5853" y="2058"/>
                  </a:cubicBezTo>
                  <a:cubicBezTo>
                    <a:pt x="6514" y="1666"/>
                    <a:pt x="6857" y="1152"/>
                    <a:pt x="6857" y="662"/>
                  </a:cubicBezTo>
                  <a:lnTo>
                    <a:pt x="6857" y="25"/>
                  </a:lnTo>
                  <a:cubicBezTo>
                    <a:pt x="6857" y="515"/>
                    <a:pt x="6514" y="1029"/>
                    <a:pt x="5853" y="1397"/>
                  </a:cubicBezTo>
                  <a:cubicBezTo>
                    <a:pt x="5192" y="1789"/>
                    <a:pt x="4316" y="1984"/>
                    <a:pt x="3441" y="1984"/>
                  </a:cubicBezTo>
                  <a:cubicBezTo>
                    <a:pt x="2565" y="1984"/>
                    <a:pt x="1690" y="1789"/>
                    <a:pt x="1029" y="1397"/>
                  </a:cubicBezTo>
                  <a:cubicBezTo>
                    <a:pt x="343" y="1029"/>
                    <a:pt x="0" y="515"/>
                    <a:pt x="0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21"/>
            <p:cNvSpPr/>
            <p:nvPr/>
          </p:nvSpPr>
          <p:spPr>
            <a:xfrm>
              <a:off x="3550100" y="3000425"/>
              <a:ext cx="187975" cy="99200"/>
            </a:xfrm>
            <a:custGeom>
              <a:rect b="b" l="l" r="r" t="t"/>
              <a:pathLst>
                <a:path extrusionOk="0" h="3968" w="7519">
                  <a:moveTo>
                    <a:pt x="3738" y="0"/>
                  </a:moveTo>
                  <a:cubicBezTo>
                    <a:pt x="2860" y="0"/>
                    <a:pt x="1984" y="196"/>
                    <a:pt x="1323" y="588"/>
                  </a:cubicBezTo>
                  <a:cubicBezTo>
                    <a:pt x="1" y="1372"/>
                    <a:pt x="1" y="2621"/>
                    <a:pt x="1348" y="3380"/>
                  </a:cubicBezTo>
                  <a:cubicBezTo>
                    <a:pt x="2009" y="3772"/>
                    <a:pt x="2884" y="3967"/>
                    <a:pt x="3760" y="3967"/>
                  </a:cubicBezTo>
                  <a:cubicBezTo>
                    <a:pt x="4635" y="3967"/>
                    <a:pt x="5511" y="3772"/>
                    <a:pt x="6172" y="3380"/>
                  </a:cubicBezTo>
                  <a:cubicBezTo>
                    <a:pt x="7519" y="2621"/>
                    <a:pt x="7494" y="1372"/>
                    <a:pt x="6172" y="588"/>
                  </a:cubicBezTo>
                  <a:cubicBezTo>
                    <a:pt x="5498" y="196"/>
                    <a:pt x="4617" y="0"/>
                    <a:pt x="3738" y="0"/>
                  </a:cubicBez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21"/>
            <p:cNvSpPr/>
            <p:nvPr/>
          </p:nvSpPr>
          <p:spPr>
            <a:xfrm>
              <a:off x="3371350" y="2529575"/>
              <a:ext cx="502025" cy="650850"/>
            </a:xfrm>
            <a:custGeom>
              <a:rect b="b" l="l" r="r" t="t"/>
              <a:pathLst>
                <a:path extrusionOk="0" h="26034" w="20081">
                  <a:moveTo>
                    <a:pt x="20053" y="698"/>
                  </a:moveTo>
                  <a:lnTo>
                    <a:pt x="20081" y="713"/>
                  </a:lnTo>
                  <a:cubicBezTo>
                    <a:pt x="20072" y="708"/>
                    <a:pt x="20062" y="703"/>
                    <a:pt x="20053" y="698"/>
                  </a:cubicBezTo>
                  <a:close/>
                  <a:moveTo>
                    <a:pt x="18679" y="0"/>
                  </a:moveTo>
                  <a:cubicBezTo>
                    <a:pt x="18529" y="0"/>
                    <a:pt x="18366" y="50"/>
                    <a:pt x="18195" y="150"/>
                  </a:cubicBezTo>
                  <a:lnTo>
                    <a:pt x="1102" y="10019"/>
                  </a:lnTo>
                  <a:cubicBezTo>
                    <a:pt x="490" y="10362"/>
                    <a:pt x="0" y="11219"/>
                    <a:pt x="0" y="11929"/>
                  </a:cubicBezTo>
                  <a:lnTo>
                    <a:pt x="25" y="24687"/>
                  </a:lnTo>
                  <a:cubicBezTo>
                    <a:pt x="25" y="25054"/>
                    <a:pt x="147" y="25299"/>
                    <a:pt x="343" y="25397"/>
                  </a:cubicBezTo>
                  <a:lnTo>
                    <a:pt x="1399" y="26007"/>
                  </a:lnTo>
                  <a:lnTo>
                    <a:pt x="1399" y="26007"/>
                  </a:lnTo>
                  <a:cubicBezTo>
                    <a:pt x="1230" y="25896"/>
                    <a:pt x="1127" y="25661"/>
                    <a:pt x="1127" y="25324"/>
                  </a:cubicBezTo>
                  <a:lnTo>
                    <a:pt x="1102" y="12566"/>
                  </a:lnTo>
                  <a:cubicBezTo>
                    <a:pt x="1102" y="11855"/>
                    <a:pt x="1592" y="10998"/>
                    <a:pt x="2204" y="10655"/>
                  </a:cubicBezTo>
                  <a:lnTo>
                    <a:pt x="19297" y="787"/>
                  </a:lnTo>
                  <a:cubicBezTo>
                    <a:pt x="19468" y="687"/>
                    <a:pt x="19640" y="637"/>
                    <a:pt x="19792" y="637"/>
                  </a:cubicBezTo>
                  <a:cubicBezTo>
                    <a:pt x="19888" y="637"/>
                    <a:pt x="19977" y="657"/>
                    <a:pt x="20053" y="698"/>
                  </a:cubicBezTo>
                  <a:lnTo>
                    <a:pt x="20053" y="698"/>
                  </a:lnTo>
                  <a:lnTo>
                    <a:pt x="18979" y="77"/>
                  </a:lnTo>
                  <a:cubicBezTo>
                    <a:pt x="18887" y="26"/>
                    <a:pt x="18786" y="0"/>
                    <a:pt x="18679" y="0"/>
                  </a:cubicBezTo>
                  <a:close/>
                  <a:moveTo>
                    <a:pt x="1399" y="26007"/>
                  </a:moveTo>
                  <a:cubicBezTo>
                    <a:pt x="1414" y="26017"/>
                    <a:pt x="1429" y="26026"/>
                    <a:pt x="1445" y="26034"/>
                  </a:cubicBezTo>
                  <a:lnTo>
                    <a:pt x="1399" y="26007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21"/>
            <p:cNvSpPr/>
            <p:nvPr/>
          </p:nvSpPr>
          <p:spPr>
            <a:xfrm>
              <a:off x="3398900" y="2545650"/>
              <a:ext cx="483050" cy="636925"/>
            </a:xfrm>
            <a:custGeom>
              <a:rect b="b" l="l" r="r" t="t"/>
              <a:pathLst>
                <a:path extrusionOk="0" h="25477" w="19322">
                  <a:moveTo>
                    <a:pt x="18680" y="0"/>
                  </a:moveTo>
                  <a:cubicBezTo>
                    <a:pt x="18534" y="0"/>
                    <a:pt x="18369" y="46"/>
                    <a:pt x="18195" y="144"/>
                  </a:cubicBezTo>
                  <a:lnTo>
                    <a:pt x="1102" y="10012"/>
                  </a:lnTo>
                  <a:cubicBezTo>
                    <a:pt x="490" y="10355"/>
                    <a:pt x="0" y="11212"/>
                    <a:pt x="0" y="11923"/>
                  </a:cubicBezTo>
                  <a:lnTo>
                    <a:pt x="25" y="24681"/>
                  </a:lnTo>
                  <a:cubicBezTo>
                    <a:pt x="25" y="25182"/>
                    <a:pt x="281" y="25476"/>
                    <a:pt x="648" y="25476"/>
                  </a:cubicBezTo>
                  <a:cubicBezTo>
                    <a:pt x="800" y="25476"/>
                    <a:pt x="971" y="25425"/>
                    <a:pt x="1151" y="25317"/>
                  </a:cubicBezTo>
                  <a:lnTo>
                    <a:pt x="18219" y="15473"/>
                  </a:lnTo>
                  <a:cubicBezTo>
                    <a:pt x="18832" y="15106"/>
                    <a:pt x="19321" y="14249"/>
                    <a:pt x="19321" y="13563"/>
                  </a:cubicBezTo>
                  <a:lnTo>
                    <a:pt x="19297" y="781"/>
                  </a:lnTo>
                  <a:cubicBezTo>
                    <a:pt x="19297" y="290"/>
                    <a:pt x="19046" y="0"/>
                    <a:pt x="18680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21"/>
            <p:cNvSpPr/>
            <p:nvPr/>
          </p:nvSpPr>
          <p:spPr>
            <a:xfrm>
              <a:off x="3418475" y="2567600"/>
              <a:ext cx="443875" cy="554075"/>
            </a:xfrm>
            <a:custGeom>
              <a:rect b="b" l="l" r="r" t="t"/>
              <a:pathLst>
                <a:path extrusionOk="0" h="22163" w="17755">
                  <a:moveTo>
                    <a:pt x="17730" y="1"/>
                  </a:moveTo>
                  <a:lnTo>
                    <a:pt x="17265" y="270"/>
                  </a:lnTo>
                  <a:lnTo>
                    <a:pt x="16236" y="858"/>
                  </a:lnTo>
                  <a:lnTo>
                    <a:pt x="2474" y="8792"/>
                  </a:lnTo>
                  <a:lnTo>
                    <a:pt x="1" y="10236"/>
                  </a:lnTo>
                  <a:lnTo>
                    <a:pt x="1" y="11045"/>
                  </a:lnTo>
                  <a:lnTo>
                    <a:pt x="25" y="17118"/>
                  </a:lnTo>
                  <a:lnTo>
                    <a:pt x="25" y="22162"/>
                  </a:lnTo>
                  <a:lnTo>
                    <a:pt x="10898" y="15893"/>
                  </a:lnTo>
                  <a:lnTo>
                    <a:pt x="12612" y="14914"/>
                  </a:lnTo>
                  <a:lnTo>
                    <a:pt x="17755" y="11926"/>
                  </a:lnTo>
                  <a:lnTo>
                    <a:pt x="17730" y="2449"/>
                  </a:lnTo>
                  <a:lnTo>
                    <a:pt x="177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21"/>
            <p:cNvSpPr/>
            <p:nvPr/>
          </p:nvSpPr>
          <p:spPr>
            <a:xfrm>
              <a:off x="3419100" y="2567600"/>
              <a:ext cx="442650" cy="274900"/>
            </a:xfrm>
            <a:custGeom>
              <a:rect b="b" l="l" r="r" t="t"/>
              <a:pathLst>
                <a:path extrusionOk="0" h="10996" w="17706">
                  <a:moveTo>
                    <a:pt x="17705" y="1"/>
                  </a:moveTo>
                  <a:lnTo>
                    <a:pt x="2449" y="8792"/>
                  </a:lnTo>
                  <a:lnTo>
                    <a:pt x="0" y="10212"/>
                  </a:lnTo>
                  <a:lnTo>
                    <a:pt x="0" y="10996"/>
                  </a:lnTo>
                  <a:lnTo>
                    <a:pt x="17705" y="760"/>
                  </a:lnTo>
                  <a:lnTo>
                    <a:pt x="17705" y="1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21"/>
            <p:cNvSpPr/>
            <p:nvPr/>
          </p:nvSpPr>
          <p:spPr>
            <a:xfrm>
              <a:off x="3442975" y="2856600"/>
              <a:ext cx="27575" cy="36175"/>
            </a:xfrm>
            <a:custGeom>
              <a:rect b="b" l="l" r="r" t="t"/>
              <a:pathLst>
                <a:path extrusionOk="0" h="1447" w="1103">
                  <a:moveTo>
                    <a:pt x="796" y="1"/>
                  </a:moveTo>
                  <a:cubicBezTo>
                    <a:pt x="725" y="1"/>
                    <a:pt x="646" y="24"/>
                    <a:pt x="564" y="72"/>
                  </a:cubicBezTo>
                  <a:cubicBezTo>
                    <a:pt x="245" y="268"/>
                    <a:pt x="0" y="684"/>
                    <a:pt x="0" y="1052"/>
                  </a:cubicBezTo>
                  <a:cubicBezTo>
                    <a:pt x="0" y="1309"/>
                    <a:pt x="121" y="1446"/>
                    <a:pt x="302" y="1446"/>
                  </a:cubicBezTo>
                  <a:cubicBezTo>
                    <a:pt x="380" y="1446"/>
                    <a:pt x="468" y="1421"/>
                    <a:pt x="564" y="1370"/>
                  </a:cubicBezTo>
                  <a:cubicBezTo>
                    <a:pt x="858" y="1199"/>
                    <a:pt x="1102" y="758"/>
                    <a:pt x="1102" y="415"/>
                  </a:cubicBezTo>
                  <a:cubicBezTo>
                    <a:pt x="1102" y="151"/>
                    <a:pt x="976" y="1"/>
                    <a:pt x="796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21"/>
            <p:cNvSpPr/>
            <p:nvPr/>
          </p:nvSpPr>
          <p:spPr>
            <a:xfrm>
              <a:off x="3442975" y="2905800"/>
              <a:ext cx="27575" cy="36225"/>
            </a:xfrm>
            <a:custGeom>
              <a:rect b="b" l="l" r="r" t="t"/>
              <a:pathLst>
                <a:path extrusionOk="0" h="1449" w="1103">
                  <a:moveTo>
                    <a:pt x="811" y="1"/>
                  </a:moveTo>
                  <a:cubicBezTo>
                    <a:pt x="737" y="1"/>
                    <a:pt x="652" y="29"/>
                    <a:pt x="564" y="88"/>
                  </a:cubicBezTo>
                  <a:cubicBezTo>
                    <a:pt x="245" y="259"/>
                    <a:pt x="0" y="700"/>
                    <a:pt x="0" y="1043"/>
                  </a:cubicBezTo>
                  <a:cubicBezTo>
                    <a:pt x="0" y="1299"/>
                    <a:pt x="120" y="1448"/>
                    <a:pt x="300" y="1448"/>
                  </a:cubicBezTo>
                  <a:cubicBezTo>
                    <a:pt x="378" y="1448"/>
                    <a:pt x="468" y="1420"/>
                    <a:pt x="564" y="1361"/>
                  </a:cubicBezTo>
                  <a:cubicBezTo>
                    <a:pt x="858" y="1190"/>
                    <a:pt x="1102" y="773"/>
                    <a:pt x="1102" y="406"/>
                  </a:cubicBezTo>
                  <a:cubicBezTo>
                    <a:pt x="1102" y="150"/>
                    <a:pt x="983" y="1"/>
                    <a:pt x="811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21"/>
            <p:cNvSpPr/>
            <p:nvPr/>
          </p:nvSpPr>
          <p:spPr>
            <a:xfrm>
              <a:off x="3442975" y="2954550"/>
              <a:ext cx="27575" cy="36050"/>
            </a:xfrm>
            <a:custGeom>
              <a:rect b="b" l="l" r="r" t="t"/>
              <a:pathLst>
                <a:path extrusionOk="0" h="1442" w="1103">
                  <a:moveTo>
                    <a:pt x="798" y="0"/>
                  </a:moveTo>
                  <a:cubicBezTo>
                    <a:pt x="727" y="0"/>
                    <a:pt x="647" y="23"/>
                    <a:pt x="564" y="72"/>
                  </a:cubicBezTo>
                  <a:cubicBezTo>
                    <a:pt x="245" y="268"/>
                    <a:pt x="0" y="684"/>
                    <a:pt x="0" y="1052"/>
                  </a:cubicBezTo>
                  <a:cubicBezTo>
                    <a:pt x="0" y="1297"/>
                    <a:pt x="126" y="1442"/>
                    <a:pt x="314" y="1442"/>
                  </a:cubicBezTo>
                  <a:cubicBezTo>
                    <a:pt x="388" y="1442"/>
                    <a:pt x="473" y="1419"/>
                    <a:pt x="564" y="1370"/>
                  </a:cubicBezTo>
                  <a:cubicBezTo>
                    <a:pt x="858" y="1199"/>
                    <a:pt x="1102" y="758"/>
                    <a:pt x="1102" y="391"/>
                  </a:cubicBezTo>
                  <a:cubicBezTo>
                    <a:pt x="1102" y="145"/>
                    <a:pt x="977" y="0"/>
                    <a:pt x="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21"/>
            <p:cNvSpPr/>
            <p:nvPr/>
          </p:nvSpPr>
          <p:spPr>
            <a:xfrm>
              <a:off x="3449100" y="3119700"/>
              <a:ext cx="19600" cy="25925"/>
            </a:xfrm>
            <a:custGeom>
              <a:rect b="b" l="l" r="r" t="t"/>
              <a:pathLst>
                <a:path extrusionOk="0" h="1037" w="784">
                  <a:moveTo>
                    <a:pt x="570" y="1"/>
                  </a:moveTo>
                  <a:cubicBezTo>
                    <a:pt x="517" y="1"/>
                    <a:pt x="457" y="18"/>
                    <a:pt x="392" y="54"/>
                  </a:cubicBezTo>
                  <a:cubicBezTo>
                    <a:pt x="172" y="176"/>
                    <a:pt x="0" y="494"/>
                    <a:pt x="0" y="739"/>
                  </a:cubicBezTo>
                  <a:cubicBezTo>
                    <a:pt x="0" y="931"/>
                    <a:pt x="88" y="1036"/>
                    <a:pt x="217" y="1036"/>
                  </a:cubicBezTo>
                  <a:cubicBezTo>
                    <a:pt x="270" y="1036"/>
                    <a:pt x="329" y="1019"/>
                    <a:pt x="392" y="984"/>
                  </a:cubicBezTo>
                  <a:cubicBezTo>
                    <a:pt x="613" y="837"/>
                    <a:pt x="784" y="543"/>
                    <a:pt x="784" y="274"/>
                  </a:cubicBezTo>
                  <a:cubicBezTo>
                    <a:pt x="784" y="101"/>
                    <a:pt x="698" y="1"/>
                    <a:pt x="570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21"/>
            <p:cNvSpPr/>
            <p:nvPr/>
          </p:nvSpPr>
          <p:spPr>
            <a:xfrm>
              <a:off x="3899675" y="2955125"/>
              <a:ext cx="318375" cy="184300"/>
            </a:xfrm>
            <a:custGeom>
              <a:rect b="b" l="l" r="r" t="t"/>
              <a:pathLst>
                <a:path extrusionOk="0" h="7372" w="12735">
                  <a:moveTo>
                    <a:pt x="7273" y="0"/>
                  </a:moveTo>
                  <a:lnTo>
                    <a:pt x="0" y="4212"/>
                  </a:lnTo>
                  <a:lnTo>
                    <a:pt x="5461" y="7371"/>
                  </a:lnTo>
                  <a:lnTo>
                    <a:pt x="12734" y="3159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21"/>
            <p:cNvSpPr/>
            <p:nvPr/>
          </p:nvSpPr>
          <p:spPr>
            <a:xfrm>
              <a:off x="4036200" y="3034100"/>
              <a:ext cx="181850" cy="110825"/>
            </a:xfrm>
            <a:custGeom>
              <a:rect b="b" l="l" r="r" t="t"/>
              <a:pathLst>
                <a:path extrusionOk="0" h="4433" w="7274">
                  <a:moveTo>
                    <a:pt x="7273" y="0"/>
                  </a:moveTo>
                  <a:lnTo>
                    <a:pt x="0" y="4212"/>
                  </a:lnTo>
                  <a:lnTo>
                    <a:pt x="0" y="4433"/>
                  </a:lnTo>
                  <a:lnTo>
                    <a:pt x="7273" y="245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21"/>
            <p:cNvSpPr/>
            <p:nvPr/>
          </p:nvSpPr>
          <p:spPr>
            <a:xfrm>
              <a:off x="3899675" y="3060425"/>
              <a:ext cx="136550" cy="84500"/>
            </a:xfrm>
            <a:custGeom>
              <a:rect b="b" l="l" r="r" t="t"/>
              <a:pathLst>
                <a:path extrusionOk="0" h="3380" w="5462">
                  <a:moveTo>
                    <a:pt x="0" y="0"/>
                  </a:moveTo>
                  <a:lnTo>
                    <a:pt x="0" y="221"/>
                  </a:lnTo>
                  <a:lnTo>
                    <a:pt x="5461" y="3380"/>
                  </a:lnTo>
                  <a:lnTo>
                    <a:pt x="5461" y="3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21"/>
            <p:cNvSpPr/>
            <p:nvPr/>
          </p:nvSpPr>
          <p:spPr>
            <a:xfrm>
              <a:off x="3548875" y="3234900"/>
              <a:ext cx="133500" cy="89400"/>
            </a:xfrm>
            <a:custGeom>
              <a:rect b="b" l="l" r="r" t="t"/>
              <a:pathLst>
                <a:path extrusionOk="0" h="3576" w="5340">
                  <a:moveTo>
                    <a:pt x="1" y="0"/>
                  </a:moveTo>
                  <a:lnTo>
                    <a:pt x="1" y="466"/>
                  </a:lnTo>
                  <a:lnTo>
                    <a:pt x="5339" y="3576"/>
                  </a:lnTo>
                  <a:lnTo>
                    <a:pt x="5339" y="31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21"/>
            <p:cNvSpPr/>
            <p:nvPr/>
          </p:nvSpPr>
          <p:spPr>
            <a:xfrm>
              <a:off x="3682350" y="3141850"/>
              <a:ext cx="295100" cy="182450"/>
            </a:xfrm>
            <a:custGeom>
              <a:rect b="b" l="l" r="r" t="t"/>
              <a:pathLst>
                <a:path extrusionOk="0" h="7298" w="11804">
                  <a:moveTo>
                    <a:pt x="11803" y="0"/>
                  </a:moveTo>
                  <a:lnTo>
                    <a:pt x="0" y="6832"/>
                  </a:lnTo>
                  <a:lnTo>
                    <a:pt x="0" y="7298"/>
                  </a:lnTo>
                  <a:lnTo>
                    <a:pt x="11803" y="465"/>
                  </a:lnTo>
                  <a:lnTo>
                    <a:pt x="11803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21"/>
            <p:cNvSpPr/>
            <p:nvPr/>
          </p:nvSpPr>
          <p:spPr>
            <a:xfrm>
              <a:off x="3548875" y="3064100"/>
              <a:ext cx="428575" cy="248575"/>
            </a:xfrm>
            <a:custGeom>
              <a:rect b="b" l="l" r="r" t="t"/>
              <a:pathLst>
                <a:path extrusionOk="0" h="9943" w="17143">
                  <a:moveTo>
                    <a:pt x="11804" y="0"/>
                  </a:moveTo>
                  <a:lnTo>
                    <a:pt x="1" y="6832"/>
                  </a:lnTo>
                  <a:lnTo>
                    <a:pt x="5339" y="9942"/>
                  </a:lnTo>
                  <a:lnTo>
                    <a:pt x="17142" y="3110"/>
                  </a:lnTo>
                  <a:lnTo>
                    <a:pt x="11804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21"/>
            <p:cNvSpPr/>
            <p:nvPr/>
          </p:nvSpPr>
          <p:spPr>
            <a:xfrm>
              <a:off x="3826200" y="3083675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1" y="1"/>
                  </a:moveTo>
                  <a:lnTo>
                    <a:pt x="1" y="246"/>
                  </a:lnTo>
                  <a:lnTo>
                    <a:pt x="736" y="662"/>
                  </a:lnTo>
                  <a:lnTo>
                    <a:pt x="736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21"/>
            <p:cNvSpPr/>
            <p:nvPr/>
          </p:nvSpPr>
          <p:spPr>
            <a:xfrm>
              <a:off x="3844575" y="3084300"/>
              <a:ext cx="18400" cy="15925"/>
            </a:xfrm>
            <a:custGeom>
              <a:rect b="b" l="l" r="r" t="t"/>
              <a:pathLst>
                <a:path extrusionOk="0" h="637" w="736">
                  <a:moveTo>
                    <a:pt x="735" y="0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21"/>
            <p:cNvSpPr/>
            <p:nvPr/>
          </p:nvSpPr>
          <p:spPr>
            <a:xfrm>
              <a:off x="3826200" y="3073275"/>
              <a:ext cx="36775" cy="21450"/>
            </a:xfrm>
            <a:custGeom>
              <a:rect b="b" l="l" r="r" t="t"/>
              <a:pathLst>
                <a:path extrusionOk="0" h="858" w="1471">
                  <a:moveTo>
                    <a:pt x="736" y="0"/>
                  </a:moveTo>
                  <a:lnTo>
                    <a:pt x="1" y="417"/>
                  </a:lnTo>
                  <a:lnTo>
                    <a:pt x="736" y="858"/>
                  </a:lnTo>
                  <a:lnTo>
                    <a:pt x="1470" y="441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21"/>
            <p:cNvSpPr/>
            <p:nvPr/>
          </p:nvSpPr>
          <p:spPr>
            <a:xfrm>
              <a:off x="3802950" y="309715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0" y="1"/>
                  </a:moveTo>
                  <a:lnTo>
                    <a:pt x="0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21"/>
            <p:cNvSpPr/>
            <p:nvPr/>
          </p:nvSpPr>
          <p:spPr>
            <a:xfrm>
              <a:off x="3821325" y="3097750"/>
              <a:ext cx="18375" cy="15950"/>
            </a:xfrm>
            <a:custGeom>
              <a:rect b="b" l="l" r="r" t="t"/>
              <a:pathLst>
                <a:path extrusionOk="0" h="638" w="735">
                  <a:moveTo>
                    <a:pt x="735" y="1"/>
                  </a:moveTo>
                  <a:lnTo>
                    <a:pt x="0" y="417"/>
                  </a:lnTo>
                  <a:lnTo>
                    <a:pt x="0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21"/>
            <p:cNvSpPr/>
            <p:nvPr/>
          </p:nvSpPr>
          <p:spPr>
            <a:xfrm>
              <a:off x="3802950" y="3086750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11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21"/>
            <p:cNvSpPr/>
            <p:nvPr/>
          </p:nvSpPr>
          <p:spPr>
            <a:xfrm>
              <a:off x="3779675" y="3110625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1" y="0"/>
                  </a:moveTo>
                  <a:lnTo>
                    <a:pt x="1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21"/>
            <p:cNvSpPr/>
            <p:nvPr/>
          </p:nvSpPr>
          <p:spPr>
            <a:xfrm>
              <a:off x="3798050" y="3111225"/>
              <a:ext cx="17775" cy="15950"/>
            </a:xfrm>
            <a:custGeom>
              <a:rect b="b" l="l" r="r" t="t"/>
              <a:pathLst>
                <a:path extrusionOk="0" h="638" w="711">
                  <a:moveTo>
                    <a:pt x="711" y="1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11" y="221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21"/>
            <p:cNvSpPr/>
            <p:nvPr/>
          </p:nvSpPr>
          <p:spPr>
            <a:xfrm>
              <a:off x="3779675" y="3100200"/>
              <a:ext cx="36150" cy="21475"/>
            </a:xfrm>
            <a:custGeom>
              <a:rect b="b" l="l" r="r" t="t"/>
              <a:pathLst>
                <a:path extrusionOk="0" h="859" w="1446">
                  <a:moveTo>
                    <a:pt x="711" y="1"/>
                  </a:moveTo>
                  <a:lnTo>
                    <a:pt x="1" y="417"/>
                  </a:lnTo>
                  <a:lnTo>
                    <a:pt x="735" y="858"/>
                  </a:lnTo>
                  <a:lnTo>
                    <a:pt x="1446" y="442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21"/>
            <p:cNvSpPr/>
            <p:nvPr/>
          </p:nvSpPr>
          <p:spPr>
            <a:xfrm>
              <a:off x="3755800" y="3124075"/>
              <a:ext cx="19000" cy="16575"/>
            </a:xfrm>
            <a:custGeom>
              <a:rect b="b" l="l" r="r" t="t"/>
              <a:pathLst>
                <a:path extrusionOk="0" h="663" w="760">
                  <a:moveTo>
                    <a:pt x="1" y="1"/>
                  </a:moveTo>
                  <a:lnTo>
                    <a:pt x="1" y="246"/>
                  </a:lnTo>
                  <a:lnTo>
                    <a:pt x="760" y="662"/>
                  </a:lnTo>
                  <a:lnTo>
                    <a:pt x="760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21"/>
            <p:cNvSpPr/>
            <p:nvPr/>
          </p:nvSpPr>
          <p:spPr>
            <a:xfrm>
              <a:off x="3774775" y="3124700"/>
              <a:ext cx="17800" cy="15950"/>
            </a:xfrm>
            <a:custGeom>
              <a:rect b="b" l="l" r="r" t="t"/>
              <a:pathLst>
                <a:path extrusionOk="0" h="638" w="712">
                  <a:moveTo>
                    <a:pt x="711" y="0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11" y="22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21"/>
            <p:cNvSpPr/>
            <p:nvPr/>
          </p:nvSpPr>
          <p:spPr>
            <a:xfrm>
              <a:off x="3755800" y="3113675"/>
              <a:ext cx="36775" cy="21450"/>
            </a:xfrm>
            <a:custGeom>
              <a:rect b="b" l="l" r="r" t="t"/>
              <a:pathLst>
                <a:path extrusionOk="0" h="858" w="1471">
                  <a:moveTo>
                    <a:pt x="735" y="1"/>
                  </a:moveTo>
                  <a:lnTo>
                    <a:pt x="1" y="417"/>
                  </a:lnTo>
                  <a:lnTo>
                    <a:pt x="760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21"/>
            <p:cNvSpPr/>
            <p:nvPr/>
          </p:nvSpPr>
          <p:spPr>
            <a:xfrm>
              <a:off x="3732550" y="3137550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21"/>
            <p:cNvSpPr/>
            <p:nvPr/>
          </p:nvSpPr>
          <p:spPr>
            <a:xfrm>
              <a:off x="3750900" y="3138175"/>
              <a:ext cx="18400" cy="15925"/>
            </a:xfrm>
            <a:custGeom>
              <a:rect b="b" l="l" r="r" t="t"/>
              <a:pathLst>
                <a:path extrusionOk="0" h="637" w="736">
                  <a:moveTo>
                    <a:pt x="736" y="0"/>
                  </a:moveTo>
                  <a:lnTo>
                    <a:pt x="1" y="416"/>
                  </a:lnTo>
                  <a:lnTo>
                    <a:pt x="1" y="637"/>
                  </a:lnTo>
                  <a:lnTo>
                    <a:pt x="736" y="221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21"/>
            <p:cNvSpPr/>
            <p:nvPr/>
          </p:nvSpPr>
          <p:spPr>
            <a:xfrm>
              <a:off x="3732550" y="3127150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35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21"/>
            <p:cNvSpPr/>
            <p:nvPr/>
          </p:nvSpPr>
          <p:spPr>
            <a:xfrm>
              <a:off x="3709275" y="3151025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1" y="0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21"/>
            <p:cNvSpPr/>
            <p:nvPr/>
          </p:nvSpPr>
          <p:spPr>
            <a:xfrm>
              <a:off x="3727650" y="3151625"/>
              <a:ext cx="18400" cy="15950"/>
            </a:xfrm>
            <a:custGeom>
              <a:rect b="b" l="l" r="r" t="t"/>
              <a:pathLst>
                <a:path extrusionOk="0" h="638" w="736">
                  <a:moveTo>
                    <a:pt x="735" y="1"/>
                  </a:moveTo>
                  <a:lnTo>
                    <a:pt x="0" y="417"/>
                  </a:lnTo>
                  <a:lnTo>
                    <a:pt x="0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21"/>
            <p:cNvSpPr/>
            <p:nvPr/>
          </p:nvSpPr>
          <p:spPr>
            <a:xfrm>
              <a:off x="3709275" y="3140625"/>
              <a:ext cx="36775" cy="21450"/>
            </a:xfrm>
            <a:custGeom>
              <a:rect b="b" l="l" r="r" t="t"/>
              <a:pathLst>
                <a:path extrusionOk="0" h="858" w="1471">
                  <a:moveTo>
                    <a:pt x="735" y="0"/>
                  </a:moveTo>
                  <a:lnTo>
                    <a:pt x="1" y="416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21"/>
            <p:cNvSpPr/>
            <p:nvPr/>
          </p:nvSpPr>
          <p:spPr>
            <a:xfrm>
              <a:off x="3686025" y="3164500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21"/>
            <p:cNvSpPr/>
            <p:nvPr/>
          </p:nvSpPr>
          <p:spPr>
            <a:xfrm>
              <a:off x="3704375" y="3165100"/>
              <a:ext cx="18400" cy="15950"/>
            </a:xfrm>
            <a:custGeom>
              <a:rect b="b" l="l" r="r" t="t"/>
              <a:pathLst>
                <a:path extrusionOk="0" h="638" w="736">
                  <a:moveTo>
                    <a:pt x="735" y="1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21"/>
            <p:cNvSpPr/>
            <p:nvPr/>
          </p:nvSpPr>
          <p:spPr>
            <a:xfrm>
              <a:off x="3686025" y="3154075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35" y="1"/>
                  </a:moveTo>
                  <a:lnTo>
                    <a:pt x="0" y="417"/>
                  </a:lnTo>
                  <a:lnTo>
                    <a:pt x="735" y="858"/>
                  </a:lnTo>
                  <a:lnTo>
                    <a:pt x="1469" y="442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21"/>
            <p:cNvSpPr/>
            <p:nvPr/>
          </p:nvSpPr>
          <p:spPr>
            <a:xfrm>
              <a:off x="3662750" y="3177950"/>
              <a:ext cx="18400" cy="16575"/>
            </a:xfrm>
            <a:custGeom>
              <a:rect b="b" l="l" r="r" t="t"/>
              <a:pathLst>
                <a:path extrusionOk="0" h="663" w="736">
                  <a:moveTo>
                    <a:pt x="1" y="1"/>
                  </a:moveTo>
                  <a:lnTo>
                    <a:pt x="1" y="246"/>
                  </a:lnTo>
                  <a:lnTo>
                    <a:pt x="735" y="662"/>
                  </a:lnTo>
                  <a:lnTo>
                    <a:pt x="735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21"/>
            <p:cNvSpPr/>
            <p:nvPr/>
          </p:nvSpPr>
          <p:spPr>
            <a:xfrm>
              <a:off x="3681125" y="3178575"/>
              <a:ext cx="18375" cy="15950"/>
            </a:xfrm>
            <a:custGeom>
              <a:rect b="b" l="l" r="r" t="t"/>
              <a:pathLst>
                <a:path extrusionOk="0" h="638" w="735">
                  <a:moveTo>
                    <a:pt x="735" y="0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21"/>
            <p:cNvSpPr/>
            <p:nvPr/>
          </p:nvSpPr>
          <p:spPr>
            <a:xfrm>
              <a:off x="3662750" y="3167550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35" y="1"/>
                  </a:moveTo>
                  <a:lnTo>
                    <a:pt x="1" y="417"/>
                  </a:lnTo>
                  <a:lnTo>
                    <a:pt x="735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21"/>
            <p:cNvSpPr/>
            <p:nvPr/>
          </p:nvSpPr>
          <p:spPr>
            <a:xfrm>
              <a:off x="3639500" y="3191425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21"/>
            <p:cNvSpPr/>
            <p:nvPr/>
          </p:nvSpPr>
          <p:spPr>
            <a:xfrm>
              <a:off x="3657850" y="3192050"/>
              <a:ext cx="18400" cy="15925"/>
            </a:xfrm>
            <a:custGeom>
              <a:rect b="b" l="l" r="r" t="t"/>
              <a:pathLst>
                <a:path extrusionOk="0" h="637" w="736">
                  <a:moveTo>
                    <a:pt x="735" y="0"/>
                  </a:moveTo>
                  <a:lnTo>
                    <a:pt x="1" y="416"/>
                  </a:lnTo>
                  <a:lnTo>
                    <a:pt x="1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21"/>
            <p:cNvSpPr/>
            <p:nvPr/>
          </p:nvSpPr>
          <p:spPr>
            <a:xfrm>
              <a:off x="3639500" y="3181025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35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69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21"/>
            <p:cNvSpPr/>
            <p:nvPr/>
          </p:nvSpPr>
          <p:spPr>
            <a:xfrm>
              <a:off x="3616225" y="320490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1" y="0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21"/>
            <p:cNvSpPr/>
            <p:nvPr/>
          </p:nvSpPr>
          <p:spPr>
            <a:xfrm>
              <a:off x="3634600" y="3205500"/>
              <a:ext cx="18375" cy="15950"/>
            </a:xfrm>
            <a:custGeom>
              <a:rect b="b" l="l" r="r" t="t"/>
              <a:pathLst>
                <a:path extrusionOk="0" h="638" w="735">
                  <a:moveTo>
                    <a:pt x="735" y="1"/>
                  </a:moveTo>
                  <a:lnTo>
                    <a:pt x="0" y="417"/>
                  </a:lnTo>
                  <a:lnTo>
                    <a:pt x="0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21"/>
            <p:cNvSpPr/>
            <p:nvPr/>
          </p:nvSpPr>
          <p:spPr>
            <a:xfrm>
              <a:off x="3616225" y="3194500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11" y="0"/>
                  </a:moveTo>
                  <a:lnTo>
                    <a:pt x="1" y="416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21"/>
            <p:cNvSpPr/>
            <p:nvPr/>
          </p:nvSpPr>
          <p:spPr>
            <a:xfrm>
              <a:off x="3569075" y="3231825"/>
              <a:ext cx="19025" cy="16550"/>
            </a:xfrm>
            <a:custGeom>
              <a:rect b="b" l="l" r="r" t="t"/>
              <a:pathLst>
                <a:path extrusionOk="0" h="662" w="761">
                  <a:moveTo>
                    <a:pt x="1" y="1"/>
                  </a:moveTo>
                  <a:lnTo>
                    <a:pt x="1" y="246"/>
                  </a:lnTo>
                  <a:lnTo>
                    <a:pt x="760" y="662"/>
                  </a:lnTo>
                  <a:lnTo>
                    <a:pt x="760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21"/>
            <p:cNvSpPr/>
            <p:nvPr/>
          </p:nvSpPr>
          <p:spPr>
            <a:xfrm>
              <a:off x="3588075" y="3218975"/>
              <a:ext cx="41650" cy="29400"/>
            </a:xfrm>
            <a:custGeom>
              <a:rect b="b" l="l" r="r" t="t"/>
              <a:pathLst>
                <a:path extrusionOk="0" h="1176" w="1666">
                  <a:moveTo>
                    <a:pt x="1665" y="1"/>
                  </a:moveTo>
                  <a:lnTo>
                    <a:pt x="0" y="956"/>
                  </a:lnTo>
                  <a:lnTo>
                    <a:pt x="0" y="1176"/>
                  </a:lnTo>
                  <a:lnTo>
                    <a:pt x="1665" y="221"/>
                  </a:lnTo>
                  <a:lnTo>
                    <a:pt x="166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21"/>
            <p:cNvSpPr/>
            <p:nvPr/>
          </p:nvSpPr>
          <p:spPr>
            <a:xfrm>
              <a:off x="3569075" y="3207950"/>
              <a:ext cx="60650" cy="34925"/>
            </a:xfrm>
            <a:custGeom>
              <a:rect b="b" l="l" r="r" t="t"/>
              <a:pathLst>
                <a:path extrusionOk="0" h="1397" w="2426">
                  <a:moveTo>
                    <a:pt x="1666" y="1"/>
                  </a:moveTo>
                  <a:lnTo>
                    <a:pt x="1" y="956"/>
                  </a:lnTo>
                  <a:lnTo>
                    <a:pt x="760" y="1397"/>
                  </a:lnTo>
                  <a:lnTo>
                    <a:pt x="2425" y="442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21"/>
            <p:cNvSpPr/>
            <p:nvPr/>
          </p:nvSpPr>
          <p:spPr>
            <a:xfrm>
              <a:off x="3826200" y="3111225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1" y="1"/>
                  </a:moveTo>
                  <a:lnTo>
                    <a:pt x="1" y="221"/>
                  </a:lnTo>
                  <a:lnTo>
                    <a:pt x="736" y="662"/>
                  </a:lnTo>
                  <a:lnTo>
                    <a:pt x="736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21"/>
            <p:cNvSpPr/>
            <p:nvPr/>
          </p:nvSpPr>
          <p:spPr>
            <a:xfrm>
              <a:off x="3844575" y="3097750"/>
              <a:ext cx="41650" cy="30025"/>
            </a:xfrm>
            <a:custGeom>
              <a:rect b="b" l="l" r="r" t="t"/>
              <a:pathLst>
                <a:path extrusionOk="0" h="1201" w="1666">
                  <a:moveTo>
                    <a:pt x="1666" y="1"/>
                  </a:moveTo>
                  <a:lnTo>
                    <a:pt x="1" y="956"/>
                  </a:lnTo>
                  <a:lnTo>
                    <a:pt x="1" y="1201"/>
                  </a:lnTo>
                  <a:lnTo>
                    <a:pt x="1666" y="221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21"/>
            <p:cNvSpPr/>
            <p:nvPr/>
          </p:nvSpPr>
          <p:spPr>
            <a:xfrm>
              <a:off x="3826200" y="3086750"/>
              <a:ext cx="60025" cy="34925"/>
            </a:xfrm>
            <a:custGeom>
              <a:rect b="b" l="l" r="r" t="t"/>
              <a:pathLst>
                <a:path extrusionOk="0" h="1397" w="2401">
                  <a:moveTo>
                    <a:pt x="1666" y="0"/>
                  </a:moveTo>
                  <a:lnTo>
                    <a:pt x="1" y="980"/>
                  </a:lnTo>
                  <a:lnTo>
                    <a:pt x="736" y="1396"/>
                  </a:lnTo>
                  <a:lnTo>
                    <a:pt x="2401" y="441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21"/>
            <p:cNvSpPr/>
            <p:nvPr/>
          </p:nvSpPr>
          <p:spPr>
            <a:xfrm>
              <a:off x="3802950" y="312470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0" y="0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21"/>
            <p:cNvSpPr/>
            <p:nvPr/>
          </p:nvSpPr>
          <p:spPr>
            <a:xfrm>
              <a:off x="3821325" y="3124700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735" y="0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21"/>
            <p:cNvSpPr/>
            <p:nvPr/>
          </p:nvSpPr>
          <p:spPr>
            <a:xfrm>
              <a:off x="3802950" y="3113675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35" y="1"/>
                  </a:moveTo>
                  <a:lnTo>
                    <a:pt x="0" y="441"/>
                  </a:lnTo>
                  <a:lnTo>
                    <a:pt x="735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21"/>
            <p:cNvSpPr/>
            <p:nvPr/>
          </p:nvSpPr>
          <p:spPr>
            <a:xfrm>
              <a:off x="3779675" y="3138175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1" y="0"/>
                  </a:moveTo>
                  <a:lnTo>
                    <a:pt x="1" y="221"/>
                  </a:lnTo>
                  <a:lnTo>
                    <a:pt x="735" y="661"/>
                  </a:lnTo>
                  <a:lnTo>
                    <a:pt x="735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21"/>
            <p:cNvSpPr/>
            <p:nvPr/>
          </p:nvSpPr>
          <p:spPr>
            <a:xfrm>
              <a:off x="3798050" y="3138175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735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21"/>
            <p:cNvSpPr/>
            <p:nvPr/>
          </p:nvSpPr>
          <p:spPr>
            <a:xfrm>
              <a:off x="3779675" y="3127150"/>
              <a:ext cx="36775" cy="21450"/>
            </a:xfrm>
            <a:custGeom>
              <a:rect b="b" l="l" r="r" t="t"/>
              <a:pathLst>
                <a:path extrusionOk="0" h="858" w="1471">
                  <a:moveTo>
                    <a:pt x="735" y="0"/>
                  </a:moveTo>
                  <a:lnTo>
                    <a:pt x="1" y="441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21"/>
            <p:cNvSpPr/>
            <p:nvPr/>
          </p:nvSpPr>
          <p:spPr>
            <a:xfrm>
              <a:off x="3756425" y="3151625"/>
              <a:ext cx="18375" cy="16575"/>
            </a:xfrm>
            <a:custGeom>
              <a:rect b="b" l="l" r="r" t="t"/>
              <a:pathLst>
                <a:path extrusionOk="0" h="663" w="735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21"/>
            <p:cNvSpPr/>
            <p:nvPr/>
          </p:nvSpPr>
          <p:spPr>
            <a:xfrm>
              <a:off x="3774775" y="3151625"/>
              <a:ext cx="18400" cy="16575"/>
            </a:xfrm>
            <a:custGeom>
              <a:rect b="b" l="l" r="r" t="t"/>
              <a:pathLst>
                <a:path extrusionOk="0" h="663" w="736">
                  <a:moveTo>
                    <a:pt x="736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6" y="246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21"/>
            <p:cNvSpPr/>
            <p:nvPr/>
          </p:nvSpPr>
          <p:spPr>
            <a:xfrm>
              <a:off x="3756425" y="3140625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10" y="0"/>
                  </a:moveTo>
                  <a:lnTo>
                    <a:pt x="0" y="441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21"/>
            <p:cNvSpPr/>
            <p:nvPr/>
          </p:nvSpPr>
          <p:spPr>
            <a:xfrm>
              <a:off x="3733150" y="316510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1" y="1"/>
                  </a:moveTo>
                  <a:lnTo>
                    <a:pt x="1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21"/>
            <p:cNvSpPr/>
            <p:nvPr/>
          </p:nvSpPr>
          <p:spPr>
            <a:xfrm>
              <a:off x="3751525" y="316510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21"/>
            <p:cNvSpPr/>
            <p:nvPr/>
          </p:nvSpPr>
          <p:spPr>
            <a:xfrm>
              <a:off x="3733150" y="3154075"/>
              <a:ext cx="36775" cy="21450"/>
            </a:xfrm>
            <a:custGeom>
              <a:rect b="b" l="l" r="r" t="t"/>
              <a:pathLst>
                <a:path extrusionOk="0" h="858" w="1471">
                  <a:moveTo>
                    <a:pt x="711" y="1"/>
                  </a:moveTo>
                  <a:lnTo>
                    <a:pt x="1" y="442"/>
                  </a:lnTo>
                  <a:lnTo>
                    <a:pt x="735" y="858"/>
                  </a:lnTo>
                  <a:lnTo>
                    <a:pt x="1470" y="442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21"/>
            <p:cNvSpPr/>
            <p:nvPr/>
          </p:nvSpPr>
          <p:spPr>
            <a:xfrm>
              <a:off x="3709900" y="3178575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0" y="0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21"/>
            <p:cNvSpPr/>
            <p:nvPr/>
          </p:nvSpPr>
          <p:spPr>
            <a:xfrm>
              <a:off x="3728250" y="3178575"/>
              <a:ext cx="17800" cy="16550"/>
            </a:xfrm>
            <a:custGeom>
              <a:rect b="b" l="l" r="r" t="t"/>
              <a:pathLst>
                <a:path extrusionOk="0" h="662" w="712">
                  <a:moveTo>
                    <a:pt x="711" y="0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11" y="2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21"/>
            <p:cNvSpPr/>
            <p:nvPr/>
          </p:nvSpPr>
          <p:spPr>
            <a:xfrm>
              <a:off x="3709900" y="3167550"/>
              <a:ext cx="36150" cy="21450"/>
            </a:xfrm>
            <a:custGeom>
              <a:rect b="b" l="l" r="r" t="t"/>
              <a:pathLst>
                <a:path extrusionOk="0" h="858" w="1446">
                  <a:moveTo>
                    <a:pt x="710" y="1"/>
                  </a:moveTo>
                  <a:lnTo>
                    <a:pt x="0" y="441"/>
                  </a:lnTo>
                  <a:lnTo>
                    <a:pt x="735" y="858"/>
                  </a:lnTo>
                  <a:lnTo>
                    <a:pt x="1445" y="441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21"/>
            <p:cNvSpPr/>
            <p:nvPr/>
          </p:nvSpPr>
          <p:spPr>
            <a:xfrm>
              <a:off x="3686025" y="3192050"/>
              <a:ext cx="19000" cy="16550"/>
            </a:xfrm>
            <a:custGeom>
              <a:rect b="b" l="l" r="r" t="t"/>
              <a:pathLst>
                <a:path extrusionOk="0" h="662" w="760">
                  <a:moveTo>
                    <a:pt x="0" y="0"/>
                  </a:moveTo>
                  <a:lnTo>
                    <a:pt x="0" y="221"/>
                  </a:lnTo>
                  <a:lnTo>
                    <a:pt x="759" y="661"/>
                  </a:lnTo>
                  <a:lnTo>
                    <a:pt x="759" y="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21"/>
            <p:cNvSpPr/>
            <p:nvPr/>
          </p:nvSpPr>
          <p:spPr>
            <a:xfrm>
              <a:off x="3705000" y="3192050"/>
              <a:ext cx="17775" cy="16550"/>
            </a:xfrm>
            <a:custGeom>
              <a:rect b="b" l="l" r="r" t="t"/>
              <a:pathLst>
                <a:path extrusionOk="0" h="662" w="711">
                  <a:moveTo>
                    <a:pt x="710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10" y="24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21"/>
            <p:cNvSpPr/>
            <p:nvPr/>
          </p:nvSpPr>
          <p:spPr>
            <a:xfrm>
              <a:off x="3686025" y="3181025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35" y="0"/>
                  </a:moveTo>
                  <a:lnTo>
                    <a:pt x="0" y="441"/>
                  </a:lnTo>
                  <a:lnTo>
                    <a:pt x="759" y="857"/>
                  </a:lnTo>
                  <a:lnTo>
                    <a:pt x="1469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21"/>
            <p:cNvSpPr/>
            <p:nvPr/>
          </p:nvSpPr>
          <p:spPr>
            <a:xfrm>
              <a:off x="3662750" y="3205500"/>
              <a:ext cx="18400" cy="16575"/>
            </a:xfrm>
            <a:custGeom>
              <a:rect b="b" l="l" r="r" t="t"/>
              <a:pathLst>
                <a:path extrusionOk="0" h="663" w="736">
                  <a:moveTo>
                    <a:pt x="1" y="1"/>
                  </a:moveTo>
                  <a:lnTo>
                    <a:pt x="1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21"/>
            <p:cNvSpPr/>
            <p:nvPr/>
          </p:nvSpPr>
          <p:spPr>
            <a:xfrm>
              <a:off x="3681125" y="3205500"/>
              <a:ext cx="18375" cy="16575"/>
            </a:xfrm>
            <a:custGeom>
              <a:rect b="b" l="l" r="r" t="t"/>
              <a:pathLst>
                <a:path extrusionOk="0" h="663" w="735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21"/>
            <p:cNvSpPr/>
            <p:nvPr/>
          </p:nvSpPr>
          <p:spPr>
            <a:xfrm>
              <a:off x="3662750" y="3194500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35" y="0"/>
                  </a:moveTo>
                  <a:lnTo>
                    <a:pt x="1" y="441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21"/>
            <p:cNvSpPr/>
            <p:nvPr/>
          </p:nvSpPr>
          <p:spPr>
            <a:xfrm>
              <a:off x="3639500" y="3218975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21"/>
            <p:cNvSpPr/>
            <p:nvPr/>
          </p:nvSpPr>
          <p:spPr>
            <a:xfrm>
              <a:off x="3657850" y="3218975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735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5" y="245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21"/>
            <p:cNvSpPr/>
            <p:nvPr/>
          </p:nvSpPr>
          <p:spPr>
            <a:xfrm>
              <a:off x="3639500" y="3207950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35" y="1"/>
                  </a:moveTo>
                  <a:lnTo>
                    <a:pt x="0" y="442"/>
                  </a:lnTo>
                  <a:lnTo>
                    <a:pt x="735" y="858"/>
                  </a:lnTo>
                  <a:lnTo>
                    <a:pt x="1469" y="442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21"/>
            <p:cNvSpPr/>
            <p:nvPr/>
          </p:nvSpPr>
          <p:spPr>
            <a:xfrm>
              <a:off x="3616225" y="323245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1" y="0"/>
                  </a:moveTo>
                  <a:lnTo>
                    <a:pt x="1" y="221"/>
                  </a:lnTo>
                  <a:lnTo>
                    <a:pt x="735" y="661"/>
                  </a:lnTo>
                  <a:lnTo>
                    <a:pt x="735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21"/>
            <p:cNvSpPr/>
            <p:nvPr/>
          </p:nvSpPr>
          <p:spPr>
            <a:xfrm>
              <a:off x="3634600" y="3232450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735" y="0"/>
                  </a:moveTo>
                  <a:lnTo>
                    <a:pt x="0" y="417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21"/>
            <p:cNvSpPr/>
            <p:nvPr/>
          </p:nvSpPr>
          <p:spPr>
            <a:xfrm>
              <a:off x="3616225" y="3221425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35" y="1"/>
                  </a:moveTo>
                  <a:lnTo>
                    <a:pt x="1" y="441"/>
                  </a:lnTo>
                  <a:lnTo>
                    <a:pt x="735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21"/>
            <p:cNvSpPr/>
            <p:nvPr/>
          </p:nvSpPr>
          <p:spPr>
            <a:xfrm>
              <a:off x="3592975" y="3245925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0" y="0"/>
                  </a:moveTo>
                  <a:lnTo>
                    <a:pt x="0" y="220"/>
                  </a:lnTo>
                  <a:lnTo>
                    <a:pt x="735" y="661"/>
                  </a:lnTo>
                  <a:lnTo>
                    <a:pt x="735" y="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21"/>
            <p:cNvSpPr/>
            <p:nvPr/>
          </p:nvSpPr>
          <p:spPr>
            <a:xfrm>
              <a:off x="3611325" y="3245925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735" y="0"/>
                  </a:moveTo>
                  <a:lnTo>
                    <a:pt x="1" y="416"/>
                  </a:lnTo>
                  <a:lnTo>
                    <a:pt x="1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21"/>
            <p:cNvSpPr/>
            <p:nvPr/>
          </p:nvSpPr>
          <p:spPr>
            <a:xfrm>
              <a:off x="3592975" y="3234900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35" y="0"/>
                  </a:moveTo>
                  <a:lnTo>
                    <a:pt x="0" y="441"/>
                  </a:lnTo>
                  <a:lnTo>
                    <a:pt x="735" y="857"/>
                  </a:lnTo>
                  <a:lnTo>
                    <a:pt x="1469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21"/>
            <p:cNvSpPr/>
            <p:nvPr/>
          </p:nvSpPr>
          <p:spPr>
            <a:xfrm>
              <a:off x="3850075" y="312470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1" y="0"/>
                  </a:moveTo>
                  <a:lnTo>
                    <a:pt x="1" y="245"/>
                  </a:lnTo>
                  <a:lnTo>
                    <a:pt x="736" y="662"/>
                  </a:lnTo>
                  <a:lnTo>
                    <a:pt x="736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21"/>
            <p:cNvSpPr/>
            <p:nvPr/>
          </p:nvSpPr>
          <p:spPr>
            <a:xfrm>
              <a:off x="3868450" y="3111225"/>
              <a:ext cx="41650" cy="30025"/>
            </a:xfrm>
            <a:custGeom>
              <a:rect b="b" l="l" r="r" t="t"/>
              <a:pathLst>
                <a:path extrusionOk="0" h="1201" w="1666">
                  <a:moveTo>
                    <a:pt x="1666" y="1"/>
                  </a:moveTo>
                  <a:lnTo>
                    <a:pt x="1" y="956"/>
                  </a:lnTo>
                  <a:lnTo>
                    <a:pt x="1" y="1201"/>
                  </a:lnTo>
                  <a:lnTo>
                    <a:pt x="1666" y="246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21"/>
            <p:cNvSpPr/>
            <p:nvPr/>
          </p:nvSpPr>
          <p:spPr>
            <a:xfrm>
              <a:off x="3850075" y="3100825"/>
              <a:ext cx="60025" cy="34300"/>
            </a:xfrm>
            <a:custGeom>
              <a:rect b="b" l="l" r="r" t="t"/>
              <a:pathLst>
                <a:path extrusionOk="0" h="1372" w="2401">
                  <a:moveTo>
                    <a:pt x="1642" y="0"/>
                  </a:moveTo>
                  <a:lnTo>
                    <a:pt x="1" y="955"/>
                  </a:lnTo>
                  <a:lnTo>
                    <a:pt x="736" y="1372"/>
                  </a:lnTo>
                  <a:lnTo>
                    <a:pt x="2401" y="417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21"/>
            <p:cNvSpPr/>
            <p:nvPr/>
          </p:nvSpPr>
          <p:spPr>
            <a:xfrm>
              <a:off x="3826200" y="3138175"/>
              <a:ext cx="19025" cy="16550"/>
            </a:xfrm>
            <a:custGeom>
              <a:rect b="b" l="l" r="r" t="t"/>
              <a:pathLst>
                <a:path extrusionOk="0" h="662" w="761">
                  <a:moveTo>
                    <a:pt x="1" y="0"/>
                  </a:moveTo>
                  <a:lnTo>
                    <a:pt x="1" y="245"/>
                  </a:lnTo>
                  <a:lnTo>
                    <a:pt x="760" y="661"/>
                  </a:lnTo>
                  <a:lnTo>
                    <a:pt x="760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21"/>
            <p:cNvSpPr/>
            <p:nvPr/>
          </p:nvSpPr>
          <p:spPr>
            <a:xfrm>
              <a:off x="3845200" y="3138175"/>
              <a:ext cx="17775" cy="16550"/>
            </a:xfrm>
            <a:custGeom>
              <a:rect b="b" l="l" r="r" t="t"/>
              <a:pathLst>
                <a:path extrusionOk="0" h="662" w="711">
                  <a:moveTo>
                    <a:pt x="710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10" y="24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21"/>
            <p:cNvSpPr/>
            <p:nvPr/>
          </p:nvSpPr>
          <p:spPr>
            <a:xfrm>
              <a:off x="3826200" y="3127750"/>
              <a:ext cx="36775" cy="20850"/>
            </a:xfrm>
            <a:custGeom>
              <a:rect b="b" l="l" r="r" t="t"/>
              <a:pathLst>
                <a:path extrusionOk="0" h="834" w="1471">
                  <a:moveTo>
                    <a:pt x="736" y="1"/>
                  </a:moveTo>
                  <a:lnTo>
                    <a:pt x="1" y="417"/>
                  </a:lnTo>
                  <a:lnTo>
                    <a:pt x="760" y="833"/>
                  </a:lnTo>
                  <a:lnTo>
                    <a:pt x="1470" y="417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21"/>
            <p:cNvSpPr/>
            <p:nvPr/>
          </p:nvSpPr>
          <p:spPr>
            <a:xfrm>
              <a:off x="3802950" y="3151625"/>
              <a:ext cx="19000" cy="16575"/>
            </a:xfrm>
            <a:custGeom>
              <a:rect b="b" l="l" r="r" t="t"/>
              <a:pathLst>
                <a:path extrusionOk="0" h="663" w="760">
                  <a:moveTo>
                    <a:pt x="0" y="1"/>
                  </a:moveTo>
                  <a:lnTo>
                    <a:pt x="0" y="246"/>
                  </a:lnTo>
                  <a:lnTo>
                    <a:pt x="760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21"/>
            <p:cNvSpPr/>
            <p:nvPr/>
          </p:nvSpPr>
          <p:spPr>
            <a:xfrm>
              <a:off x="3821325" y="3151625"/>
              <a:ext cx="18375" cy="16575"/>
            </a:xfrm>
            <a:custGeom>
              <a:rect b="b" l="l" r="r" t="t"/>
              <a:pathLst>
                <a:path extrusionOk="0" h="663" w="735">
                  <a:moveTo>
                    <a:pt x="735" y="1"/>
                  </a:moveTo>
                  <a:lnTo>
                    <a:pt x="0" y="417"/>
                  </a:lnTo>
                  <a:lnTo>
                    <a:pt x="25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21"/>
            <p:cNvSpPr/>
            <p:nvPr/>
          </p:nvSpPr>
          <p:spPr>
            <a:xfrm>
              <a:off x="3802950" y="3141225"/>
              <a:ext cx="36750" cy="20850"/>
            </a:xfrm>
            <a:custGeom>
              <a:rect b="b" l="l" r="r" t="t"/>
              <a:pathLst>
                <a:path extrusionOk="0" h="834" w="1470">
                  <a:moveTo>
                    <a:pt x="735" y="1"/>
                  </a:moveTo>
                  <a:lnTo>
                    <a:pt x="0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21"/>
            <p:cNvSpPr/>
            <p:nvPr/>
          </p:nvSpPr>
          <p:spPr>
            <a:xfrm>
              <a:off x="3779675" y="316510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1" y="1"/>
                  </a:moveTo>
                  <a:lnTo>
                    <a:pt x="1" y="246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21"/>
            <p:cNvSpPr/>
            <p:nvPr/>
          </p:nvSpPr>
          <p:spPr>
            <a:xfrm>
              <a:off x="3798050" y="316510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21"/>
            <p:cNvSpPr/>
            <p:nvPr/>
          </p:nvSpPr>
          <p:spPr>
            <a:xfrm>
              <a:off x="3779675" y="3154700"/>
              <a:ext cx="36775" cy="20825"/>
            </a:xfrm>
            <a:custGeom>
              <a:rect b="b" l="l" r="r" t="t"/>
              <a:pathLst>
                <a:path extrusionOk="0" h="833" w="1471">
                  <a:moveTo>
                    <a:pt x="735" y="0"/>
                  </a:moveTo>
                  <a:lnTo>
                    <a:pt x="1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21"/>
            <p:cNvSpPr/>
            <p:nvPr/>
          </p:nvSpPr>
          <p:spPr>
            <a:xfrm>
              <a:off x="3756425" y="3178575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0" y="0"/>
                  </a:moveTo>
                  <a:lnTo>
                    <a:pt x="0" y="245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21"/>
            <p:cNvSpPr/>
            <p:nvPr/>
          </p:nvSpPr>
          <p:spPr>
            <a:xfrm>
              <a:off x="3774775" y="3178575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736" y="0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6" y="245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21"/>
            <p:cNvSpPr/>
            <p:nvPr/>
          </p:nvSpPr>
          <p:spPr>
            <a:xfrm>
              <a:off x="3756425" y="3168175"/>
              <a:ext cx="36750" cy="20825"/>
            </a:xfrm>
            <a:custGeom>
              <a:rect b="b" l="l" r="r" t="t"/>
              <a:pathLst>
                <a:path extrusionOk="0" h="833" w="1470">
                  <a:moveTo>
                    <a:pt x="735" y="0"/>
                  </a:moveTo>
                  <a:lnTo>
                    <a:pt x="0" y="416"/>
                  </a:lnTo>
                  <a:lnTo>
                    <a:pt x="735" y="833"/>
                  </a:lnTo>
                  <a:lnTo>
                    <a:pt x="1470" y="41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21"/>
            <p:cNvSpPr/>
            <p:nvPr/>
          </p:nvSpPr>
          <p:spPr>
            <a:xfrm>
              <a:off x="3733150" y="319205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1" y="0"/>
                  </a:moveTo>
                  <a:lnTo>
                    <a:pt x="1" y="245"/>
                  </a:lnTo>
                  <a:lnTo>
                    <a:pt x="735" y="661"/>
                  </a:lnTo>
                  <a:lnTo>
                    <a:pt x="735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21"/>
            <p:cNvSpPr/>
            <p:nvPr/>
          </p:nvSpPr>
          <p:spPr>
            <a:xfrm>
              <a:off x="3751525" y="319205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735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21"/>
            <p:cNvSpPr/>
            <p:nvPr/>
          </p:nvSpPr>
          <p:spPr>
            <a:xfrm>
              <a:off x="3733150" y="3181625"/>
              <a:ext cx="36775" cy="20850"/>
            </a:xfrm>
            <a:custGeom>
              <a:rect b="b" l="l" r="r" t="t"/>
              <a:pathLst>
                <a:path extrusionOk="0" h="834" w="1471">
                  <a:moveTo>
                    <a:pt x="735" y="1"/>
                  </a:moveTo>
                  <a:lnTo>
                    <a:pt x="1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21"/>
            <p:cNvSpPr/>
            <p:nvPr/>
          </p:nvSpPr>
          <p:spPr>
            <a:xfrm>
              <a:off x="3709900" y="3205500"/>
              <a:ext cx="18375" cy="16575"/>
            </a:xfrm>
            <a:custGeom>
              <a:rect b="b" l="l" r="r" t="t"/>
              <a:pathLst>
                <a:path extrusionOk="0" h="663" w="735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21"/>
            <p:cNvSpPr/>
            <p:nvPr/>
          </p:nvSpPr>
          <p:spPr>
            <a:xfrm>
              <a:off x="3728250" y="3205500"/>
              <a:ext cx="18400" cy="16575"/>
            </a:xfrm>
            <a:custGeom>
              <a:rect b="b" l="l" r="r" t="t"/>
              <a:pathLst>
                <a:path extrusionOk="0" h="663" w="736">
                  <a:moveTo>
                    <a:pt x="736" y="1"/>
                  </a:moveTo>
                  <a:lnTo>
                    <a:pt x="1" y="442"/>
                  </a:lnTo>
                  <a:lnTo>
                    <a:pt x="1" y="662"/>
                  </a:lnTo>
                  <a:lnTo>
                    <a:pt x="736" y="246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21"/>
            <p:cNvSpPr/>
            <p:nvPr/>
          </p:nvSpPr>
          <p:spPr>
            <a:xfrm>
              <a:off x="3709900" y="3195100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35" y="1"/>
                  </a:moveTo>
                  <a:lnTo>
                    <a:pt x="0" y="417"/>
                  </a:lnTo>
                  <a:lnTo>
                    <a:pt x="735" y="858"/>
                  </a:lnTo>
                  <a:lnTo>
                    <a:pt x="1470" y="417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21"/>
            <p:cNvSpPr/>
            <p:nvPr/>
          </p:nvSpPr>
          <p:spPr>
            <a:xfrm>
              <a:off x="3686625" y="3218975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1" y="1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21"/>
            <p:cNvSpPr/>
            <p:nvPr/>
          </p:nvSpPr>
          <p:spPr>
            <a:xfrm>
              <a:off x="3705000" y="3218975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5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21"/>
            <p:cNvSpPr/>
            <p:nvPr/>
          </p:nvSpPr>
          <p:spPr>
            <a:xfrm>
              <a:off x="3686625" y="3208575"/>
              <a:ext cx="36750" cy="20825"/>
            </a:xfrm>
            <a:custGeom>
              <a:rect b="b" l="l" r="r" t="t"/>
              <a:pathLst>
                <a:path extrusionOk="0" h="833" w="1470">
                  <a:moveTo>
                    <a:pt x="711" y="0"/>
                  </a:moveTo>
                  <a:lnTo>
                    <a:pt x="1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21"/>
            <p:cNvSpPr/>
            <p:nvPr/>
          </p:nvSpPr>
          <p:spPr>
            <a:xfrm>
              <a:off x="3663375" y="3232450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21"/>
            <p:cNvSpPr/>
            <p:nvPr/>
          </p:nvSpPr>
          <p:spPr>
            <a:xfrm>
              <a:off x="3681725" y="323245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735" y="0"/>
                  </a:moveTo>
                  <a:lnTo>
                    <a:pt x="1" y="417"/>
                  </a:lnTo>
                  <a:lnTo>
                    <a:pt x="1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21"/>
            <p:cNvSpPr/>
            <p:nvPr/>
          </p:nvSpPr>
          <p:spPr>
            <a:xfrm>
              <a:off x="3663375" y="3222050"/>
              <a:ext cx="36750" cy="20825"/>
            </a:xfrm>
            <a:custGeom>
              <a:rect b="b" l="l" r="r" t="t"/>
              <a:pathLst>
                <a:path extrusionOk="0" h="833" w="1470">
                  <a:moveTo>
                    <a:pt x="710" y="0"/>
                  </a:moveTo>
                  <a:lnTo>
                    <a:pt x="0" y="416"/>
                  </a:lnTo>
                  <a:lnTo>
                    <a:pt x="735" y="833"/>
                  </a:lnTo>
                  <a:lnTo>
                    <a:pt x="1469" y="416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21"/>
            <p:cNvSpPr/>
            <p:nvPr/>
          </p:nvSpPr>
          <p:spPr>
            <a:xfrm>
              <a:off x="3616225" y="3259375"/>
              <a:ext cx="19000" cy="16550"/>
            </a:xfrm>
            <a:custGeom>
              <a:rect b="b" l="l" r="r" t="t"/>
              <a:pathLst>
                <a:path extrusionOk="0" h="662" w="760">
                  <a:moveTo>
                    <a:pt x="1" y="1"/>
                  </a:moveTo>
                  <a:lnTo>
                    <a:pt x="1" y="246"/>
                  </a:lnTo>
                  <a:lnTo>
                    <a:pt x="760" y="662"/>
                  </a:lnTo>
                  <a:lnTo>
                    <a:pt x="760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21"/>
            <p:cNvSpPr/>
            <p:nvPr/>
          </p:nvSpPr>
          <p:spPr>
            <a:xfrm>
              <a:off x="3635200" y="3245925"/>
              <a:ext cx="41050" cy="30000"/>
            </a:xfrm>
            <a:custGeom>
              <a:rect b="b" l="l" r="r" t="t"/>
              <a:pathLst>
                <a:path extrusionOk="0" h="1200" w="1642">
                  <a:moveTo>
                    <a:pt x="1641" y="0"/>
                  </a:moveTo>
                  <a:lnTo>
                    <a:pt x="1" y="980"/>
                  </a:lnTo>
                  <a:lnTo>
                    <a:pt x="1" y="1200"/>
                  </a:lnTo>
                  <a:lnTo>
                    <a:pt x="1641" y="245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21"/>
            <p:cNvSpPr/>
            <p:nvPr/>
          </p:nvSpPr>
          <p:spPr>
            <a:xfrm>
              <a:off x="3616225" y="3235500"/>
              <a:ext cx="60025" cy="34925"/>
            </a:xfrm>
            <a:custGeom>
              <a:rect b="b" l="l" r="r" t="t"/>
              <a:pathLst>
                <a:path extrusionOk="0" h="1397" w="2401">
                  <a:moveTo>
                    <a:pt x="1666" y="1"/>
                  </a:moveTo>
                  <a:lnTo>
                    <a:pt x="1" y="956"/>
                  </a:lnTo>
                  <a:lnTo>
                    <a:pt x="760" y="1397"/>
                  </a:lnTo>
                  <a:lnTo>
                    <a:pt x="2400" y="417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21"/>
            <p:cNvSpPr/>
            <p:nvPr/>
          </p:nvSpPr>
          <p:spPr>
            <a:xfrm>
              <a:off x="3850075" y="3151625"/>
              <a:ext cx="18400" cy="16575"/>
            </a:xfrm>
            <a:custGeom>
              <a:rect b="b" l="l" r="r" t="t"/>
              <a:pathLst>
                <a:path extrusionOk="0" h="663" w="736">
                  <a:moveTo>
                    <a:pt x="1" y="1"/>
                  </a:moveTo>
                  <a:lnTo>
                    <a:pt x="1" y="246"/>
                  </a:lnTo>
                  <a:lnTo>
                    <a:pt x="736" y="662"/>
                  </a:lnTo>
                  <a:lnTo>
                    <a:pt x="736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21"/>
            <p:cNvSpPr/>
            <p:nvPr/>
          </p:nvSpPr>
          <p:spPr>
            <a:xfrm>
              <a:off x="3868450" y="3125300"/>
              <a:ext cx="64925" cy="42900"/>
            </a:xfrm>
            <a:custGeom>
              <a:rect b="b" l="l" r="r" t="t"/>
              <a:pathLst>
                <a:path extrusionOk="0" h="1716" w="2597">
                  <a:moveTo>
                    <a:pt x="2596" y="1"/>
                  </a:moveTo>
                  <a:lnTo>
                    <a:pt x="1" y="1495"/>
                  </a:lnTo>
                  <a:lnTo>
                    <a:pt x="1" y="1715"/>
                  </a:lnTo>
                  <a:lnTo>
                    <a:pt x="2596" y="221"/>
                  </a:lnTo>
                  <a:lnTo>
                    <a:pt x="259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21"/>
            <p:cNvSpPr/>
            <p:nvPr/>
          </p:nvSpPr>
          <p:spPr>
            <a:xfrm>
              <a:off x="3850075" y="3114300"/>
              <a:ext cx="83300" cy="48375"/>
            </a:xfrm>
            <a:custGeom>
              <a:rect b="b" l="l" r="r" t="t"/>
              <a:pathLst>
                <a:path extrusionOk="0" h="1935" w="3332">
                  <a:moveTo>
                    <a:pt x="2597" y="0"/>
                  </a:moveTo>
                  <a:lnTo>
                    <a:pt x="1" y="1494"/>
                  </a:lnTo>
                  <a:lnTo>
                    <a:pt x="736" y="1935"/>
                  </a:lnTo>
                  <a:lnTo>
                    <a:pt x="3331" y="441"/>
                  </a:lnTo>
                  <a:lnTo>
                    <a:pt x="259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21"/>
            <p:cNvSpPr/>
            <p:nvPr/>
          </p:nvSpPr>
          <p:spPr>
            <a:xfrm>
              <a:off x="3826825" y="316510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21"/>
            <p:cNvSpPr/>
            <p:nvPr/>
          </p:nvSpPr>
          <p:spPr>
            <a:xfrm>
              <a:off x="3845200" y="3165725"/>
              <a:ext cx="18375" cy="15925"/>
            </a:xfrm>
            <a:custGeom>
              <a:rect b="b" l="l" r="r" t="t"/>
              <a:pathLst>
                <a:path extrusionOk="0" h="637" w="735">
                  <a:moveTo>
                    <a:pt x="735" y="0"/>
                  </a:moveTo>
                  <a:lnTo>
                    <a:pt x="0" y="416"/>
                  </a:lnTo>
                  <a:lnTo>
                    <a:pt x="0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21"/>
            <p:cNvSpPr/>
            <p:nvPr/>
          </p:nvSpPr>
          <p:spPr>
            <a:xfrm>
              <a:off x="3826825" y="3154700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35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21"/>
            <p:cNvSpPr/>
            <p:nvPr/>
          </p:nvSpPr>
          <p:spPr>
            <a:xfrm>
              <a:off x="3803550" y="3178575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1" y="0"/>
                  </a:moveTo>
                  <a:lnTo>
                    <a:pt x="1" y="245"/>
                  </a:lnTo>
                  <a:lnTo>
                    <a:pt x="736" y="662"/>
                  </a:lnTo>
                  <a:lnTo>
                    <a:pt x="736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21"/>
            <p:cNvSpPr/>
            <p:nvPr/>
          </p:nvSpPr>
          <p:spPr>
            <a:xfrm>
              <a:off x="3821925" y="3179175"/>
              <a:ext cx="18400" cy="15950"/>
            </a:xfrm>
            <a:custGeom>
              <a:rect b="b" l="l" r="r" t="t"/>
              <a:pathLst>
                <a:path extrusionOk="0" h="638" w="736">
                  <a:moveTo>
                    <a:pt x="735" y="1"/>
                  </a:moveTo>
                  <a:lnTo>
                    <a:pt x="1" y="417"/>
                  </a:lnTo>
                  <a:lnTo>
                    <a:pt x="1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21"/>
            <p:cNvSpPr/>
            <p:nvPr/>
          </p:nvSpPr>
          <p:spPr>
            <a:xfrm>
              <a:off x="3803550" y="3168175"/>
              <a:ext cx="36775" cy="21450"/>
            </a:xfrm>
            <a:custGeom>
              <a:rect b="b" l="l" r="r" t="t"/>
              <a:pathLst>
                <a:path extrusionOk="0" h="858" w="1471">
                  <a:moveTo>
                    <a:pt x="711" y="0"/>
                  </a:moveTo>
                  <a:lnTo>
                    <a:pt x="1" y="416"/>
                  </a:lnTo>
                  <a:lnTo>
                    <a:pt x="736" y="857"/>
                  </a:lnTo>
                  <a:lnTo>
                    <a:pt x="1470" y="44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21"/>
            <p:cNvSpPr/>
            <p:nvPr/>
          </p:nvSpPr>
          <p:spPr>
            <a:xfrm>
              <a:off x="3780300" y="3192050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21"/>
            <p:cNvSpPr/>
            <p:nvPr/>
          </p:nvSpPr>
          <p:spPr>
            <a:xfrm>
              <a:off x="3798650" y="3192650"/>
              <a:ext cx="18400" cy="15950"/>
            </a:xfrm>
            <a:custGeom>
              <a:rect b="b" l="l" r="r" t="t"/>
              <a:pathLst>
                <a:path extrusionOk="0" h="638" w="736">
                  <a:moveTo>
                    <a:pt x="711" y="1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6" y="221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21"/>
            <p:cNvSpPr/>
            <p:nvPr/>
          </p:nvSpPr>
          <p:spPr>
            <a:xfrm>
              <a:off x="3780300" y="3181625"/>
              <a:ext cx="36150" cy="21450"/>
            </a:xfrm>
            <a:custGeom>
              <a:rect b="b" l="l" r="r" t="t"/>
              <a:pathLst>
                <a:path extrusionOk="0" h="858" w="1446">
                  <a:moveTo>
                    <a:pt x="710" y="1"/>
                  </a:moveTo>
                  <a:lnTo>
                    <a:pt x="0" y="417"/>
                  </a:lnTo>
                  <a:lnTo>
                    <a:pt x="735" y="858"/>
                  </a:lnTo>
                  <a:lnTo>
                    <a:pt x="1445" y="442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21"/>
            <p:cNvSpPr/>
            <p:nvPr/>
          </p:nvSpPr>
          <p:spPr>
            <a:xfrm>
              <a:off x="3756425" y="3205500"/>
              <a:ext cx="19000" cy="16575"/>
            </a:xfrm>
            <a:custGeom>
              <a:rect b="b" l="l" r="r" t="t"/>
              <a:pathLst>
                <a:path extrusionOk="0" h="663" w="760">
                  <a:moveTo>
                    <a:pt x="0" y="1"/>
                  </a:moveTo>
                  <a:lnTo>
                    <a:pt x="25" y="246"/>
                  </a:lnTo>
                  <a:lnTo>
                    <a:pt x="759" y="662"/>
                  </a:lnTo>
                  <a:lnTo>
                    <a:pt x="759" y="4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21"/>
            <p:cNvSpPr/>
            <p:nvPr/>
          </p:nvSpPr>
          <p:spPr>
            <a:xfrm>
              <a:off x="3775400" y="3206125"/>
              <a:ext cx="17775" cy="15950"/>
            </a:xfrm>
            <a:custGeom>
              <a:rect b="b" l="l" r="r" t="t"/>
              <a:pathLst>
                <a:path extrusionOk="0" h="638" w="711">
                  <a:moveTo>
                    <a:pt x="711" y="0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11" y="22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21"/>
            <p:cNvSpPr/>
            <p:nvPr/>
          </p:nvSpPr>
          <p:spPr>
            <a:xfrm>
              <a:off x="3756425" y="3195100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35" y="1"/>
                  </a:moveTo>
                  <a:lnTo>
                    <a:pt x="0" y="417"/>
                  </a:lnTo>
                  <a:lnTo>
                    <a:pt x="759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21"/>
            <p:cNvSpPr/>
            <p:nvPr/>
          </p:nvSpPr>
          <p:spPr>
            <a:xfrm>
              <a:off x="3733150" y="3218975"/>
              <a:ext cx="19000" cy="16550"/>
            </a:xfrm>
            <a:custGeom>
              <a:rect b="b" l="l" r="r" t="t"/>
              <a:pathLst>
                <a:path extrusionOk="0" h="662" w="760">
                  <a:moveTo>
                    <a:pt x="1" y="1"/>
                  </a:moveTo>
                  <a:lnTo>
                    <a:pt x="1" y="245"/>
                  </a:lnTo>
                  <a:lnTo>
                    <a:pt x="760" y="662"/>
                  </a:lnTo>
                  <a:lnTo>
                    <a:pt x="735" y="4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21"/>
            <p:cNvSpPr/>
            <p:nvPr/>
          </p:nvSpPr>
          <p:spPr>
            <a:xfrm>
              <a:off x="3751525" y="3219600"/>
              <a:ext cx="18400" cy="15925"/>
            </a:xfrm>
            <a:custGeom>
              <a:rect b="b" l="l" r="r" t="t"/>
              <a:pathLst>
                <a:path extrusionOk="0" h="637" w="736">
                  <a:moveTo>
                    <a:pt x="735" y="0"/>
                  </a:moveTo>
                  <a:lnTo>
                    <a:pt x="0" y="416"/>
                  </a:lnTo>
                  <a:lnTo>
                    <a:pt x="25" y="637"/>
                  </a:lnTo>
                  <a:lnTo>
                    <a:pt x="735" y="220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21"/>
            <p:cNvSpPr/>
            <p:nvPr/>
          </p:nvSpPr>
          <p:spPr>
            <a:xfrm>
              <a:off x="3733150" y="3208575"/>
              <a:ext cx="36775" cy="21450"/>
            </a:xfrm>
            <a:custGeom>
              <a:rect b="b" l="l" r="r" t="t"/>
              <a:pathLst>
                <a:path extrusionOk="0" h="858" w="1471">
                  <a:moveTo>
                    <a:pt x="735" y="0"/>
                  </a:moveTo>
                  <a:lnTo>
                    <a:pt x="1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21"/>
            <p:cNvSpPr/>
            <p:nvPr/>
          </p:nvSpPr>
          <p:spPr>
            <a:xfrm>
              <a:off x="3709900" y="3232450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21"/>
            <p:cNvSpPr/>
            <p:nvPr/>
          </p:nvSpPr>
          <p:spPr>
            <a:xfrm>
              <a:off x="3728250" y="3233050"/>
              <a:ext cx="18400" cy="15950"/>
            </a:xfrm>
            <a:custGeom>
              <a:rect b="b" l="l" r="r" t="t"/>
              <a:pathLst>
                <a:path extrusionOk="0" h="638" w="736">
                  <a:moveTo>
                    <a:pt x="736" y="1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6" y="221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21"/>
            <p:cNvSpPr/>
            <p:nvPr/>
          </p:nvSpPr>
          <p:spPr>
            <a:xfrm>
              <a:off x="3709900" y="3222050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35" y="0"/>
                  </a:moveTo>
                  <a:lnTo>
                    <a:pt x="0" y="416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21"/>
            <p:cNvSpPr/>
            <p:nvPr/>
          </p:nvSpPr>
          <p:spPr>
            <a:xfrm>
              <a:off x="3686625" y="3245925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1" y="0"/>
                  </a:moveTo>
                  <a:lnTo>
                    <a:pt x="1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21"/>
            <p:cNvSpPr/>
            <p:nvPr/>
          </p:nvSpPr>
          <p:spPr>
            <a:xfrm>
              <a:off x="3705000" y="3246525"/>
              <a:ext cx="18375" cy="15950"/>
            </a:xfrm>
            <a:custGeom>
              <a:rect b="b" l="l" r="r" t="t"/>
              <a:pathLst>
                <a:path extrusionOk="0" h="638" w="735">
                  <a:moveTo>
                    <a:pt x="735" y="1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21"/>
            <p:cNvSpPr/>
            <p:nvPr/>
          </p:nvSpPr>
          <p:spPr>
            <a:xfrm>
              <a:off x="3686625" y="3235500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35" y="1"/>
                  </a:moveTo>
                  <a:lnTo>
                    <a:pt x="1" y="417"/>
                  </a:lnTo>
                  <a:lnTo>
                    <a:pt x="735" y="858"/>
                  </a:lnTo>
                  <a:lnTo>
                    <a:pt x="1470" y="442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21"/>
            <p:cNvSpPr/>
            <p:nvPr/>
          </p:nvSpPr>
          <p:spPr>
            <a:xfrm>
              <a:off x="3640100" y="327285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1" y="1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21"/>
            <p:cNvSpPr/>
            <p:nvPr/>
          </p:nvSpPr>
          <p:spPr>
            <a:xfrm>
              <a:off x="3658475" y="3260000"/>
              <a:ext cx="41650" cy="29400"/>
            </a:xfrm>
            <a:custGeom>
              <a:rect b="b" l="l" r="r" t="t"/>
              <a:pathLst>
                <a:path extrusionOk="0" h="1176" w="1666">
                  <a:moveTo>
                    <a:pt x="1665" y="0"/>
                  </a:moveTo>
                  <a:lnTo>
                    <a:pt x="0" y="955"/>
                  </a:lnTo>
                  <a:lnTo>
                    <a:pt x="0" y="1176"/>
                  </a:lnTo>
                  <a:lnTo>
                    <a:pt x="1665" y="221"/>
                  </a:lnTo>
                  <a:lnTo>
                    <a:pt x="166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21"/>
            <p:cNvSpPr/>
            <p:nvPr/>
          </p:nvSpPr>
          <p:spPr>
            <a:xfrm>
              <a:off x="3640100" y="3248975"/>
              <a:ext cx="60025" cy="34925"/>
            </a:xfrm>
            <a:custGeom>
              <a:rect b="b" l="l" r="r" t="t"/>
              <a:pathLst>
                <a:path extrusionOk="0" h="1397" w="2401">
                  <a:moveTo>
                    <a:pt x="1666" y="0"/>
                  </a:moveTo>
                  <a:lnTo>
                    <a:pt x="1" y="956"/>
                  </a:lnTo>
                  <a:lnTo>
                    <a:pt x="735" y="1396"/>
                  </a:lnTo>
                  <a:lnTo>
                    <a:pt x="2400" y="441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21"/>
            <p:cNvSpPr/>
            <p:nvPr/>
          </p:nvSpPr>
          <p:spPr>
            <a:xfrm>
              <a:off x="3920500" y="3138775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21"/>
            <p:cNvSpPr/>
            <p:nvPr/>
          </p:nvSpPr>
          <p:spPr>
            <a:xfrm>
              <a:off x="3938850" y="3138775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735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21"/>
            <p:cNvSpPr/>
            <p:nvPr/>
          </p:nvSpPr>
          <p:spPr>
            <a:xfrm>
              <a:off x="3920500" y="3127750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10" y="1"/>
                  </a:moveTo>
                  <a:lnTo>
                    <a:pt x="0" y="442"/>
                  </a:lnTo>
                  <a:lnTo>
                    <a:pt x="735" y="858"/>
                  </a:lnTo>
                  <a:lnTo>
                    <a:pt x="1469" y="442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21"/>
            <p:cNvSpPr/>
            <p:nvPr/>
          </p:nvSpPr>
          <p:spPr>
            <a:xfrm>
              <a:off x="3896625" y="3152250"/>
              <a:ext cx="19000" cy="16550"/>
            </a:xfrm>
            <a:custGeom>
              <a:rect b="b" l="l" r="r" t="t"/>
              <a:pathLst>
                <a:path extrusionOk="0" h="662" w="760">
                  <a:moveTo>
                    <a:pt x="0" y="0"/>
                  </a:moveTo>
                  <a:lnTo>
                    <a:pt x="25" y="221"/>
                  </a:lnTo>
                  <a:lnTo>
                    <a:pt x="759" y="662"/>
                  </a:lnTo>
                  <a:lnTo>
                    <a:pt x="759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21"/>
            <p:cNvSpPr/>
            <p:nvPr/>
          </p:nvSpPr>
          <p:spPr>
            <a:xfrm>
              <a:off x="3915600" y="3152250"/>
              <a:ext cx="17775" cy="16550"/>
            </a:xfrm>
            <a:custGeom>
              <a:rect b="b" l="l" r="r" t="t"/>
              <a:pathLst>
                <a:path extrusionOk="0" h="662" w="711">
                  <a:moveTo>
                    <a:pt x="710" y="0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10" y="24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21"/>
            <p:cNvSpPr/>
            <p:nvPr/>
          </p:nvSpPr>
          <p:spPr>
            <a:xfrm>
              <a:off x="3896625" y="3141225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35" y="1"/>
                  </a:moveTo>
                  <a:lnTo>
                    <a:pt x="0" y="441"/>
                  </a:lnTo>
                  <a:lnTo>
                    <a:pt x="759" y="858"/>
                  </a:lnTo>
                  <a:lnTo>
                    <a:pt x="1469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21"/>
            <p:cNvSpPr/>
            <p:nvPr/>
          </p:nvSpPr>
          <p:spPr>
            <a:xfrm>
              <a:off x="3873350" y="3165725"/>
              <a:ext cx="19000" cy="16550"/>
            </a:xfrm>
            <a:custGeom>
              <a:rect b="b" l="l" r="r" t="t"/>
              <a:pathLst>
                <a:path extrusionOk="0" h="662" w="760">
                  <a:moveTo>
                    <a:pt x="1" y="0"/>
                  </a:moveTo>
                  <a:lnTo>
                    <a:pt x="1" y="221"/>
                  </a:lnTo>
                  <a:lnTo>
                    <a:pt x="760" y="661"/>
                  </a:lnTo>
                  <a:lnTo>
                    <a:pt x="760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21"/>
            <p:cNvSpPr/>
            <p:nvPr/>
          </p:nvSpPr>
          <p:spPr>
            <a:xfrm>
              <a:off x="3892325" y="3165725"/>
              <a:ext cx="17775" cy="16550"/>
            </a:xfrm>
            <a:custGeom>
              <a:rect b="b" l="l" r="r" t="t"/>
              <a:pathLst>
                <a:path extrusionOk="0" h="662" w="711">
                  <a:moveTo>
                    <a:pt x="711" y="0"/>
                  </a:moveTo>
                  <a:lnTo>
                    <a:pt x="1" y="416"/>
                  </a:lnTo>
                  <a:lnTo>
                    <a:pt x="1" y="661"/>
                  </a:lnTo>
                  <a:lnTo>
                    <a:pt x="711" y="2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21"/>
            <p:cNvSpPr/>
            <p:nvPr/>
          </p:nvSpPr>
          <p:spPr>
            <a:xfrm>
              <a:off x="3873350" y="3154700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35" y="0"/>
                  </a:moveTo>
                  <a:lnTo>
                    <a:pt x="1" y="441"/>
                  </a:lnTo>
                  <a:lnTo>
                    <a:pt x="760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21"/>
            <p:cNvSpPr/>
            <p:nvPr/>
          </p:nvSpPr>
          <p:spPr>
            <a:xfrm>
              <a:off x="3757025" y="323305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1" y="1"/>
                  </a:moveTo>
                  <a:lnTo>
                    <a:pt x="1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21"/>
            <p:cNvSpPr/>
            <p:nvPr/>
          </p:nvSpPr>
          <p:spPr>
            <a:xfrm>
              <a:off x="3775400" y="3179175"/>
              <a:ext cx="111450" cy="70425"/>
            </a:xfrm>
            <a:custGeom>
              <a:rect b="b" l="l" r="r" t="t"/>
              <a:pathLst>
                <a:path extrusionOk="0" h="2817" w="4458">
                  <a:moveTo>
                    <a:pt x="4457" y="1"/>
                  </a:moveTo>
                  <a:lnTo>
                    <a:pt x="0" y="2572"/>
                  </a:lnTo>
                  <a:lnTo>
                    <a:pt x="0" y="2817"/>
                  </a:lnTo>
                  <a:lnTo>
                    <a:pt x="4457" y="246"/>
                  </a:lnTo>
                  <a:lnTo>
                    <a:pt x="4457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21"/>
            <p:cNvSpPr/>
            <p:nvPr/>
          </p:nvSpPr>
          <p:spPr>
            <a:xfrm>
              <a:off x="3757025" y="3168175"/>
              <a:ext cx="129825" cy="75325"/>
            </a:xfrm>
            <a:custGeom>
              <a:rect b="b" l="l" r="r" t="t"/>
              <a:pathLst>
                <a:path extrusionOk="0" h="3013" w="5193">
                  <a:moveTo>
                    <a:pt x="4458" y="0"/>
                  </a:moveTo>
                  <a:lnTo>
                    <a:pt x="1" y="2596"/>
                  </a:lnTo>
                  <a:lnTo>
                    <a:pt x="735" y="3012"/>
                  </a:lnTo>
                  <a:lnTo>
                    <a:pt x="5192" y="441"/>
                  </a:lnTo>
                  <a:lnTo>
                    <a:pt x="4458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21"/>
            <p:cNvSpPr/>
            <p:nvPr/>
          </p:nvSpPr>
          <p:spPr>
            <a:xfrm>
              <a:off x="3733775" y="3246525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21"/>
            <p:cNvSpPr/>
            <p:nvPr/>
          </p:nvSpPr>
          <p:spPr>
            <a:xfrm>
              <a:off x="3752125" y="3246525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736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6" y="245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21"/>
            <p:cNvSpPr/>
            <p:nvPr/>
          </p:nvSpPr>
          <p:spPr>
            <a:xfrm>
              <a:off x="3733775" y="3236125"/>
              <a:ext cx="36750" cy="20825"/>
            </a:xfrm>
            <a:custGeom>
              <a:rect b="b" l="l" r="r" t="t"/>
              <a:pathLst>
                <a:path extrusionOk="0" h="833" w="1470">
                  <a:moveTo>
                    <a:pt x="710" y="0"/>
                  </a:moveTo>
                  <a:lnTo>
                    <a:pt x="0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21"/>
            <p:cNvSpPr/>
            <p:nvPr/>
          </p:nvSpPr>
          <p:spPr>
            <a:xfrm>
              <a:off x="3710500" y="326000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1" y="0"/>
                  </a:moveTo>
                  <a:lnTo>
                    <a:pt x="1" y="221"/>
                  </a:lnTo>
                  <a:lnTo>
                    <a:pt x="735" y="661"/>
                  </a:lnTo>
                  <a:lnTo>
                    <a:pt x="735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21"/>
            <p:cNvSpPr/>
            <p:nvPr/>
          </p:nvSpPr>
          <p:spPr>
            <a:xfrm>
              <a:off x="3728875" y="3260000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711" y="0"/>
                  </a:moveTo>
                  <a:lnTo>
                    <a:pt x="0" y="417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21"/>
            <p:cNvSpPr/>
            <p:nvPr/>
          </p:nvSpPr>
          <p:spPr>
            <a:xfrm>
              <a:off x="3710500" y="3249575"/>
              <a:ext cx="36150" cy="20850"/>
            </a:xfrm>
            <a:custGeom>
              <a:rect b="b" l="l" r="r" t="t"/>
              <a:pathLst>
                <a:path extrusionOk="0" h="834" w="1446">
                  <a:moveTo>
                    <a:pt x="711" y="1"/>
                  </a:moveTo>
                  <a:lnTo>
                    <a:pt x="1" y="417"/>
                  </a:lnTo>
                  <a:lnTo>
                    <a:pt x="735" y="834"/>
                  </a:lnTo>
                  <a:lnTo>
                    <a:pt x="1446" y="417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21"/>
            <p:cNvSpPr/>
            <p:nvPr/>
          </p:nvSpPr>
          <p:spPr>
            <a:xfrm>
              <a:off x="3663375" y="3286925"/>
              <a:ext cx="19000" cy="16550"/>
            </a:xfrm>
            <a:custGeom>
              <a:rect b="b" l="l" r="r" t="t"/>
              <a:pathLst>
                <a:path extrusionOk="0" h="662" w="760">
                  <a:moveTo>
                    <a:pt x="0" y="1"/>
                  </a:moveTo>
                  <a:lnTo>
                    <a:pt x="0" y="221"/>
                  </a:lnTo>
                  <a:lnTo>
                    <a:pt x="759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21"/>
            <p:cNvSpPr/>
            <p:nvPr/>
          </p:nvSpPr>
          <p:spPr>
            <a:xfrm>
              <a:off x="3681725" y="3273475"/>
              <a:ext cx="41650" cy="30000"/>
            </a:xfrm>
            <a:custGeom>
              <a:rect b="b" l="l" r="r" t="t"/>
              <a:pathLst>
                <a:path extrusionOk="0" h="1200" w="1666">
                  <a:moveTo>
                    <a:pt x="1666" y="0"/>
                  </a:moveTo>
                  <a:lnTo>
                    <a:pt x="1" y="955"/>
                  </a:lnTo>
                  <a:lnTo>
                    <a:pt x="25" y="1200"/>
                  </a:lnTo>
                  <a:lnTo>
                    <a:pt x="1666" y="245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21"/>
            <p:cNvSpPr/>
            <p:nvPr/>
          </p:nvSpPr>
          <p:spPr>
            <a:xfrm>
              <a:off x="3663375" y="3262450"/>
              <a:ext cx="60000" cy="34925"/>
            </a:xfrm>
            <a:custGeom>
              <a:rect b="b" l="l" r="r" t="t"/>
              <a:pathLst>
                <a:path extrusionOk="0" h="1397" w="2400">
                  <a:moveTo>
                    <a:pt x="1665" y="0"/>
                  </a:moveTo>
                  <a:lnTo>
                    <a:pt x="0" y="980"/>
                  </a:lnTo>
                  <a:lnTo>
                    <a:pt x="735" y="1396"/>
                  </a:lnTo>
                  <a:lnTo>
                    <a:pt x="2400" y="441"/>
                  </a:lnTo>
                  <a:lnTo>
                    <a:pt x="166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21"/>
            <p:cNvSpPr/>
            <p:nvPr/>
          </p:nvSpPr>
          <p:spPr>
            <a:xfrm>
              <a:off x="3735000" y="2713300"/>
              <a:ext cx="80825" cy="139600"/>
            </a:xfrm>
            <a:custGeom>
              <a:rect b="b" l="l" r="r" t="t"/>
              <a:pathLst>
                <a:path extrusionOk="0" h="5584" w="3233">
                  <a:moveTo>
                    <a:pt x="3233" y="1"/>
                  </a:moveTo>
                  <a:lnTo>
                    <a:pt x="0" y="1862"/>
                  </a:lnTo>
                  <a:lnTo>
                    <a:pt x="0" y="5584"/>
                  </a:lnTo>
                  <a:lnTo>
                    <a:pt x="3233" y="3723"/>
                  </a:lnTo>
                  <a:lnTo>
                    <a:pt x="3233" y="1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21"/>
            <p:cNvSpPr/>
            <p:nvPr/>
          </p:nvSpPr>
          <p:spPr>
            <a:xfrm>
              <a:off x="3657850" y="2805750"/>
              <a:ext cx="58200" cy="37375"/>
            </a:xfrm>
            <a:custGeom>
              <a:rect b="b" l="l" r="r" t="t"/>
              <a:pathLst>
                <a:path extrusionOk="0" h="1495" w="2328">
                  <a:moveTo>
                    <a:pt x="2327" y="0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27" y="147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21"/>
            <p:cNvSpPr/>
            <p:nvPr/>
          </p:nvSpPr>
          <p:spPr>
            <a:xfrm>
              <a:off x="3657850" y="2794125"/>
              <a:ext cx="58200" cy="37350"/>
            </a:xfrm>
            <a:custGeom>
              <a:rect b="b" l="l" r="r" t="t"/>
              <a:pathLst>
                <a:path extrusionOk="0" h="1494" w="2328">
                  <a:moveTo>
                    <a:pt x="2327" y="0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27" y="147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21"/>
            <p:cNvSpPr/>
            <p:nvPr/>
          </p:nvSpPr>
          <p:spPr>
            <a:xfrm>
              <a:off x="3657850" y="2782475"/>
              <a:ext cx="58200" cy="37375"/>
            </a:xfrm>
            <a:custGeom>
              <a:rect b="b" l="l" r="r" t="t"/>
              <a:pathLst>
                <a:path extrusionOk="0" h="1495" w="2328">
                  <a:moveTo>
                    <a:pt x="2327" y="1"/>
                  </a:moveTo>
                  <a:lnTo>
                    <a:pt x="1" y="1348"/>
                  </a:lnTo>
                  <a:lnTo>
                    <a:pt x="1" y="1495"/>
                  </a:lnTo>
                  <a:lnTo>
                    <a:pt x="2327" y="148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21"/>
            <p:cNvSpPr/>
            <p:nvPr/>
          </p:nvSpPr>
          <p:spPr>
            <a:xfrm>
              <a:off x="3657850" y="2770850"/>
              <a:ext cx="58200" cy="37375"/>
            </a:xfrm>
            <a:custGeom>
              <a:rect b="b" l="l" r="r" t="t"/>
              <a:pathLst>
                <a:path extrusionOk="0" h="1495" w="2328">
                  <a:moveTo>
                    <a:pt x="2327" y="0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27" y="147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21"/>
            <p:cNvSpPr/>
            <p:nvPr/>
          </p:nvSpPr>
          <p:spPr>
            <a:xfrm>
              <a:off x="3657850" y="2829000"/>
              <a:ext cx="58800" cy="37375"/>
            </a:xfrm>
            <a:custGeom>
              <a:rect b="b" l="l" r="r" t="t"/>
              <a:pathLst>
                <a:path extrusionOk="0" h="1495" w="2352">
                  <a:moveTo>
                    <a:pt x="2352" y="1"/>
                  </a:moveTo>
                  <a:lnTo>
                    <a:pt x="1" y="1348"/>
                  </a:lnTo>
                  <a:lnTo>
                    <a:pt x="1" y="1495"/>
                  </a:lnTo>
                  <a:lnTo>
                    <a:pt x="2352" y="148"/>
                  </a:lnTo>
                  <a:lnTo>
                    <a:pt x="2352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21"/>
            <p:cNvSpPr/>
            <p:nvPr/>
          </p:nvSpPr>
          <p:spPr>
            <a:xfrm>
              <a:off x="3657850" y="2817375"/>
              <a:ext cx="58800" cy="37375"/>
            </a:xfrm>
            <a:custGeom>
              <a:rect b="b" l="l" r="r" t="t"/>
              <a:pathLst>
                <a:path extrusionOk="0" h="1495" w="2352">
                  <a:moveTo>
                    <a:pt x="2352" y="1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52" y="147"/>
                  </a:lnTo>
                  <a:lnTo>
                    <a:pt x="2352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21"/>
            <p:cNvSpPr/>
            <p:nvPr/>
          </p:nvSpPr>
          <p:spPr>
            <a:xfrm>
              <a:off x="3672550" y="2840650"/>
              <a:ext cx="44100" cy="28800"/>
            </a:xfrm>
            <a:custGeom>
              <a:rect b="b" l="l" r="r" t="t"/>
              <a:pathLst>
                <a:path extrusionOk="0" h="1152" w="1764">
                  <a:moveTo>
                    <a:pt x="1764" y="0"/>
                  </a:moveTo>
                  <a:lnTo>
                    <a:pt x="0" y="1004"/>
                  </a:lnTo>
                  <a:lnTo>
                    <a:pt x="0" y="1151"/>
                  </a:lnTo>
                  <a:lnTo>
                    <a:pt x="1764" y="147"/>
                  </a:lnTo>
                  <a:lnTo>
                    <a:pt x="1764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21"/>
            <p:cNvSpPr/>
            <p:nvPr/>
          </p:nvSpPr>
          <p:spPr>
            <a:xfrm>
              <a:off x="3801100" y="2682050"/>
              <a:ext cx="6150" cy="7025"/>
            </a:xfrm>
            <a:custGeom>
              <a:rect b="b" l="l" r="r" t="t"/>
              <a:pathLst>
                <a:path extrusionOk="0" h="281" w="246">
                  <a:moveTo>
                    <a:pt x="180" y="1"/>
                  </a:moveTo>
                  <a:cubicBezTo>
                    <a:pt x="161" y="1"/>
                    <a:pt x="141" y="9"/>
                    <a:pt x="123" y="26"/>
                  </a:cubicBezTo>
                  <a:cubicBezTo>
                    <a:pt x="50" y="51"/>
                    <a:pt x="1" y="149"/>
                    <a:pt x="1" y="198"/>
                  </a:cubicBezTo>
                  <a:cubicBezTo>
                    <a:pt x="1" y="253"/>
                    <a:pt x="28" y="280"/>
                    <a:pt x="73" y="280"/>
                  </a:cubicBezTo>
                  <a:cubicBezTo>
                    <a:pt x="88" y="280"/>
                    <a:pt x="105" y="277"/>
                    <a:pt x="123" y="271"/>
                  </a:cubicBezTo>
                  <a:cubicBezTo>
                    <a:pt x="172" y="247"/>
                    <a:pt x="246" y="149"/>
                    <a:pt x="246" y="75"/>
                  </a:cubicBezTo>
                  <a:cubicBezTo>
                    <a:pt x="246" y="28"/>
                    <a:pt x="215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21"/>
            <p:cNvSpPr/>
            <p:nvPr/>
          </p:nvSpPr>
          <p:spPr>
            <a:xfrm>
              <a:off x="3639500" y="2661750"/>
              <a:ext cx="195300" cy="142175"/>
            </a:xfrm>
            <a:custGeom>
              <a:rect b="b" l="l" r="r" t="t"/>
              <a:pathLst>
                <a:path extrusionOk="0" h="5687" w="7812">
                  <a:moveTo>
                    <a:pt x="7529" y="290"/>
                  </a:moveTo>
                  <a:cubicBezTo>
                    <a:pt x="7564" y="290"/>
                    <a:pt x="7591" y="318"/>
                    <a:pt x="7591" y="373"/>
                  </a:cubicBezTo>
                  <a:cubicBezTo>
                    <a:pt x="7591" y="446"/>
                    <a:pt x="7542" y="520"/>
                    <a:pt x="7493" y="569"/>
                  </a:cubicBezTo>
                  <a:cubicBezTo>
                    <a:pt x="7475" y="575"/>
                    <a:pt x="7458" y="578"/>
                    <a:pt x="7443" y="578"/>
                  </a:cubicBezTo>
                  <a:cubicBezTo>
                    <a:pt x="7399" y="578"/>
                    <a:pt x="7371" y="550"/>
                    <a:pt x="7371" y="495"/>
                  </a:cubicBezTo>
                  <a:cubicBezTo>
                    <a:pt x="7371" y="422"/>
                    <a:pt x="7420" y="348"/>
                    <a:pt x="7493" y="299"/>
                  </a:cubicBezTo>
                  <a:cubicBezTo>
                    <a:pt x="7506" y="293"/>
                    <a:pt x="7518" y="290"/>
                    <a:pt x="7529" y="290"/>
                  </a:cubicBezTo>
                  <a:close/>
                  <a:moveTo>
                    <a:pt x="7083" y="549"/>
                  </a:moveTo>
                  <a:cubicBezTo>
                    <a:pt x="7125" y="549"/>
                    <a:pt x="7151" y="589"/>
                    <a:pt x="7151" y="642"/>
                  </a:cubicBezTo>
                  <a:cubicBezTo>
                    <a:pt x="7151" y="691"/>
                    <a:pt x="7102" y="789"/>
                    <a:pt x="7028" y="814"/>
                  </a:cubicBezTo>
                  <a:cubicBezTo>
                    <a:pt x="7011" y="831"/>
                    <a:pt x="6993" y="839"/>
                    <a:pt x="6978" y="839"/>
                  </a:cubicBezTo>
                  <a:cubicBezTo>
                    <a:pt x="6951" y="839"/>
                    <a:pt x="6930" y="812"/>
                    <a:pt x="6930" y="765"/>
                  </a:cubicBezTo>
                  <a:cubicBezTo>
                    <a:pt x="6930" y="691"/>
                    <a:pt x="6979" y="593"/>
                    <a:pt x="7028" y="569"/>
                  </a:cubicBezTo>
                  <a:cubicBezTo>
                    <a:pt x="7049" y="555"/>
                    <a:pt x="7067" y="549"/>
                    <a:pt x="7083" y="549"/>
                  </a:cubicBezTo>
                  <a:close/>
                  <a:moveTo>
                    <a:pt x="6644" y="813"/>
                  </a:moveTo>
                  <a:cubicBezTo>
                    <a:pt x="6679" y="813"/>
                    <a:pt x="6710" y="840"/>
                    <a:pt x="6710" y="887"/>
                  </a:cubicBezTo>
                  <a:cubicBezTo>
                    <a:pt x="6710" y="961"/>
                    <a:pt x="6636" y="1059"/>
                    <a:pt x="6587" y="1083"/>
                  </a:cubicBezTo>
                  <a:cubicBezTo>
                    <a:pt x="6569" y="1089"/>
                    <a:pt x="6552" y="1092"/>
                    <a:pt x="6537" y="1092"/>
                  </a:cubicBezTo>
                  <a:cubicBezTo>
                    <a:pt x="6492" y="1092"/>
                    <a:pt x="6465" y="1065"/>
                    <a:pt x="6465" y="1010"/>
                  </a:cubicBezTo>
                  <a:cubicBezTo>
                    <a:pt x="6465" y="961"/>
                    <a:pt x="6514" y="863"/>
                    <a:pt x="6587" y="838"/>
                  </a:cubicBezTo>
                  <a:cubicBezTo>
                    <a:pt x="6605" y="821"/>
                    <a:pt x="6625" y="813"/>
                    <a:pt x="6644" y="813"/>
                  </a:cubicBezTo>
                  <a:close/>
                  <a:moveTo>
                    <a:pt x="7685" y="1"/>
                  </a:moveTo>
                  <a:cubicBezTo>
                    <a:pt x="7657" y="1"/>
                    <a:pt x="7625" y="10"/>
                    <a:pt x="7591" y="30"/>
                  </a:cubicBezTo>
                  <a:lnTo>
                    <a:pt x="221" y="4315"/>
                  </a:lnTo>
                  <a:cubicBezTo>
                    <a:pt x="98" y="4364"/>
                    <a:pt x="0" y="4536"/>
                    <a:pt x="0" y="4683"/>
                  </a:cubicBezTo>
                  <a:lnTo>
                    <a:pt x="0" y="5687"/>
                  </a:lnTo>
                  <a:cubicBezTo>
                    <a:pt x="0" y="5564"/>
                    <a:pt x="98" y="5417"/>
                    <a:pt x="196" y="5344"/>
                  </a:cubicBezTo>
                  <a:lnTo>
                    <a:pt x="7616" y="1059"/>
                  </a:lnTo>
                  <a:cubicBezTo>
                    <a:pt x="7655" y="1035"/>
                    <a:pt x="7689" y="1024"/>
                    <a:pt x="7718" y="1024"/>
                  </a:cubicBezTo>
                  <a:cubicBezTo>
                    <a:pt x="7778" y="1024"/>
                    <a:pt x="7812" y="1073"/>
                    <a:pt x="7812" y="1157"/>
                  </a:cubicBezTo>
                  <a:lnTo>
                    <a:pt x="7812" y="153"/>
                  </a:lnTo>
                  <a:cubicBezTo>
                    <a:pt x="7812" y="64"/>
                    <a:pt x="7760" y="1"/>
                    <a:pt x="7685" y="1"/>
                  </a:cubicBez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21"/>
            <p:cNvSpPr/>
            <p:nvPr/>
          </p:nvSpPr>
          <p:spPr>
            <a:xfrm>
              <a:off x="3639500" y="2687350"/>
              <a:ext cx="195925" cy="241325"/>
            </a:xfrm>
            <a:custGeom>
              <a:rect b="b" l="l" r="r" t="t"/>
              <a:pathLst>
                <a:path extrusionOk="0" h="9653" w="7837">
                  <a:moveTo>
                    <a:pt x="3061" y="3340"/>
                  </a:moveTo>
                  <a:lnTo>
                    <a:pt x="3061" y="3487"/>
                  </a:lnTo>
                  <a:lnTo>
                    <a:pt x="735" y="4834"/>
                  </a:lnTo>
                  <a:lnTo>
                    <a:pt x="735" y="4687"/>
                  </a:lnTo>
                  <a:lnTo>
                    <a:pt x="3061" y="3340"/>
                  </a:lnTo>
                  <a:close/>
                  <a:moveTo>
                    <a:pt x="3061" y="3806"/>
                  </a:moveTo>
                  <a:lnTo>
                    <a:pt x="3061" y="3953"/>
                  </a:lnTo>
                  <a:lnTo>
                    <a:pt x="735" y="5300"/>
                  </a:lnTo>
                  <a:lnTo>
                    <a:pt x="735" y="5153"/>
                  </a:lnTo>
                  <a:lnTo>
                    <a:pt x="3061" y="3806"/>
                  </a:lnTo>
                  <a:close/>
                  <a:moveTo>
                    <a:pt x="3061" y="4271"/>
                  </a:moveTo>
                  <a:lnTo>
                    <a:pt x="3061" y="4418"/>
                  </a:lnTo>
                  <a:lnTo>
                    <a:pt x="735" y="5765"/>
                  </a:lnTo>
                  <a:lnTo>
                    <a:pt x="735" y="5618"/>
                  </a:lnTo>
                  <a:lnTo>
                    <a:pt x="3061" y="4271"/>
                  </a:lnTo>
                  <a:close/>
                  <a:moveTo>
                    <a:pt x="3061" y="4736"/>
                  </a:moveTo>
                  <a:lnTo>
                    <a:pt x="3086" y="4883"/>
                  </a:lnTo>
                  <a:lnTo>
                    <a:pt x="735" y="6230"/>
                  </a:lnTo>
                  <a:lnTo>
                    <a:pt x="735" y="6083"/>
                  </a:lnTo>
                  <a:lnTo>
                    <a:pt x="3061" y="4736"/>
                  </a:lnTo>
                  <a:close/>
                  <a:moveTo>
                    <a:pt x="7053" y="1039"/>
                  </a:moveTo>
                  <a:lnTo>
                    <a:pt x="7053" y="4761"/>
                  </a:lnTo>
                  <a:lnTo>
                    <a:pt x="3820" y="6622"/>
                  </a:lnTo>
                  <a:lnTo>
                    <a:pt x="3820" y="2900"/>
                  </a:lnTo>
                  <a:lnTo>
                    <a:pt x="7053" y="1039"/>
                  </a:lnTo>
                  <a:close/>
                  <a:moveTo>
                    <a:pt x="3086" y="5202"/>
                  </a:moveTo>
                  <a:lnTo>
                    <a:pt x="3086" y="5348"/>
                  </a:lnTo>
                  <a:lnTo>
                    <a:pt x="735" y="6695"/>
                  </a:lnTo>
                  <a:lnTo>
                    <a:pt x="735" y="6548"/>
                  </a:lnTo>
                  <a:lnTo>
                    <a:pt x="3086" y="5202"/>
                  </a:lnTo>
                  <a:close/>
                  <a:moveTo>
                    <a:pt x="3086" y="5667"/>
                  </a:moveTo>
                  <a:lnTo>
                    <a:pt x="3086" y="5814"/>
                  </a:lnTo>
                  <a:lnTo>
                    <a:pt x="735" y="7161"/>
                  </a:lnTo>
                  <a:lnTo>
                    <a:pt x="735" y="7014"/>
                  </a:lnTo>
                  <a:lnTo>
                    <a:pt x="3086" y="5667"/>
                  </a:lnTo>
                  <a:close/>
                  <a:moveTo>
                    <a:pt x="3086" y="6132"/>
                  </a:moveTo>
                  <a:lnTo>
                    <a:pt x="3086" y="6279"/>
                  </a:lnTo>
                  <a:lnTo>
                    <a:pt x="1322" y="7283"/>
                  </a:lnTo>
                  <a:lnTo>
                    <a:pt x="1322" y="7136"/>
                  </a:lnTo>
                  <a:lnTo>
                    <a:pt x="3086" y="6132"/>
                  </a:lnTo>
                  <a:close/>
                  <a:moveTo>
                    <a:pt x="7718" y="0"/>
                  </a:moveTo>
                  <a:cubicBezTo>
                    <a:pt x="7689" y="0"/>
                    <a:pt x="7655" y="11"/>
                    <a:pt x="7616" y="35"/>
                  </a:cubicBezTo>
                  <a:lnTo>
                    <a:pt x="196" y="4320"/>
                  </a:lnTo>
                  <a:cubicBezTo>
                    <a:pt x="98" y="4393"/>
                    <a:pt x="0" y="4540"/>
                    <a:pt x="0" y="4663"/>
                  </a:cubicBezTo>
                  <a:lnTo>
                    <a:pt x="25" y="9511"/>
                  </a:lnTo>
                  <a:cubicBezTo>
                    <a:pt x="25" y="9602"/>
                    <a:pt x="65" y="9653"/>
                    <a:pt x="136" y="9653"/>
                  </a:cubicBezTo>
                  <a:cubicBezTo>
                    <a:pt x="161" y="9653"/>
                    <a:pt x="189" y="9647"/>
                    <a:pt x="221" y="9634"/>
                  </a:cubicBezTo>
                  <a:lnTo>
                    <a:pt x="7640" y="5324"/>
                  </a:lnTo>
                  <a:cubicBezTo>
                    <a:pt x="7738" y="5275"/>
                    <a:pt x="7836" y="5128"/>
                    <a:pt x="7836" y="5006"/>
                  </a:cubicBezTo>
                  <a:lnTo>
                    <a:pt x="7812" y="133"/>
                  </a:lnTo>
                  <a:cubicBezTo>
                    <a:pt x="7812" y="49"/>
                    <a:pt x="7778" y="0"/>
                    <a:pt x="7718" y="0"/>
                  </a:cubicBez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21"/>
            <p:cNvSpPr/>
            <p:nvPr/>
          </p:nvSpPr>
          <p:spPr>
            <a:xfrm>
              <a:off x="3823750" y="2669000"/>
              <a:ext cx="5550" cy="7225"/>
            </a:xfrm>
            <a:custGeom>
              <a:rect b="b" l="l" r="r" t="t"/>
              <a:pathLst>
                <a:path extrusionOk="0" h="289" w="222">
                  <a:moveTo>
                    <a:pt x="159" y="0"/>
                  </a:moveTo>
                  <a:cubicBezTo>
                    <a:pt x="148" y="0"/>
                    <a:pt x="136" y="3"/>
                    <a:pt x="123" y="9"/>
                  </a:cubicBezTo>
                  <a:cubicBezTo>
                    <a:pt x="50" y="58"/>
                    <a:pt x="1" y="132"/>
                    <a:pt x="1" y="205"/>
                  </a:cubicBezTo>
                  <a:cubicBezTo>
                    <a:pt x="1" y="260"/>
                    <a:pt x="29" y="288"/>
                    <a:pt x="73" y="288"/>
                  </a:cubicBezTo>
                  <a:cubicBezTo>
                    <a:pt x="88" y="288"/>
                    <a:pt x="105" y="285"/>
                    <a:pt x="123" y="279"/>
                  </a:cubicBezTo>
                  <a:cubicBezTo>
                    <a:pt x="172" y="230"/>
                    <a:pt x="221" y="156"/>
                    <a:pt x="221" y="83"/>
                  </a:cubicBezTo>
                  <a:cubicBezTo>
                    <a:pt x="221" y="28"/>
                    <a:pt x="194" y="0"/>
                    <a:pt x="159" y="0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21"/>
            <p:cNvSpPr/>
            <p:nvPr/>
          </p:nvSpPr>
          <p:spPr>
            <a:xfrm>
              <a:off x="3812750" y="2675475"/>
              <a:ext cx="5525" cy="7275"/>
            </a:xfrm>
            <a:custGeom>
              <a:rect b="b" l="l" r="r" t="t"/>
              <a:pathLst>
                <a:path extrusionOk="0" h="291" w="221">
                  <a:moveTo>
                    <a:pt x="153" y="0"/>
                  </a:moveTo>
                  <a:cubicBezTo>
                    <a:pt x="137" y="0"/>
                    <a:pt x="119" y="6"/>
                    <a:pt x="98" y="20"/>
                  </a:cubicBezTo>
                  <a:cubicBezTo>
                    <a:pt x="49" y="44"/>
                    <a:pt x="0" y="142"/>
                    <a:pt x="0" y="216"/>
                  </a:cubicBezTo>
                  <a:cubicBezTo>
                    <a:pt x="0" y="263"/>
                    <a:pt x="21" y="290"/>
                    <a:pt x="48" y="290"/>
                  </a:cubicBezTo>
                  <a:cubicBezTo>
                    <a:pt x="63" y="290"/>
                    <a:pt x="81" y="282"/>
                    <a:pt x="98" y="265"/>
                  </a:cubicBezTo>
                  <a:cubicBezTo>
                    <a:pt x="172" y="240"/>
                    <a:pt x="221" y="142"/>
                    <a:pt x="221" y="93"/>
                  </a:cubicBezTo>
                  <a:cubicBezTo>
                    <a:pt x="221" y="40"/>
                    <a:pt x="195" y="0"/>
                    <a:pt x="153" y="0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21"/>
            <p:cNvSpPr/>
            <p:nvPr/>
          </p:nvSpPr>
          <p:spPr>
            <a:xfrm>
              <a:off x="4082100" y="3053675"/>
              <a:ext cx="45325" cy="28800"/>
            </a:xfrm>
            <a:custGeom>
              <a:rect b="b" l="l" r="r" t="t"/>
              <a:pathLst>
                <a:path extrusionOk="0" h="1152" w="1813">
                  <a:moveTo>
                    <a:pt x="1789" y="1"/>
                  </a:moveTo>
                  <a:cubicBezTo>
                    <a:pt x="1274" y="295"/>
                    <a:pt x="417" y="760"/>
                    <a:pt x="1" y="1005"/>
                  </a:cubicBezTo>
                  <a:lnTo>
                    <a:pt x="246" y="1152"/>
                  </a:lnTo>
                  <a:cubicBezTo>
                    <a:pt x="246" y="1152"/>
                    <a:pt x="1740" y="319"/>
                    <a:pt x="1764" y="295"/>
                  </a:cubicBezTo>
                  <a:cubicBezTo>
                    <a:pt x="1789" y="295"/>
                    <a:pt x="1813" y="270"/>
                    <a:pt x="1813" y="221"/>
                  </a:cubicBezTo>
                  <a:cubicBezTo>
                    <a:pt x="1813" y="148"/>
                    <a:pt x="1789" y="74"/>
                    <a:pt x="1789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21"/>
            <p:cNvSpPr/>
            <p:nvPr/>
          </p:nvSpPr>
          <p:spPr>
            <a:xfrm>
              <a:off x="4004975" y="3000225"/>
              <a:ext cx="121850" cy="78575"/>
            </a:xfrm>
            <a:custGeom>
              <a:rect b="b" l="l" r="r" t="t"/>
              <a:pathLst>
                <a:path extrusionOk="0" h="3143" w="4874">
                  <a:moveTo>
                    <a:pt x="2579" y="0"/>
                  </a:moveTo>
                  <a:cubicBezTo>
                    <a:pt x="2527" y="0"/>
                    <a:pt x="2476" y="3"/>
                    <a:pt x="2425" y="8"/>
                  </a:cubicBezTo>
                  <a:cubicBezTo>
                    <a:pt x="1862" y="82"/>
                    <a:pt x="1298" y="449"/>
                    <a:pt x="809" y="719"/>
                  </a:cubicBezTo>
                  <a:cubicBezTo>
                    <a:pt x="539" y="865"/>
                    <a:pt x="270" y="1037"/>
                    <a:pt x="0" y="1184"/>
                  </a:cubicBezTo>
                  <a:lnTo>
                    <a:pt x="3086" y="3143"/>
                  </a:lnTo>
                  <a:cubicBezTo>
                    <a:pt x="3502" y="2898"/>
                    <a:pt x="4359" y="2433"/>
                    <a:pt x="4874" y="2139"/>
                  </a:cubicBezTo>
                  <a:cubicBezTo>
                    <a:pt x="4751" y="988"/>
                    <a:pt x="4041" y="523"/>
                    <a:pt x="3698" y="351"/>
                  </a:cubicBezTo>
                  <a:cubicBezTo>
                    <a:pt x="3352" y="157"/>
                    <a:pt x="2967" y="0"/>
                    <a:pt x="2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21"/>
            <p:cNvSpPr/>
            <p:nvPr/>
          </p:nvSpPr>
          <p:spPr>
            <a:xfrm>
              <a:off x="4001900" y="3023500"/>
              <a:ext cx="88200" cy="59450"/>
            </a:xfrm>
            <a:custGeom>
              <a:rect b="b" l="l" r="r" t="t"/>
              <a:pathLst>
                <a:path extrusionOk="0" h="2378" w="3528">
                  <a:moveTo>
                    <a:pt x="1011" y="1"/>
                  </a:moveTo>
                  <a:cubicBezTo>
                    <a:pt x="685" y="1"/>
                    <a:pt x="346" y="80"/>
                    <a:pt x="50" y="302"/>
                  </a:cubicBezTo>
                  <a:cubicBezTo>
                    <a:pt x="1" y="326"/>
                    <a:pt x="1" y="424"/>
                    <a:pt x="74" y="473"/>
                  </a:cubicBezTo>
                  <a:cubicBezTo>
                    <a:pt x="1250" y="1159"/>
                    <a:pt x="2866" y="2089"/>
                    <a:pt x="3356" y="2359"/>
                  </a:cubicBezTo>
                  <a:cubicBezTo>
                    <a:pt x="3376" y="2372"/>
                    <a:pt x="3397" y="2378"/>
                    <a:pt x="3418" y="2378"/>
                  </a:cubicBezTo>
                  <a:cubicBezTo>
                    <a:pt x="3475" y="2378"/>
                    <a:pt x="3527" y="2333"/>
                    <a:pt x="3527" y="2261"/>
                  </a:cubicBezTo>
                  <a:cubicBezTo>
                    <a:pt x="3454" y="987"/>
                    <a:pt x="2646" y="547"/>
                    <a:pt x="2278" y="351"/>
                  </a:cubicBezTo>
                  <a:cubicBezTo>
                    <a:pt x="2050" y="214"/>
                    <a:pt x="1547" y="1"/>
                    <a:pt x="1011" y="1"/>
                  </a:cubicBez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21"/>
            <p:cNvSpPr/>
            <p:nvPr/>
          </p:nvSpPr>
          <p:spPr>
            <a:xfrm>
              <a:off x="2999750" y="2497800"/>
              <a:ext cx="16550" cy="15950"/>
            </a:xfrm>
            <a:custGeom>
              <a:rect b="b" l="l" r="r" t="t"/>
              <a:pathLst>
                <a:path extrusionOk="0" h="638" w="662">
                  <a:moveTo>
                    <a:pt x="661" y="1"/>
                  </a:moveTo>
                  <a:lnTo>
                    <a:pt x="147" y="295"/>
                  </a:lnTo>
                  <a:cubicBezTo>
                    <a:pt x="147" y="466"/>
                    <a:pt x="74" y="589"/>
                    <a:pt x="0" y="638"/>
                  </a:cubicBezTo>
                  <a:lnTo>
                    <a:pt x="514" y="319"/>
                  </a:lnTo>
                  <a:cubicBezTo>
                    <a:pt x="612" y="270"/>
                    <a:pt x="661" y="148"/>
                    <a:pt x="661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21"/>
            <p:cNvSpPr/>
            <p:nvPr/>
          </p:nvSpPr>
          <p:spPr>
            <a:xfrm>
              <a:off x="2626925" y="1971700"/>
              <a:ext cx="22675" cy="9450"/>
            </a:xfrm>
            <a:custGeom>
              <a:rect b="b" l="l" r="r" t="t"/>
              <a:pathLst>
                <a:path extrusionOk="0" h="378" w="907">
                  <a:moveTo>
                    <a:pt x="686" y="0"/>
                  </a:moveTo>
                  <a:cubicBezTo>
                    <a:pt x="632" y="0"/>
                    <a:pt x="583" y="12"/>
                    <a:pt x="539" y="34"/>
                  </a:cubicBezTo>
                  <a:lnTo>
                    <a:pt x="0" y="328"/>
                  </a:lnTo>
                  <a:cubicBezTo>
                    <a:pt x="41" y="308"/>
                    <a:pt x="90" y="296"/>
                    <a:pt x="143" y="296"/>
                  </a:cubicBezTo>
                  <a:cubicBezTo>
                    <a:pt x="220" y="296"/>
                    <a:pt x="306" y="320"/>
                    <a:pt x="392" y="377"/>
                  </a:cubicBezTo>
                  <a:lnTo>
                    <a:pt x="906" y="59"/>
                  </a:lnTo>
                  <a:cubicBezTo>
                    <a:pt x="825" y="18"/>
                    <a:pt x="752" y="0"/>
                    <a:pt x="686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21"/>
            <p:cNvSpPr/>
            <p:nvPr/>
          </p:nvSpPr>
          <p:spPr>
            <a:xfrm>
              <a:off x="3003425" y="2200900"/>
              <a:ext cx="13475" cy="304275"/>
            </a:xfrm>
            <a:custGeom>
              <a:rect b="b" l="l" r="r" t="t"/>
              <a:pathLst>
                <a:path extrusionOk="0" h="12171" w="539">
                  <a:moveTo>
                    <a:pt x="539" y="0"/>
                  </a:moveTo>
                  <a:lnTo>
                    <a:pt x="25" y="294"/>
                  </a:lnTo>
                  <a:lnTo>
                    <a:pt x="0" y="12171"/>
                  </a:lnTo>
                  <a:lnTo>
                    <a:pt x="514" y="11877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21"/>
            <p:cNvSpPr/>
            <p:nvPr/>
          </p:nvSpPr>
          <p:spPr>
            <a:xfrm>
              <a:off x="2636700" y="1973150"/>
              <a:ext cx="367350" cy="212475"/>
            </a:xfrm>
            <a:custGeom>
              <a:rect b="b" l="l" r="r" t="t"/>
              <a:pathLst>
                <a:path extrusionOk="0" h="8499" w="14694">
                  <a:moveTo>
                    <a:pt x="515" y="1"/>
                  </a:moveTo>
                  <a:lnTo>
                    <a:pt x="1" y="319"/>
                  </a:lnTo>
                  <a:lnTo>
                    <a:pt x="14179" y="8498"/>
                  </a:lnTo>
                  <a:lnTo>
                    <a:pt x="14694" y="8204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21"/>
            <p:cNvSpPr/>
            <p:nvPr/>
          </p:nvSpPr>
          <p:spPr>
            <a:xfrm>
              <a:off x="2991175" y="2178250"/>
              <a:ext cx="26350" cy="30025"/>
            </a:xfrm>
            <a:custGeom>
              <a:rect b="b" l="l" r="r" t="t"/>
              <a:pathLst>
                <a:path extrusionOk="0" h="1201" w="1054">
                  <a:moveTo>
                    <a:pt x="515" y="0"/>
                  </a:moveTo>
                  <a:lnTo>
                    <a:pt x="0" y="294"/>
                  </a:lnTo>
                  <a:cubicBezTo>
                    <a:pt x="294" y="465"/>
                    <a:pt x="515" y="882"/>
                    <a:pt x="515" y="1200"/>
                  </a:cubicBezTo>
                  <a:lnTo>
                    <a:pt x="1029" y="906"/>
                  </a:lnTo>
                  <a:cubicBezTo>
                    <a:pt x="1053" y="563"/>
                    <a:pt x="808" y="147"/>
                    <a:pt x="515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21"/>
            <p:cNvSpPr/>
            <p:nvPr/>
          </p:nvSpPr>
          <p:spPr>
            <a:xfrm>
              <a:off x="2622625" y="1979200"/>
              <a:ext cx="381425" cy="535250"/>
            </a:xfrm>
            <a:custGeom>
              <a:rect b="b" l="l" r="r" t="t"/>
              <a:pathLst>
                <a:path extrusionOk="0" h="21410" w="15257">
                  <a:moveTo>
                    <a:pt x="316" y="0"/>
                  </a:moveTo>
                  <a:cubicBezTo>
                    <a:pt x="144" y="0"/>
                    <a:pt x="25" y="132"/>
                    <a:pt x="25" y="371"/>
                  </a:cubicBezTo>
                  <a:lnTo>
                    <a:pt x="1" y="12248"/>
                  </a:lnTo>
                  <a:cubicBezTo>
                    <a:pt x="1" y="12590"/>
                    <a:pt x="221" y="12982"/>
                    <a:pt x="515" y="13154"/>
                  </a:cubicBezTo>
                  <a:lnTo>
                    <a:pt x="14693" y="21333"/>
                  </a:lnTo>
                  <a:cubicBezTo>
                    <a:pt x="14782" y="21385"/>
                    <a:pt x="14867" y="21410"/>
                    <a:pt x="14942" y="21410"/>
                  </a:cubicBezTo>
                  <a:cubicBezTo>
                    <a:pt x="15113" y="21410"/>
                    <a:pt x="15232" y="21278"/>
                    <a:pt x="15232" y="21039"/>
                  </a:cubicBezTo>
                  <a:lnTo>
                    <a:pt x="15257" y="9162"/>
                  </a:lnTo>
                  <a:cubicBezTo>
                    <a:pt x="15257" y="8844"/>
                    <a:pt x="15036" y="8427"/>
                    <a:pt x="14742" y="8256"/>
                  </a:cubicBezTo>
                  <a:lnTo>
                    <a:pt x="564" y="77"/>
                  </a:lnTo>
                  <a:cubicBezTo>
                    <a:pt x="475" y="25"/>
                    <a:pt x="390" y="0"/>
                    <a:pt x="316" y="0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21"/>
            <p:cNvSpPr/>
            <p:nvPr/>
          </p:nvSpPr>
          <p:spPr>
            <a:xfrm>
              <a:off x="2636100" y="2011125"/>
              <a:ext cx="355100" cy="472025"/>
            </a:xfrm>
            <a:custGeom>
              <a:rect b="b" l="l" r="r" t="t"/>
              <a:pathLst>
                <a:path extrusionOk="0" h="18881" w="14204">
                  <a:moveTo>
                    <a:pt x="25" y="0"/>
                  </a:moveTo>
                  <a:lnTo>
                    <a:pt x="0" y="10677"/>
                  </a:lnTo>
                  <a:lnTo>
                    <a:pt x="14154" y="18880"/>
                  </a:lnTo>
                  <a:lnTo>
                    <a:pt x="14203" y="817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21"/>
            <p:cNvSpPr/>
            <p:nvPr/>
          </p:nvSpPr>
          <p:spPr>
            <a:xfrm>
              <a:off x="2989950" y="2520450"/>
              <a:ext cx="5525" cy="22675"/>
            </a:xfrm>
            <a:custGeom>
              <a:rect b="b" l="l" r="r" t="t"/>
              <a:pathLst>
                <a:path extrusionOk="0" h="907" w="221">
                  <a:moveTo>
                    <a:pt x="221" y="1"/>
                  </a:moveTo>
                  <a:cubicBezTo>
                    <a:pt x="221" y="99"/>
                    <a:pt x="147" y="221"/>
                    <a:pt x="0" y="295"/>
                  </a:cubicBezTo>
                  <a:lnTo>
                    <a:pt x="0" y="907"/>
                  </a:lnTo>
                  <a:cubicBezTo>
                    <a:pt x="147" y="834"/>
                    <a:pt x="221" y="711"/>
                    <a:pt x="221" y="613"/>
                  </a:cubicBezTo>
                  <a:lnTo>
                    <a:pt x="221" y="1"/>
                  </a:ln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21"/>
            <p:cNvSpPr/>
            <p:nvPr/>
          </p:nvSpPr>
          <p:spPr>
            <a:xfrm>
              <a:off x="2710175" y="2675350"/>
              <a:ext cx="25725" cy="17925"/>
            </a:xfrm>
            <a:custGeom>
              <a:rect b="b" l="l" r="r" t="t"/>
              <a:pathLst>
                <a:path extrusionOk="0" h="717" w="1029">
                  <a:moveTo>
                    <a:pt x="0" y="0"/>
                  </a:moveTo>
                  <a:lnTo>
                    <a:pt x="0" y="588"/>
                  </a:lnTo>
                  <a:cubicBezTo>
                    <a:pt x="135" y="674"/>
                    <a:pt x="325" y="717"/>
                    <a:pt x="515" y="717"/>
                  </a:cubicBezTo>
                  <a:cubicBezTo>
                    <a:pt x="704" y="717"/>
                    <a:pt x="894" y="674"/>
                    <a:pt x="1029" y="588"/>
                  </a:cubicBezTo>
                  <a:lnTo>
                    <a:pt x="1029" y="0"/>
                  </a:lnTo>
                  <a:cubicBezTo>
                    <a:pt x="894" y="86"/>
                    <a:pt x="704" y="129"/>
                    <a:pt x="515" y="129"/>
                  </a:cubicBezTo>
                  <a:cubicBezTo>
                    <a:pt x="325" y="129"/>
                    <a:pt x="135" y="86"/>
                    <a:pt x="0" y="0"/>
                  </a:cubicBez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21"/>
            <p:cNvSpPr/>
            <p:nvPr/>
          </p:nvSpPr>
          <p:spPr>
            <a:xfrm>
              <a:off x="2350200" y="2462925"/>
              <a:ext cx="5525" cy="22675"/>
            </a:xfrm>
            <a:custGeom>
              <a:rect b="b" l="l" r="r" t="t"/>
              <a:pathLst>
                <a:path extrusionOk="0" h="907" w="221">
                  <a:moveTo>
                    <a:pt x="0" y="0"/>
                  </a:moveTo>
                  <a:lnTo>
                    <a:pt x="0" y="612"/>
                  </a:lnTo>
                  <a:cubicBezTo>
                    <a:pt x="0" y="710"/>
                    <a:pt x="74" y="833"/>
                    <a:pt x="221" y="906"/>
                  </a:cubicBezTo>
                  <a:lnTo>
                    <a:pt x="221" y="294"/>
                  </a:lnTo>
                  <a:cubicBezTo>
                    <a:pt x="74" y="220"/>
                    <a:pt x="0" y="98"/>
                    <a:pt x="0" y="0"/>
                  </a:cubicBez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21"/>
            <p:cNvSpPr/>
            <p:nvPr/>
          </p:nvSpPr>
          <p:spPr>
            <a:xfrm>
              <a:off x="2735875" y="2527800"/>
              <a:ext cx="254100" cy="162275"/>
            </a:xfrm>
            <a:custGeom>
              <a:rect b="b" l="l" r="r" t="t"/>
              <a:pathLst>
                <a:path extrusionOk="0" h="6491" w="10164">
                  <a:moveTo>
                    <a:pt x="10163" y="1"/>
                  </a:moveTo>
                  <a:lnTo>
                    <a:pt x="1" y="5902"/>
                  </a:lnTo>
                  <a:lnTo>
                    <a:pt x="1" y="6490"/>
                  </a:lnTo>
                  <a:lnTo>
                    <a:pt x="10163" y="613"/>
                  </a:lnTo>
                  <a:lnTo>
                    <a:pt x="10163" y="1"/>
                  </a:ln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21"/>
            <p:cNvSpPr/>
            <p:nvPr/>
          </p:nvSpPr>
          <p:spPr>
            <a:xfrm>
              <a:off x="2355700" y="2470250"/>
              <a:ext cx="354500" cy="219825"/>
            </a:xfrm>
            <a:custGeom>
              <a:rect b="b" l="l" r="r" t="t"/>
              <a:pathLst>
                <a:path extrusionOk="0" h="8793" w="14180">
                  <a:moveTo>
                    <a:pt x="1" y="1"/>
                  </a:moveTo>
                  <a:lnTo>
                    <a:pt x="1" y="613"/>
                  </a:lnTo>
                  <a:lnTo>
                    <a:pt x="14179" y="8792"/>
                  </a:lnTo>
                  <a:lnTo>
                    <a:pt x="14179" y="82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21"/>
            <p:cNvSpPr/>
            <p:nvPr/>
          </p:nvSpPr>
          <p:spPr>
            <a:xfrm>
              <a:off x="2348375" y="2304825"/>
              <a:ext cx="648950" cy="373750"/>
            </a:xfrm>
            <a:custGeom>
              <a:rect b="b" l="l" r="r" t="t"/>
              <a:pathLst>
                <a:path extrusionOk="0" h="14950" w="25958">
                  <a:moveTo>
                    <a:pt x="10958" y="0"/>
                  </a:moveTo>
                  <a:cubicBezTo>
                    <a:pt x="10769" y="0"/>
                    <a:pt x="10579" y="43"/>
                    <a:pt x="10432" y="129"/>
                  </a:cubicBezTo>
                  <a:lnTo>
                    <a:pt x="269" y="6030"/>
                  </a:lnTo>
                  <a:cubicBezTo>
                    <a:pt x="0" y="6177"/>
                    <a:pt x="0" y="6471"/>
                    <a:pt x="294" y="6618"/>
                  </a:cubicBezTo>
                  <a:lnTo>
                    <a:pt x="14472" y="14821"/>
                  </a:lnTo>
                  <a:cubicBezTo>
                    <a:pt x="14607" y="14907"/>
                    <a:pt x="14797" y="14950"/>
                    <a:pt x="14987" y="14950"/>
                  </a:cubicBezTo>
                  <a:cubicBezTo>
                    <a:pt x="15176" y="14950"/>
                    <a:pt x="15366" y="14907"/>
                    <a:pt x="15501" y="14821"/>
                  </a:cubicBezTo>
                  <a:lnTo>
                    <a:pt x="25663" y="8920"/>
                  </a:lnTo>
                  <a:cubicBezTo>
                    <a:pt x="25957" y="8748"/>
                    <a:pt x="25957" y="8479"/>
                    <a:pt x="25663" y="8308"/>
                  </a:cubicBezTo>
                  <a:lnTo>
                    <a:pt x="11485" y="129"/>
                  </a:lnTo>
                  <a:cubicBezTo>
                    <a:pt x="11338" y="43"/>
                    <a:pt x="11148" y="0"/>
                    <a:pt x="10958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21"/>
            <p:cNvSpPr/>
            <p:nvPr/>
          </p:nvSpPr>
          <p:spPr>
            <a:xfrm>
              <a:off x="2487950" y="2473925"/>
              <a:ext cx="218575" cy="125075"/>
            </a:xfrm>
            <a:custGeom>
              <a:rect b="b" l="l" r="r" t="t"/>
              <a:pathLst>
                <a:path extrusionOk="0" h="5003" w="8743">
                  <a:moveTo>
                    <a:pt x="3098" y="1"/>
                  </a:moveTo>
                  <a:cubicBezTo>
                    <a:pt x="3006" y="1"/>
                    <a:pt x="2914" y="25"/>
                    <a:pt x="2841" y="74"/>
                  </a:cubicBezTo>
                  <a:lnTo>
                    <a:pt x="147" y="1617"/>
                  </a:lnTo>
                  <a:cubicBezTo>
                    <a:pt x="0" y="1715"/>
                    <a:pt x="0" y="1837"/>
                    <a:pt x="147" y="1935"/>
                  </a:cubicBezTo>
                  <a:lnTo>
                    <a:pt x="5363" y="4947"/>
                  </a:lnTo>
                  <a:cubicBezTo>
                    <a:pt x="5437" y="4984"/>
                    <a:pt x="5535" y="5003"/>
                    <a:pt x="5629" y="5003"/>
                  </a:cubicBezTo>
                  <a:cubicBezTo>
                    <a:pt x="5724" y="5003"/>
                    <a:pt x="5816" y="4984"/>
                    <a:pt x="5877" y="4947"/>
                  </a:cubicBezTo>
                  <a:lnTo>
                    <a:pt x="8596" y="3380"/>
                  </a:lnTo>
                  <a:cubicBezTo>
                    <a:pt x="8742" y="3307"/>
                    <a:pt x="8742" y="3160"/>
                    <a:pt x="8596" y="3086"/>
                  </a:cubicBezTo>
                  <a:lnTo>
                    <a:pt x="3355" y="74"/>
                  </a:lnTo>
                  <a:cubicBezTo>
                    <a:pt x="3282" y="25"/>
                    <a:pt x="3190" y="1"/>
                    <a:pt x="3098" y="1"/>
                  </a:cubicBez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21"/>
            <p:cNvSpPr/>
            <p:nvPr/>
          </p:nvSpPr>
          <p:spPr>
            <a:xfrm>
              <a:off x="2615900" y="2331300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5" y="0"/>
                  </a:moveTo>
                  <a:lnTo>
                    <a:pt x="0" y="539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21"/>
            <p:cNvSpPr/>
            <p:nvPr/>
          </p:nvSpPr>
          <p:spPr>
            <a:xfrm>
              <a:off x="2592025" y="2331300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0" y="0"/>
                  </a:moveTo>
                  <a:lnTo>
                    <a:pt x="0" y="172"/>
                  </a:lnTo>
                  <a:lnTo>
                    <a:pt x="955" y="710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21"/>
            <p:cNvSpPr/>
            <p:nvPr/>
          </p:nvSpPr>
          <p:spPr>
            <a:xfrm>
              <a:off x="2592025" y="2317825"/>
              <a:ext cx="47775" cy="26950"/>
            </a:xfrm>
            <a:custGeom>
              <a:rect b="b" l="l" r="r" t="t"/>
              <a:pathLst>
                <a:path extrusionOk="0" h="1078" w="1911">
                  <a:moveTo>
                    <a:pt x="955" y="0"/>
                  </a:moveTo>
                  <a:lnTo>
                    <a:pt x="0" y="539"/>
                  </a:lnTo>
                  <a:lnTo>
                    <a:pt x="955" y="1078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21"/>
            <p:cNvSpPr/>
            <p:nvPr/>
          </p:nvSpPr>
          <p:spPr>
            <a:xfrm>
              <a:off x="2645900" y="234842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21"/>
            <p:cNvSpPr/>
            <p:nvPr/>
          </p:nvSpPr>
          <p:spPr>
            <a:xfrm>
              <a:off x="2622025" y="2349050"/>
              <a:ext cx="23900" cy="17150"/>
            </a:xfrm>
            <a:custGeom>
              <a:rect b="b" l="l" r="r" t="t"/>
              <a:pathLst>
                <a:path extrusionOk="0" h="686" w="956">
                  <a:moveTo>
                    <a:pt x="25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21"/>
            <p:cNvSpPr/>
            <p:nvPr/>
          </p:nvSpPr>
          <p:spPr>
            <a:xfrm>
              <a:off x="2622625" y="2334975"/>
              <a:ext cx="47175" cy="27575"/>
            </a:xfrm>
            <a:custGeom>
              <a:rect b="b" l="l" r="r" t="t"/>
              <a:pathLst>
                <a:path extrusionOk="0" h="1103" w="1887">
                  <a:moveTo>
                    <a:pt x="931" y="0"/>
                  </a:moveTo>
                  <a:lnTo>
                    <a:pt x="1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21"/>
            <p:cNvSpPr/>
            <p:nvPr/>
          </p:nvSpPr>
          <p:spPr>
            <a:xfrm>
              <a:off x="2675900" y="2366175"/>
              <a:ext cx="23900" cy="17175"/>
            </a:xfrm>
            <a:custGeom>
              <a:rect b="b" l="l" r="r" t="t"/>
              <a:pathLst>
                <a:path extrusionOk="0" h="687" w="956">
                  <a:moveTo>
                    <a:pt x="955" y="1"/>
                  </a:moveTo>
                  <a:lnTo>
                    <a:pt x="0" y="540"/>
                  </a:lnTo>
                  <a:lnTo>
                    <a:pt x="0" y="687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21"/>
            <p:cNvSpPr/>
            <p:nvPr/>
          </p:nvSpPr>
          <p:spPr>
            <a:xfrm>
              <a:off x="2652625" y="2366175"/>
              <a:ext cx="23300" cy="17175"/>
            </a:xfrm>
            <a:custGeom>
              <a:rect b="b" l="l" r="r" t="t"/>
              <a:pathLst>
                <a:path extrusionOk="0" h="687" w="932">
                  <a:moveTo>
                    <a:pt x="1" y="1"/>
                  </a:moveTo>
                  <a:lnTo>
                    <a:pt x="1" y="148"/>
                  </a:lnTo>
                  <a:lnTo>
                    <a:pt x="931" y="687"/>
                  </a:lnTo>
                  <a:lnTo>
                    <a:pt x="931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21"/>
            <p:cNvSpPr/>
            <p:nvPr/>
          </p:nvSpPr>
          <p:spPr>
            <a:xfrm>
              <a:off x="2652625" y="2352100"/>
              <a:ext cx="47175" cy="27575"/>
            </a:xfrm>
            <a:custGeom>
              <a:rect b="b" l="l" r="r" t="t"/>
              <a:pathLst>
                <a:path extrusionOk="0" h="1103" w="1887">
                  <a:moveTo>
                    <a:pt x="956" y="1"/>
                  </a:moveTo>
                  <a:lnTo>
                    <a:pt x="1" y="564"/>
                  </a:lnTo>
                  <a:lnTo>
                    <a:pt x="931" y="1103"/>
                  </a:lnTo>
                  <a:lnTo>
                    <a:pt x="1886" y="564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21"/>
            <p:cNvSpPr/>
            <p:nvPr/>
          </p:nvSpPr>
          <p:spPr>
            <a:xfrm>
              <a:off x="2705875" y="238332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21"/>
            <p:cNvSpPr/>
            <p:nvPr/>
          </p:nvSpPr>
          <p:spPr>
            <a:xfrm>
              <a:off x="2682625" y="2383325"/>
              <a:ext cx="23275" cy="17775"/>
            </a:xfrm>
            <a:custGeom>
              <a:rect b="b" l="l" r="r" t="t"/>
              <a:pathLst>
                <a:path extrusionOk="0" h="711" w="931">
                  <a:moveTo>
                    <a:pt x="0" y="1"/>
                  </a:moveTo>
                  <a:lnTo>
                    <a:pt x="0" y="172"/>
                  </a:lnTo>
                  <a:lnTo>
                    <a:pt x="931" y="711"/>
                  </a:lnTo>
                  <a:lnTo>
                    <a:pt x="931" y="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21"/>
            <p:cNvSpPr/>
            <p:nvPr/>
          </p:nvSpPr>
          <p:spPr>
            <a:xfrm>
              <a:off x="2682625" y="2369850"/>
              <a:ext cx="47150" cy="27575"/>
            </a:xfrm>
            <a:custGeom>
              <a:rect b="b" l="l" r="r" t="t"/>
              <a:pathLst>
                <a:path extrusionOk="0" h="1103" w="1886">
                  <a:moveTo>
                    <a:pt x="955" y="1"/>
                  </a:moveTo>
                  <a:lnTo>
                    <a:pt x="0" y="540"/>
                  </a:lnTo>
                  <a:lnTo>
                    <a:pt x="931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21"/>
            <p:cNvSpPr/>
            <p:nvPr/>
          </p:nvSpPr>
          <p:spPr>
            <a:xfrm>
              <a:off x="2735875" y="240047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6" y="0"/>
                  </a:moveTo>
                  <a:lnTo>
                    <a:pt x="1" y="564"/>
                  </a:lnTo>
                  <a:lnTo>
                    <a:pt x="1" y="710"/>
                  </a:lnTo>
                  <a:lnTo>
                    <a:pt x="956" y="172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21"/>
            <p:cNvSpPr/>
            <p:nvPr/>
          </p:nvSpPr>
          <p:spPr>
            <a:xfrm>
              <a:off x="2712625" y="2401075"/>
              <a:ext cx="23275" cy="17175"/>
            </a:xfrm>
            <a:custGeom>
              <a:rect b="b" l="l" r="r" t="t"/>
              <a:pathLst>
                <a:path extrusionOk="0" h="687" w="931">
                  <a:moveTo>
                    <a:pt x="0" y="1"/>
                  </a:moveTo>
                  <a:lnTo>
                    <a:pt x="0" y="148"/>
                  </a:lnTo>
                  <a:lnTo>
                    <a:pt x="931" y="686"/>
                  </a:lnTo>
                  <a:lnTo>
                    <a:pt x="931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21"/>
            <p:cNvSpPr/>
            <p:nvPr/>
          </p:nvSpPr>
          <p:spPr>
            <a:xfrm>
              <a:off x="2712625" y="2387000"/>
              <a:ext cx="47150" cy="27575"/>
            </a:xfrm>
            <a:custGeom>
              <a:rect b="b" l="l" r="r" t="t"/>
              <a:pathLst>
                <a:path extrusionOk="0" h="1103" w="1886">
                  <a:moveTo>
                    <a:pt x="955" y="1"/>
                  </a:moveTo>
                  <a:lnTo>
                    <a:pt x="0" y="564"/>
                  </a:lnTo>
                  <a:lnTo>
                    <a:pt x="931" y="1103"/>
                  </a:lnTo>
                  <a:lnTo>
                    <a:pt x="1886" y="53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21"/>
            <p:cNvSpPr/>
            <p:nvPr/>
          </p:nvSpPr>
          <p:spPr>
            <a:xfrm>
              <a:off x="2765875" y="241822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6" y="0"/>
                  </a:moveTo>
                  <a:lnTo>
                    <a:pt x="25" y="539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21"/>
            <p:cNvSpPr/>
            <p:nvPr/>
          </p:nvSpPr>
          <p:spPr>
            <a:xfrm>
              <a:off x="2742625" y="241822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0" y="0"/>
                  </a:moveTo>
                  <a:lnTo>
                    <a:pt x="0" y="147"/>
                  </a:lnTo>
                  <a:lnTo>
                    <a:pt x="931" y="711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21"/>
            <p:cNvSpPr/>
            <p:nvPr/>
          </p:nvSpPr>
          <p:spPr>
            <a:xfrm>
              <a:off x="2742625" y="2404750"/>
              <a:ext cx="47150" cy="26975"/>
            </a:xfrm>
            <a:custGeom>
              <a:rect b="b" l="l" r="r" t="t"/>
              <a:pathLst>
                <a:path extrusionOk="0" h="1079" w="1886">
                  <a:moveTo>
                    <a:pt x="955" y="1"/>
                  </a:moveTo>
                  <a:lnTo>
                    <a:pt x="0" y="539"/>
                  </a:lnTo>
                  <a:lnTo>
                    <a:pt x="955" y="1078"/>
                  </a:lnTo>
                  <a:lnTo>
                    <a:pt x="1886" y="53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21"/>
            <p:cNvSpPr/>
            <p:nvPr/>
          </p:nvSpPr>
          <p:spPr>
            <a:xfrm>
              <a:off x="2796500" y="243537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5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21"/>
            <p:cNvSpPr/>
            <p:nvPr/>
          </p:nvSpPr>
          <p:spPr>
            <a:xfrm>
              <a:off x="2772625" y="2435975"/>
              <a:ext cx="23900" cy="17175"/>
            </a:xfrm>
            <a:custGeom>
              <a:rect b="b" l="l" r="r" t="t"/>
              <a:pathLst>
                <a:path extrusionOk="0" h="687" w="956">
                  <a:moveTo>
                    <a:pt x="0" y="1"/>
                  </a:moveTo>
                  <a:lnTo>
                    <a:pt x="0" y="148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21"/>
            <p:cNvSpPr/>
            <p:nvPr/>
          </p:nvSpPr>
          <p:spPr>
            <a:xfrm>
              <a:off x="2772625" y="2421900"/>
              <a:ext cx="47775" cy="27575"/>
            </a:xfrm>
            <a:custGeom>
              <a:rect b="b" l="l" r="r" t="t"/>
              <a:pathLst>
                <a:path extrusionOk="0" h="1103" w="1911">
                  <a:moveTo>
                    <a:pt x="955" y="0"/>
                  </a:moveTo>
                  <a:lnTo>
                    <a:pt x="0" y="564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21"/>
            <p:cNvSpPr/>
            <p:nvPr/>
          </p:nvSpPr>
          <p:spPr>
            <a:xfrm>
              <a:off x="2826500" y="2452500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72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21"/>
            <p:cNvSpPr/>
            <p:nvPr/>
          </p:nvSpPr>
          <p:spPr>
            <a:xfrm>
              <a:off x="2802625" y="2453125"/>
              <a:ext cx="23900" cy="17150"/>
            </a:xfrm>
            <a:custGeom>
              <a:rect b="b" l="l" r="r" t="t"/>
              <a:pathLst>
                <a:path extrusionOk="0" h="686" w="956">
                  <a:moveTo>
                    <a:pt x="0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21"/>
            <p:cNvSpPr/>
            <p:nvPr/>
          </p:nvSpPr>
          <p:spPr>
            <a:xfrm>
              <a:off x="2802625" y="2439050"/>
              <a:ext cx="47775" cy="27550"/>
            </a:xfrm>
            <a:custGeom>
              <a:rect b="b" l="l" r="r" t="t"/>
              <a:pathLst>
                <a:path extrusionOk="0" h="1102" w="1911">
                  <a:moveTo>
                    <a:pt x="955" y="0"/>
                  </a:moveTo>
                  <a:lnTo>
                    <a:pt x="0" y="563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21"/>
            <p:cNvSpPr/>
            <p:nvPr/>
          </p:nvSpPr>
          <p:spPr>
            <a:xfrm>
              <a:off x="2856500" y="2470250"/>
              <a:ext cx="23900" cy="17800"/>
            </a:xfrm>
            <a:custGeom>
              <a:rect b="b" l="l" r="r" t="t"/>
              <a:pathLst>
                <a:path extrusionOk="0" h="712" w="956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21"/>
            <p:cNvSpPr/>
            <p:nvPr/>
          </p:nvSpPr>
          <p:spPr>
            <a:xfrm>
              <a:off x="2832600" y="2470250"/>
              <a:ext cx="23900" cy="17800"/>
            </a:xfrm>
            <a:custGeom>
              <a:rect b="b" l="l" r="r" t="t"/>
              <a:pathLst>
                <a:path extrusionOk="0" h="712" w="956">
                  <a:moveTo>
                    <a:pt x="1" y="1"/>
                  </a:moveTo>
                  <a:lnTo>
                    <a:pt x="1" y="148"/>
                  </a:lnTo>
                  <a:lnTo>
                    <a:pt x="956" y="711"/>
                  </a:lnTo>
                  <a:lnTo>
                    <a:pt x="956" y="5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21"/>
            <p:cNvSpPr/>
            <p:nvPr/>
          </p:nvSpPr>
          <p:spPr>
            <a:xfrm>
              <a:off x="2832600" y="2456800"/>
              <a:ext cx="47800" cy="27575"/>
            </a:xfrm>
            <a:custGeom>
              <a:rect b="b" l="l" r="r" t="t"/>
              <a:pathLst>
                <a:path extrusionOk="0" h="1103" w="1912">
                  <a:moveTo>
                    <a:pt x="956" y="0"/>
                  </a:moveTo>
                  <a:lnTo>
                    <a:pt x="1" y="539"/>
                  </a:lnTo>
                  <a:lnTo>
                    <a:pt x="956" y="1102"/>
                  </a:lnTo>
                  <a:lnTo>
                    <a:pt x="1911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21"/>
            <p:cNvSpPr/>
            <p:nvPr/>
          </p:nvSpPr>
          <p:spPr>
            <a:xfrm>
              <a:off x="2886475" y="2487400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21"/>
            <p:cNvSpPr/>
            <p:nvPr/>
          </p:nvSpPr>
          <p:spPr>
            <a:xfrm>
              <a:off x="2863225" y="2488025"/>
              <a:ext cx="23275" cy="17150"/>
            </a:xfrm>
            <a:custGeom>
              <a:rect b="b" l="l" r="r" t="t"/>
              <a:pathLst>
                <a:path extrusionOk="0" h="686" w="931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21"/>
            <p:cNvSpPr/>
            <p:nvPr/>
          </p:nvSpPr>
          <p:spPr>
            <a:xfrm>
              <a:off x="2863225" y="2473925"/>
              <a:ext cx="47150" cy="27575"/>
            </a:xfrm>
            <a:custGeom>
              <a:rect b="b" l="l" r="r" t="t"/>
              <a:pathLst>
                <a:path extrusionOk="0" h="1103" w="1886">
                  <a:moveTo>
                    <a:pt x="955" y="1"/>
                  </a:moveTo>
                  <a:lnTo>
                    <a:pt x="0" y="564"/>
                  </a:lnTo>
                  <a:lnTo>
                    <a:pt x="931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21"/>
            <p:cNvSpPr/>
            <p:nvPr/>
          </p:nvSpPr>
          <p:spPr>
            <a:xfrm>
              <a:off x="2946475" y="2522300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21"/>
            <p:cNvSpPr/>
            <p:nvPr/>
          </p:nvSpPr>
          <p:spPr>
            <a:xfrm>
              <a:off x="2893225" y="2505150"/>
              <a:ext cx="53275" cy="34925"/>
            </a:xfrm>
            <a:custGeom>
              <a:rect b="b" l="l" r="r" t="t"/>
              <a:pathLst>
                <a:path extrusionOk="0" h="1397" w="2131">
                  <a:moveTo>
                    <a:pt x="0" y="1"/>
                  </a:moveTo>
                  <a:lnTo>
                    <a:pt x="0" y="148"/>
                  </a:lnTo>
                  <a:lnTo>
                    <a:pt x="2131" y="1397"/>
                  </a:lnTo>
                  <a:lnTo>
                    <a:pt x="2131" y="12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21"/>
            <p:cNvSpPr/>
            <p:nvPr/>
          </p:nvSpPr>
          <p:spPr>
            <a:xfrm>
              <a:off x="2893225" y="2491075"/>
              <a:ext cx="77150" cy="45325"/>
            </a:xfrm>
            <a:custGeom>
              <a:rect b="b" l="l" r="r" t="t"/>
              <a:pathLst>
                <a:path extrusionOk="0" h="1813" w="3086">
                  <a:moveTo>
                    <a:pt x="955" y="1"/>
                  </a:moveTo>
                  <a:lnTo>
                    <a:pt x="0" y="564"/>
                  </a:lnTo>
                  <a:lnTo>
                    <a:pt x="2131" y="1813"/>
                  </a:lnTo>
                  <a:lnTo>
                    <a:pt x="3086" y="124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21"/>
            <p:cNvSpPr/>
            <p:nvPr/>
          </p:nvSpPr>
          <p:spPr>
            <a:xfrm>
              <a:off x="2615275" y="2366175"/>
              <a:ext cx="23900" cy="17800"/>
            </a:xfrm>
            <a:custGeom>
              <a:rect b="b" l="l" r="r" t="t"/>
              <a:pathLst>
                <a:path extrusionOk="0" h="712" w="956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21"/>
            <p:cNvSpPr/>
            <p:nvPr/>
          </p:nvSpPr>
          <p:spPr>
            <a:xfrm>
              <a:off x="2562025" y="2349050"/>
              <a:ext cx="53275" cy="34925"/>
            </a:xfrm>
            <a:custGeom>
              <a:rect b="b" l="l" r="r" t="t"/>
              <a:pathLst>
                <a:path extrusionOk="0" h="1397" w="2131">
                  <a:moveTo>
                    <a:pt x="0" y="0"/>
                  </a:moveTo>
                  <a:lnTo>
                    <a:pt x="0" y="147"/>
                  </a:lnTo>
                  <a:lnTo>
                    <a:pt x="2131" y="1396"/>
                  </a:lnTo>
                  <a:lnTo>
                    <a:pt x="2131" y="1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21"/>
            <p:cNvSpPr/>
            <p:nvPr/>
          </p:nvSpPr>
          <p:spPr>
            <a:xfrm>
              <a:off x="2562025" y="2335575"/>
              <a:ext cx="77150" cy="44725"/>
            </a:xfrm>
            <a:custGeom>
              <a:rect b="b" l="l" r="r" t="t"/>
              <a:pathLst>
                <a:path extrusionOk="0" h="1789" w="3086">
                  <a:moveTo>
                    <a:pt x="955" y="1"/>
                  </a:moveTo>
                  <a:lnTo>
                    <a:pt x="0" y="539"/>
                  </a:lnTo>
                  <a:lnTo>
                    <a:pt x="2131" y="1788"/>
                  </a:lnTo>
                  <a:lnTo>
                    <a:pt x="3086" y="1225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21"/>
            <p:cNvSpPr/>
            <p:nvPr/>
          </p:nvSpPr>
          <p:spPr>
            <a:xfrm>
              <a:off x="2645900" y="2383325"/>
              <a:ext cx="23275" cy="17775"/>
            </a:xfrm>
            <a:custGeom>
              <a:rect b="b" l="l" r="r" t="t"/>
              <a:pathLst>
                <a:path extrusionOk="0" h="711" w="931">
                  <a:moveTo>
                    <a:pt x="931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31" y="172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21"/>
            <p:cNvSpPr/>
            <p:nvPr/>
          </p:nvSpPr>
          <p:spPr>
            <a:xfrm>
              <a:off x="2622025" y="2383950"/>
              <a:ext cx="23900" cy="17150"/>
            </a:xfrm>
            <a:custGeom>
              <a:rect b="b" l="l" r="r" t="t"/>
              <a:pathLst>
                <a:path extrusionOk="0" h="686" w="956">
                  <a:moveTo>
                    <a:pt x="0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21"/>
            <p:cNvSpPr/>
            <p:nvPr/>
          </p:nvSpPr>
          <p:spPr>
            <a:xfrm>
              <a:off x="2622025" y="2369850"/>
              <a:ext cx="47150" cy="27575"/>
            </a:xfrm>
            <a:custGeom>
              <a:rect b="b" l="l" r="r" t="t"/>
              <a:pathLst>
                <a:path extrusionOk="0" h="1103" w="1886">
                  <a:moveTo>
                    <a:pt x="955" y="1"/>
                  </a:moveTo>
                  <a:lnTo>
                    <a:pt x="0" y="564"/>
                  </a:lnTo>
                  <a:lnTo>
                    <a:pt x="955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21"/>
            <p:cNvSpPr/>
            <p:nvPr/>
          </p:nvSpPr>
          <p:spPr>
            <a:xfrm>
              <a:off x="2675900" y="240107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5" y="1"/>
                  </a:moveTo>
                  <a:lnTo>
                    <a:pt x="0" y="540"/>
                  </a:lnTo>
                  <a:lnTo>
                    <a:pt x="0" y="711"/>
                  </a:lnTo>
                  <a:lnTo>
                    <a:pt x="931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21"/>
            <p:cNvSpPr/>
            <p:nvPr/>
          </p:nvSpPr>
          <p:spPr>
            <a:xfrm>
              <a:off x="2652025" y="240107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0" y="1"/>
                  </a:moveTo>
                  <a:lnTo>
                    <a:pt x="0" y="148"/>
                  </a:lnTo>
                  <a:lnTo>
                    <a:pt x="955" y="711"/>
                  </a:lnTo>
                  <a:lnTo>
                    <a:pt x="955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21"/>
            <p:cNvSpPr/>
            <p:nvPr/>
          </p:nvSpPr>
          <p:spPr>
            <a:xfrm>
              <a:off x="2652025" y="2387625"/>
              <a:ext cx="47775" cy="26950"/>
            </a:xfrm>
            <a:custGeom>
              <a:rect b="b" l="l" r="r" t="t"/>
              <a:pathLst>
                <a:path extrusionOk="0" h="1078" w="1911">
                  <a:moveTo>
                    <a:pt x="955" y="0"/>
                  </a:moveTo>
                  <a:lnTo>
                    <a:pt x="0" y="539"/>
                  </a:lnTo>
                  <a:lnTo>
                    <a:pt x="955" y="1078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21"/>
            <p:cNvSpPr/>
            <p:nvPr/>
          </p:nvSpPr>
          <p:spPr>
            <a:xfrm>
              <a:off x="2705875" y="241822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21"/>
            <p:cNvSpPr/>
            <p:nvPr/>
          </p:nvSpPr>
          <p:spPr>
            <a:xfrm>
              <a:off x="2682000" y="2418825"/>
              <a:ext cx="23900" cy="17175"/>
            </a:xfrm>
            <a:custGeom>
              <a:rect b="b" l="l" r="r" t="t"/>
              <a:pathLst>
                <a:path extrusionOk="0" h="687" w="956">
                  <a:moveTo>
                    <a:pt x="1" y="1"/>
                  </a:moveTo>
                  <a:lnTo>
                    <a:pt x="1" y="148"/>
                  </a:lnTo>
                  <a:lnTo>
                    <a:pt x="956" y="687"/>
                  </a:lnTo>
                  <a:lnTo>
                    <a:pt x="956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21"/>
            <p:cNvSpPr/>
            <p:nvPr/>
          </p:nvSpPr>
          <p:spPr>
            <a:xfrm>
              <a:off x="2682000" y="2404750"/>
              <a:ext cx="47775" cy="27575"/>
            </a:xfrm>
            <a:custGeom>
              <a:rect b="b" l="l" r="r" t="t"/>
              <a:pathLst>
                <a:path extrusionOk="0" h="1103" w="1911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911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21"/>
            <p:cNvSpPr/>
            <p:nvPr/>
          </p:nvSpPr>
          <p:spPr>
            <a:xfrm>
              <a:off x="2735875" y="2435975"/>
              <a:ext cx="23900" cy="17175"/>
            </a:xfrm>
            <a:custGeom>
              <a:rect b="b" l="l" r="r" t="t"/>
              <a:pathLst>
                <a:path extrusionOk="0" h="687" w="956">
                  <a:moveTo>
                    <a:pt x="956" y="1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21"/>
            <p:cNvSpPr/>
            <p:nvPr/>
          </p:nvSpPr>
          <p:spPr>
            <a:xfrm>
              <a:off x="2712625" y="2435975"/>
              <a:ext cx="23275" cy="17175"/>
            </a:xfrm>
            <a:custGeom>
              <a:rect b="b" l="l" r="r" t="t"/>
              <a:pathLst>
                <a:path extrusionOk="0" h="687" w="931">
                  <a:moveTo>
                    <a:pt x="0" y="1"/>
                  </a:moveTo>
                  <a:lnTo>
                    <a:pt x="0" y="148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21"/>
            <p:cNvSpPr/>
            <p:nvPr/>
          </p:nvSpPr>
          <p:spPr>
            <a:xfrm>
              <a:off x="2712625" y="2421900"/>
              <a:ext cx="47150" cy="27575"/>
            </a:xfrm>
            <a:custGeom>
              <a:rect b="b" l="l" r="r" t="t"/>
              <a:pathLst>
                <a:path extrusionOk="0" h="1103" w="1886">
                  <a:moveTo>
                    <a:pt x="931" y="0"/>
                  </a:moveTo>
                  <a:lnTo>
                    <a:pt x="0" y="564"/>
                  </a:lnTo>
                  <a:lnTo>
                    <a:pt x="931" y="1102"/>
                  </a:lnTo>
                  <a:lnTo>
                    <a:pt x="1886" y="564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21"/>
            <p:cNvSpPr/>
            <p:nvPr/>
          </p:nvSpPr>
          <p:spPr>
            <a:xfrm>
              <a:off x="2765875" y="245312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6" y="0"/>
                  </a:moveTo>
                  <a:lnTo>
                    <a:pt x="1" y="563"/>
                  </a:lnTo>
                  <a:lnTo>
                    <a:pt x="1" y="710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21"/>
            <p:cNvSpPr/>
            <p:nvPr/>
          </p:nvSpPr>
          <p:spPr>
            <a:xfrm>
              <a:off x="2742625" y="2453125"/>
              <a:ext cx="23275" cy="17775"/>
            </a:xfrm>
            <a:custGeom>
              <a:rect b="b" l="l" r="r" t="t"/>
              <a:pathLst>
                <a:path extrusionOk="0" h="711" w="931">
                  <a:moveTo>
                    <a:pt x="0" y="0"/>
                  </a:moveTo>
                  <a:lnTo>
                    <a:pt x="0" y="172"/>
                  </a:lnTo>
                  <a:lnTo>
                    <a:pt x="931" y="710"/>
                  </a:lnTo>
                  <a:lnTo>
                    <a:pt x="931" y="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21"/>
            <p:cNvSpPr/>
            <p:nvPr/>
          </p:nvSpPr>
          <p:spPr>
            <a:xfrm>
              <a:off x="2742625" y="2439650"/>
              <a:ext cx="47150" cy="27575"/>
            </a:xfrm>
            <a:custGeom>
              <a:rect b="b" l="l" r="r" t="t"/>
              <a:pathLst>
                <a:path extrusionOk="0" h="1103" w="1886">
                  <a:moveTo>
                    <a:pt x="955" y="1"/>
                  </a:moveTo>
                  <a:lnTo>
                    <a:pt x="0" y="539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21"/>
            <p:cNvSpPr/>
            <p:nvPr/>
          </p:nvSpPr>
          <p:spPr>
            <a:xfrm>
              <a:off x="2795875" y="2470250"/>
              <a:ext cx="23900" cy="17800"/>
            </a:xfrm>
            <a:custGeom>
              <a:rect b="b" l="l" r="r" t="t"/>
              <a:pathLst>
                <a:path extrusionOk="0" h="712" w="956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21"/>
            <p:cNvSpPr/>
            <p:nvPr/>
          </p:nvSpPr>
          <p:spPr>
            <a:xfrm>
              <a:off x="2772625" y="2470875"/>
              <a:ext cx="23275" cy="17175"/>
            </a:xfrm>
            <a:custGeom>
              <a:rect b="b" l="l" r="r" t="t"/>
              <a:pathLst>
                <a:path extrusionOk="0" h="687" w="931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21"/>
            <p:cNvSpPr/>
            <p:nvPr/>
          </p:nvSpPr>
          <p:spPr>
            <a:xfrm>
              <a:off x="2772625" y="2456800"/>
              <a:ext cx="47150" cy="27575"/>
            </a:xfrm>
            <a:custGeom>
              <a:rect b="b" l="l" r="r" t="t"/>
              <a:pathLst>
                <a:path extrusionOk="0" h="1103" w="1886">
                  <a:moveTo>
                    <a:pt x="955" y="0"/>
                  </a:moveTo>
                  <a:lnTo>
                    <a:pt x="0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21"/>
            <p:cNvSpPr/>
            <p:nvPr/>
          </p:nvSpPr>
          <p:spPr>
            <a:xfrm>
              <a:off x="2825875" y="2488025"/>
              <a:ext cx="23900" cy="17150"/>
            </a:xfrm>
            <a:custGeom>
              <a:rect b="b" l="l" r="r" t="t"/>
              <a:pathLst>
                <a:path extrusionOk="0" h="686" w="956">
                  <a:moveTo>
                    <a:pt x="956" y="0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21"/>
            <p:cNvSpPr/>
            <p:nvPr/>
          </p:nvSpPr>
          <p:spPr>
            <a:xfrm>
              <a:off x="2802625" y="2488025"/>
              <a:ext cx="23275" cy="17150"/>
            </a:xfrm>
            <a:custGeom>
              <a:rect b="b" l="l" r="r" t="t"/>
              <a:pathLst>
                <a:path extrusionOk="0" h="686" w="931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21"/>
            <p:cNvSpPr/>
            <p:nvPr/>
          </p:nvSpPr>
          <p:spPr>
            <a:xfrm>
              <a:off x="2802625" y="2474550"/>
              <a:ext cx="47150" cy="26950"/>
            </a:xfrm>
            <a:custGeom>
              <a:rect b="b" l="l" r="r" t="t"/>
              <a:pathLst>
                <a:path extrusionOk="0" h="1078" w="1886">
                  <a:moveTo>
                    <a:pt x="955" y="0"/>
                  </a:moveTo>
                  <a:lnTo>
                    <a:pt x="0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21"/>
            <p:cNvSpPr/>
            <p:nvPr/>
          </p:nvSpPr>
          <p:spPr>
            <a:xfrm>
              <a:off x="2855875" y="2505150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21"/>
            <p:cNvSpPr/>
            <p:nvPr/>
          </p:nvSpPr>
          <p:spPr>
            <a:xfrm>
              <a:off x="2832600" y="2505775"/>
              <a:ext cx="23300" cy="17150"/>
            </a:xfrm>
            <a:custGeom>
              <a:rect b="b" l="l" r="r" t="t"/>
              <a:pathLst>
                <a:path extrusionOk="0" h="686" w="932">
                  <a:moveTo>
                    <a:pt x="1" y="0"/>
                  </a:moveTo>
                  <a:lnTo>
                    <a:pt x="1" y="147"/>
                  </a:lnTo>
                  <a:lnTo>
                    <a:pt x="932" y="686"/>
                  </a:lnTo>
                  <a:lnTo>
                    <a:pt x="932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21"/>
            <p:cNvSpPr/>
            <p:nvPr/>
          </p:nvSpPr>
          <p:spPr>
            <a:xfrm>
              <a:off x="2832600" y="2491700"/>
              <a:ext cx="47175" cy="27550"/>
            </a:xfrm>
            <a:custGeom>
              <a:rect b="b" l="l" r="r" t="t"/>
              <a:pathLst>
                <a:path extrusionOk="0" h="1102" w="1887">
                  <a:moveTo>
                    <a:pt x="956" y="0"/>
                  </a:moveTo>
                  <a:lnTo>
                    <a:pt x="1" y="563"/>
                  </a:lnTo>
                  <a:lnTo>
                    <a:pt x="932" y="1102"/>
                  </a:lnTo>
                  <a:lnTo>
                    <a:pt x="1887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21"/>
            <p:cNvSpPr/>
            <p:nvPr/>
          </p:nvSpPr>
          <p:spPr>
            <a:xfrm>
              <a:off x="2886475" y="2522300"/>
              <a:ext cx="23300" cy="17775"/>
            </a:xfrm>
            <a:custGeom>
              <a:rect b="b" l="l" r="r" t="t"/>
              <a:pathLst>
                <a:path extrusionOk="0" h="711" w="932">
                  <a:moveTo>
                    <a:pt x="931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31" y="172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21"/>
            <p:cNvSpPr/>
            <p:nvPr/>
          </p:nvSpPr>
          <p:spPr>
            <a:xfrm>
              <a:off x="2862600" y="2522900"/>
              <a:ext cx="23900" cy="17175"/>
            </a:xfrm>
            <a:custGeom>
              <a:rect b="b" l="l" r="r" t="t"/>
              <a:pathLst>
                <a:path extrusionOk="0" h="687" w="956">
                  <a:moveTo>
                    <a:pt x="1" y="1"/>
                  </a:moveTo>
                  <a:lnTo>
                    <a:pt x="1" y="148"/>
                  </a:lnTo>
                  <a:lnTo>
                    <a:pt x="956" y="687"/>
                  </a:lnTo>
                  <a:lnTo>
                    <a:pt x="956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21"/>
            <p:cNvSpPr/>
            <p:nvPr/>
          </p:nvSpPr>
          <p:spPr>
            <a:xfrm>
              <a:off x="2862600" y="2508825"/>
              <a:ext cx="47175" cy="27575"/>
            </a:xfrm>
            <a:custGeom>
              <a:rect b="b" l="l" r="r" t="t"/>
              <a:pathLst>
                <a:path extrusionOk="0" h="1103" w="1887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886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21"/>
            <p:cNvSpPr/>
            <p:nvPr/>
          </p:nvSpPr>
          <p:spPr>
            <a:xfrm>
              <a:off x="2916475" y="2540050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6" y="1"/>
                  </a:moveTo>
                  <a:lnTo>
                    <a:pt x="1" y="539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21"/>
            <p:cNvSpPr/>
            <p:nvPr/>
          </p:nvSpPr>
          <p:spPr>
            <a:xfrm>
              <a:off x="2892600" y="2540050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1" y="1"/>
                  </a:moveTo>
                  <a:lnTo>
                    <a:pt x="1" y="147"/>
                  </a:lnTo>
                  <a:lnTo>
                    <a:pt x="956" y="711"/>
                  </a:lnTo>
                  <a:lnTo>
                    <a:pt x="956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21"/>
            <p:cNvSpPr/>
            <p:nvPr/>
          </p:nvSpPr>
          <p:spPr>
            <a:xfrm>
              <a:off x="2892600" y="2526575"/>
              <a:ext cx="47775" cy="26975"/>
            </a:xfrm>
            <a:custGeom>
              <a:rect b="b" l="l" r="r" t="t"/>
              <a:pathLst>
                <a:path extrusionOk="0" h="1079" w="1911">
                  <a:moveTo>
                    <a:pt x="956" y="1"/>
                  </a:moveTo>
                  <a:lnTo>
                    <a:pt x="1" y="540"/>
                  </a:lnTo>
                  <a:lnTo>
                    <a:pt x="956" y="1078"/>
                  </a:lnTo>
                  <a:lnTo>
                    <a:pt x="1911" y="540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21"/>
            <p:cNvSpPr/>
            <p:nvPr/>
          </p:nvSpPr>
          <p:spPr>
            <a:xfrm>
              <a:off x="2585275" y="2383950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6" y="0"/>
                  </a:moveTo>
                  <a:lnTo>
                    <a:pt x="1" y="563"/>
                  </a:lnTo>
                  <a:lnTo>
                    <a:pt x="1" y="710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21"/>
            <p:cNvSpPr/>
            <p:nvPr/>
          </p:nvSpPr>
          <p:spPr>
            <a:xfrm>
              <a:off x="2531400" y="2366800"/>
              <a:ext cx="53900" cy="34925"/>
            </a:xfrm>
            <a:custGeom>
              <a:rect b="b" l="l" r="r" t="t"/>
              <a:pathLst>
                <a:path extrusionOk="0" h="1397" w="2156">
                  <a:moveTo>
                    <a:pt x="1" y="0"/>
                  </a:moveTo>
                  <a:lnTo>
                    <a:pt x="1" y="147"/>
                  </a:lnTo>
                  <a:lnTo>
                    <a:pt x="2156" y="1396"/>
                  </a:lnTo>
                  <a:lnTo>
                    <a:pt x="2156" y="12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21"/>
            <p:cNvSpPr/>
            <p:nvPr/>
          </p:nvSpPr>
          <p:spPr>
            <a:xfrm>
              <a:off x="2531400" y="2352725"/>
              <a:ext cx="77775" cy="45325"/>
            </a:xfrm>
            <a:custGeom>
              <a:rect b="b" l="l" r="r" t="t"/>
              <a:pathLst>
                <a:path extrusionOk="0" h="1813" w="3111">
                  <a:moveTo>
                    <a:pt x="956" y="0"/>
                  </a:moveTo>
                  <a:lnTo>
                    <a:pt x="1" y="563"/>
                  </a:lnTo>
                  <a:lnTo>
                    <a:pt x="2156" y="1812"/>
                  </a:lnTo>
                  <a:lnTo>
                    <a:pt x="3111" y="124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21"/>
            <p:cNvSpPr/>
            <p:nvPr/>
          </p:nvSpPr>
          <p:spPr>
            <a:xfrm>
              <a:off x="2615275" y="240107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21"/>
            <p:cNvSpPr/>
            <p:nvPr/>
          </p:nvSpPr>
          <p:spPr>
            <a:xfrm>
              <a:off x="2592025" y="2401700"/>
              <a:ext cx="23275" cy="17150"/>
            </a:xfrm>
            <a:custGeom>
              <a:rect b="b" l="l" r="r" t="t"/>
              <a:pathLst>
                <a:path extrusionOk="0" h="686" w="931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21"/>
            <p:cNvSpPr/>
            <p:nvPr/>
          </p:nvSpPr>
          <p:spPr>
            <a:xfrm>
              <a:off x="2592025" y="2387625"/>
              <a:ext cx="47150" cy="27575"/>
            </a:xfrm>
            <a:custGeom>
              <a:rect b="b" l="l" r="r" t="t"/>
              <a:pathLst>
                <a:path extrusionOk="0" h="1103" w="1886">
                  <a:moveTo>
                    <a:pt x="931" y="0"/>
                  </a:moveTo>
                  <a:lnTo>
                    <a:pt x="0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21"/>
            <p:cNvSpPr/>
            <p:nvPr/>
          </p:nvSpPr>
          <p:spPr>
            <a:xfrm>
              <a:off x="2645275" y="2418825"/>
              <a:ext cx="23900" cy="17175"/>
            </a:xfrm>
            <a:custGeom>
              <a:rect b="b" l="l" r="r" t="t"/>
              <a:pathLst>
                <a:path extrusionOk="0" h="687" w="956">
                  <a:moveTo>
                    <a:pt x="956" y="1"/>
                  </a:moveTo>
                  <a:lnTo>
                    <a:pt x="1" y="540"/>
                  </a:lnTo>
                  <a:lnTo>
                    <a:pt x="1" y="687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21"/>
            <p:cNvSpPr/>
            <p:nvPr/>
          </p:nvSpPr>
          <p:spPr>
            <a:xfrm>
              <a:off x="2622025" y="2418825"/>
              <a:ext cx="23275" cy="17175"/>
            </a:xfrm>
            <a:custGeom>
              <a:rect b="b" l="l" r="r" t="t"/>
              <a:pathLst>
                <a:path extrusionOk="0" h="687" w="931">
                  <a:moveTo>
                    <a:pt x="0" y="1"/>
                  </a:moveTo>
                  <a:lnTo>
                    <a:pt x="0" y="148"/>
                  </a:lnTo>
                  <a:lnTo>
                    <a:pt x="931" y="687"/>
                  </a:lnTo>
                  <a:lnTo>
                    <a:pt x="931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21"/>
            <p:cNvSpPr/>
            <p:nvPr/>
          </p:nvSpPr>
          <p:spPr>
            <a:xfrm>
              <a:off x="2622025" y="2404750"/>
              <a:ext cx="47150" cy="27575"/>
            </a:xfrm>
            <a:custGeom>
              <a:rect b="b" l="l" r="r" t="t"/>
              <a:pathLst>
                <a:path extrusionOk="0" h="1103" w="1886">
                  <a:moveTo>
                    <a:pt x="955" y="1"/>
                  </a:moveTo>
                  <a:lnTo>
                    <a:pt x="0" y="564"/>
                  </a:lnTo>
                  <a:lnTo>
                    <a:pt x="931" y="1103"/>
                  </a:lnTo>
                  <a:lnTo>
                    <a:pt x="1886" y="564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21"/>
            <p:cNvSpPr/>
            <p:nvPr/>
          </p:nvSpPr>
          <p:spPr>
            <a:xfrm>
              <a:off x="2675275" y="243597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21"/>
            <p:cNvSpPr/>
            <p:nvPr/>
          </p:nvSpPr>
          <p:spPr>
            <a:xfrm>
              <a:off x="2652025" y="2435975"/>
              <a:ext cx="23275" cy="17775"/>
            </a:xfrm>
            <a:custGeom>
              <a:rect b="b" l="l" r="r" t="t"/>
              <a:pathLst>
                <a:path extrusionOk="0" h="711" w="931">
                  <a:moveTo>
                    <a:pt x="0" y="1"/>
                  </a:moveTo>
                  <a:lnTo>
                    <a:pt x="0" y="172"/>
                  </a:lnTo>
                  <a:lnTo>
                    <a:pt x="931" y="711"/>
                  </a:lnTo>
                  <a:lnTo>
                    <a:pt x="931" y="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21"/>
            <p:cNvSpPr/>
            <p:nvPr/>
          </p:nvSpPr>
          <p:spPr>
            <a:xfrm>
              <a:off x="2652025" y="2422500"/>
              <a:ext cx="47150" cy="27575"/>
            </a:xfrm>
            <a:custGeom>
              <a:rect b="b" l="l" r="r" t="t"/>
              <a:pathLst>
                <a:path extrusionOk="0" h="1103" w="1886">
                  <a:moveTo>
                    <a:pt x="955" y="1"/>
                  </a:moveTo>
                  <a:lnTo>
                    <a:pt x="0" y="540"/>
                  </a:lnTo>
                  <a:lnTo>
                    <a:pt x="931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21"/>
            <p:cNvSpPr/>
            <p:nvPr/>
          </p:nvSpPr>
          <p:spPr>
            <a:xfrm>
              <a:off x="2705275" y="245312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6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6" y="172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21"/>
            <p:cNvSpPr/>
            <p:nvPr/>
          </p:nvSpPr>
          <p:spPr>
            <a:xfrm>
              <a:off x="2682000" y="2453725"/>
              <a:ext cx="23300" cy="17175"/>
            </a:xfrm>
            <a:custGeom>
              <a:rect b="b" l="l" r="r" t="t"/>
              <a:pathLst>
                <a:path extrusionOk="0" h="687" w="932">
                  <a:moveTo>
                    <a:pt x="1" y="1"/>
                  </a:moveTo>
                  <a:lnTo>
                    <a:pt x="1" y="148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21"/>
            <p:cNvSpPr/>
            <p:nvPr/>
          </p:nvSpPr>
          <p:spPr>
            <a:xfrm>
              <a:off x="2682000" y="2439650"/>
              <a:ext cx="47175" cy="27575"/>
            </a:xfrm>
            <a:custGeom>
              <a:rect b="b" l="l" r="r" t="t"/>
              <a:pathLst>
                <a:path extrusionOk="0" h="1103" w="1887">
                  <a:moveTo>
                    <a:pt x="956" y="1"/>
                  </a:moveTo>
                  <a:lnTo>
                    <a:pt x="1" y="564"/>
                  </a:lnTo>
                  <a:lnTo>
                    <a:pt x="931" y="1102"/>
                  </a:lnTo>
                  <a:lnTo>
                    <a:pt x="1887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21"/>
            <p:cNvSpPr/>
            <p:nvPr/>
          </p:nvSpPr>
          <p:spPr>
            <a:xfrm>
              <a:off x="2735275" y="247087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5" y="0"/>
                  </a:moveTo>
                  <a:lnTo>
                    <a:pt x="0" y="539"/>
                  </a:lnTo>
                  <a:lnTo>
                    <a:pt x="0" y="711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21"/>
            <p:cNvSpPr/>
            <p:nvPr/>
          </p:nvSpPr>
          <p:spPr>
            <a:xfrm>
              <a:off x="2712000" y="2470875"/>
              <a:ext cx="23300" cy="17775"/>
            </a:xfrm>
            <a:custGeom>
              <a:rect b="b" l="l" r="r" t="t"/>
              <a:pathLst>
                <a:path extrusionOk="0" h="711" w="932">
                  <a:moveTo>
                    <a:pt x="1" y="0"/>
                  </a:moveTo>
                  <a:lnTo>
                    <a:pt x="1" y="147"/>
                  </a:lnTo>
                  <a:lnTo>
                    <a:pt x="931" y="711"/>
                  </a:lnTo>
                  <a:lnTo>
                    <a:pt x="931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21"/>
            <p:cNvSpPr/>
            <p:nvPr/>
          </p:nvSpPr>
          <p:spPr>
            <a:xfrm>
              <a:off x="2712000" y="2457400"/>
              <a:ext cx="47175" cy="26975"/>
            </a:xfrm>
            <a:custGeom>
              <a:rect b="b" l="l" r="r" t="t"/>
              <a:pathLst>
                <a:path extrusionOk="0" h="1079" w="1887">
                  <a:moveTo>
                    <a:pt x="956" y="1"/>
                  </a:moveTo>
                  <a:lnTo>
                    <a:pt x="1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21"/>
            <p:cNvSpPr/>
            <p:nvPr/>
          </p:nvSpPr>
          <p:spPr>
            <a:xfrm>
              <a:off x="2765875" y="2488025"/>
              <a:ext cx="23300" cy="17775"/>
            </a:xfrm>
            <a:custGeom>
              <a:rect b="b" l="l" r="r" t="t"/>
              <a:pathLst>
                <a:path extrusionOk="0" h="711" w="932">
                  <a:moveTo>
                    <a:pt x="931" y="0"/>
                  </a:moveTo>
                  <a:lnTo>
                    <a:pt x="1" y="563"/>
                  </a:lnTo>
                  <a:lnTo>
                    <a:pt x="1" y="710"/>
                  </a:lnTo>
                  <a:lnTo>
                    <a:pt x="931" y="147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21"/>
            <p:cNvSpPr/>
            <p:nvPr/>
          </p:nvSpPr>
          <p:spPr>
            <a:xfrm>
              <a:off x="2742000" y="2488625"/>
              <a:ext cx="23900" cy="17175"/>
            </a:xfrm>
            <a:custGeom>
              <a:rect b="b" l="l" r="r" t="t"/>
              <a:pathLst>
                <a:path extrusionOk="0" h="687" w="956">
                  <a:moveTo>
                    <a:pt x="1" y="1"/>
                  </a:moveTo>
                  <a:lnTo>
                    <a:pt x="1" y="147"/>
                  </a:lnTo>
                  <a:lnTo>
                    <a:pt x="956" y="686"/>
                  </a:lnTo>
                  <a:lnTo>
                    <a:pt x="956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21"/>
            <p:cNvSpPr/>
            <p:nvPr/>
          </p:nvSpPr>
          <p:spPr>
            <a:xfrm>
              <a:off x="2742000" y="2474550"/>
              <a:ext cx="47175" cy="27575"/>
            </a:xfrm>
            <a:custGeom>
              <a:rect b="b" l="l" r="r" t="t"/>
              <a:pathLst>
                <a:path extrusionOk="0" h="1103" w="1887">
                  <a:moveTo>
                    <a:pt x="956" y="0"/>
                  </a:moveTo>
                  <a:lnTo>
                    <a:pt x="1" y="564"/>
                  </a:lnTo>
                  <a:lnTo>
                    <a:pt x="956" y="1102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21"/>
            <p:cNvSpPr/>
            <p:nvPr/>
          </p:nvSpPr>
          <p:spPr>
            <a:xfrm>
              <a:off x="2795875" y="2505775"/>
              <a:ext cx="23900" cy="17150"/>
            </a:xfrm>
            <a:custGeom>
              <a:rect b="b" l="l" r="r" t="t"/>
              <a:pathLst>
                <a:path extrusionOk="0" h="686" w="956">
                  <a:moveTo>
                    <a:pt x="956" y="0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21"/>
            <p:cNvSpPr/>
            <p:nvPr/>
          </p:nvSpPr>
          <p:spPr>
            <a:xfrm>
              <a:off x="2772000" y="2505775"/>
              <a:ext cx="23900" cy="17150"/>
            </a:xfrm>
            <a:custGeom>
              <a:rect b="b" l="l" r="r" t="t"/>
              <a:pathLst>
                <a:path extrusionOk="0" h="686" w="956">
                  <a:moveTo>
                    <a:pt x="1" y="0"/>
                  </a:moveTo>
                  <a:lnTo>
                    <a:pt x="1" y="147"/>
                  </a:lnTo>
                  <a:lnTo>
                    <a:pt x="956" y="686"/>
                  </a:lnTo>
                  <a:lnTo>
                    <a:pt x="956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21"/>
            <p:cNvSpPr/>
            <p:nvPr/>
          </p:nvSpPr>
          <p:spPr>
            <a:xfrm>
              <a:off x="2772000" y="2491700"/>
              <a:ext cx="47775" cy="27550"/>
            </a:xfrm>
            <a:custGeom>
              <a:rect b="b" l="l" r="r" t="t"/>
              <a:pathLst>
                <a:path extrusionOk="0" h="1102" w="1911">
                  <a:moveTo>
                    <a:pt x="956" y="0"/>
                  </a:moveTo>
                  <a:lnTo>
                    <a:pt x="1" y="563"/>
                  </a:lnTo>
                  <a:lnTo>
                    <a:pt x="956" y="1102"/>
                  </a:lnTo>
                  <a:lnTo>
                    <a:pt x="1911" y="56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21"/>
            <p:cNvSpPr/>
            <p:nvPr/>
          </p:nvSpPr>
          <p:spPr>
            <a:xfrm>
              <a:off x="2825875" y="2522900"/>
              <a:ext cx="23900" cy="17800"/>
            </a:xfrm>
            <a:custGeom>
              <a:rect b="b" l="l" r="r" t="t"/>
              <a:pathLst>
                <a:path extrusionOk="0" h="712" w="956">
                  <a:moveTo>
                    <a:pt x="956" y="1"/>
                  </a:moveTo>
                  <a:lnTo>
                    <a:pt x="1" y="540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21"/>
            <p:cNvSpPr/>
            <p:nvPr/>
          </p:nvSpPr>
          <p:spPr>
            <a:xfrm>
              <a:off x="2802625" y="2522900"/>
              <a:ext cx="23275" cy="17800"/>
            </a:xfrm>
            <a:custGeom>
              <a:rect b="b" l="l" r="r" t="t"/>
              <a:pathLst>
                <a:path extrusionOk="0" h="712" w="931">
                  <a:moveTo>
                    <a:pt x="0" y="1"/>
                  </a:moveTo>
                  <a:lnTo>
                    <a:pt x="0" y="148"/>
                  </a:lnTo>
                  <a:lnTo>
                    <a:pt x="931" y="711"/>
                  </a:lnTo>
                  <a:lnTo>
                    <a:pt x="931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21"/>
            <p:cNvSpPr/>
            <p:nvPr/>
          </p:nvSpPr>
          <p:spPr>
            <a:xfrm>
              <a:off x="2802625" y="2509450"/>
              <a:ext cx="47150" cy="26950"/>
            </a:xfrm>
            <a:custGeom>
              <a:rect b="b" l="l" r="r" t="t"/>
              <a:pathLst>
                <a:path extrusionOk="0" h="1078" w="1886">
                  <a:moveTo>
                    <a:pt x="931" y="0"/>
                  </a:moveTo>
                  <a:lnTo>
                    <a:pt x="0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21"/>
            <p:cNvSpPr/>
            <p:nvPr/>
          </p:nvSpPr>
          <p:spPr>
            <a:xfrm>
              <a:off x="2885875" y="2557800"/>
              <a:ext cx="23900" cy="17175"/>
            </a:xfrm>
            <a:custGeom>
              <a:rect b="b" l="l" r="r" t="t"/>
              <a:pathLst>
                <a:path extrusionOk="0" h="687" w="956">
                  <a:moveTo>
                    <a:pt x="955" y="1"/>
                  </a:moveTo>
                  <a:lnTo>
                    <a:pt x="0" y="539"/>
                  </a:lnTo>
                  <a:lnTo>
                    <a:pt x="0" y="686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21"/>
            <p:cNvSpPr/>
            <p:nvPr/>
          </p:nvSpPr>
          <p:spPr>
            <a:xfrm>
              <a:off x="2832600" y="2540675"/>
              <a:ext cx="53300" cy="34300"/>
            </a:xfrm>
            <a:custGeom>
              <a:rect b="b" l="l" r="r" t="t"/>
              <a:pathLst>
                <a:path extrusionOk="0" h="1372" w="2132">
                  <a:moveTo>
                    <a:pt x="1" y="0"/>
                  </a:moveTo>
                  <a:lnTo>
                    <a:pt x="1" y="147"/>
                  </a:lnTo>
                  <a:lnTo>
                    <a:pt x="2131" y="1371"/>
                  </a:lnTo>
                  <a:lnTo>
                    <a:pt x="2131" y="12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21"/>
            <p:cNvSpPr/>
            <p:nvPr/>
          </p:nvSpPr>
          <p:spPr>
            <a:xfrm>
              <a:off x="2832600" y="2526575"/>
              <a:ext cx="77175" cy="44725"/>
            </a:xfrm>
            <a:custGeom>
              <a:rect b="b" l="l" r="r" t="t"/>
              <a:pathLst>
                <a:path extrusionOk="0" h="1789" w="3087">
                  <a:moveTo>
                    <a:pt x="956" y="1"/>
                  </a:moveTo>
                  <a:lnTo>
                    <a:pt x="1" y="564"/>
                  </a:lnTo>
                  <a:lnTo>
                    <a:pt x="2131" y="1788"/>
                  </a:lnTo>
                  <a:lnTo>
                    <a:pt x="3086" y="1250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21"/>
            <p:cNvSpPr/>
            <p:nvPr/>
          </p:nvSpPr>
          <p:spPr>
            <a:xfrm>
              <a:off x="2584675" y="2418825"/>
              <a:ext cx="23900" cy="17800"/>
            </a:xfrm>
            <a:custGeom>
              <a:rect b="b" l="l" r="r" t="t"/>
              <a:pathLst>
                <a:path extrusionOk="0" h="712" w="956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21"/>
            <p:cNvSpPr/>
            <p:nvPr/>
          </p:nvSpPr>
          <p:spPr>
            <a:xfrm>
              <a:off x="2501400" y="2384550"/>
              <a:ext cx="83300" cy="52075"/>
            </a:xfrm>
            <a:custGeom>
              <a:rect b="b" l="l" r="r" t="t"/>
              <a:pathLst>
                <a:path extrusionOk="0" h="2083" w="3332">
                  <a:moveTo>
                    <a:pt x="1" y="1"/>
                  </a:moveTo>
                  <a:lnTo>
                    <a:pt x="1" y="148"/>
                  </a:lnTo>
                  <a:lnTo>
                    <a:pt x="3331" y="2082"/>
                  </a:lnTo>
                  <a:lnTo>
                    <a:pt x="3331" y="19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21"/>
            <p:cNvSpPr/>
            <p:nvPr/>
          </p:nvSpPr>
          <p:spPr>
            <a:xfrm>
              <a:off x="2501400" y="2370475"/>
              <a:ext cx="107175" cy="62475"/>
            </a:xfrm>
            <a:custGeom>
              <a:rect b="b" l="l" r="r" t="t"/>
              <a:pathLst>
                <a:path extrusionOk="0" h="2499" w="4287">
                  <a:moveTo>
                    <a:pt x="956" y="0"/>
                  </a:moveTo>
                  <a:lnTo>
                    <a:pt x="1" y="564"/>
                  </a:lnTo>
                  <a:lnTo>
                    <a:pt x="3331" y="2498"/>
                  </a:lnTo>
                  <a:lnTo>
                    <a:pt x="4286" y="1935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21"/>
            <p:cNvSpPr/>
            <p:nvPr/>
          </p:nvSpPr>
          <p:spPr>
            <a:xfrm>
              <a:off x="2614675" y="243597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5" y="1"/>
                  </a:moveTo>
                  <a:lnTo>
                    <a:pt x="25" y="564"/>
                  </a:lnTo>
                  <a:lnTo>
                    <a:pt x="0" y="711"/>
                  </a:lnTo>
                  <a:lnTo>
                    <a:pt x="0" y="711"/>
                  </a:lnTo>
                  <a:lnTo>
                    <a:pt x="955" y="172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21"/>
            <p:cNvSpPr/>
            <p:nvPr/>
          </p:nvSpPr>
          <p:spPr>
            <a:xfrm>
              <a:off x="2591400" y="2436600"/>
              <a:ext cx="23900" cy="17150"/>
            </a:xfrm>
            <a:custGeom>
              <a:rect b="b" l="l" r="r" t="t"/>
              <a:pathLst>
                <a:path extrusionOk="0" h="686" w="956">
                  <a:moveTo>
                    <a:pt x="1" y="0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56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21"/>
            <p:cNvSpPr/>
            <p:nvPr/>
          </p:nvSpPr>
          <p:spPr>
            <a:xfrm>
              <a:off x="2591400" y="2422500"/>
              <a:ext cx="47175" cy="27575"/>
            </a:xfrm>
            <a:custGeom>
              <a:rect b="b" l="l" r="r" t="t"/>
              <a:pathLst>
                <a:path extrusionOk="0" h="1103" w="1887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886" y="540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21"/>
            <p:cNvSpPr/>
            <p:nvPr/>
          </p:nvSpPr>
          <p:spPr>
            <a:xfrm>
              <a:off x="2645275" y="2453725"/>
              <a:ext cx="23300" cy="17775"/>
            </a:xfrm>
            <a:custGeom>
              <a:rect b="b" l="l" r="r" t="t"/>
              <a:pathLst>
                <a:path extrusionOk="0" h="711" w="932">
                  <a:moveTo>
                    <a:pt x="931" y="1"/>
                  </a:moveTo>
                  <a:lnTo>
                    <a:pt x="1" y="539"/>
                  </a:lnTo>
                  <a:lnTo>
                    <a:pt x="1" y="711"/>
                  </a:lnTo>
                  <a:lnTo>
                    <a:pt x="931" y="148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21"/>
            <p:cNvSpPr/>
            <p:nvPr/>
          </p:nvSpPr>
          <p:spPr>
            <a:xfrm>
              <a:off x="2621400" y="245372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1" y="1"/>
                  </a:moveTo>
                  <a:lnTo>
                    <a:pt x="1" y="148"/>
                  </a:lnTo>
                  <a:lnTo>
                    <a:pt x="956" y="711"/>
                  </a:lnTo>
                  <a:lnTo>
                    <a:pt x="956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21"/>
            <p:cNvSpPr/>
            <p:nvPr/>
          </p:nvSpPr>
          <p:spPr>
            <a:xfrm>
              <a:off x="2621400" y="2440275"/>
              <a:ext cx="47175" cy="26950"/>
            </a:xfrm>
            <a:custGeom>
              <a:rect b="b" l="l" r="r" t="t"/>
              <a:pathLst>
                <a:path extrusionOk="0" h="1078" w="1887">
                  <a:moveTo>
                    <a:pt x="956" y="0"/>
                  </a:moveTo>
                  <a:lnTo>
                    <a:pt x="1" y="539"/>
                  </a:lnTo>
                  <a:lnTo>
                    <a:pt x="956" y="1077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21"/>
            <p:cNvSpPr/>
            <p:nvPr/>
          </p:nvSpPr>
          <p:spPr>
            <a:xfrm>
              <a:off x="2675275" y="247087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21"/>
            <p:cNvSpPr/>
            <p:nvPr/>
          </p:nvSpPr>
          <p:spPr>
            <a:xfrm>
              <a:off x="2651400" y="2471475"/>
              <a:ext cx="23900" cy="17175"/>
            </a:xfrm>
            <a:custGeom>
              <a:rect b="b" l="l" r="r" t="t"/>
              <a:pathLst>
                <a:path extrusionOk="0" h="687" w="956">
                  <a:moveTo>
                    <a:pt x="1" y="1"/>
                  </a:moveTo>
                  <a:lnTo>
                    <a:pt x="1" y="148"/>
                  </a:lnTo>
                  <a:lnTo>
                    <a:pt x="956" y="687"/>
                  </a:lnTo>
                  <a:lnTo>
                    <a:pt x="956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21"/>
            <p:cNvSpPr/>
            <p:nvPr/>
          </p:nvSpPr>
          <p:spPr>
            <a:xfrm>
              <a:off x="2651400" y="2457400"/>
              <a:ext cx="47775" cy="27575"/>
            </a:xfrm>
            <a:custGeom>
              <a:rect b="b" l="l" r="r" t="t"/>
              <a:pathLst>
                <a:path extrusionOk="0" h="1103" w="1911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911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21"/>
            <p:cNvSpPr/>
            <p:nvPr/>
          </p:nvSpPr>
          <p:spPr>
            <a:xfrm>
              <a:off x="2705275" y="2488625"/>
              <a:ext cx="23900" cy="17175"/>
            </a:xfrm>
            <a:custGeom>
              <a:rect b="b" l="l" r="r" t="t"/>
              <a:pathLst>
                <a:path extrusionOk="0" h="687" w="956">
                  <a:moveTo>
                    <a:pt x="956" y="1"/>
                  </a:moveTo>
                  <a:lnTo>
                    <a:pt x="0" y="539"/>
                  </a:lnTo>
                  <a:lnTo>
                    <a:pt x="0" y="686"/>
                  </a:lnTo>
                  <a:lnTo>
                    <a:pt x="956" y="147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21"/>
            <p:cNvSpPr/>
            <p:nvPr/>
          </p:nvSpPr>
          <p:spPr>
            <a:xfrm>
              <a:off x="2682000" y="2488625"/>
              <a:ext cx="23300" cy="17175"/>
            </a:xfrm>
            <a:custGeom>
              <a:rect b="b" l="l" r="r" t="t"/>
              <a:pathLst>
                <a:path extrusionOk="0" h="687" w="932">
                  <a:moveTo>
                    <a:pt x="1" y="1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21"/>
            <p:cNvSpPr/>
            <p:nvPr/>
          </p:nvSpPr>
          <p:spPr>
            <a:xfrm>
              <a:off x="2682000" y="2474550"/>
              <a:ext cx="47175" cy="27575"/>
            </a:xfrm>
            <a:custGeom>
              <a:rect b="b" l="l" r="r" t="t"/>
              <a:pathLst>
                <a:path extrusionOk="0" h="1103" w="1887">
                  <a:moveTo>
                    <a:pt x="931" y="0"/>
                  </a:moveTo>
                  <a:lnTo>
                    <a:pt x="1" y="564"/>
                  </a:lnTo>
                  <a:lnTo>
                    <a:pt x="931" y="1102"/>
                  </a:lnTo>
                  <a:lnTo>
                    <a:pt x="1887" y="564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21"/>
            <p:cNvSpPr/>
            <p:nvPr/>
          </p:nvSpPr>
          <p:spPr>
            <a:xfrm>
              <a:off x="2735275" y="250577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5" y="0"/>
                  </a:moveTo>
                  <a:lnTo>
                    <a:pt x="0" y="539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21"/>
            <p:cNvSpPr/>
            <p:nvPr/>
          </p:nvSpPr>
          <p:spPr>
            <a:xfrm>
              <a:off x="2712000" y="2505775"/>
              <a:ext cx="23300" cy="17775"/>
            </a:xfrm>
            <a:custGeom>
              <a:rect b="b" l="l" r="r" t="t"/>
              <a:pathLst>
                <a:path extrusionOk="0" h="711" w="932">
                  <a:moveTo>
                    <a:pt x="1" y="0"/>
                  </a:moveTo>
                  <a:lnTo>
                    <a:pt x="1" y="172"/>
                  </a:lnTo>
                  <a:lnTo>
                    <a:pt x="931" y="710"/>
                  </a:lnTo>
                  <a:lnTo>
                    <a:pt x="931" y="5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21"/>
            <p:cNvSpPr/>
            <p:nvPr/>
          </p:nvSpPr>
          <p:spPr>
            <a:xfrm>
              <a:off x="2712000" y="2492300"/>
              <a:ext cx="47175" cy="26950"/>
            </a:xfrm>
            <a:custGeom>
              <a:rect b="b" l="l" r="r" t="t"/>
              <a:pathLst>
                <a:path extrusionOk="0" h="1078" w="1887">
                  <a:moveTo>
                    <a:pt x="956" y="0"/>
                  </a:moveTo>
                  <a:lnTo>
                    <a:pt x="1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21"/>
            <p:cNvSpPr/>
            <p:nvPr/>
          </p:nvSpPr>
          <p:spPr>
            <a:xfrm>
              <a:off x="2765275" y="2522900"/>
              <a:ext cx="23900" cy="17800"/>
            </a:xfrm>
            <a:custGeom>
              <a:rect b="b" l="l" r="r" t="t"/>
              <a:pathLst>
                <a:path extrusionOk="0" h="712" w="956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21"/>
            <p:cNvSpPr/>
            <p:nvPr/>
          </p:nvSpPr>
          <p:spPr>
            <a:xfrm>
              <a:off x="2742000" y="2523525"/>
              <a:ext cx="23300" cy="17175"/>
            </a:xfrm>
            <a:custGeom>
              <a:rect b="b" l="l" r="r" t="t"/>
              <a:pathLst>
                <a:path extrusionOk="0" h="687" w="932">
                  <a:moveTo>
                    <a:pt x="1" y="0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21"/>
            <p:cNvSpPr/>
            <p:nvPr/>
          </p:nvSpPr>
          <p:spPr>
            <a:xfrm>
              <a:off x="2742000" y="2509450"/>
              <a:ext cx="47175" cy="27575"/>
            </a:xfrm>
            <a:custGeom>
              <a:rect b="b" l="l" r="r" t="t"/>
              <a:pathLst>
                <a:path extrusionOk="0" h="1103" w="1887">
                  <a:moveTo>
                    <a:pt x="956" y="0"/>
                  </a:moveTo>
                  <a:lnTo>
                    <a:pt x="1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21"/>
            <p:cNvSpPr/>
            <p:nvPr/>
          </p:nvSpPr>
          <p:spPr>
            <a:xfrm>
              <a:off x="2795275" y="2540675"/>
              <a:ext cx="23900" cy="17150"/>
            </a:xfrm>
            <a:custGeom>
              <a:rect b="b" l="l" r="r" t="t"/>
              <a:pathLst>
                <a:path extrusionOk="0" h="686" w="956">
                  <a:moveTo>
                    <a:pt x="955" y="0"/>
                  </a:moveTo>
                  <a:lnTo>
                    <a:pt x="0" y="539"/>
                  </a:lnTo>
                  <a:lnTo>
                    <a:pt x="0" y="686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21"/>
            <p:cNvSpPr/>
            <p:nvPr/>
          </p:nvSpPr>
          <p:spPr>
            <a:xfrm>
              <a:off x="2772000" y="2540675"/>
              <a:ext cx="23300" cy="17150"/>
            </a:xfrm>
            <a:custGeom>
              <a:rect b="b" l="l" r="r" t="t"/>
              <a:pathLst>
                <a:path extrusionOk="0" h="686" w="932">
                  <a:moveTo>
                    <a:pt x="1" y="0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21"/>
            <p:cNvSpPr/>
            <p:nvPr/>
          </p:nvSpPr>
          <p:spPr>
            <a:xfrm>
              <a:off x="2772000" y="2527200"/>
              <a:ext cx="47175" cy="26950"/>
            </a:xfrm>
            <a:custGeom>
              <a:rect b="b" l="l" r="r" t="t"/>
              <a:pathLst>
                <a:path extrusionOk="0" h="1078" w="1887">
                  <a:moveTo>
                    <a:pt x="956" y="0"/>
                  </a:moveTo>
                  <a:lnTo>
                    <a:pt x="1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21"/>
            <p:cNvSpPr/>
            <p:nvPr/>
          </p:nvSpPr>
          <p:spPr>
            <a:xfrm>
              <a:off x="2855875" y="2574950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72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21"/>
            <p:cNvSpPr/>
            <p:nvPr/>
          </p:nvSpPr>
          <p:spPr>
            <a:xfrm>
              <a:off x="2802000" y="2557800"/>
              <a:ext cx="53900" cy="34925"/>
            </a:xfrm>
            <a:custGeom>
              <a:rect b="b" l="l" r="r" t="t"/>
              <a:pathLst>
                <a:path extrusionOk="0" h="1397" w="2156">
                  <a:moveTo>
                    <a:pt x="1" y="1"/>
                  </a:moveTo>
                  <a:lnTo>
                    <a:pt x="1" y="172"/>
                  </a:lnTo>
                  <a:lnTo>
                    <a:pt x="2156" y="1397"/>
                  </a:lnTo>
                  <a:lnTo>
                    <a:pt x="2156" y="12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21"/>
            <p:cNvSpPr/>
            <p:nvPr/>
          </p:nvSpPr>
          <p:spPr>
            <a:xfrm>
              <a:off x="2802000" y="2544325"/>
              <a:ext cx="77775" cy="44725"/>
            </a:xfrm>
            <a:custGeom>
              <a:rect b="b" l="l" r="r" t="t"/>
              <a:pathLst>
                <a:path extrusionOk="0" h="1789" w="3111">
                  <a:moveTo>
                    <a:pt x="956" y="1"/>
                  </a:moveTo>
                  <a:lnTo>
                    <a:pt x="1" y="540"/>
                  </a:lnTo>
                  <a:lnTo>
                    <a:pt x="2156" y="1789"/>
                  </a:lnTo>
                  <a:lnTo>
                    <a:pt x="3111" y="1225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21"/>
            <p:cNvSpPr/>
            <p:nvPr/>
          </p:nvSpPr>
          <p:spPr>
            <a:xfrm>
              <a:off x="2494075" y="2401700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5" y="0"/>
                  </a:moveTo>
                  <a:lnTo>
                    <a:pt x="0" y="564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21"/>
            <p:cNvSpPr/>
            <p:nvPr/>
          </p:nvSpPr>
          <p:spPr>
            <a:xfrm>
              <a:off x="2470800" y="2402300"/>
              <a:ext cx="23300" cy="17175"/>
            </a:xfrm>
            <a:custGeom>
              <a:rect b="b" l="l" r="r" t="t"/>
              <a:pathLst>
                <a:path extrusionOk="0" h="687" w="932">
                  <a:moveTo>
                    <a:pt x="1" y="1"/>
                  </a:moveTo>
                  <a:lnTo>
                    <a:pt x="1" y="148"/>
                  </a:lnTo>
                  <a:lnTo>
                    <a:pt x="931" y="686"/>
                  </a:lnTo>
                  <a:lnTo>
                    <a:pt x="931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21"/>
            <p:cNvSpPr/>
            <p:nvPr/>
          </p:nvSpPr>
          <p:spPr>
            <a:xfrm>
              <a:off x="2470800" y="2388225"/>
              <a:ext cx="47175" cy="27575"/>
            </a:xfrm>
            <a:custGeom>
              <a:rect b="b" l="l" r="r" t="t"/>
              <a:pathLst>
                <a:path extrusionOk="0" h="1103" w="1887">
                  <a:moveTo>
                    <a:pt x="956" y="1"/>
                  </a:moveTo>
                  <a:lnTo>
                    <a:pt x="1" y="564"/>
                  </a:lnTo>
                  <a:lnTo>
                    <a:pt x="931" y="1103"/>
                  </a:lnTo>
                  <a:lnTo>
                    <a:pt x="1886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21"/>
            <p:cNvSpPr/>
            <p:nvPr/>
          </p:nvSpPr>
          <p:spPr>
            <a:xfrm>
              <a:off x="2524675" y="2419450"/>
              <a:ext cx="23900" cy="17175"/>
            </a:xfrm>
            <a:custGeom>
              <a:rect b="b" l="l" r="r" t="t"/>
              <a:pathLst>
                <a:path extrusionOk="0" h="687" w="956">
                  <a:moveTo>
                    <a:pt x="956" y="0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21"/>
            <p:cNvSpPr/>
            <p:nvPr/>
          </p:nvSpPr>
          <p:spPr>
            <a:xfrm>
              <a:off x="2500800" y="2419450"/>
              <a:ext cx="23900" cy="17175"/>
            </a:xfrm>
            <a:custGeom>
              <a:rect b="b" l="l" r="r" t="t"/>
              <a:pathLst>
                <a:path extrusionOk="0" h="687" w="956">
                  <a:moveTo>
                    <a:pt x="1" y="0"/>
                  </a:moveTo>
                  <a:lnTo>
                    <a:pt x="1" y="147"/>
                  </a:lnTo>
                  <a:lnTo>
                    <a:pt x="956" y="686"/>
                  </a:lnTo>
                  <a:lnTo>
                    <a:pt x="956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21"/>
            <p:cNvSpPr/>
            <p:nvPr/>
          </p:nvSpPr>
          <p:spPr>
            <a:xfrm>
              <a:off x="2500800" y="2405375"/>
              <a:ext cx="47775" cy="27575"/>
            </a:xfrm>
            <a:custGeom>
              <a:rect b="b" l="l" r="r" t="t"/>
              <a:pathLst>
                <a:path extrusionOk="0" h="1103" w="1911">
                  <a:moveTo>
                    <a:pt x="956" y="0"/>
                  </a:moveTo>
                  <a:lnTo>
                    <a:pt x="1" y="563"/>
                  </a:lnTo>
                  <a:lnTo>
                    <a:pt x="956" y="1102"/>
                  </a:lnTo>
                  <a:lnTo>
                    <a:pt x="1911" y="56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21"/>
            <p:cNvSpPr/>
            <p:nvPr/>
          </p:nvSpPr>
          <p:spPr>
            <a:xfrm>
              <a:off x="2554675" y="2436600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5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21"/>
            <p:cNvSpPr/>
            <p:nvPr/>
          </p:nvSpPr>
          <p:spPr>
            <a:xfrm>
              <a:off x="2530800" y="2436600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0" y="0"/>
                  </a:moveTo>
                  <a:lnTo>
                    <a:pt x="0" y="172"/>
                  </a:lnTo>
                  <a:lnTo>
                    <a:pt x="955" y="710"/>
                  </a:lnTo>
                  <a:lnTo>
                    <a:pt x="955" y="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21"/>
            <p:cNvSpPr/>
            <p:nvPr/>
          </p:nvSpPr>
          <p:spPr>
            <a:xfrm>
              <a:off x="2530800" y="2423125"/>
              <a:ext cx="47775" cy="27575"/>
            </a:xfrm>
            <a:custGeom>
              <a:rect b="b" l="l" r="r" t="t"/>
              <a:pathLst>
                <a:path extrusionOk="0" h="1103" w="1911">
                  <a:moveTo>
                    <a:pt x="955" y="0"/>
                  </a:moveTo>
                  <a:lnTo>
                    <a:pt x="0" y="539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21"/>
            <p:cNvSpPr/>
            <p:nvPr/>
          </p:nvSpPr>
          <p:spPr>
            <a:xfrm>
              <a:off x="2704650" y="2523525"/>
              <a:ext cx="23925" cy="17775"/>
            </a:xfrm>
            <a:custGeom>
              <a:rect b="b" l="l" r="r" t="t"/>
              <a:pathLst>
                <a:path extrusionOk="0" h="711" w="957">
                  <a:moveTo>
                    <a:pt x="956" y="0"/>
                  </a:moveTo>
                  <a:lnTo>
                    <a:pt x="1" y="539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21"/>
            <p:cNvSpPr/>
            <p:nvPr/>
          </p:nvSpPr>
          <p:spPr>
            <a:xfrm>
              <a:off x="2560800" y="2454350"/>
              <a:ext cx="143875" cy="86950"/>
            </a:xfrm>
            <a:custGeom>
              <a:rect b="b" l="l" r="r" t="t"/>
              <a:pathLst>
                <a:path extrusionOk="0" h="3478" w="5755">
                  <a:moveTo>
                    <a:pt x="0" y="0"/>
                  </a:moveTo>
                  <a:lnTo>
                    <a:pt x="0" y="147"/>
                  </a:lnTo>
                  <a:lnTo>
                    <a:pt x="5755" y="3478"/>
                  </a:lnTo>
                  <a:lnTo>
                    <a:pt x="5755" y="33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21"/>
            <p:cNvSpPr/>
            <p:nvPr/>
          </p:nvSpPr>
          <p:spPr>
            <a:xfrm>
              <a:off x="2560800" y="2440275"/>
              <a:ext cx="167775" cy="96750"/>
            </a:xfrm>
            <a:custGeom>
              <a:rect b="b" l="l" r="r" t="t"/>
              <a:pathLst>
                <a:path extrusionOk="0" h="3870" w="6711">
                  <a:moveTo>
                    <a:pt x="955" y="0"/>
                  </a:moveTo>
                  <a:lnTo>
                    <a:pt x="0" y="563"/>
                  </a:lnTo>
                  <a:lnTo>
                    <a:pt x="5755" y="3869"/>
                  </a:lnTo>
                  <a:lnTo>
                    <a:pt x="6710" y="3330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21"/>
            <p:cNvSpPr/>
            <p:nvPr/>
          </p:nvSpPr>
          <p:spPr>
            <a:xfrm>
              <a:off x="2735275" y="254067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5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21"/>
            <p:cNvSpPr/>
            <p:nvPr/>
          </p:nvSpPr>
          <p:spPr>
            <a:xfrm>
              <a:off x="2711400" y="2541275"/>
              <a:ext cx="23900" cy="17175"/>
            </a:xfrm>
            <a:custGeom>
              <a:rect b="b" l="l" r="r" t="t"/>
              <a:pathLst>
                <a:path extrusionOk="0" h="687" w="956">
                  <a:moveTo>
                    <a:pt x="0" y="1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21"/>
            <p:cNvSpPr/>
            <p:nvPr/>
          </p:nvSpPr>
          <p:spPr>
            <a:xfrm>
              <a:off x="2711400" y="2527200"/>
              <a:ext cx="47775" cy="27575"/>
            </a:xfrm>
            <a:custGeom>
              <a:rect b="b" l="l" r="r" t="t"/>
              <a:pathLst>
                <a:path extrusionOk="0" h="1103" w="1911">
                  <a:moveTo>
                    <a:pt x="955" y="0"/>
                  </a:moveTo>
                  <a:lnTo>
                    <a:pt x="0" y="564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21"/>
            <p:cNvSpPr/>
            <p:nvPr/>
          </p:nvSpPr>
          <p:spPr>
            <a:xfrm>
              <a:off x="2765275" y="2557800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72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21"/>
            <p:cNvSpPr/>
            <p:nvPr/>
          </p:nvSpPr>
          <p:spPr>
            <a:xfrm>
              <a:off x="2741400" y="2558425"/>
              <a:ext cx="23900" cy="17150"/>
            </a:xfrm>
            <a:custGeom>
              <a:rect b="b" l="l" r="r" t="t"/>
              <a:pathLst>
                <a:path extrusionOk="0" h="686" w="956">
                  <a:moveTo>
                    <a:pt x="0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21"/>
            <p:cNvSpPr/>
            <p:nvPr/>
          </p:nvSpPr>
          <p:spPr>
            <a:xfrm>
              <a:off x="2741400" y="2544325"/>
              <a:ext cx="47775" cy="27575"/>
            </a:xfrm>
            <a:custGeom>
              <a:rect b="b" l="l" r="r" t="t"/>
              <a:pathLst>
                <a:path extrusionOk="0" h="1103" w="1911">
                  <a:moveTo>
                    <a:pt x="955" y="1"/>
                  </a:moveTo>
                  <a:lnTo>
                    <a:pt x="0" y="564"/>
                  </a:lnTo>
                  <a:lnTo>
                    <a:pt x="955" y="1103"/>
                  </a:lnTo>
                  <a:lnTo>
                    <a:pt x="1910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21"/>
            <p:cNvSpPr/>
            <p:nvPr/>
          </p:nvSpPr>
          <p:spPr>
            <a:xfrm>
              <a:off x="2825275" y="2592700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21"/>
            <p:cNvSpPr/>
            <p:nvPr/>
          </p:nvSpPr>
          <p:spPr>
            <a:xfrm>
              <a:off x="2771400" y="2575550"/>
              <a:ext cx="53900" cy="34925"/>
            </a:xfrm>
            <a:custGeom>
              <a:rect b="b" l="l" r="r" t="t"/>
              <a:pathLst>
                <a:path extrusionOk="0" h="1397" w="2156">
                  <a:moveTo>
                    <a:pt x="0" y="1"/>
                  </a:moveTo>
                  <a:lnTo>
                    <a:pt x="0" y="172"/>
                  </a:lnTo>
                  <a:lnTo>
                    <a:pt x="2155" y="1397"/>
                  </a:lnTo>
                  <a:lnTo>
                    <a:pt x="2155" y="12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21"/>
            <p:cNvSpPr/>
            <p:nvPr/>
          </p:nvSpPr>
          <p:spPr>
            <a:xfrm>
              <a:off x="2771400" y="2562100"/>
              <a:ext cx="77775" cy="44700"/>
            </a:xfrm>
            <a:custGeom>
              <a:rect b="b" l="l" r="r" t="t"/>
              <a:pathLst>
                <a:path extrusionOk="0" h="1788" w="3111">
                  <a:moveTo>
                    <a:pt x="955" y="0"/>
                  </a:moveTo>
                  <a:lnTo>
                    <a:pt x="0" y="539"/>
                  </a:lnTo>
                  <a:lnTo>
                    <a:pt x="2155" y="1788"/>
                  </a:lnTo>
                  <a:lnTo>
                    <a:pt x="3110" y="1225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21"/>
            <p:cNvSpPr/>
            <p:nvPr/>
          </p:nvSpPr>
          <p:spPr>
            <a:xfrm>
              <a:off x="2677725" y="2068650"/>
              <a:ext cx="274300" cy="356325"/>
            </a:xfrm>
            <a:custGeom>
              <a:rect b="b" l="l" r="r" t="t"/>
              <a:pathLst>
                <a:path extrusionOk="0" h="14253" w="10972">
                  <a:moveTo>
                    <a:pt x="1" y="1"/>
                  </a:moveTo>
                  <a:lnTo>
                    <a:pt x="1" y="7910"/>
                  </a:lnTo>
                  <a:lnTo>
                    <a:pt x="10971" y="14253"/>
                  </a:lnTo>
                  <a:lnTo>
                    <a:pt x="10971" y="63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21"/>
            <p:cNvSpPr/>
            <p:nvPr/>
          </p:nvSpPr>
          <p:spPr>
            <a:xfrm>
              <a:off x="2835050" y="2189275"/>
              <a:ext cx="97975" cy="194700"/>
            </a:xfrm>
            <a:custGeom>
              <a:rect b="b" l="l" r="r" t="t"/>
              <a:pathLst>
                <a:path extrusionOk="0" h="7788" w="3919">
                  <a:moveTo>
                    <a:pt x="1" y="0"/>
                  </a:moveTo>
                  <a:lnTo>
                    <a:pt x="1" y="5510"/>
                  </a:lnTo>
                  <a:lnTo>
                    <a:pt x="3919" y="7787"/>
                  </a:lnTo>
                  <a:lnTo>
                    <a:pt x="3919" y="22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21"/>
            <p:cNvSpPr/>
            <p:nvPr/>
          </p:nvSpPr>
          <p:spPr>
            <a:xfrm>
              <a:off x="2704650" y="2113950"/>
              <a:ext cx="110225" cy="71675"/>
            </a:xfrm>
            <a:custGeom>
              <a:rect b="b" l="l" r="r" t="t"/>
              <a:pathLst>
                <a:path extrusionOk="0" h="2867" w="4409">
                  <a:moveTo>
                    <a:pt x="1" y="1"/>
                  </a:moveTo>
                  <a:lnTo>
                    <a:pt x="1" y="319"/>
                  </a:lnTo>
                  <a:lnTo>
                    <a:pt x="4409" y="2866"/>
                  </a:lnTo>
                  <a:lnTo>
                    <a:pt x="4409" y="25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21"/>
            <p:cNvSpPr/>
            <p:nvPr/>
          </p:nvSpPr>
          <p:spPr>
            <a:xfrm>
              <a:off x="2704650" y="2132950"/>
              <a:ext cx="110225" cy="71650"/>
            </a:xfrm>
            <a:custGeom>
              <a:rect b="b" l="l" r="r" t="t"/>
              <a:pathLst>
                <a:path extrusionOk="0" h="2866" w="4409">
                  <a:moveTo>
                    <a:pt x="1" y="0"/>
                  </a:moveTo>
                  <a:lnTo>
                    <a:pt x="1" y="318"/>
                  </a:lnTo>
                  <a:lnTo>
                    <a:pt x="4409" y="2865"/>
                  </a:lnTo>
                  <a:lnTo>
                    <a:pt x="4409" y="25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21"/>
            <p:cNvSpPr/>
            <p:nvPr/>
          </p:nvSpPr>
          <p:spPr>
            <a:xfrm>
              <a:off x="2704650" y="2151300"/>
              <a:ext cx="110225" cy="71650"/>
            </a:xfrm>
            <a:custGeom>
              <a:rect b="b" l="l" r="r" t="t"/>
              <a:pathLst>
                <a:path extrusionOk="0" h="2866" w="4409">
                  <a:moveTo>
                    <a:pt x="1" y="1"/>
                  </a:moveTo>
                  <a:lnTo>
                    <a:pt x="1" y="319"/>
                  </a:lnTo>
                  <a:lnTo>
                    <a:pt x="4409" y="2866"/>
                  </a:lnTo>
                  <a:lnTo>
                    <a:pt x="4409" y="25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21"/>
            <p:cNvSpPr/>
            <p:nvPr/>
          </p:nvSpPr>
          <p:spPr>
            <a:xfrm>
              <a:off x="2704650" y="2170275"/>
              <a:ext cx="110225" cy="71050"/>
            </a:xfrm>
            <a:custGeom>
              <a:rect b="b" l="l" r="r" t="t"/>
              <a:pathLst>
                <a:path extrusionOk="0" h="2842" w="4409">
                  <a:moveTo>
                    <a:pt x="1" y="1"/>
                  </a:moveTo>
                  <a:lnTo>
                    <a:pt x="1" y="319"/>
                  </a:lnTo>
                  <a:lnTo>
                    <a:pt x="4409" y="2841"/>
                  </a:lnTo>
                  <a:lnTo>
                    <a:pt x="4409" y="25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21"/>
            <p:cNvSpPr/>
            <p:nvPr/>
          </p:nvSpPr>
          <p:spPr>
            <a:xfrm>
              <a:off x="2704650" y="2188650"/>
              <a:ext cx="110225" cy="71650"/>
            </a:xfrm>
            <a:custGeom>
              <a:rect b="b" l="l" r="r" t="t"/>
              <a:pathLst>
                <a:path extrusionOk="0" h="2866" w="4409">
                  <a:moveTo>
                    <a:pt x="1" y="1"/>
                  </a:moveTo>
                  <a:lnTo>
                    <a:pt x="1" y="319"/>
                  </a:lnTo>
                  <a:lnTo>
                    <a:pt x="4409" y="2866"/>
                  </a:lnTo>
                  <a:lnTo>
                    <a:pt x="4409" y="25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21"/>
            <p:cNvSpPr/>
            <p:nvPr/>
          </p:nvSpPr>
          <p:spPr>
            <a:xfrm>
              <a:off x="2704650" y="2207025"/>
              <a:ext cx="110225" cy="71650"/>
            </a:xfrm>
            <a:custGeom>
              <a:rect b="b" l="l" r="r" t="t"/>
              <a:pathLst>
                <a:path extrusionOk="0" h="2866" w="4409">
                  <a:moveTo>
                    <a:pt x="1" y="0"/>
                  </a:moveTo>
                  <a:lnTo>
                    <a:pt x="1" y="343"/>
                  </a:lnTo>
                  <a:lnTo>
                    <a:pt x="4409" y="2865"/>
                  </a:lnTo>
                  <a:lnTo>
                    <a:pt x="4409" y="2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21"/>
            <p:cNvSpPr/>
            <p:nvPr/>
          </p:nvSpPr>
          <p:spPr>
            <a:xfrm>
              <a:off x="2704650" y="2244350"/>
              <a:ext cx="76550" cy="52675"/>
            </a:xfrm>
            <a:custGeom>
              <a:rect b="b" l="l" r="r" t="t"/>
              <a:pathLst>
                <a:path extrusionOk="0" h="2107" w="3062">
                  <a:moveTo>
                    <a:pt x="1" y="1"/>
                  </a:moveTo>
                  <a:lnTo>
                    <a:pt x="1" y="344"/>
                  </a:lnTo>
                  <a:lnTo>
                    <a:pt x="3062" y="2107"/>
                  </a:lnTo>
                  <a:lnTo>
                    <a:pt x="3062" y="17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21"/>
            <p:cNvSpPr/>
            <p:nvPr/>
          </p:nvSpPr>
          <p:spPr>
            <a:xfrm>
              <a:off x="2704650" y="2226000"/>
              <a:ext cx="110225" cy="71650"/>
            </a:xfrm>
            <a:custGeom>
              <a:rect b="b" l="l" r="r" t="t"/>
              <a:pathLst>
                <a:path extrusionOk="0" h="2866" w="4409">
                  <a:moveTo>
                    <a:pt x="1" y="0"/>
                  </a:moveTo>
                  <a:lnTo>
                    <a:pt x="1" y="319"/>
                  </a:lnTo>
                  <a:lnTo>
                    <a:pt x="4409" y="2865"/>
                  </a:lnTo>
                  <a:lnTo>
                    <a:pt x="4409" y="2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21"/>
            <p:cNvSpPr/>
            <p:nvPr/>
          </p:nvSpPr>
          <p:spPr>
            <a:xfrm>
              <a:off x="2847300" y="2225375"/>
              <a:ext cx="57575" cy="74725"/>
            </a:xfrm>
            <a:custGeom>
              <a:rect b="b" l="l" r="r" t="t"/>
              <a:pathLst>
                <a:path extrusionOk="0" h="2989" w="2303">
                  <a:moveTo>
                    <a:pt x="1152" y="1"/>
                  </a:moveTo>
                  <a:lnTo>
                    <a:pt x="1" y="1641"/>
                  </a:lnTo>
                  <a:lnTo>
                    <a:pt x="2303" y="2988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21"/>
            <p:cNvSpPr/>
            <p:nvPr/>
          </p:nvSpPr>
          <p:spPr>
            <a:xfrm>
              <a:off x="2869950" y="2251100"/>
              <a:ext cx="58200" cy="74700"/>
            </a:xfrm>
            <a:custGeom>
              <a:rect b="b" l="l" r="r" t="t"/>
              <a:pathLst>
                <a:path extrusionOk="0" h="2988" w="2328">
                  <a:moveTo>
                    <a:pt x="1176" y="0"/>
                  </a:moveTo>
                  <a:lnTo>
                    <a:pt x="1" y="1641"/>
                  </a:lnTo>
                  <a:lnTo>
                    <a:pt x="2327" y="2988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21"/>
            <p:cNvSpPr/>
            <p:nvPr/>
          </p:nvSpPr>
          <p:spPr>
            <a:xfrm>
              <a:off x="2876700" y="2293275"/>
              <a:ext cx="45325" cy="58300"/>
            </a:xfrm>
            <a:custGeom>
              <a:rect b="b" l="l" r="r" t="t"/>
              <a:pathLst>
                <a:path extrusionOk="0" h="2332" w="1813">
                  <a:moveTo>
                    <a:pt x="496" y="0"/>
                  </a:moveTo>
                  <a:cubicBezTo>
                    <a:pt x="198" y="0"/>
                    <a:pt x="0" y="240"/>
                    <a:pt x="0" y="640"/>
                  </a:cubicBezTo>
                  <a:cubicBezTo>
                    <a:pt x="0" y="1227"/>
                    <a:pt x="392" y="1913"/>
                    <a:pt x="906" y="2207"/>
                  </a:cubicBezTo>
                  <a:cubicBezTo>
                    <a:pt x="1048" y="2292"/>
                    <a:pt x="1184" y="2332"/>
                    <a:pt x="1305" y="2332"/>
                  </a:cubicBezTo>
                  <a:cubicBezTo>
                    <a:pt x="1602" y="2332"/>
                    <a:pt x="1812" y="2093"/>
                    <a:pt x="1812" y="1693"/>
                  </a:cubicBezTo>
                  <a:cubicBezTo>
                    <a:pt x="1812" y="1105"/>
                    <a:pt x="1396" y="419"/>
                    <a:pt x="906" y="125"/>
                  </a:cubicBezTo>
                  <a:cubicBezTo>
                    <a:pt x="757" y="40"/>
                    <a:pt x="618" y="0"/>
                    <a:pt x="496" y="0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21"/>
            <p:cNvSpPr/>
            <p:nvPr/>
          </p:nvSpPr>
          <p:spPr>
            <a:xfrm>
              <a:off x="3933950" y="1788275"/>
              <a:ext cx="44100" cy="34300"/>
            </a:xfrm>
            <a:custGeom>
              <a:rect b="b" l="l" r="r" t="t"/>
              <a:pathLst>
                <a:path extrusionOk="0" h="1372" w="1764">
                  <a:moveTo>
                    <a:pt x="1" y="0"/>
                  </a:moveTo>
                  <a:lnTo>
                    <a:pt x="1176" y="1372"/>
                  </a:lnTo>
                  <a:lnTo>
                    <a:pt x="1764" y="3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21"/>
            <p:cNvSpPr/>
            <p:nvPr/>
          </p:nvSpPr>
          <p:spPr>
            <a:xfrm>
              <a:off x="3933950" y="1788275"/>
              <a:ext cx="12275" cy="9825"/>
            </a:xfrm>
            <a:custGeom>
              <a:rect b="b" l="l" r="r" t="t"/>
              <a:pathLst>
                <a:path extrusionOk="0" h="393" w="491">
                  <a:moveTo>
                    <a:pt x="1" y="0"/>
                  </a:moveTo>
                  <a:lnTo>
                    <a:pt x="319" y="392"/>
                  </a:lnTo>
                  <a:lnTo>
                    <a:pt x="491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21"/>
            <p:cNvSpPr/>
            <p:nvPr/>
          </p:nvSpPr>
          <p:spPr>
            <a:xfrm>
              <a:off x="3960275" y="1796475"/>
              <a:ext cx="234500" cy="151600"/>
            </a:xfrm>
            <a:custGeom>
              <a:rect b="b" l="l" r="r" t="t"/>
              <a:pathLst>
                <a:path extrusionOk="0" h="6064" w="9380">
                  <a:moveTo>
                    <a:pt x="620" y="1"/>
                  </a:moveTo>
                  <a:cubicBezTo>
                    <a:pt x="563" y="1"/>
                    <a:pt x="495" y="18"/>
                    <a:pt x="417" y="64"/>
                  </a:cubicBezTo>
                  <a:cubicBezTo>
                    <a:pt x="197" y="187"/>
                    <a:pt x="1" y="505"/>
                    <a:pt x="1" y="774"/>
                  </a:cubicBezTo>
                  <a:cubicBezTo>
                    <a:pt x="1" y="897"/>
                    <a:pt x="50" y="995"/>
                    <a:pt x="123" y="1044"/>
                  </a:cubicBezTo>
                  <a:lnTo>
                    <a:pt x="8792" y="6064"/>
                  </a:lnTo>
                  <a:cubicBezTo>
                    <a:pt x="8719" y="6015"/>
                    <a:pt x="8670" y="5941"/>
                    <a:pt x="8670" y="5794"/>
                  </a:cubicBezTo>
                  <a:cubicBezTo>
                    <a:pt x="8670" y="5550"/>
                    <a:pt x="8841" y="5231"/>
                    <a:pt x="9086" y="5084"/>
                  </a:cubicBezTo>
                  <a:cubicBezTo>
                    <a:pt x="9140" y="5044"/>
                    <a:pt x="9194" y="5026"/>
                    <a:pt x="9248" y="5026"/>
                  </a:cubicBezTo>
                  <a:cubicBezTo>
                    <a:pt x="9292" y="5026"/>
                    <a:pt x="9336" y="5038"/>
                    <a:pt x="9380" y="5060"/>
                  </a:cubicBezTo>
                  <a:lnTo>
                    <a:pt x="711" y="15"/>
                  </a:lnTo>
                  <a:cubicBezTo>
                    <a:pt x="684" y="6"/>
                    <a:pt x="654" y="1"/>
                    <a:pt x="620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21"/>
            <p:cNvSpPr/>
            <p:nvPr/>
          </p:nvSpPr>
          <p:spPr>
            <a:xfrm>
              <a:off x="4177000" y="1922275"/>
              <a:ext cx="20850" cy="26500"/>
            </a:xfrm>
            <a:custGeom>
              <a:rect b="b" l="l" r="r" t="t"/>
              <a:pathLst>
                <a:path extrusionOk="0" h="1060" w="834">
                  <a:moveTo>
                    <a:pt x="592" y="0"/>
                  </a:moveTo>
                  <a:cubicBezTo>
                    <a:pt x="539" y="0"/>
                    <a:pt x="480" y="17"/>
                    <a:pt x="417" y="52"/>
                  </a:cubicBezTo>
                  <a:cubicBezTo>
                    <a:pt x="172" y="199"/>
                    <a:pt x="1" y="518"/>
                    <a:pt x="1" y="762"/>
                  </a:cubicBezTo>
                  <a:cubicBezTo>
                    <a:pt x="1" y="954"/>
                    <a:pt x="88" y="1059"/>
                    <a:pt x="227" y="1059"/>
                  </a:cubicBezTo>
                  <a:cubicBezTo>
                    <a:pt x="282" y="1059"/>
                    <a:pt x="347" y="1042"/>
                    <a:pt x="417" y="1007"/>
                  </a:cubicBezTo>
                  <a:cubicBezTo>
                    <a:pt x="637" y="885"/>
                    <a:pt x="833" y="567"/>
                    <a:pt x="833" y="297"/>
                  </a:cubicBezTo>
                  <a:cubicBezTo>
                    <a:pt x="816" y="105"/>
                    <a:pt x="723" y="0"/>
                    <a:pt x="592" y="0"/>
                  </a:cubicBezTo>
                  <a:close/>
                </a:path>
              </a:pathLst>
            </a:custGeom>
            <a:solidFill>
              <a:srgbClr val="495D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21"/>
            <p:cNvSpPr/>
            <p:nvPr/>
          </p:nvSpPr>
          <p:spPr>
            <a:xfrm>
              <a:off x="4036800" y="1806025"/>
              <a:ext cx="44100" cy="34300"/>
            </a:xfrm>
            <a:custGeom>
              <a:rect b="b" l="l" r="r" t="t"/>
              <a:pathLst>
                <a:path extrusionOk="0" h="1372" w="1764">
                  <a:moveTo>
                    <a:pt x="1" y="1"/>
                  </a:moveTo>
                  <a:lnTo>
                    <a:pt x="1201" y="1372"/>
                  </a:lnTo>
                  <a:lnTo>
                    <a:pt x="1764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21"/>
            <p:cNvSpPr/>
            <p:nvPr/>
          </p:nvSpPr>
          <p:spPr>
            <a:xfrm>
              <a:off x="4036800" y="1806025"/>
              <a:ext cx="12275" cy="9825"/>
            </a:xfrm>
            <a:custGeom>
              <a:rect b="b" l="l" r="r" t="t"/>
              <a:pathLst>
                <a:path extrusionOk="0" h="393" w="491">
                  <a:moveTo>
                    <a:pt x="1" y="1"/>
                  </a:moveTo>
                  <a:lnTo>
                    <a:pt x="344" y="392"/>
                  </a:lnTo>
                  <a:lnTo>
                    <a:pt x="491" y="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21"/>
            <p:cNvSpPr/>
            <p:nvPr/>
          </p:nvSpPr>
          <p:spPr>
            <a:xfrm>
              <a:off x="4063750" y="1814350"/>
              <a:ext cx="157350" cy="107400"/>
            </a:xfrm>
            <a:custGeom>
              <a:rect b="b" l="l" r="r" t="t"/>
              <a:pathLst>
                <a:path extrusionOk="0" h="4296" w="6294">
                  <a:moveTo>
                    <a:pt x="6278" y="3259"/>
                  </a:moveTo>
                  <a:lnTo>
                    <a:pt x="6294" y="3267"/>
                  </a:lnTo>
                  <a:cubicBezTo>
                    <a:pt x="6289" y="3264"/>
                    <a:pt x="6284" y="3261"/>
                    <a:pt x="6278" y="3259"/>
                  </a:cubicBezTo>
                  <a:close/>
                  <a:moveTo>
                    <a:pt x="572" y="1"/>
                  </a:moveTo>
                  <a:cubicBezTo>
                    <a:pt x="519" y="1"/>
                    <a:pt x="459" y="19"/>
                    <a:pt x="392" y="59"/>
                  </a:cubicBezTo>
                  <a:cubicBezTo>
                    <a:pt x="172" y="182"/>
                    <a:pt x="0" y="500"/>
                    <a:pt x="0" y="770"/>
                  </a:cubicBezTo>
                  <a:cubicBezTo>
                    <a:pt x="0" y="892"/>
                    <a:pt x="25" y="990"/>
                    <a:pt x="98" y="1039"/>
                  </a:cubicBezTo>
                  <a:lnTo>
                    <a:pt x="5706" y="4296"/>
                  </a:lnTo>
                  <a:cubicBezTo>
                    <a:pt x="5632" y="4247"/>
                    <a:pt x="5584" y="4149"/>
                    <a:pt x="5584" y="4026"/>
                  </a:cubicBezTo>
                  <a:cubicBezTo>
                    <a:pt x="5584" y="3757"/>
                    <a:pt x="5755" y="3439"/>
                    <a:pt x="6000" y="3292"/>
                  </a:cubicBezTo>
                  <a:cubicBezTo>
                    <a:pt x="6060" y="3262"/>
                    <a:pt x="6130" y="3241"/>
                    <a:pt x="6192" y="3241"/>
                  </a:cubicBezTo>
                  <a:cubicBezTo>
                    <a:pt x="6224" y="3241"/>
                    <a:pt x="6253" y="3246"/>
                    <a:pt x="6278" y="3259"/>
                  </a:cubicBezTo>
                  <a:lnTo>
                    <a:pt x="6278" y="3259"/>
                  </a:lnTo>
                  <a:lnTo>
                    <a:pt x="686" y="35"/>
                  </a:lnTo>
                  <a:cubicBezTo>
                    <a:pt x="653" y="13"/>
                    <a:pt x="615" y="1"/>
                    <a:pt x="572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21"/>
            <p:cNvSpPr/>
            <p:nvPr/>
          </p:nvSpPr>
          <p:spPr>
            <a:xfrm>
              <a:off x="4203325" y="1895325"/>
              <a:ext cx="20850" cy="26800"/>
            </a:xfrm>
            <a:custGeom>
              <a:rect b="b" l="l" r="r" t="t"/>
              <a:pathLst>
                <a:path extrusionOk="0" h="1072" w="834">
                  <a:moveTo>
                    <a:pt x="596" y="1"/>
                  </a:moveTo>
                  <a:cubicBezTo>
                    <a:pt x="541" y="1"/>
                    <a:pt x="480" y="18"/>
                    <a:pt x="417" y="53"/>
                  </a:cubicBezTo>
                  <a:cubicBezTo>
                    <a:pt x="172" y="200"/>
                    <a:pt x="1" y="518"/>
                    <a:pt x="1" y="787"/>
                  </a:cubicBezTo>
                  <a:cubicBezTo>
                    <a:pt x="1" y="960"/>
                    <a:pt x="85" y="1071"/>
                    <a:pt x="221" y="1071"/>
                  </a:cubicBezTo>
                  <a:cubicBezTo>
                    <a:pt x="278" y="1071"/>
                    <a:pt x="344" y="1051"/>
                    <a:pt x="417" y="1008"/>
                  </a:cubicBezTo>
                  <a:cubicBezTo>
                    <a:pt x="637" y="885"/>
                    <a:pt x="833" y="567"/>
                    <a:pt x="833" y="298"/>
                  </a:cubicBezTo>
                  <a:cubicBezTo>
                    <a:pt x="833" y="106"/>
                    <a:pt x="734" y="1"/>
                    <a:pt x="596" y="1"/>
                  </a:cubicBezTo>
                  <a:close/>
                </a:path>
              </a:pathLst>
            </a:custGeom>
            <a:solidFill>
              <a:srgbClr val="D34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21"/>
            <p:cNvSpPr/>
            <p:nvPr/>
          </p:nvSpPr>
          <p:spPr>
            <a:xfrm>
              <a:off x="3896000" y="1850725"/>
              <a:ext cx="33075" cy="47775"/>
            </a:xfrm>
            <a:custGeom>
              <a:rect b="b" l="l" r="r" t="t"/>
              <a:pathLst>
                <a:path extrusionOk="0" h="1911" w="1323">
                  <a:moveTo>
                    <a:pt x="25" y="0"/>
                  </a:moveTo>
                  <a:lnTo>
                    <a:pt x="1" y="1078"/>
                  </a:lnTo>
                  <a:cubicBezTo>
                    <a:pt x="1" y="1127"/>
                    <a:pt x="50" y="1176"/>
                    <a:pt x="99" y="1200"/>
                  </a:cubicBezTo>
                  <a:lnTo>
                    <a:pt x="1323" y="1910"/>
                  </a:lnTo>
                  <a:lnTo>
                    <a:pt x="1323" y="833"/>
                  </a:lnTo>
                  <a:lnTo>
                    <a:pt x="99" y="123"/>
                  </a:lnTo>
                  <a:cubicBezTo>
                    <a:pt x="50" y="98"/>
                    <a:pt x="25" y="49"/>
                    <a:pt x="25" y="0"/>
                  </a:cubicBezTo>
                  <a:close/>
                </a:path>
              </a:pathLst>
            </a:custGeom>
            <a:solidFill>
              <a:srgbClr val="495D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21"/>
            <p:cNvSpPr/>
            <p:nvPr/>
          </p:nvSpPr>
          <p:spPr>
            <a:xfrm>
              <a:off x="3929050" y="1847650"/>
              <a:ext cx="40450" cy="50850"/>
            </a:xfrm>
            <a:custGeom>
              <a:rect b="b" l="l" r="r" t="t"/>
              <a:pathLst>
                <a:path extrusionOk="0" h="2034" w="1618">
                  <a:moveTo>
                    <a:pt x="1617" y="1"/>
                  </a:moveTo>
                  <a:lnTo>
                    <a:pt x="1" y="956"/>
                  </a:lnTo>
                  <a:lnTo>
                    <a:pt x="1" y="2033"/>
                  </a:lnTo>
                  <a:lnTo>
                    <a:pt x="1617" y="1103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00C3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21"/>
            <p:cNvSpPr/>
            <p:nvPr/>
          </p:nvSpPr>
          <p:spPr>
            <a:xfrm>
              <a:off x="3895400" y="1828975"/>
              <a:ext cx="74100" cy="42575"/>
            </a:xfrm>
            <a:custGeom>
              <a:rect b="b" l="l" r="r" t="t"/>
              <a:pathLst>
                <a:path extrusionOk="0" h="1703" w="2964">
                  <a:moveTo>
                    <a:pt x="1543" y="1"/>
                  </a:moveTo>
                  <a:cubicBezTo>
                    <a:pt x="1463" y="1"/>
                    <a:pt x="1384" y="13"/>
                    <a:pt x="1322" y="38"/>
                  </a:cubicBezTo>
                  <a:lnTo>
                    <a:pt x="123" y="748"/>
                  </a:lnTo>
                  <a:cubicBezTo>
                    <a:pt x="0" y="821"/>
                    <a:pt x="0" y="919"/>
                    <a:pt x="123" y="993"/>
                  </a:cubicBezTo>
                  <a:lnTo>
                    <a:pt x="1347" y="1703"/>
                  </a:lnTo>
                  <a:lnTo>
                    <a:pt x="2963" y="748"/>
                  </a:lnTo>
                  <a:lnTo>
                    <a:pt x="1763" y="38"/>
                  </a:lnTo>
                  <a:cubicBezTo>
                    <a:pt x="1702" y="13"/>
                    <a:pt x="1622" y="1"/>
                    <a:pt x="1543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21"/>
            <p:cNvSpPr/>
            <p:nvPr/>
          </p:nvSpPr>
          <p:spPr>
            <a:xfrm>
              <a:off x="3950475" y="1859900"/>
              <a:ext cx="40450" cy="50850"/>
            </a:xfrm>
            <a:custGeom>
              <a:rect b="b" l="l" r="r" t="t"/>
              <a:pathLst>
                <a:path extrusionOk="0" h="2034" w="1618">
                  <a:moveTo>
                    <a:pt x="1617" y="1"/>
                  </a:moveTo>
                  <a:lnTo>
                    <a:pt x="1" y="956"/>
                  </a:lnTo>
                  <a:lnTo>
                    <a:pt x="1" y="2033"/>
                  </a:lnTo>
                  <a:lnTo>
                    <a:pt x="1617" y="1102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21"/>
            <p:cNvSpPr/>
            <p:nvPr/>
          </p:nvSpPr>
          <p:spPr>
            <a:xfrm>
              <a:off x="3929050" y="1871525"/>
              <a:ext cx="21450" cy="39225"/>
            </a:xfrm>
            <a:custGeom>
              <a:rect b="b" l="l" r="r" t="t"/>
              <a:pathLst>
                <a:path extrusionOk="0" h="1569" w="858">
                  <a:moveTo>
                    <a:pt x="1" y="1"/>
                  </a:moveTo>
                  <a:lnTo>
                    <a:pt x="1" y="1078"/>
                  </a:lnTo>
                  <a:lnTo>
                    <a:pt x="858" y="1568"/>
                  </a:lnTo>
                  <a:lnTo>
                    <a:pt x="858" y="4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21"/>
            <p:cNvSpPr/>
            <p:nvPr/>
          </p:nvSpPr>
          <p:spPr>
            <a:xfrm>
              <a:off x="3929050" y="1847650"/>
              <a:ext cx="61875" cy="36150"/>
            </a:xfrm>
            <a:custGeom>
              <a:rect b="b" l="l" r="r" t="t"/>
              <a:pathLst>
                <a:path extrusionOk="0" h="1446" w="2475">
                  <a:moveTo>
                    <a:pt x="1617" y="1"/>
                  </a:moveTo>
                  <a:lnTo>
                    <a:pt x="1" y="956"/>
                  </a:lnTo>
                  <a:lnTo>
                    <a:pt x="858" y="1446"/>
                  </a:lnTo>
                  <a:lnTo>
                    <a:pt x="2474" y="491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21"/>
            <p:cNvSpPr/>
            <p:nvPr/>
          </p:nvSpPr>
          <p:spPr>
            <a:xfrm>
              <a:off x="3950475" y="1880725"/>
              <a:ext cx="72900" cy="49150"/>
            </a:xfrm>
            <a:custGeom>
              <a:rect b="b" l="l" r="r" t="t"/>
              <a:pathLst>
                <a:path extrusionOk="0" h="1966" w="2916">
                  <a:moveTo>
                    <a:pt x="2915" y="0"/>
                  </a:moveTo>
                  <a:cubicBezTo>
                    <a:pt x="2915" y="49"/>
                    <a:pt x="2891" y="98"/>
                    <a:pt x="2842" y="123"/>
                  </a:cubicBezTo>
                  <a:lnTo>
                    <a:pt x="1642" y="833"/>
                  </a:lnTo>
                  <a:cubicBezTo>
                    <a:pt x="1580" y="857"/>
                    <a:pt x="1501" y="869"/>
                    <a:pt x="1421" y="869"/>
                  </a:cubicBezTo>
                  <a:cubicBezTo>
                    <a:pt x="1342" y="869"/>
                    <a:pt x="1262" y="857"/>
                    <a:pt x="1201" y="833"/>
                  </a:cubicBezTo>
                  <a:lnTo>
                    <a:pt x="1" y="123"/>
                  </a:lnTo>
                  <a:lnTo>
                    <a:pt x="1" y="1200"/>
                  </a:lnTo>
                  <a:lnTo>
                    <a:pt x="1201" y="1910"/>
                  </a:lnTo>
                  <a:cubicBezTo>
                    <a:pt x="1262" y="1947"/>
                    <a:pt x="1342" y="1965"/>
                    <a:pt x="1418" y="1965"/>
                  </a:cubicBezTo>
                  <a:cubicBezTo>
                    <a:pt x="1495" y="1965"/>
                    <a:pt x="1568" y="1947"/>
                    <a:pt x="1617" y="1910"/>
                  </a:cubicBezTo>
                  <a:lnTo>
                    <a:pt x="2842" y="1200"/>
                  </a:lnTo>
                  <a:cubicBezTo>
                    <a:pt x="2891" y="1176"/>
                    <a:pt x="2915" y="1127"/>
                    <a:pt x="2915" y="1078"/>
                  </a:cubicBezTo>
                  <a:lnTo>
                    <a:pt x="2915" y="0"/>
                  </a:lnTo>
                  <a:close/>
                </a:path>
              </a:pathLst>
            </a:custGeom>
            <a:solidFill>
              <a:srgbClr val="D34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21"/>
            <p:cNvSpPr/>
            <p:nvPr/>
          </p:nvSpPr>
          <p:spPr>
            <a:xfrm>
              <a:off x="3950475" y="1859900"/>
              <a:ext cx="74125" cy="42575"/>
            </a:xfrm>
            <a:custGeom>
              <a:rect b="b" l="l" r="r" t="t"/>
              <a:pathLst>
                <a:path extrusionOk="0" h="1703" w="2965">
                  <a:moveTo>
                    <a:pt x="1617" y="1"/>
                  </a:moveTo>
                  <a:lnTo>
                    <a:pt x="1" y="956"/>
                  </a:lnTo>
                  <a:lnTo>
                    <a:pt x="1201" y="1666"/>
                  </a:lnTo>
                  <a:cubicBezTo>
                    <a:pt x="1262" y="1690"/>
                    <a:pt x="1342" y="1702"/>
                    <a:pt x="1421" y="1702"/>
                  </a:cubicBezTo>
                  <a:cubicBezTo>
                    <a:pt x="1501" y="1702"/>
                    <a:pt x="1580" y="1690"/>
                    <a:pt x="1642" y="1666"/>
                  </a:cubicBezTo>
                  <a:lnTo>
                    <a:pt x="2842" y="956"/>
                  </a:lnTo>
                  <a:cubicBezTo>
                    <a:pt x="2964" y="882"/>
                    <a:pt x="2964" y="784"/>
                    <a:pt x="2842" y="711"/>
                  </a:cubicBezTo>
                  <a:lnTo>
                    <a:pt x="1617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21"/>
            <p:cNvSpPr/>
            <p:nvPr/>
          </p:nvSpPr>
          <p:spPr>
            <a:xfrm>
              <a:off x="3168100" y="1619625"/>
              <a:ext cx="747525" cy="427925"/>
            </a:xfrm>
            <a:custGeom>
              <a:rect b="b" l="l" r="r" t="t"/>
              <a:pathLst>
                <a:path extrusionOk="0" h="17117" w="29901">
                  <a:moveTo>
                    <a:pt x="18434" y="0"/>
                  </a:moveTo>
                  <a:cubicBezTo>
                    <a:pt x="18186" y="0"/>
                    <a:pt x="17951" y="51"/>
                    <a:pt x="17779" y="159"/>
                  </a:cubicBezTo>
                  <a:lnTo>
                    <a:pt x="417" y="10175"/>
                  </a:lnTo>
                  <a:cubicBezTo>
                    <a:pt x="0" y="10420"/>
                    <a:pt x="49" y="10811"/>
                    <a:pt x="515" y="11081"/>
                  </a:cubicBezTo>
                  <a:lnTo>
                    <a:pt x="10579" y="16884"/>
                  </a:lnTo>
                  <a:cubicBezTo>
                    <a:pt x="10839" y="17035"/>
                    <a:pt x="11168" y="17117"/>
                    <a:pt x="11481" y="17117"/>
                  </a:cubicBezTo>
                  <a:cubicBezTo>
                    <a:pt x="11727" y="17117"/>
                    <a:pt x="11963" y="17066"/>
                    <a:pt x="12146" y="16958"/>
                  </a:cubicBezTo>
                  <a:lnTo>
                    <a:pt x="29508" y="6942"/>
                  </a:lnTo>
                  <a:cubicBezTo>
                    <a:pt x="29900" y="6697"/>
                    <a:pt x="29851" y="6306"/>
                    <a:pt x="29386" y="6036"/>
                  </a:cubicBezTo>
                  <a:lnTo>
                    <a:pt x="19346" y="233"/>
                  </a:lnTo>
                  <a:cubicBezTo>
                    <a:pt x="19086" y="82"/>
                    <a:pt x="18749" y="0"/>
                    <a:pt x="18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21"/>
            <p:cNvSpPr/>
            <p:nvPr/>
          </p:nvSpPr>
          <p:spPr>
            <a:xfrm>
              <a:off x="3650500" y="1688475"/>
              <a:ext cx="194725" cy="112075"/>
            </a:xfrm>
            <a:custGeom>
              <a:rect b="b" l="l" r="r" t="t"/>
              <a:pathLst>
                <a:path extrusionOk="0" h="4483" w="7789">
                  <a:moveTo>
                    <a:pt x="1152" y="1"/>
                  </a:moveTo>
                  <a:lnTo>
                    <a:pt x="1" y="638"/>
                  </a:lnTo>
                  <a:lnTo>
                    <a:pt x="6637" y="4482"/>
                  </a:lnTo>
                  <a:lnTo>
                    <a:pt x="7788" y="3821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21"/>
            <p:cNvSpPr/>
            <p:nvPr/>
          </p:nvSpPr>
          <p:spPr>
            <a:xfrm>
              <a:off x="3589300" y="1723375"/>
              <a:ext cx="194700" cy="112675"/>
            </a:xfrm>
            <a:custGeom>
              <a:rect b="b" l="l" r="r" t="t"/>
              <a:pathLst>
                <a:path extrusionOk="0" h="4507" w="7788">
                  <a:moveTo>
                    <a:pt x="1151" y="1"/>
                  </a:moveTo>
                  <a:lnTo>
                    <a:pt x="0" y="662"/>
                  </a:lnTo>
                  <a:lnTo>
                    <a:pt x="6661" y="4507"/>
                  </a:lnTo>
                  <a:lnTo>
                    <a:pt x="7787" y="3845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21"/>
            <p:cNvSpPr/>
            <p:nvPr/>
          </p:nvSpPr>
          <p:spPr>
            <a:xfrm>
              <a:off x="3528075" y="1758900"/>
              <a:ext cx="194700" cy="112050"/>
            </a:xfrm>
            <a:custGeom>
              <a:rect b="b" l="l" r="r" t="t"/>
              <a:pathLst>
                <a:path extrusionOk="0" h="4482" w="7788">
                  <a:moveTo>
                    <a:pt x="1151" y="0"/>
                  </a:moveTo>
                  <a:lnTo>
                    <a:pt x="0" y="661"/>
                  </a:lnTo>
                  <a:lnTo>
                    <a:pt x="6661" y="4481"/>
                  </a:lnTo>
                  <a:lnTo>
                    <a:pt x="7787" y="384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21"/>
            <p:cNvSpPr/>
            <p:nvPr/>
          </p:nvSpPr>
          <p:spPr>
            <a:xfrm>
              <a:off x="3467450" y="1793775"/>
              <a:ext cx="194725" cy="112675"/>
            </a:xfrm>
            <a:custGeom>
              <a:rect b="b" l="l" r="r" t="t"/>
              <a:pathLst>
                <a:path extrusionOk="0" h="4507" w="7789">
                  <a:moveTo>
                    <a:pt x="1127" y="1"/>
                  </a:moveTo>
                  <a:lnTo>
                    <a:pt x="1" y="662"/>
                  </a:lnTo>
                  <a:lnTo>
                    <a:pt x="6637" y="4507"/>
                  </a:lnTo>
                  <a:lnTo>
                    <a:pt x="7788" y="3845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21"/>
            <p:cNvSpPr/>
            <p:nvPr/>
          </p:nvSpPr>
          <p:spPr>
            <a:xfrm>
              <a:off x="3406250" y="1829300"/>
              <a:ext cx="194700" cy="112650"/>
            </a:xfrm>
            <a:custGeom>
              <a:rect b="b" l="l" r="r" t="t"/>
              <a:pathLst>
                <a:path extrusionOk="0" h="4506" w="7788">
                  <a:moveTo>
                    <a:pt x="1127" y="0"/>
                  </a:moveTo>
                  <a:lnTo>
                    <a:pt x="0" y="661"/>
                  </a:lnTo>
                  <a:lnTo>
                    <a:pt x="6636" y="4506"/>
                  </a:lnTo>
                  <a:lnTo>
                    <a:pt x="7787" y="3845"/>
                  </a:lnTo>
                  <a:lnTo>
                    <a:pt x="1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21"/>
            <p:cNvSpPr/>
            <p:nvPr/>
          </p:nvSpPr>
          <p:spPr>
            <a:xfrm>
              <a:off x="3650500" y="1688475"/>
              <a:ext cx="69825" cy="40450"/>
            </a:xfrm>
            <a:custGeom>
              <a:rect b="b" l="l" r="r" t="t"/>
              <a:pathLst>
                <a:path extrusionOk="0" h="1618" w="2793">
                  <a:moveTo>
                    <a:pt x="1152" y="1"/>
                  </a:moveTo>
                  <a:lnTo>
                    <a:pt x="1" y="638"/>
                  </a:lnTo>
                  <a:lnTo>
                    <a:pt x="1666" y="1617"/>
                  </a:lnTo>
                  <a:lnTo>
                    <a:pt x="2793" y="956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21"/>
            <p:cNvSpPr/>
            <p:nvPr/>
          </p:nvSpPr>
          <p:spPr>
            <a:xfrm>
              <a:off x="3589300" y="1723375"/>
              <a:ext cx="125525" cy="72275"/>
            </a:xfrm>
            <a:custGeom>
              <a:rect b="b" l="l" r="r" t="t"/>
              <a:pathLst>
                <a:path extrusionOk="0" h="2891" w="5021">
                  <a:moveTo>
                    <a:pt x="1151" y="1"/>
                  </a:moveTo>
                  <a:lnTo>
                    <a:pt x="0" y="662"/>
                  </a:lnTo>
                  <a:lnTo>
                    <a:pt x="3869" y="2890"/>
                  </a:lnTo>
                  <a:lnTo>
                    <a:pt x="5020" y="2254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21"/>
            <p:cNvSpPr/>
            <p:nvPr/>
          </p:nvSpPr>
          <p:spPr>
            <a:xfrm>
              <a:off x="3528075" y="1758900"/>
              <a:ext cx="99200" cy="56950"/>
            </a:xfrm>
            <a:custGeom>
              <a:rect b="b" l="l" r="r" t="t"/>
              <a:pathLst>
                <a:path extrusionOk="0" h="2278" w="3968">
                  <a:moveTo>
                    <a:pt x="1151" y="0"/>
                  </a:moveTo>
                  <a:lnTo>
                    <a:pt x="0" y="661"/>
                  </a:lnTo>
                  <a:lnTo>
                    <a:pt x="2841" y="2277"/>
                  </a:lnTo>
                  <a:lnTo>
                    <a:pt x="3967" y="1616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21"/>
            <p:cNvSpPr/>
            <p:nvPr/>
          </p:nvSpPr>
          <p:spPr>
            <a:xfrm>
              <a:off x="3467450" y="1793775"/>
              <a:ext cx="148200" cy="85750"/>
            </a:xfrm>
            <a:custGeom>
              <a:rect b="b" l="l" r="r" t="t"/>
              <a:pathLst>
                <a:path extrusionOk="0" h="3430" w="5928">
                  <a:moveTo>
                    <a:pt x="1127" y="1"/>
                  </a:moveTo>
                  <a:lnTo>
                    <a:pt x="1" y="662"/>
                  </a:lnTo>
                  <a:lnTo>
                    <a:pt x="4801" y="3429"/>
                  </a:lnTo>
                  <a:lnTo>
                    <a:pt x="5927" y="2768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21"/>
            <p:cNvSpPr/>
            <p:nvPr/>
          </p:nvSpPr>
          <p:spPr>
            <a:xfrm>
              <a:off x="3406250" y="1829300"/>
              <a:ext cx="169600" cy="97975"/>
            </a:xfrm>
            <a:custGeom>
              <a:rect b="b" l="l" r="r" t="t"/>
              <a:pathLst>
                <a:path extrusionOk="0" h="3919" w="6784">
                  <a:moveTo>
                    <a:pt x="1127" y="0"/>
                  </a:moveTo>
                  <a:lnTo>
                    <a:pt x="0" y="661"/>
                  </a:lnTo>
                  <a:lnTo>
                    <a:pt x="5657" y="3918"/>
                  </a:lnTo>
                  <a:lnTo>
                    <a:pt x="6783" y="3257"/>
                  </a:lnTo>
                  <a:lnTo>
                    <a:pt x="1127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21"/>
            <p:cNvSpPr/>
            <p:nvPr/>
          </p:nvSpPr>
          <p:spPr>
            <a:xfrm>
              <a:off x="3440525" y="1950500"/>
              <a:ext cx="104100" cy="60650"/>
            </a:xfrm>
            <a:custGeom>
              <a:rect b="b" l="l" r="r" t="t"/>
              <a:pathLst>
                <a:path extrusionOk="0" h="2426" w="4164">
                  <a:moveTo>
                    <a:pt x="3698" y="1"/>
                  </a:moveTo>
                  <a:lnTo>
                    <a:pt x="1" y="2131"/>
                  </a:lnTo>
                  <a:lnTo>
                    <a:pt x="466" y="2425"/>
                  </a:lnTo>
                  <a:lnTo>
                    <a:pt x="4163" y="295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21"/>
            <p:cNvSpPr/>
            <p:nvPr/>
          </p:nvSpPr>
          <p:spPr>
            <a:xfrm>
              <a:off x="3412975" y="1934600"/>
              <a:ext cx="104100" cy="60625"/>
            </a:xfrm>
            <a:custGeom>
              <a:rect b="b" l="l" r="r" t="t"/>
              <a:pathLst>
                <a:path extrusionOk="0" h="2425" w="4164">
                  <a:moveTo>
                    <a:pt x="3674" y="0"/>
                  </a:moveTo>
                  <a:lnTo>
                    <a:pt x="1" y="2130"/>
                  </a:lnTo>
                  <a:lnTo>
                    <a:pt x="466" y="2424"/>
                  </a:lnTo>
                  <a:lnTo>
                    <a:pt x="4164" y="294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21"/>
            <p:cNvSpPr/>
            <p:nvPr/>
          </p:nvSpPr>
          <p:spPr>
            <a:xfrm>
              <a:off x="3384825" y="1918675"/>
              <a:ext cx="104700" cy="60625"/>
            </a:xfrm>
            <a:custGeom>
              <a:rect b="b" l="l" r="r" t="t"/>
              <a:pathLst>
                <a:path extrusionOk="0" h="2425" w="4188">
                  <a:moveTo>
                    <a:pt x="3698" y="0"/>
                  </a:moveTo>
                  <a:lnTo>
                    <a:pt x="0" y="2131"/>
                  </a:lnTo>
                  <a:lnTo>
                    <a:pt x="490" y="2425"/>
                  </a:lnTo>
                  <a:lnTo>
                    <a:pt x="4188" y="270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21"/>
            <p:cNvSpPr/>
            <p:nvPr/>
          </p:nvSpPr>
          <p:spPr>
            <a:xfrm>
              <a:off x="3357275" y="1902750"/>
              <a:ext cx="104700" cy="60025"/>
            </a:xfrm>
            <a:custGeom>
              <a:rect b="b" l="l" r="r" t="t"/>
              <a:pathLst>
                <a:path extrusionOk="0" h="2401" w="4188">
                  <a:moveTo>
                    <a:pt x="3698" y="1"/>
                  </a:moveTo>
                  <a:lnTo>
                    <a:pt x="0" y="2131"/>
                  </a:lnTo>
                  <a:lnTo>
                    <a:pt x="490" y="2400"/>
                  </a:lnTo>
                  <a:lnTo>
                    <a:pt x="4188" y="270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21"/>
            <p:cNvSpPr/>
            <p:nvPr/>
          </p:nvSpPr>
          <p:spPr>
            <a:xfrm>
              <a:off x="3329725" y="1886850"/>
              <a:ext cx="104100" cy="60000"/>
            </a:xfrm>
            <a:custGeom>
              <a:rect b="b" l="l" r="r" t="t"/>
              <a:pathLst>
                <a:path extrusionOk="0" h="2400" w="4164">
                  <a:moveTo>
                    <a:pt x="3698" y="0"/>
                  </a:moveTo>
                  <a:lnTo>
                    <a:pt x="0" y="2130"/>
                  </a:lnTo>
                  <a:lnTo>
                    <a:pt x="465" y="2400"/>
                  </a:lnTo>
                  <a:lnTo>
                    <a:pt x="4163" y="269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21"/>
            <p:cNvSpPr/>
            <p:nvPr/>
          </p:nvSpPr>
          <p:spPr>
            <a:xfrm>
              <a:off x="3302175" y="1870925"/>
              <a:ext cx="104100" cy="60025"/>
            </a:xfrm>
            <a:custGeom>
              <a:rect b="b" l="l" r="r" t="t"/>
              <a:pathLst>
                <a:path extrusionOk="0" h="2401" w="4164">
                  <a:moveTo>
                    <a:pt x="3673" y="0"/>
                  </a:moveTo>
                  <a:lnTo>
                    <a:pt x="0" y="2131"/>
                  </a:lnTo>
                  <a:lnTo>
                    <a:pt x="466" y="2400"/>
                  </a:lnTo>
                  <a:lnTo>
                    <a:pt x="4163" y="270"/>
                  </a:lnTo>
                  <a:lnTo>
                    <a:pt x="36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21"/>
            <p:cNvSpPr/>
            <p:nvPr/>
          </p:nvSpPr>
          <p:spPr>
            <a:xfrm>
              <a:off x="3274625" y="1838475"/>
              <a:ext cx="76550" cy="44100"/>
            </a:xfrm>
            <a:custGeom>
              <a:rect b="b" l="l" r="r" t="t"/>
              <a:pathLst>
                <a:path extrusionOk="0" h="1764" w="3062">
                  <a:moveTo>
                    <a:pt x="2572" y="0"/>
                  </a:moveTo>
                  <a:lnTo>
                    <a:pt x="0" y="1494"/>
                  </a:lnTo>
                  <a:lnTo>
                    <a:pt x="466" y="1764"/>
                  </a:lnTo>
                  <a:lnTo>
                    <a:pt x="3061" y="294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21"/>
            <p:cNvSpPr/>
            <p:nvPr/>
          </p:nvSpPr>
          <p:spPr>
            <a:xfrm>
              <a:off x="3274000" y="1855000"/>
              <a:ext cx="104725" cy="60025"/>
            </a:xfrm>
            <a:custGeom>
              <a:rect b="b" l="l" r="r" t="t"/>
              <a:pathLst>
                <a:path extrusionOk="0" h="2401" w="4189">
                  <a:moveTo>
                    <a:pt x="3698" y="1"/>
                  </a:moveTo>
                  <a:lnTo>
                    <a:pt x="1" y="2131"/>
                  </a:lnTo>
                  <a:lnTo>
                    <a:pt x="491" y="2400"/>
                  </a:lnTo>
                  <a:lnTo>
                    <a:pt x="4188" y="270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21"/>
            <p:cNvSpPr/>
            <p:nvPr/>
          </p:nvSpPr>
          <p:spPr>
            <a:xfrm>
              <a:off x="3376850" y="1671350"/>
              <a:ext cx="285325" cy="164700"/>
            </a:xfrm>
            <a:custGeom>
              <a:rect b="b" l="l" r="r" t="t"/>
              <a:pathLst>
                <a:path extrusionOk="0" h="6588" w="11413">
                  <a:moveTo>
                    <a:pt x="10922" y="0"/>
                  </a:moveTo>
                  <a:lnTo>
                    <a:pt x="1" y="6294"/>
                  </a:lnTo>
                  <a:lnTo>
                    <a:pt x="491" y="6588"/>
                  </a:lnTo>
                  <a:lnTo>
                    <a:pt x="11412" y="294"/>
                  </a:lnTo>
                  <a:lnTo>
                    <a:pt x="109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21"/>
            <p:cNvSpPr/>
            <p:nvPr/>
          </p:nvSpPr>
          <p:spPr>
            <a:xfrm>
              <a:off x="3636425" y="1899700"/>
              <a:ext cx="304900" cy="175725"/>
            </a:xfrm>
            <a:custGeom>
              <a:rect b="b" l="l" r="r" t="t"/>
              <a:pathLst>
                <a:path extrusionOk="0" h="7029" w="12196">
                  <a:moveTo>
                    <a:pt x="7763" y="0"/>
                  </a:moveTo>
                  <a:lnTo>
                    <a:pt x="1" y="4482"/>
                  </a:lnTo>
                  <a:lnTo>
                    <a:pt x="4409" y="7028"/>
                  </a:lnTo>
                  <a:lnTo>
                    <a:pt x="12196" y="2547"/>
                  </a:lnTo>
                  <a:lnTo>
                    <a:pt x="7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21"/>
            <p:cNvSpPr/>
            <p:nvPr/>
          </p:nvSpPr>
          <p:spPr>
            <a:xfrm>
              <a:off x="3746625" y="1963350"/>
              <a:ext cx="194700" cy="112075"/>
            </a:xfrm>
            <a:custGeom>
              <a:rect b="b" l="l" r="r" t="t"/>
              <a:pathLst>
                <a:path extrusionOk="0" h="4483" w="7788">
                  <a:moveTo>
                    <a:pt x="7788" y="1"/>
                  </a:moveTo>
                  <a:lnTo>
                    <a:pt x="858" y="515"/>
                  </a:lnTo>
                  <a:lnTo>
                    <a:pt x="1" y="4482"/>
                  </a:lnTo>
                  <a:lnTo>
                    <a:pt x="7788" y="1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21"/>
            <p:cNvSpPr/>
            <p:nvPr/>
          </p:nvSpPr>
          <p:spPr>
            <a:xfrm>
              <a:off x="3636425" y="1899700"/>
              <a:ext cx="194100" cy="112050"/>
            </a:xfrm>
            <a:custGeom>
              <a:rect b="b" l="l" r="r" t="t"/>
              <a:pathLst>
                <a:path extrusionOk="0" h="4482" w="7764">
                  <a:moveTo>
                    <a:pt x="7763" y="0"/>
                  </a:moveTo>
                  <a:lnTo>
                    <a:pt x="1" y="4482"/>
                  </a:lnTo>
                  <a:lnTo>
                    <a:pt x="6882" y="3967"/>
                  </a:lnTo>
                  <a:lnTo>
                    <a:pt x="7763" y="0"/>
                  </a:ln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21"/>
            <p:cNvSpPr/>
            <p:nvPr/>
          </p:nvSpPr>
          <p:spPr>
            <a:xfrm>
              <a:off x="4286575" y="2159875"/>
              <a:ext cx="759775" cy="438350"/>
            </a:xfrm>
            <a:custGeom>
              <a:rect b="b" l="l" r="r" t="t"/>
              <a:pathLst>
                <a:path extrusionOk="0" h="17534" w="30391">
                  <a:moveTo>
                    <a:pt x="16947" y="1"/>
                  </a:moveTo>
                  <a:lnTo>
                    <a:pt x="1" y="9796"/>
                  </a:lnTo>
                  <a:lnTo>
                    <a:pt x="13420" y="17534"/>
                  </a:lnTo>
                  <a:lnTo>
                    <a:pt x="30390" y="7763"/>
                  </a:lnTo>
                  <a:lnTo>
                    <a:pt x="16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21"/>
            <p:cNvSpPr/>
            <p:nvPr/>
          </p:nvSpPr>
          <p:spPr>
            <a:xfrm>
              <a:off x="4619625" y="24066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21"/>
            <p:cNvSpPr/>
            <p:nvPr/>
          </p:nvSpPr>
          <p:spPr>
            <a:xfrm>
              <a:off x="4523500" y="2332525"/>
              <a:ext cx="96150" cy="74100"/>
            </a:xfrm>
            <a:custGeom>
              <a:rect b="b" l="l" r="r" t="t"/>
              <a:pathLst>
                <a:path extrusionOk="0" h="2964" w="3846">
                  <a:moveTo>
                    <a:pt x="1984" y="0"/>
                  </a:moveTo>
                  <a:cubicBezTo>
                    <a:pt x="1250" y="147"/>
                    <a:pt x="564" y="392"/>
                    <a:pt x="1" y="735"/>
                  </a:cubicBezTo>
                  <a:lnTo>
                    <a:pt x="3845" y="2963"/>
                  </a:lnTo>
                  <a:lnTo>
                    <a:pt x="1984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21"/>
            <p:cNvSpPr/>
            <p:nvPr/>
          </p:nvSpPr>
          <p:spPr>
            <a:xfrm>
              <a:off x="4573100" y="2328000"/>
              <a:ext cx="142650" cy="78625"/>
            </a:xfrm>
            <a:custGeom>
              <a:rect b="b" l="l" r="r" t="t"/>
              <a:pathLst>
                <a:path extrusionOk="0" h="3145" w="5706">
                  <a:moveTo>
                    <a:pt x="1846" y="0"/>
                  </a:moveTo>
                  <a:cubicBezTo>
                    <a:pt x="1221" y="0"/>
                    <a:pt x="595" y="61"/>
                    <a:pt x="0" y="181"/>
                  </a:cubicBezTo>
                  <a:lnTo>
                    <a:pt x="1861" y="3144"/>
                  </a:lnTo>
                  <a:lnTo>
                    <a:pt x="5706" y="916"/>
                  </a:lnTo>
                  <a:cubicBezTo>
                    <a:pt x="4655" y="305"/>
                    <a:pt x="3252" y="0"/>
                    <a:pt x="1846" y="0"/>
                  </a:cubicBezTo>
                  <a:close/>
                </a:path>
              </a:pathLst>
            </a:custGeom>
            <a:solidFill>
              <a:srgbClr val="495D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21"/>
            <p:cNvSpPr/>
            <p:nvPr/>
          </p:nvSpPr>
          <p:spPr>
            <a:xfrm>
              <a:off x="4479425" y="2396175"/>
              <a:ext cx="140225" cy="65550"/>
            </a:xfrm>
            <a:custGeom>
              <a:rect b="b" l="l" r="r" t="t"/>
              <a:pathLst>
                <a:path extrusionOk="0" h="2622" w="5609">
                  <a:moveTo>
                    <a:pt x="196" y="1"/>
                  </a:moveTo>
                  <a:lnTo>
                    <a:pt x="196" y="1"/>
                  </a:lnTo>
                  <a:cubicBezTo>
                    <a:pt x="1" y="980"/>
                    <a:pt x="564" y="1935"/>
                    <a:pt x="1764" y="2621"/>
                  </a:cubicBezTo>
                  <a:lnTo>
                    <a:pt x="5608" y="417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21"/>
            <p:cNvSpPr/>
            <p:nvPr/>
          </p:nvSpPr>
          <p:spPr>
            <a:xfrm>
              <a:off x="4619625" y="2350875"/>
              <a:ext cx="149400" cy="129200"/>
            </a:xfrm>
            <a:custGeom>
              <a:rect b="b" l="l" r="r" t="t"/>
              <a:pathLst>
                <a:path extrusionOk="0" h="5168" w="5976">
                  <a:moveTo>
                    <a:pt x="3845" y="1"/>
                  </a:moveTo>
                  <a:lnTo>
                    <a:pt x="0" y="2229"/>
                  </a:lnTo>
                  <a:lnTo>
                    <a:pt x="1861" y="5168"/>
                  </a:lnTo>
                  <a:cubicBezTo>
                    <a:pt x="2596" y="5021"/>
                    <a:pt x="3282" y="4776"/>
                    <a:pt x="3845" y="4433"/>
                  </a:cubicBezTo>
                  <a:cubicBezTo>
                    <a:pt x="5975" y="3233"/>
                    <a:pt x="5975" y="1225"/>
                    <a:pt x="3845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21"/>
            <p:cNvSpPr/>
            <p:nvPr/>
          </p:nvSpPr>
          <p:spPr>
            <a:xfrm>
              <a:off x="4523500" y="2406600"/>
              <a:ext cx="142675" cy="78000"/>
            </a:xfrm>
            <a:custGeom>
              <a:rect b="b" l="l" r="r" t="t"/>
              <a:pathLst>
                <a:path extrusionOk="0" h="3120" w="5707">
                  <a:moveTo>
                    <a:pt x="3845" y="0"/>
                  </a:moveTo>
                  <a:lnTo>
                    <a:pt x="1" y="2204"/>
                  </a:lnTo>
                  <a:cubicBezTo>
                    <a:pt x="1052" y="2814"/>
                    <a:pt x="2455" y="3120"/>
                    <a:pt x="3861" y="3120"/>
                  </a:cubicBezTo>
                  <a:cubicBezTo>
                    <a:pt x="4486" y="3120"/>
                    <a:pt x="5111" y="3059"/>
                    <a:pt x="5706" y="2939"/>
                  </a:cubicBezTo>
                  <a:lnTo>
                    <a:pt x="38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21"/>
            <p:cNvSpPr/>
            <p:nvPr/>
          </p:nvSpPr>
          <p:spPr>
            <a:xfrm>
              <a:off x="4636150" y="2244325"/>
              <a:ext cx="261425" cy="153725"/>
            </a:xfrm>
            <a:custGeom>
              <a:rect b="b" l="l" r="r" t="t"/>
              <a:pathLst>
                <a:path extrusionOk="0" h="6149" w="10457">
                  <a:moveTo>
                    <a:pt x="186" y="1"/>
                  </a:moveTo>
                  <a:cubicBezTo>
                    <a:pt x="133" y="1"/>
                    <a:pt x="81" y="28"/>
                    <a:pt x="49" y="75"/>
                  </a:cubicBezTo>
                  <a:cubicBezTo>
                    <a:pt x="1" y="149"/>
                    <a:pt x="25" y="247"/>
                    <a:pt x="98" y="296"/>
                  </a:cubicBezTo>
                  <a:lnTo>
                    <a:pt x="10212" y="6124"/>
                  </a:lnTo>
                  <a:cubicBezTo>
                    <a:pt x="10236" y="6148"/>
                    <a:pt x="10261" y="6148"/>
                    <a:pt x="10285" y="6148"/>
                  </a:cubicBezTo>
                  <a:cubicBezTo>
                    <a:pt x="10334" y="6148"/>
                    <a:pt x="10383" y="6124"/>
                    <a:pt x="10408" y="6075"/>
                  </a:cubicBezTo>
                  <a:cubicBezTo>
                    <a:pt x="10457" y="6001"/>
                    <a:pt x="10432" y="5903"/>
                    <a:pt x="10359" y="5855"/>
                  </a:cubicBezTo>
                  <a:lnTo>
                    <a:pt x="270" y="26"/>
                  </a:lnTo>
                  <a:cubicBezTo>
                    <a:pt x="244" y="9"/>
                    <a:pt x="215" y="1"/>
                    <a:pt x="186" y="1"/>
                  </a:cubicBez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21"/>
            <p:cNvSpPr/>
            <p:nvPr/>
          </p:nvSpPr>
          <p:spPr>
            <a:xfrm>
              <a:off x="4666150" y="2227200"/>
              <a:ext cx="261425" cy="153700"/>
            </a:xfrm>
            <a:custGeom>
              <a:rect b="b" l="l" r="r" t="t"/>
              <a:pathLst>
                <a:path extrusionOk="0" h="6148" w="10457">
                  <a:moveTo>
                    <a:pt x="161" y="0"/>
                  </a:moveTo>
                  <a:cubicBezTo>
                    <a:pt x="109" y="0"/>
                    <a:pt x="57" y="27"/>
                    <a:pt x="25" y="75"/>
                  </a:cubicBezTo>
                  <a:cubicBezTo>
                    <a:pt x="0" y="148"/>
                    <a:pt x="25" y="246"/>
                    <a:pt x="98" y="295"/>
                  </a:cubicBezTo>
                  <a:lnTo>
                    <a:pt x="10187" y="6123"/>
                  </a:lnTo>
                  <a:cubicBezTo>
                    <a:pt x="10212" y="6148"/>
                    <a:pt x="10236" y="6148"/>
                    <a:pt x="10261" y="6148"/>
                  </a:cubicBezTo>
                  <a:cubicBezTo>
                    <a:pt x="10334" y="6148"/>
                    <a:pt x="10383" y="6123"/>
                    <a:pt x="10408" y="6074"/>
                  </a:cubicBezTo>
                  <a:cubicBezTo>
                    <a:pt x="10457" y="6001"/>
                    <a:pt x="10432" y="5903"/>
                    <a:pt x="10359" y="5854"/>
                  </a:cubicBezTo>
                  <a:lnTo>
                    <a:pt x="245" y="26"/>
                  </a:lnTo>
                  <a:cubicBezTo>
                    <a:pt x="219" y="8"/>
                    <a:pt x="190" y="0"/>
                    <a:pt x="161" y="0"/>
                  </a:cubicBez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21"/>
            <p:cNvSpPr/>
            <p:nvPr/>
          </p:nvSpPr>
          <p:spPr>
            <a:xfrm>
              <a:off x="4695525" y="2210050"/>
              <a:ext cx="261450" cy="153725"/>
            </a:xfrm>
            <a:custGeom>
              <a:rect b="b" l="l" r="r" t="t"/>
              <a:pathLst>
                <a:path extrusionOk="0" h="6149" w="10458">
                  <a:moveTo>
                    <a:pt x="169" y="1"/>
                  </a:moveTo>
                  <a:cubicBezTo>
                    <a:pt x="123" y="1"/>
                    <a:pt x="81" y="28"/>
                    <a:pt x="50" y="75"/>
                  </a:cubicBezTo>
                  <a:cubicBezTo>
                    <a:pt x="1" y="149"/>
                    <a:pt x="25" y="246"/>
                    <a:pt x="99" y="295"/>
                  </a:cubicBezTo>
                  <a:lnTo>
                    <a:pt x="10212" y="6124"/>
                  </a:lnTo>
                  <a:cubicBezTo>
                    <a:pt x="10237" y="6148"/>
                    <a:pt x="10261" y="6148"/>
                    <a:pt x="10286" y="6148"/>
                  </a:cubicBezTo>
                  <a:cubicBezTo>
                    <a:pt x="10335" y="6148"/>
                    <a:pt x="10384" y="6124"/>
                    <a:pt x="10408" y="6075"/>
                  </a:cubicBezTo>
                  <a:cubicBezTo>
                    <a:pt x="10457" y="6001"/>
                    <a:pt x="10433" y="5903"/>
                    <a:pt x="10359" y="5854"/>
                  </a:cubicBezTo>
                  <a:lnTo>
                    <a:pt x="246" y="26"/>
                  </a:lnTo>
                  <a:cubicBezTo>
                    <a:pt x="220" y="9"/>
                    <a:pt x="194" y="1"/>
                    <a:pt x="169" y="1"/>
                  </a:cubicBez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21"/>
            <p:cNvSpPr/>
            <p:nvPr/>
          </p:nvSpPr>
          <p:spPr>
            <a:xfrm>
              <a:off x="4965525" y="2614750"/>
              <a:ext cx="12875" cy="64300"/>
            </a:xfrm>
            <a:custGeom>
              <a:rect b="b" l="l" r="r" t="t"/>
              <a:pathLst>
                <a:path extrusionOk="0" h="2572" w="515">
                  <a:moveTo>
                    <a:pt x="514" y="0"/>
                  </a:moveTo>
                  <a:lnTo>
                    <a:pt x="514" y="14"/>
                  </a:lnTo>
                  <a:lnTo>
                    <a:pt x="514" y="14"/>
                  </a:lnTo>
                  <a:cubicBezTo>
                    <a:pt x="514" y="9"/>
                    <a:pt x="514" y="5"/>
                    <a:pt x="514" y="0"/>
                  </a:cubicBezTo>
                  <a:close/>
                  <a:moveTo>
                    <a:pt x="514" y="14"/>
                  </a:moveTo>
                  <a:cubicBezTo>
                    <a:pt x="508" y="254"/>
                    <a:pt x="337" y="494"/>
                    <a:pt x="25" y="686"/>
                  </a:cubicBezTo>
                  <a:lnTo>
                    <a:pt x="0" y="2571"/>
                  </a:lnTo>
                  <a:cubicBezTo>
                    <a:pt x="343" y="2375"/>
                    <a:pt x="490" y="2131"/>
                    <a:pt x="490" y="1861"/>
                  </a:cubicBezTo>
                  <a:lnTo>
                    <a:pt x="514" y="14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21"/>
            <p:cNvSpPr/>
            <p:nvPr/>
          </p:nvSpPr>
          <p:spPr>
            <a:xfrm>
              <a:off x="4503925" y="2614125"/>
              <a:ext cx="12875" cy="64925"/>
            </a:xfrm>
            <a:custGeom>
              <a:rect b="b" l="l" r="r" t="t"/>
              <a:pathLst>
                <a:path extrusionOk="0" h="2597" w="515">
                  <a:moveTo>
                    <a:pt x="25" y="1"/>
                  </a:moveTo>
                  <a:lnTo>
                    <a:pt x="25" y="1"/>
                  </a:lnTo>
                  <a:cubicBezTo>
                    <a:pt x="22" y="30"/>
                    <a:pt x="22" y="58"/>
                    <a:pt x="23" y="87"/>
                  </a:cubicBezTo>
                  <a:lnTo>
                    <a:pt x="23" y="87"/>
                  </a:lnTo>
                  <a:lnTo>
                    <a:pt x="25" y="1"/>
                  </a:lnTo>
                  <a:close/>
                  <a:moveTo>
                    <a:pt x="23" y="87"/>
                  </a:moveTo>
                  <a:lnTo>
                    <a:pt x="0" y="1886"/>
                  </a:lnTo>
                  <a:cubicBezTo>
                    <a:pt x="0" y="2131"/>
                    <a:pt x="172" y="2400"/>
                    <a:pt x="514" y="2596"/>
                  </a:cubicBezTo>
                  <a:lnTo>
                    <a:pt x="514" y="711"/>
                  </a:lnTo>
                  <a:cubicBezTo>
                    <a:pt x="208" y="536"/>
                    <a:pt x="39" y="322"/>
                    <a:pt x="23" y="87"/>
                  </a:cubicBez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21"/>
            <p:cNvSpPr/>
            <p:nvPr/>
          </p:nvSpPr>
          <p:spPr>
            <a:xfrm>
              <a:off x="4772050" y="2631875"/>
              <a:ext cx="194100" cy="159825"/>
            </a:xfrm>
            <a:custGeom>
              <a:rect b="b" l="l" r="r" t="t"/>
              <a:pathLst>
                <a:path extrusionOk="0" h="6393" w="7764">
                  <a:moveTo>
                    <a:pt x="7764" y="1"/>
                  </a:moveTo>
                  <a:lnTo>
                    <a:pt x="1" y="4506"/>
                  </a:lnTo>
                  <a:lnTo>
                    <a:pt x="1" y="6392"/>
                  </a:lnTo>
                  <a:lnTo>
                    <a:pt x="7739" y="1886"/>
                  </a:lnTo>
                  <a:lnTo>
                    <a:pt x="7764" y="1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21"/>
            <p:cNvSpPr/>
            <p:nvPr/>
          </p:nvSpPr>
          <p:spPr>
            <a:xfrm>
              <a:off x="4516775" y="2631875"/>
              <a:ext cx="195325" cy="159825"/>
            </a:xfrm>
            <a:custGeom>
              <a:rect b="b" l="l" r="r" t="t"/>
              <a:pathLst>
                <a:path extrusionOk="0" h="6393" w="7813">
                  <a:moveTo>
                    <a:pt x="0" y="1"/>
                  </a:moveTo>
                  <a:lnTo>
                    <a:pt x="0" y="1886"/>
                  </a:lnTo>
                  <a:lnTo>
                    <a:pt x="7812" y="6392"/>
                  </a:lnTo>
                  <a:lnTo>
                    <a:pt x="7812" y="45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21"/>
            <p:cNvSpPr/>
            <p:nvPr/>
          </p:nvSpPr>
          <p:spPr>
            <a:xfrm>
              <a:off x="4712075" y="2744525"/>
              <a:ext cx="60000" cy="53900"/>
            </a:xfrm>
            <a:custGeom>
              <a:rect b="b" l="l" r="r" t="t"/>
              <a:pathLst>
                <a:path extrusionOk="0" h="2156" w="2400">
                  <a:moveTo>
                    <a:pt x="0" y="0"/>
                  </a:moveTo>
                  <a:lnTo>
                    <a:pt x="0" y="1886"/>
                  </a:lnTo>
                  <a:cubicBezTo>
                    <a:pt x="318" y="2082"/>
                    <a:pt x="759" y="2155"/>
                    <a:pt x="1200" y="2155"/>
                  </a:cubicBezTo>
                  <a:cubicBezTo>
                    <a:pt x="1616" y="2155"/>
                    <a:pt x="2057" y="2082"/>
                    <a:pt x="2400" y="1886"/>
                  </a:cubicBezTo>
                  <a:lnTo>
                    <a:pt x="2400" y="0"/>
                  </a:lnTo>
                  <a:cubicBezTo>
                    <a:pt x="2057" y="196"/>
                    <a:pt x="1616" y="294"/>
                    <a:pt x="1200" y="294"/>
                  </a:cubicBezTo>
                  <a:cubicBezTo>
                    <a:pt x="759" y="294"/>
                    <a:pt x="318" y="196"/>
                    <a:pt x="0" y="0"/>
                  </a:cubicBez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21"/>
            <p:cNvSpPr/>
            <p:nvPr/>
          </p:nvSpPr>
          <p:spPr>
            <a:xfrm>
              <a:off x="4500250" y="2477000"/>
              <a:ext cx="482425" cy="274900"/>
            </a:xfrm>
            <a:custGeom>
              <a:rect b="b" l="l" r="r" t="t"/>
              <a:pathLst>
                <a:path extrusionOk="0" h="10996" w="19297">
                  <a:moveTo>
                    <a:pt x="9599" y="0"/>
                  </a:moveTo>
                  <a:cubicBezTo>
                    <a:pt x="9165" y="0"/>
                    <a:pt x="8730" y="98"/>
                    <a:pt x="8400" y="294"/>
                  </a:cubicBezTo>
                  <a:lnTo>
                    <a:pt x="661" y="4800"/>
                  </a:lnTo>
                  <a:cubicBezTo>
                    <a:pt x="0" y="5192"/>
                    <a:pt x="0" y="5804"/>
                    <a:pt x="661" y="6196"/>
                  </a:cubicBezTo>
                  <a:lnTo>
                    <a:pt x="8473" y="10701"/>
                  </a:lnTo>
                  <a:cubicBezTo>
                    <a:pt x="8804" y="10897"/>
                    <a:pt x="9238" y="10995"/>
                    <a:pt x="9673" y="10995"/>
                  </a:cubicBezTo>
                  <a:cubicBezTo>
                    <a:pt x="10108" y="10995"/>
                    <a:pt x="10542" y="10897"/>
                    <a:pt x="10873" y="10701"/>
                  </a:cubicBezTo>
                  <a:lnTo>
                    <a:pt x="18636" y="6196"/>
                  </a:lnTo>
                  <a:cubicBezTo>
                    <a:pt x="19297" y="5804"/>
                    <a:pt x="19272" y="5192"/>
                    <a:pt x="18611" y="4800"/>
                  </a:cubicBezTo>
                  <a:lnTo>
                    <a:pt x="10799" y="294"/>
                  </a:lnTo>
                  <a:cubicBezTo>
                    <a:pt x="10469" y="98"/>
                    <a:pt x="10034" y="0"/>
                    <a:pt x="95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21"/>
            <p:cNvSpPr/>
            <p:nvPr/>
          </p:nvSpPr>
          <p:spPr>
            <a:xfrm>
              <a:off x="5356100" y="2480675"/>
              <a:ext cx="12875" cy="64300"/>
            </a:xfrm>
            <a:custGeom>
              <a:rect b="b" l="l" r="r" t="t"/>
              <a:pathLst>
                <a:path extrusionOk="0" h="2572" w="515">
                  <a:moveTo>
                    <a:pt x="515" y="0"/>
                  </a:moveTo>
                  <a:lnTo>
                    <a:pt x="514" y="17"/>
                  </a:lnTo>
                  <a:lnTo>
                    <a:pt x="514" y="17"/>
                  </a:lnTo>
                  <a:cubicBezTo>
                    <a:pt x="515" y="11"/>
                    <a:pt x="515" y="6"/>
                    <a:pt x="515" y="0"/>
                  </a:cubicBezTo>
                  <a:close/>
                  <a:moveTo>
                    <a:pt x="514" y="17"/>
                  </a:moveTo>
                  <a:lnTo>
                    <a:pt x="514" y="17"/>
                  </a:lnTo>
                  <a:cubicBezTo>
                    <a:pt x="508" y="280"/>
                    <a:pt x="336" y="518"/>
                    <a:pt x="0" y="710"/>
                  </a:cubicBezTo>
                  <a:lnTo>
                    <a:pt x="0" y="2571"/>
                  </a:lnTo>
                  <a:cubicBezTo>
                    <a:pt x="343" y="2400"/>
                    <a:pt x="490" y="2131"/>
                    <a:pt x="490" y="1886"/>
                  </a:cubicBezTo>
                  <a:lnTo>
                    <a:pt x="514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21"/>
            <p:cNvSpPr/>
            <p:nvPr/>
          </p:nvSpPr>
          <p:spPr>
            <a:xfrm>
              <a:off x="4894500" y="2480675"/>
              <a:ext cx="12875" cy="64300"/>
            </a:xfrm>
            <a:custGeom>
              <a:rect b="b" l="l" r="r" t="t"/>
              <a:pathLst>
                <a:path extrusionOk="0" h="2572" w="515">
                  <a:moveTo>
                    <a:pt x="0" y="0"/>
                  </a:moveTo>
                  <a:lnTo>
                    <a:pt x="0" y="1886"/>
                  </a:lnTo>
                  <a:cubicBezTo>
                    <a:pt x="0" y="2131"/>
                    <a:pt x="172" y="2376"/>
                    <a:pt x="515" y="2571"/>
                  </a:cubicBezTo>
                  <a:lnTo>
                    <a:pt x="515" y="710"/>
                  </a:lnTo>
                  <a:cubicBezTo>
                    <a:pt x="172" y="514"/>
                    <a:pt x="0" y="245"/>
                    <a:pt x="0" y="0"/>
                  </a:cubicBez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21"/>
            <p:cNvSpPr/>
            <p:nvPr/>
          </p:nvSpPr>
          <p:spPr>
            <a:xfrm>
              <a:off x="5162650" y="2498425"/>
              <a:ext cx="193475" cy="159200"/>
            </a:xfrm>
            <a:custGeom>
              <a:rect b="b" l="l" r="r" t="t"/>
              <a:pathLst>
                <a:path extrusionOk="0" h="6368" w="7739">
                  <a:moveTo>
                    <a:pt x="7738" y="0"/>
                  </a:moveTo>
                  <a:lnTo>
                    <a:pt x="0" y="4506"/>
                  </a:lnTo>
                  <a:lnTo>
                    <a:pt x="0" y="6367"/>
                  </a:lnTo>
                  <a:lnTo>
                    <a:pt x="7738" y="1861"/>
                  </a:lnTo>
                  <a:lnTo>
                    <a:pt x="77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21"/>
            <p:cNvSpPr/>
            <p:nvPr/>
          </p:nvSpPr>
          <p:spPr>
            <a:xfrm>
              <a:off x="4907350" y="2498425"/>
              <a:ext cx="195325" cy="159200"/>
            </a:xfrm>
            <a:custGeom>
              <a:rect b="b" l="l" r="r" t="t"/>
              <a:pathLst>
                <a:path extrusionOk="0" h="6368" w="7813">
                  <a:moveTo>
                    <a:pt x="1" y="0"/>
                  </a:moveTo>
                  <a:lnTo>
                    <a:pt x="1" y="1861"/>
                  </a:lnTo>
                  <a:lnTo>
                    <a:pt x="7812" y="6367"/>
                  </a:lnTo>
                  <a:lnTo>
                    <a:pt x="7812" y="45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21"/>
            <p:cNvSpPr/>
            <p:nvPr/>
          </p:nvSpPr>
          <p:spPr>
            <a:xfrm>
              <a:off x="5102650" y="2611075"/>
              <a:ext cx="60025" cy="53900"/>
            </a:xfrm>
            <a:custGeom>
              <a:rect b="b" l="l" r="r" t="t"/>
              <a:pathLst>
                <a:path extrusionOk="0" h="2156" w="2401">
                  <a:moveTo>
                    <a:pt x="0" y="0"/>
                  </a:moveTo>
                  <a:lnTo>
                    <a:pt x="0" y="1861"/>
                  </a:lnTo>
                  <a:cubicBezTo>
                    <a:pt x="319" y="2057"/>
                    <a:pt x="759" y="2155"/>
                    <a:pt x="1200" y="2155"/>
                  </a:cubicBezTo>
                  <a:cubicBezTo>
                    <a:pt x="1617" y="2155"/>
                    <a:pt x="2057" y="2057"/>
                    <a:pt x="2400" y="1861"/>
                  </a:cubicBezTo>
                  <a:lnTo>
                    <a:pt x="2400" y="0"/>
                  </a:lnTo>
                  <a:cubicBezTo>
                    <a:pt x="2057" y="172"/>
                    <a:pt x="1641" y="270"/>
                    <a:pt x="1200" y="270"/>
                  </a:cubicBezTo>
                  <a:cubicBezTo>
                    <a:pt x="759" y="270"/>
                    <a:pt x="319" y="17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21"/>
            <p:cNvSpPr/>
            <p:nvPr/>
          </p:nvSpPr>
          <p:spPr>
            <a:xfrm>
              <a:off x="4890825" y="2343525"/>
              <a:ext cx="482425" cy="274450"/>
            </a:xfrm>
            <a:custGeom>
              <a:rect b="b" l="l" r="r" t="t"/>
              <a:pathLst>
                <a:path extrusionOk="0" h="10978" w="19297">
                  <a:moveTo>
                    <a:pt x="9600" y="1"/>
                  </a:moveTo>
                  <a:cubicBezTo>
                    <a:pt x="9165" y="1"/>
                    <a:pt x="8730" y="99"/>
                    <a:pt x="8400" y="295"/>
                  </a:cubicBezTo>
                  <a:lnTo>
                    <a:pt x="662" y="4801"/>
                  </a:lnTo>
                  <a:cubicBezTo>
                    <a:pt x="1" y="5168"/>
                    <a:pt x="1" y="5805"/>
                    <a:pt x="662" y="6196"/>
                  </a:cubicBezTo>
                  <a:lnTo>
                    <a:pt x="8473" y="10702"/>
                  </a:lnTo>
                  <a:cubicBezTo>
                    <a:pt x="8804" y="10886"/>
                    <a:pt x="9239" y="10978"/>
                    <a:pt x="9673" y="10978"/>
                  </a:cubicBezTo>
                  <a:cubicBezTo>
                    <a:pt x="10108" y="10978"/>
                    <a:pt x="10543" y="10886"/>
                    <a:pt x="10873" y="10702"/>
                  </a:cubicBezTo>
                  <a:lnTo>
                    <a:pt x="18611" y="6196"/>
                  </a:lnTo>
                  <a:cubicBezTo>
                    <a:pt x="19297" y="5805"/>
                    <a:pt x="19273" y="5168"/>
                    <a:pt x="18611" y="4801"/>
                  </a:cubicBezTo>
                  <a:lnTo>
                    <a:pt x="10800" y="295"/>
                  </a:lnTo>
                  <a:cubicBezTo>
                    <a:pt x="10469" y="99"/>
                    <a:pt x="10034" y="1"/>
                    <a:pt x="9600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21"/>
            <p:cNvSpPr/>
            <p:nvPr/>
          </p:nvSpPr>
          <p:spPr>
            <a:xfrm>
              <a:off x="4777575" y="2624300"/>
              <a:ext cx="86950" cy="50450"/>
            </a:xfrm>
            <a:custGeom>
              <a:rect b="b" l="l" r="r" t="t"/>
              <a:pathLst>
                <a:path extrusionOk="0" h="2018" w="3478">
                  <a:moveTo>
                    <a:pt x="1665" y="402"/>
                  </a:moveTo>
                  <a:cubicBezTo>
                    <a:pt x="1886" y="426"/>
                    <a:pt x="2106" y="475"/>
                    <a:pt x="2327" y="598"/>
                  </a:cubicBezTo>
                  <a:lnTo>
                    <a:pt x="2522" y="720"/>
                  </a:lnTo>
                  <a:lnTo>
                    <a:pt x="1249" y="1455"/>
                  </a:lnTo>
                  <a:lnTo>
                    <a:pt x="1053" y="1357"/>
                  </a:lnTo>
                  <a:cubicBezTo>
                    <a:pt x="833" y="1210"/>
                    <a:pt x="710" y="1087"/>
                    <a:pt x="710" y="965"/>
                  </a:cubicBezTo>
                  <a:cubicBezTo>
                    <a:pt x="710" y="842"/>
                    <a:pt x="808" y="696"/>
                    <a:pt x="1004" y="598"/>
                  </a:cubicBezTo>
                  <a:cubicBezTo>
                    <a:pt x="1225" y="475"/>
                    <a:pt x="1445" y="402"/>
                    <a:pt x="1665" y="402"/>
                  </a:cubicBezTo>
                  <a:close/>
                  <a:moveTo>
                    <a:pt x="1341" y="0"/>
                  </a:moveTo>
                  <a:cubicBezTo>
                    <a:pt x="1206" y="0"/>
                    <a:pt x="1081" y="23"/>
                    <a:pt x="955" y="59"/>
                  </a:cubicBezTo>
                  <a:cubicBezTo>
                    <a:pt x="784" y="108"/>
                    <a:pt x="612" y="181"/>
                    <a:pt x="441" y="255"/>
                  </a:cubicBezTo>
                  <a:cubicBezTo>
                    <a:pt x="294" y="353"/>
                    <a:pt x="172" y="451"/>
                    <a:pt x="98" y="549"/>
                  </a:cubicBezTo>
                  <a:cubicBezTo>
                    <a:pt x="25" y="647"/>
                    <a:pt x="0" y="745"/>
                    <a:pt x="0" y="867"/>
                  </a:cubicBezTo>
                  <a:cubicBezTo>
                    <a:pt x="0" y="989"/>
                    <a:pt x="49" y="1112"/>
                    <a:pt x="172" y="1234"/>
                  </a:cubicBezTo>
                  <a:cubicBezTo>
                    <a:pt x="270" y="1357"/>
                    <a:pt x="490" y="1504"/>
                    <a:pt x="808" y="1675"/>
                  </a:cubicBezTo>
                  <a:lnTo>
                    <a:pt x="1372" y="2018"/>
                  </a:lnTo>
                  <a:lnTo>
                    <a:pt x="3478" y="793"/>
                  </a:lnTo>
                  <a:lnTo>
                    <a:pt x="2914" y="475"/>
                  </a:lnTo>
                  <a:cubicBezTo>
                    <a:pt x="2596" y="279"/>
                    <a:pt x="2327" y="157"/>
                    <a:pt x="2131" y="108"/>
                  </a:cubicBezTo>
                  <a:cubicBezTo>
                    <a:pt x="1935" y="34"/>
                    <a:pt x="1714" y="10"/>
                    <a:pt x="1494" y="10"/>
                  </a:cubicBezTo>
                  <a:cubicBezTo>
                    <a:pt x="1442" y="3"/>
                    <a:pt x="1391" y="0"/>
                    <a:pt x="13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21"/>
            <p:cNvSpPr/>
            <p:nvPr/>
          </p:nvSpPr>
          <p:spPr>
            <a:xfrm>
              <a:off x="4735950" y="2589025"/>
              <a:ext cx="88175" cy="50850"/>
            </a:xfrm>
            <a:custGeom>
              <a:rect b="b" l="l" r="r" t="t"/>
              <a:pathLst>
                <a:path extrusionOk="0" h="2034" w="3527">
                  <a:moveTo>
                    <a:pt x="1347" y="907"/>
                  </a:moveTo>
                  <a:lnTo>
                    <a:pt x="1935" y="1249"/>
                  </a:lnTo>
                  <a:lnTo>
                    <a:pt x="808" y="1568"/>
                  </a:lnTo>
                  <a:lnTo>
                    <a:pt x="808" y="1568"/>
                  </a:lnTo>
                  <a:lnTo>
                    <a:pt x="1347" y="907"/>
                  </a:lnTo>
                  <a:close/>
                  <a:moveTo>
                    <a:pt x="1322" y="1"/>
                  </a:moveTo>
                  <a:lnTo>
                    <a:pt x="0" y="1666"/>
                  </a:lnTo>
                  <a:lnTo>
                    <a:pt x="637" y="2033"/>
                  </a:lnTo>
                  <a:lnTo>
                    <a:pt x="3526" y="1274"/>
                  </a:lnTo>
                  <a:lnTo>
                    <a:pt x="2963" y="956"/>
                  </a:lnTo>
                  <a:lnTo>
                    <a:pt x="2449" y="1103"/>
                  </a:lnTo>
                  <a:lnTo>
                    <a:pt x="1616" y="613"/>
                  </a:lnTo>
                  <a:lnTo>
                    <a:pt x="1861" y="319"/>
                  </a:lnTo>
                  <a:lnTo>
                    <a:pt x="1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21"/>
            <p:cNvSpPr/>
            <p:nvPr/>
          </p:nvSpPr>
          <p:spPr>
            <a:xfrm>
              <a:off x="4684525" y="2580450"/>
              <a:ext cx="83275" cy="48400"/>
            </a:xfrm>
            <a:custGeom>
              <a:rect b="b" l="l" r="r" t="t"/>
              <a:pathLst>
                <a:path extrusionOk="0" h="1936" w="3331">
                  <a:moveTo>
                    <a:pt x="2792" y="1"/>
                  </a:moveTo>
                  <a:lnTo>
                    <a:pt x="1102" y="980"/>
                  </a:lnTo>
                  <a:lnTo>
                    <a:pt x="416" y="588"/>
                  </a:lnTo>
                  <a:lnTo>
                    <a:pt x="0" y="809"/>
                  </a:lnTo>
                  <a:lnTo>
                    <a:pt x="1935" y="1935"/>
                  </a:lnTo>
                  <a:lnTo>
                    <a:pt x="2351" y="1690"/>
                  </a:lnTo>
                  <a:lnTo>
                    <a:pt x="1641" y="1299"/>
                  </a:lnTo>
                  <a:lnTo>
                    <a:pt x="3330" y="319"/>
                  </a:lnTo>
                  <a:lnTo>
                    <a:pt x="2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21"/>
            <p:cNvSpPr/>
            <p:nvPr/>
          </p:nvSpPr>
          <p:spPr>
            <a:xfrm>
              <a:off x="4666750" y="2549225"/>
              <a:ext cx="88200" cy="50850"/>
            </a:xfrm>
            <a:custGeom>
              <a:rect b="b" l="l" r="r" t="t"/>
              <a:pathLst>
                <a:path extrusionOk="0" h="2034" w="3528">
                  <a:moveTo>
                    <a:pt x="1372" y="907"/>
                  </a:moveTo>
                  <a:lnTo>
                    <a:pt x="1935" y="1250"/>
                  </a:lnTo>
                  <a:lnTo>
                    <a:pt x="809" y="1568"/>
                  </a:lnTo>
                  <a:lnTo>
                    <a:pt x="1372" y="907"/>
                  </a:lnTo>
                  <a:close/>
                  <a:moveTo>
                    <a:pt x="1323" y="1"/>
                  </a:moveTo>
                  <a:lnTo>
                    <a:pt x="1" y="1666"/>
                  </a:lnTo>
                  <a:lnTo>
                    <a:pt x="662" y="2033"/>
                  </a:lnTo>
                  <a:lnTo>
                    <a:pt x="3527" y="1274"/>
                  </a:lnTo>
                  <a:lnTo>
                    <a:pt x="2988" y="956"/>
                  </a:lnTo>
                  <a:lnTo>
                    <a:pt x="2474" y="1103"/>
                  </a:lnTo>
                  <a:lnTo>
                    <a:pt x="1617" y="613"/>
                  </a:lnTo>
                  <a:lnTo>
                    <a:pt x="1862" y="319"/>
                  </a:lnTo>
                  <a:lnTo>
                    <a:pt x="1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21"/>
            <p:cNvSpPr/>
            <p:nvPr/>
          </p:nvSpPr>
          <p:spPr>
            <a:xfrm>
              <a:off x="5169375" y="2499025"/>
              <a:ext cx="103475" cy="60025"/>
            </a:xfrm>
            <a:custGeom>
              <a:rect b="b" l="l" r="r" t="t"/>
              <a:pathLst>
                <a:path extrusionOk="0" h="2401" w="4139">
                  <a:moveTo>
                    <a:pt x="1984" y="491"/>
                  </a:moveTo>
                  <a:cubicBezTo>
                    <a:pt x="2253" y="515"/>
                    <a:pt x="2523" y="589"/>
                    <a:pt x="2792" y="735"/>
                  </a:cubicBezTo>
                  <a:lnTo>
                    <a:pt x="3013" y="858"/>
                  </a:lnTo>
                  <a:lnTo>
                    <a:pt x="1494" y="1739"/>
                  </a:lnTo>
                  <a:lnTo>
                    <a:pt x="1274" y="1617"/>
                  </a:lnTo>
                  <a:cubicBezTo>
                    <a:pt x="1005" y="1470"/>
                    <a:pt x="858" y="1299"/>
                    <a:pt x="858" y="1152"/>
                  </a:cubicBezTo>
                  <a:cubicBezTo>
                    <a:pt x="858" y="1005"/>
                    <a:pt x="980" y="858"/>
                    <a:pt x="1225" y="711"/>
                  </a:cubicBezTo>
                  <a:cubicBezTo>
                    <a:pt x="1470" y="564"/>
                    <a:pt x="1715" y="491"/>
                    <a:pt x="1984" y="491"/>
                  </a:cubicBezTo>
                  <a:close/>
                  <a:moveTo>
                    <a:pt x="1788" y="1"/>
                  </a:moveTo>
                  <a:cubicBezTo>
                    <a:pt x="1568" y="1"/>
                    <a:pt x="1347" y="25"/>
                    <a:pt x="1151" y="74"/>
                  </a:cubicBezTo>
                  <a:cubicBezTo>
                    <a:pt x="931" y="148"/>
                    <a:pt x="735" y="221"/>
                    <a:pt x="564" y="319"/>
                  </a:cubicBezTo>
                  <a:cubicBezTo>
                    <a:pt x="368" y="442"/>
                    <a:pt x="221" y="540"/>
                    <a:pt x="147" y="662"/>
                  </a:cubicBezTo>
                  <a:cubicBezTo>
                    <a:pt x="49" y="784"/>
                    <a:pt x="1" y="907"/>
                    <a:pt x="1" y="1029"/>
                  </a:cubicBezTo>
                  <a:cubicBezTo>
                    <a:pt x="1" y="1201"/>
                    <a:pt x="74" y="1323"/>
                    <a:pt x="221" y="1470"/>
                  </a:cubicBezTo>
                  <a:cubicBezTo>
                    <a:pt x="343" y="1617"/>
                    <a:pt x="588" y="1788"/>
                    <a:pt x="980" y="2009"/>
                  </a:cubicBezTo>
                  <a:lnTo>
                    <a:pt x="1666" y="2401"/>
                  </a:lnTo>
                  <a:lnTo>
                    <a:pt x="4139" y="956"/>
                  </a:lnTo>
                  <a:lnTo>
                    <a:pt x="3478" y="564"/>
                  </a:lnTo>
                  <a:cubicBezTo>
                    <a:pt x="3086" y="344"/>
                    <a:pt x="2792" y="197"/>
                    <a:pt x="2547" y="123"/>
                  </a:cubicBezTo>
                  <a:cubicBezTo>
                    <a:pt x="2302" y="50"/>
                    <a:pt x="2058" y="1"/>
                    <a:pt x="17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21"/>
            <p:cNvSpPr/>
            <p:nvPr/>
          </p:nvSpPr>
          <p:spPr>
            <a:xfrm>
              <a:off x="5120400" y="2457400"/>
              <a:ext cx="104100" cy="60625"/>
            </a:xfrm>
            <a:custGeom>
              <a:rect b="b" l="l" r="r" t="t"/>
              <a:pathLst>
                <a:path extrusionOk="0" h="2425" w="4164">
                  <a:moveTo>
                    <a:pt x="1617" y="1078"/>
                  </a:moveTo>
                  <a:lnTo>
                    <a:pt x="2302" y="1470"/>
                  </a:lnTo>
                  <a:lnTo>
                    <a:pt x="956" y="1862"/>
                  </a:lnTo>
                  <a:lnTo>
                    <a:pt x="1617" y="1078"/>
                  </a:lnTo>
                  <a:close/>
                  <a:moveTo>
                    <a:pt x="1568" y="1"/>
                  </a:moveTo>
                  <a:lnTo>
                    <a:pt x="0" y="1984"/>
                  </a:lnTo>
                  <a:lnTo>
                    <a:pt x="760" y="2425"/>
                  </a:lnTo>
                  <a:lnTo>
                    <a:pt x="4163" y="1519"/>
                  </a:lnTo>
                  <a:lnTo>
                    <a:pt x="3527" y="1127"/>
                  </a:lnTo>
                  <a:lnTo>
                    <a:pt x="2915" y="1299"/>
                  </a:lnTo>
                  <a:lnTo>
                    <a:pt x="1911" y="735"/>
                  </a:lnTo>
                  <a:lnTo>
                    <a:pt x="2204" y="368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21"/>
            <p:cNvSpPr/>
            <p:nvPr/>
          </p:nvSpPr>
          <p:spPr>
            <a:xfrm>
              <a:off x="5059175" y="2447600"/>
              <a:ext cx="99200" cy="56975"/>
            </a:xfrm>
            <a:custGeom>
              <a:rect b="b" l="l" r="r" t="t"/>
              <a:pathLst>
                <a:path extrusionOk="0" h="2279" w="3968">
                  <a:moveTo>
                    <a:pt x="3331" y="1"/>
                  </a:moveTo>
                  <a:lnTo>
                    <a:pt x="1323" y="1152"/>
                  </a:lnTo>
                  <a:lnTo>
                    <a:pt x="490" y="687"/>
                  </a:lnTo>
                  <a:lnTo>
                    <a:pt x="1" y="956"/>
                  </a:lnTo>
                  <a:lnTo>
                    <a:pt x="2303" y="2278"/>
                  </a:lnTo>
                  <a:lnTo>
                    <a:pt x="2792" y="2009"/>
                  </a:lnTo>
                  <a:lnTo>
                    <a:pt x="1960" y="1519"/>
                  </a:lnTo>
                  <a:lnTo>
                    <a:pt x="3968" y="368"/>
                  </a:lnTo>
                  <a:lnTo>
                    <a:pt x="33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21"/>
            <p:cNvSpPr/>
            <p:nvPr/>
          </p:nvSpPr>
          <p:spPr>
            <a:xfrm>
              <a:off x="5038375" y="2410275"/>
              <a:ext cx="104700" cy="60000"/>
            </a:xfrm>
            <a:custGeom>
              <a:rect b="b" l="l" r="r" t="t"/>
              <a:pathLst>
                <a:path extrusionOk="0" h="2400" w="4188">
                  <a:moveTo>
                    <a:pt x="1616" y="1078"/>
                  </a:moveTo>
                  <a:lnTo>
                    <a:pt x="2302" y="1469"/>
                  </a:lnTo>
                  <a:lnTo>
                    <a:pt x="955" y="1861"/>
                  </a:lnTo>
                  <a:lnTo>
                    <a:pt x="1616" y="1078"/>
                  </a:lnTo>
                  <a:close/>
                  <a:moveTo>
                    <a:pt x="1567" y="0"/>
                  </a:moveTo>
                  <a:lnTo>
                    <a:pt x="0" y="1959"/>
                  </a:lnTo>
                  <a:lnTo>
                    <a:pt x="759" y="2400"/>
                  </a:lnTo>
                  <a:lnTo>
                    <a:pt x="4188" y="1494"/>
                  </a:lnTo>
                  <a:lnTo>
                    <a:pt x="3526" y="1127"/>
                  </a:lnTo>
                  <a:lnTo>
                    <a:pt x="2914" y="1298"/>
                  </a:lnTo>
                  <a:lnTo>
                    <a:pt x="1910" y="710"/>
                  </a:lnTo>
                  <a:lnTo>
                    <a:pt x="2204" y="367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21"/>
            <p:cNvSpPr/>
            <p:nvPr/>
          </p:nvSpPr>
          <p:spPr>
            <a:xfrm>
              <a:off x="5102650" y="2611075"/>
              <a:ext cx="30025" cy="53900"/>
            </a:xfrm>
            <a:custGeom>
              <a:rect b="b" l="l" r="r" t="t"/>
              <a:pathLst>
                <a:path extrusionOk="0" h="2156" w="1201">
                  <a:moveTo>
                    <a:pt x="0" y="0"/>
                  </a:moveTo>
                  <a:lnTo>
                    <a:pt x="0" y="1861"/>
                  </a:lnTo>
                  <a:cubicBezTo>
                    <a:pt x="319" y="2057"/>
                    <a:pt x="759" y="2155"/>
                    <a:pt x="1200" y="2155"/>
                  </a:cubicBezTo>
                  <a:lnTo>
                    <a:pt x="1200" y="270"/>
                  </a:lnTo>
                  <a:cubicBezTo>
                    <a:pt x="759" y="270"/>
                    <a:pt x="319" y="172"/>
                    <a:pt x="0" y="0"/>
                  </a:cubicBez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21"/>
            <p:cNvSpPr/>
            <p:nvPr/>
          </p:nvSpPr>
          <p:spPr>
            <a:xfrm>
              <a:off x="4742050" y="2744525"/>
              <a:ext cx="30025" cy="53900"/>
            </a:xfrm>
            <a:custGeom>
              <a:rect b="b" l="l" r="r" t="t"/>
              <a:pathLst>
                <a:path extrusionOk="0" h="2156" w="1201">
                  <a:moveTo>
                    <a:pt x="1201" y="0"/>
                  </a:moveTo>
                  <a:cubicBezTo>
                    <a:pt x="858" y="196"/>
                    <a:pt x="417" y="294"/>
                    <a:pt x="1" y="294"/>
                  </a:cubicBezTo>
                  <a:lnTo>
                    <a:pt x="1" y="2155"/>
                  </a:lnTo>
                  <a:cubicBezTo>
                    <a:pt x="417" y="2155"/>
                    <a:pt x="858" y="2082"/>
                    <a:pt x="1201" y="1886"/>
                  </a:cubicBezTo>
                  <a:lnTo>
                    <a:pt x="1201" y="0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21"/>
            <p:cNvSpPr/>
            <p:nvPr/>
          </p:nvSpPr>
          <p:spPr>
            <a:xfrm>
              <a:off x="5128350" y="2354550"/>
              <a:ext cx="238800" cy="280425"/>
            </a:xfrm>
            <a:custGeom>
              <a:rect b="b" l="l" r="r" t="t"/>
              <a:pathLst>
                <a:path extrusionOk="0" h="11217" w="9552">
                  <a:moveTo>
                    <a:pt x="2890" y="1911"/>
                  </a:moveTo>
                  <a:cubicBezTo>
                    <a:pt x="1397" y="2572"/>
                    <a:pt x="1" y="7567"/>
                    <a:pt x="833" y="9331"/>
                  </a:cubicBezTo>
                  <a:cubicBezTo>
                    <a:pt x="1642" y="11094"/>
                    <a:pt x="2964" y="11216"/>
                    <a:pt x="4605" y="10775"/>
                  </a:cubicBezTo>
                  <a:cubicBezTo>
                    <a:pt x="6245" y="10335"/>
                    <a:pt x="8106" y="8180"/>
                    <a:pt x="8719" y="6196"/>
                  </a:cubicBezTo>
                  <a:cubicBezTo>
                    <a:pt x="9551" y="3454"/>
                    <a:pt x="7151" y="1"/>
                    <a:pt x="2890" y="19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21"/>
            <p:cNvSpPr/>
            <p:nvPr/>
          </p:nvSpPr>
          <p:spPr>
            <a:xfrm>
              <a:off x="4945300" y="3867900"/>
              <a:ext cx="211250" cy="63700"/>
            </a:xfrm>
            <a:custGeom>
              <a:rect b="b" l="l" r="r" t="t"/>
              <a:pathLst>
                <a:path extrusionOk="0" h="2548" w="8450">
                  <a:moveTo>
                    <a:pt x="8449" y="1690"/>
                  </a:moveTo>
                  <a:lnTo>
                    <a:pt x="8449" y="2082"/>
                  </a:lnTo>
                  <a:cubicBezTo>
                    <a:pt x="7666" y="2547"/>
                    <a:pt x="5903" y="2303"/>
                    <a:pt x="5437" y="2082"/>
                  </a:cubicBezTo>
                  <a:cubicBezTo>
                    <a:pt x="5119" y="1617"/>
                    <a:pt x="4311" y="1739"/>
                    <a:pt x="3846" y="1935"/>
                  </a:cubicBezTo>
                  <a:cubicBezTo>
                    <a:pt x="2082" y="2082"/>
                    <a:pt x="1421" y="1813"/>
                    <a:pt x="834" y="1397"/>
                  </a:cubicBezTo>
                  <a:cubicBezTo>
                    <a:pt x="540" y="1176"/>
                    <a:pt x="1" y="613"/>
                    <a:pt x="74" y="1"/>
                  </a:cubicBezTo>
                  <a:cubicBezTo>
                    <a:pt x="2156" y="490"/>
                    <a:pt x="8449" y="1690"/>
                    <a:pt x="8449" y="1690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21"/>
            <p:cNvSpPr/>
            <p:nvPr/>
          </p:nvSpPr>
          <p:spPr>
            <a:xfrm>
              <a:off x="4941650" y="3833625"/>
              <a:ext cx="226525" cy="88175"/>
            </a:xfrm>
            <a:custGeom>
              <a:rect b="b" l="l" r="r" t="t"/>
              <a:pathLst>
                <a:path extrusionOk="0" h="3527" w="9061">
                  <a:moveTo>
                    <a:pt x="5583" y="0"/>
                  </a:moveTo>
                  <a:cubicBezTo>
                    <a:pt x="5583" y="0"/>
                    <a:pt x="3649" y="539"/>
                    <a:pt x="2498" y="711"/>
                  </a:cubicBezTo>
                  <a:cubicBezTo>
                    <a:pt x="1371" y="882"/>
                    <a:pt x="539" y="686"/>
                    <a:pt x="269" y="1102"/>
                  </a:cubicBezTo>
                  <a:cubicBezTo>
                    <a:pt x="0" y="1494"/>
                    <a:pt x="612" y="2547"/>
                    <a:pt x="1616" y="2914"/>
                  </a:cubicBezTo>
                  <a:cubicBezTo>
                    <a:pt x="2620" y="3257"/>
                    <a:pt x="4677" y="2865"/>
                    <a:pt x="5436" y="3012"/>
                  </a:cubicBezTo>
                  <a:cubicBezTo>
                    <a:pt x="6195" y="3184"/>
                    <a:pt x="8130" y="3527"/>
                    <a:pt x="8595" y="3061"/>
                  </a:cubicBezTo>
                  <a:cubicBezTo>
                    <a:pt x="9061" y="2596"/>
                    <a:pt x="8595" y="270"/>
                    <a:pt x="8595" y="270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21"/>
            <p:cNvSpPr/>
            <p:nvPr/>
          </p:nvSpPr>
          <p:spPr>
            <a:xfrm>
              <a:off x="5191425" y="3661600"/>
              <a:ext cx="159800" cy="143275"/>
            </a:xfrm>
            <a:custGeom>
              <a:rect b="b" l="l" r="r" t="t"/>
              <a:pathLst>
                <a:path extrusionOk="0" h="5731" w="6392">
                  <a:moveTo>
                    <a:pt x="6293" y="4335"/>
                  </a:moveTo>
                  <a:lnTo>
                    <a:pt x="2841" y="466"/>
                  </a:lnTo>
                  <a:cubicBezTo>
                    <a:pt x="1445" y="74"/>
                    <a:pt x="0" y="0"/>
                    <a:pt x="196" y="1274"/>
                  </a:cubicBezTo>
                  <a:cubicBezTo>
                    <a:pt x="343" y="2400"/>
                    <a:pt x="2155" y="2890"/>
                    <a:pt x="3379" y="3992"/>
                  </a:cubicBezTo>
                  <a:lnTo>
                    <a:pt x="4530" y="4996"/>
                  </a:lnTo>
                  <a:cubicBezTo>
                    <a:pt x="5338" y="5730"/>
                    <a:pt x="6391" y="5094"/>
                    <a:pt x="6293" y="4335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21"/>
            <p:cNvSpPr/>
            <p:nvPr/>
          </p:nvSpPr>
          <p:spPr>
            <a:xfrm>
              <a:off x="5171200" y="2559025"/>
              <a:ext cx="117575" cy="80850"/>
            </a:xfrm>
            <a:custGeom>
              <a:rect b="b" l="l" r="r" t="t"/>
              <a:pathLst>
                <a:path extrusionOk="0" h="3234" w="4703">
                  <a:moveTo>
                    <a:pt x="3821" y="1"/>
                  </a:moveTo>
                  <a:cubicBezTo>
                    <a:pt x="3699" y="148"/>
                    <a:pt x="3552" y="270"/>
                    <a:pt x="3405" y="392"/>
                  </a:cubicBezTo>
                  <a:cubicBezTo>
                    <a:pt x="2499" y="1078"/>
                    <a:pt x="1642" y="1494"/>
                    <a:pt x="540" y="1788"/>
                  </a:cubicBezTo>
                  <a:cubicBezTo>
                    <a:pt x="368" y="1837"/>
                    <a:pt x="172" y="1862"/>
                    <a:pt x="1" y="1911"/>
                  </a:cubicBezTo>
                  <a:lnTo>
                    <a:pt x="74" y="2915"/>
                  </a:lnTo>
                  <a:cubicBezTo>
                    <a:pt x="1250" y="3233"/>
                    <a:pt x="2376" y="2743"/>
                    <a:pt x="3184" y="2498"/>
                  </a:cubicBezTo>
                  <a:cubicBezTo>
                    <a:pt x="3772" y="2352"/>
                    <a:pt x="4703" y="2180"/>
                    <a:pt x="4703" y="1568"/>
                  </a:cubicBezTo>
                  <a:lnTo>
                    <a:pt x="38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21"/>
            <p:cNvSpPr/>
            <p:nvPr/>
          </p:nvSpPr>
          <p:spPr>
            <a:xfrm>
              <a:off x="5195700" y="3692825"/>
              <a:ext cx="158575" cy="124300"/>
            </a:xfrm>
            <a:custGeom>
              <a:rect b="b" l="l" r="r" t="t"/>
              <a:pathLst>
                <a:path extrusionOk="0" h="4972" w="6343">
                  <a:moveTo>
                    <a:pt x="4359" y="3747"/>
                  </a:moveTo>
                  <a:lnTo>
                    <a:pt x="3208" y="2743"/>
                  </a:lnTo>
                  <a:cubicBezTo>
                    <a:pt x="1984" y="1641"/>
                    <a:pt x="172" y="1151"/>
                    <a:pt x="25" y="25"/>
                  </a:cubicBez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cubicBezTo>
                    <a:pt x="1" y="123"/>
                    <a:pt x="1" y="245"/>
                    <a:pt x="25" y="392"/>
                  </a:cubicBezTo>
                  <a:cubicBezTo>
                    <a:pt x="172" y="1518"/>
                    <a:pt x="1984" y="2008"/>
                    <a:pt x="3208" y="3110"/>
                  </a:cubicBezTo>
                  <a:lnTo>
                    <a:pt x="4359" y="4114"/>
                  </a:lnTo>
                  <a:cubicBezTo>
                    <a:pt x="5314" y="4971"/>
                    <a:pt x="6343" y="4359"/>
                    <a:pt x="6122" y="3086"/>
                  </a:cubicBezTo>
                  <a:cubicBezTo>
                    <a:pt x="6220" y="3845"/>
                    <a:pt x="5167" y="4481"/>
                    <a:pt x="4359" y="3747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21"/>
            <p:cNvSpPr/>
            <p:nvPr/>
          </p:nvSpPr>
          <p:spPr>
            <a:xfrm>
              <a:off x="5189575" y="3055525"/>
              <a:ext cx="188575" cy="734050"/>
            </a:xfrm>
            <a:custGeom>
              <a:rect b="b" l="l" r="r" t="t"/>
              <a:pathLst>
                <a:path extrusionOk="0" h="29362" w="7543">
                  <a:moveTo>
                    <a:pt x="6343" y="1714"/>
                  </a:moveTo>
                  <a:cubicBezTo>
                    <a:pt x="7543" y="3404"/>
                    <a:pt x="4555" y="8081"/>
                    <a:pt x="5363" y="13885"/>
                  </a:cubicBezTo>
                  <a:cubicBezTo>
                    <a:pt x="5927" y="17827"/>
                    <a:pt x="7004" y="24464"/>
                    <a:pt x="6735" y="28186"/>
                  </a:cubicBezTo>
                  <a:cubicBezTo>
                    <a:pt x="6686" y="28872"/>
                    <a:pt x="4041" y="29361"/>
                    <a:pt x="3306" y="26080"/>
                  </a:cubicBezTo>
                  <a:cubicBezTo>
                    <a:pt x="2082" y="20472"/>
                    <a:pt x="539" y="16970"/>
                    <a:pt x="1" y="12612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rgbClr val="3030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21"/>
            <p:cNvSpPr/>
            <p:nvPr/>
          </p:nvSpPr>
          <p:spPr>
            <a:xfrm>
              <a:off x="5008375" y="3083075"/>
              <a:ext cx="252850" cy="802600"/>
            </a:xfrm>
            <a:custGeom>
              <a:rect b="b" l="l" r="r" t="t"/>
              <a:pathLst>
                <a:path extrusionOk="0" h="32104" w="10114">
                  <a:moveTo>
                    <a:pt x="9771" y="0"/>
                  </a:moveTo>
                  <a:cubicBezTo>
                    <a:pt x="10114" y="5241"/>
                    <a:pt x="6343" y="11657"/>
                    <a:pt x="6587" y="15868"/>
                  </a:cubicBezTo>
                  <a:cubicBezTo>
                    <a:pt x="6857" y="20252"/>
                    <a:pt x="6367" y="25541"/>
                    <a:pt x="6367" y="30267"/>
                  </a:cubicBezTo>
                  <a:cubicBezTo>
                    <a:pt x="6367" y="30267"/>
                    <a:pt x="2498" y="32104"/>
                    <a:pt x="2327" y="29263"/>
                  </a:cubicBezTo>
                  <a:cubicBezTo>
                    <a:pt x="1763" y="20031"/>
                    <a:pt x="0" y="17142"/>
                    <a:pt x="2400" y="221"/>
                  </a:cubicBezTo>
                  <a:close/>
                </a:path>
              </a:pathLst>
            </a:custGeom>
            <a:solidFill>
              <a:srgbClr val="4646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21"/>
            <p:cNvSpPr/>
            <p:nvPr/>
          </p:nvSpPr>
          <p:spPr>
            <a:xfrm>
              <a:off x="5029800" y="2597600"/>
              <a:ext cx="366125" cy="644050"/>
            </a:xfrm>
            <a:custGeom>
              <a:rect b="b" l="l" r="r" t="t"/>
              <a:pathLst>
                <a:path extrusionOk="0" h="25762" w="14645">
                  <a:moveTo>
                    <a:pt x="1935" y="14350"/>
                  </a:moveTo>
                  <a:cubicBezTo>
                    <a:pt x="1788" y="9306"/>
                    <a:pt x="2743" y="4310"/>
                    <a:pt x="2743" y="4310"/>
                  </a:cubicBezTo>
                  <a:cubicBezTo>
                    <a:pt x="3184" y="3674"/>
                    <a:pt x="3747" y="3110"/>
                    <a:pt x="4384" y="2645"/>
                  </a:cubicBezTo>
                  <a:lnTo>
                    <a:pt x="5608" y="1151"/>
                  </a:lnTo>
                  <a:cubicBezTo>
                    <a:pt x="6490" y="931"/>
                    <a:pt x="7371" y="686"/>
                    <a:pt x="8204" y="417"/>
                  </a:cubicBezTo>
                  <a:cubicBezTo>
                    <a:pt x="9600" y="0"/>
                    <a:pt x="11093" y="0"/>
                    <a:pt x="12465" y="417"/>
                  </a:cubicBezTo>
                  <a:cubicBezTo>
                    <a:pt x="14277" y="1200"/>
                    <a:pt x="14644" y="2425"/>
                    <a:pt x="13836" y="4776"/>
                  </a:cubicBezTo>
                  <a:cubicBezTo>
                    <a:pt x="13836" y="4873"/>
                    <a:pt x="12220" y="11338"/>
                    <a:pt x="12024" y="13322"/>
                  </a:cubicBezTo>
                  <a:cubicBezTo>
                    <a:pt x="11999" y="13518"/>
                    <a:pt x="13395" y="18734"/>
                    <a:pt x="13714" y="20889"/>
                  </a:cubicBezTo>
                  <a:cubicBezTo>
                    <a:pt x="13714" y="20889"/>
                    <a:pt x="12367" y="22088"/>
                    <a:pt x="11999" y="22407"/>
                  </a:cubicBezTo>
                  <a:cubicBezTo>
                    <a:pt x="9306" y="25762"/>
                    <a:pt x="466" y="21697"/>
                    <a:pt x="123" y="19909"/>
                  </a:cubicBezTo>
                  <a:cubicBezTo>
                    <a:pt x="0" y="19223"/>
                    <a:pt x="1078" y="17166"/>
                    <a:pt x="1935" y="143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21"/>
            <p:cNvSpPr/>
            <p:nvPr/>
          </p:nvSpPr>
          <p:spPr>
            <a:xfrm>
              <a:off x="5157750" y="2363750"/>
              <a:ext cx="222250" cy="265700"/>
            </a:xfrm>
            <a:custGeom>
              <a:rect b="b" l="l" r="r" t="t"/>
              <a:pathLst>
                <a:path extrusionOk="0" h="10628" w="8890">
                  <a:moveTo>
                    <a:pt x="1151" y="1837"/>
                  </a:moveTo>
                  <a:cubicBezTo>
                    <a:pt x="1151" y="1837"/>
                    <a:pt x="710" y="2253"/>
                    <a:pt x="441" y="3134"/>
                  </a:cubicBezTo>
                  <a:cubicBezTo>
                    <a:pt x="172" y="3992"/>
                    <a:pt x="245" y="4579"/>
                    <a:pt x="221" y="5045"/>
                  </a:cubicBezTo>
                  <a:cubicBezTo>
                    <a:pt x="196" y="5485"/>
                    <a:pt x="0" y="5730"/>
                    <a:pt x="98" y="5951"/>
                  </a:cubicBezTo>
                  <a:cubicBezTo>
                    <a:pt x="196" y="6171"/>
                    <a:pt x="735" y="4971"/>
                    <a:pt x="1249" y="4824"/>
                  </a:cubicBezTo>
                  <a:cubicBezTo>
                    <a:pt x="1788" y="4702"/>
                    <a:pt x="1714" y="6293"/>
                    <a:pt x="563" y="6734"/>
                  </a:cubicBezTo>
                  <a:cubicBezTo>
                    <a:pt x="74" y="7469"/>
                    <a:pt x="466" y="9330"/>
                    <a:pt x="735" y="9722"/>
                  </a:cubicBezTo>
                  <a:cubicBezTo>
                    <a:pt x="1004" y="10114"/>
                    <a:pt x="2694" y="10628"/>
                    <a:pt x="4139" y="10138"/>
                  </a:cubicBezTo>
                  <a:cubicBezTo>
                    <a:pt x="5584" y="9624"/>
                    <a:pt x="6514" y="8179"/>
                    <a:pt x="7714" y="6293"/>
                  </a:cubicBezTo>
                  <a:cubicBezTo>
                    <a:pt x="8889" y="4383"/>
                    <a:pt x="7714" y="3012"/>
                    <a:pt x="7714" y="3012"/>
                  </a:cubicBezTo>
                  <a:cubicBezTo>
                    <a:pt x="8302" y="1714"/>
                    <a:pt x="3845" y="49"/>
                    <a:pt x="2008" y="0"/>
                  </a:cubicBezTo>
                  <a:cubicBezTo>
                    <a:pt x="857" y="25"/>
                    <a:pt x="1151" y="1837"/>
                    <a:pt x="1151" y="1837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21"/>
            <p:cNvSpPr/>
            <p:nvPr/>
          </p:nvSpPr>
          <p:spPr>
            <a:xfrm>
              <a:off x="5053675" y="2640150"/>
              <a:ext cx="197925" cy="376225"/>
            </a:xfrm>
            <a:custGeom>
              <a:rect b="b" l="l" r="r" t="t"/>
              <a:pathLst>
                <a:path extrusionOk="0" h="15049" w="7917">
                  <a:moveTo>
                    <a:pt x="4494" y="0"/>
                  </a:moveTo>
                  <a:cubicBezTo>
                    <a:pt x="4269" y="0"/>
                    <a:pt x="4043" y="35"/>
                    <a:pt x="3820" y="111"/>
                  </a:cubicBezTo>
                  <a:cubicBezTo>
                    <a:pt x="3110" y="331"/>
                    <a:pt x="2523" y="576"/>
                    <a:pt x="2155" y="1188"/>
                  </a:cubicBezTo>
                  <a:cubicBezTo>
                    <a:pt x="1249" y="2706"/>
                    <a:pt x="1102" y="7922"/>
                    <a:pt x="343" y="11081"/>
                  </a:cubicBezTo>
                  <a:cubicBezTo>
                    <a:pt x="245" y="11106"/>
                    <a:pt x="123" y="11106"/>
                    <a:pt x="0" y="11130"/>
                  </a:cubicBezTo>
                  <a:cubicBezTo>
                    <a:pt x="1200" y="12771"/>
                    <a:pt x="1763" y="13579"/>
                    <a:pt x="2841" y="15048"/>
                  </a:cubicBezTo>
                  <a:cubicBezTo>
                    <a:pt x="2939" y="15024"/>
                    <a:pt x="3037" y="14999"/>
                    <a:pt x="3061" y="14975"/>
                  </a:cubicBezTo>
                  <a:cubicBezTo>
                    <a:pt x="3380" y="14803"/>
                    <a:pt x="7396" y="3906"/>
                    <a:pt x="7396" y="3882"/>
                  </a:cubicBezTo>
                  <a:cubicBezTo>
                    <a:pt x="7917" y="2124"/>
                    <a:pt x="6245" y="0"/>
                    <a:pt x="4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21"/>
            <p:cNvSpPr/>
            <p:nvPr/>
          </p:nvSpPr>
          <p:spPr>
            <a:xfrm>
              <a:off x="2923225" y="4243800"/>
              <a:ext cx="238775" cy="105325"/>
            </a:xfrm>
            <a:custGeom>
              <a:rect b="b" l="l" r="r" t="t"/>
              <a:pathLst>
                <a:path extrusionOk="0" h="4213" w="9551">
                  <a:moveTo>
                    <a:pt x="490" y="294"/>
                  </a:moveTo>
                  <a:lnTo>
                    <a:pt x="3722" y="0"/>
                  </a:lnTo>
                  <a:cubicBezTo>
                    <a:pt x="3722" y="0"/>
                    <a:pt x="5804" y="588"/>
                    <a:pt x="7028" y="759"/>
                  </a:cubicBezTo>
                  <a:cubicBezTo>
                    <a:pt x="8253" y="931"/>
                    <a:pt x="9134" y="735"/>
                    <a:pt x="9428" y="1176"/>
                  </a:cubicBezTo>
                  <a:cubicBezTo>
                    <a:pt x="9477" y="1249"/>
                    <a:pt x="9502" y="1347"/>
                    <a:pt x="9502" y="1470"/>
                  </a:cubicBezTo>
                  <a:lnTo>
                    <a:pt x="9502" y="1470"/>
                  </a:lnTo>
                  <a:cubicBezTo>
                    <a:pt x="9502" y="1470"/>
                    <a:pt x="9502" y="1470"/>
                    <a:pt x="9502" y="1470"/>
                  </a:cubicBezTo>
                  <a:cubicBezTo>
                    <a:pt x="9550" y="2131"/>
                    <a:pt x="8987" y="2718"/>
                    <a:pt x="8669" y="2963"/>
                  </a:cubicBezTo>
                  <a:cubicBezTo>
                    <a:pt x="8032" y="3429"/>
                    <a:pt x="7347" y="3698"/>
                    <a:pt x="5437" y="3551"/>
                  </a:cubicBezTo>
                  <a:cubicBezTo>
                    <a:pt x="4947" y="3355"/>
                    <a:pt x="4065" y="3208"/>
                    <a:pt x="3722" y="3698"/>
                  </a:cubicBezTo>
                  <a:cubicBezTo>
                    <a:pt x="3233" y="3943"/>
                    <a:pt x="1347" y="4212"/>
                    <a:pt x="490" y="3698"/>
                  </a:cubicBezTo>
                  <a:lnTo>
                    <a:pt x="490" y="3282"/>
                  </a:lnTo>
                  <a:cubicBezTo>
                    <a:pt x="0" y="2767"/>
                    <a:pt x="490" y="294"/>
                    <a:pt x="490" y="294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21"/>
            <p:cNvSpPr/>
            <p:nvPr/>
          </p:nvSpPr>
          <p:spPr>
            <a:xfrm>
              <a:off x="2873025" y="3504875"/>
              <a:ext cx="230825" cy="781175"/>
            </a:xfrm>
            <a:custGeom>
              <a:rect b="b" l="l" r="r" t="t"/>
              <a:pathLst>
                <a:path extrusionOk="0" h="31247" w="9233">
                  <a:moveTo>
                    <a:pt x="1078" y="0"/>
                  </a:moveTo>
                  <a:cubicBezTo>
                    <a:pt x="0" y="5510"/>
                    <a:pt x="3845" y="11559"/>
                    <a:pt x="3526" y="16015"/>
                  </a:cubicBezTo>
                  <a:cubicBezTo>
                    <a:pt x="3086" y="22113"/>
                    <a:pt x="2865" y="24782"/>
                    <a:pt x="2229" y="29778"/>
                  </a:cubicBezTo>
                  <a:cubicBezTo>
                    <a:pt x="2229" y="29778"/>
                    <a:pt x="4702" y="31247"/>
                    <a:pt x="6538" y="29557"/>
                  </a:cubicBezTo>
                  <a:cubicBezTo>
                    <a:pt x="8424" y="19811"/>
                    <a:pt x="9232" y="18048"/>
                    <a:pt x="8987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21"/>
            <p:cNvSpPr/>
            <p:nvPr/>
          </p:nvSpPr>
          <p:spPr>
            <a:xfrm>
              <a:off x="3086675" y="2778800"/>
              <a:ext cx="217975" cy="317775"/>
            </a:xfrm>
            <a:custGeom>
              <a:rect b="b" l="l" r="r" t="t"/>
              <a:pathLst>
                <a:path extrusionOk="0" h="12711" w="8719">
                  <a:moveTo>
                    <a:pt x="7616" y="3650"/>
                  </a:moveTo>
                  <a:cubicBezTo>
                    <a:pt x="8718" y="4923"/>
                    <a:pt x="7788" y="10163"/>
                    <a:pt x="6269" y="11437"/>
                  </a:cubicBezTo>
                  <a:cubicBezTo>
                    <a:pt x="4727" y="12710"/>
                    <a:pt x="3453" y="12269"/>
                    <a:pt x="2106" y="11143"/>
                  </a:cubicBezTo>
                  <a:cubicBezTo>
                    <a:pt x="784" y="9992"/>
                    <a:pt x="0" y="7176"/>
                    <a:pt x="319" y="5045"/>
                  </a:cubicBezTo>
                  <a:cubicBezTo>
                    <a:pt x="760" y="2156"/>
                    <a:pt x="4506" y="1"/>
                    <a:pt x="7616" y="3650"/>
                  </a:cubicBezTo>
                  <a:close/>
                </a:path>
              </a:pathLst>
            </a:custGeom>
            <a:solidFill>
              <a:srgbClr val="F2AD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21"/>
            <p:cNvSpPr/>
            <p:nvPr/>
          </p:nvSpPr>
          <p:spPr>
            <a:xfrm>
              <a:off x="3079325" y="2801450"/>
              <a:ext cx="234500" cy="275525"/>
            </a:xfrm>
            <a:custGeom>
              <a:rect b="b" l="l" r="r" t="t"/>
              <a:pathLst>
                <a:path extrusionOk="0" h="11021" w="9380">
                  <a:moveTo>
                    <a:pt x="8302" y="3282"/>
                  </a:moveTo>
                  <a:cubicBezTo>
                    <a:pt x="8302" y="3282"/>
                    <a:pt x="8522" y="3845"/>
                    <a:pt x="8400" y="4776"/>
                  </a:cubicBezTo>
                  <a:cubicBezTo>
                    <a:pt x="8278" y="5707"/>
                    <a:pt x="7935" y="6221"/>
                    <a:pt x="7763" y="6637"/>
                  </a:cubicBezTo>
                  <a:cubicBezTo>
                    <a:pt x="7592" y="7078"/>
                    <a:pt x="7641" y="7396"/>
                    <a:pt x="7469" y="7568"/>
                  </a:cubicBezTo>
                  <a:cubicBezTo>
                    <a:pt x="7274" y="7715"/>
                    <a:pt x="7298" y="6343"/>
                    <a:pt x="6882" y="6000"/>
                  </a:cubicBezTo>
                  <a:cubicBezTo>
                    <a:pt x="6441" y="5658"/>
                    <a:pt x="5829" y="7151"/>
                    <a:pt x="6686" y="8057"/>
                  </a:cubicBezTo>
                  <a:cubicBezTo>
                    <a:pt x="6808" y="8988"/>
                    <a:pt x="5633" y="10506"/>
                    <a:pt x="5217" y="10776"/>
                  </a:cubicBezTo>
                  <a:cubicBezTo>
                    <a:pt x="4776" y="11020"/>
                    <a:pt x="2988" y="10751"/>
                    <a:pt x="1862" y="9649"/>
                  </a:cubicBezTo>
                  <a:cubicBezTo>
                    <a:pt x="760" y="8547"/>
                    <a:pt x="515" y="6784"/>
                    <a:pt x="246" y="4507"/>
                  </a:cubicBezTo>
                  <a:cubicBezTo>
                    <a:pt x="1" y="2229"/>
                    <a:pt x="1690" y="1470"/>
                    <a:pt x="1690" y="1470"/>
                  </a:cubicBezTo>
                  <a:cubicBezTo>
                    <a:pt x="1715" y="1"/>
                    <a:pt x="6588" y="417"/>
                    <a:pt x="8327" y="1176"/>
                  </a:cubicBezTo>
                  <a:cubicBezTo>
                    <a:pt x="9380" y="1715"/>
                    <a:pt x="8302" y="3282"/>
                    <a:pt x="8302" y="32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21"/>
            <p:cNvSpPr/>
            <p:nvPr/>
          </p:nvSpPr>
          <p:spPr>
            <a:xfrm>
              <a:off x="3078100" y="4317250"/>
              <a:ext cx="239400" cy="105325"/>
            </a:xfrm>
            <a:custGeom>
              <a:rect b="b" l="l" r="r" t="t"/>
              <a:pathLst>
                <a:path extrusionOk="0" h="4213" w="9576">
                  <a:moveTo>
                    <a:pt x="490" y="295"/>
                  </a:moveTo>
                  <a:lnTo>
                    <a:pt x="3747" y="1"/>
                  </a:lnTo>
                  <a:cubicBezTo>
                    <a:pt x="3747" y="1"/>
                    <a:pt x="5829" y="589"/>
                    <a:pt x="7053" y="760"/>
                  </a:cubicBezTo>
                  <a:cubicBezTo>
                    <a:pt x="8278" y="931"/>
                    <a:pt x="9159" y="735"/>
                    <a:pt x="9453" y="1176"/>
                  </a:cubicBezTo>
                  <a:cubicBezTo>
                    <a:pt x="9502" y="1250"/>
                    <a:pt x="9526" y="1348"/>
                    <a:pt x="9502" y="1470"/>
                  </a:cubicBezTo>
                  <a:lnTo>
                    <a:pt x="9502" y="1470"/>
                  </a:lnTo>
                  <a:lnTo>
                    <a:pt x="9502" y="1470"/>
                  </a:lnTo>
                  <a:cubicBezTo>
                    <a:pt x="9575" y="2131"/>
                    <a:pt x="9012" y="2743"/>
                    <a:pt x="8694" y="2964"/>
                  </a:cubicBezTo>
                  <a:cubicBezTo>
                    <a:pt x="8057" y="3429"/>
                    <a:pt x="7347" y="3698"/>
                    <a:pt x="5461" y="3552"/>
                  </a:cubicBezTo>
                  <a:cubicBezTo>
                    <a:pt x="4947" y="3356"/>
                    <a:pt x="4066" y="3209"/>
                    <a:pt x="3747" y="3698"/>
                  </a:cubicBezTo>
                  <a:cubicBezTo>
                    <a:pt x="3258" y="3943"/>
                    <a:pt x="1347" y="4213"/>
                    <a:pt x="490" y="3698"/>
                  </a:cubicBezTo>
                  <a:lnTo>
                    <a:pt x="490" y="3282"/>
                  </a:lnTo>
                  <a:cubicBezTo>
                    <a:pt x="1" y="2768"/>
                    <a:pt x="490" y="295"/>
                    <a:pt x="490" y="295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21"/>
            <p:cNvSpPr/>
            <p:nvPr/>
          </p:nvSpPr>
          <p:spPr>
            <a:xfrm>
              <a:off x="2952600" y="3539775"/>
              <a:ext cx="271225" cy="849750"/>
            </a:xfrm>
            <a:custGeom>
              <a:rect b="b" l="l" r="r" t="t"/>
              <a:pathLst>
                <a:path extrusionOk="0" h="33990" w="10849">
                  <a:moveTo>
                    <a:pt x="343" y="0"/>
                  </a:moveTo>
                  <a:cubicBezTo>
                    <a:pt x="1" y="5632"/>
                    <a:pt x="4604" y="11779"/>
                    <a:pt x="4874" y="16334"/>
                  </a:cubicBezTo>
                  <a:cubicBezTo>
                    <a:pt x="5241" y="22554"/>
                    <a:pt x="5241" y="26961"/>
                    <a:pt x="5266" y="32030"/>
                  </a:cubicBezTo>
                  <a:cubicBezTo>
                    <a:pt x="5266" y="32030"/>
                    <a:pt x="9404" y="33989"/>
                    <a:pt x="9600" y="30953"/>
                  </a:cubicBezTo>
                  <a:cubicBezTo>
                    <a:pt x="10212" y="21035"/>
                    <a:pt x="10849" y="18415"/>
                    <a:pt x="8278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21"/>
            <p:cNvSpPr/>
            <p:nvPr/>
          </p:nvSpPr>
          <p:spPr>
            <a:xfrm>
              <a:off x="2884025" y="2980225"/>
              <a:ext cx="407750" cy="670375"/>
            </a:xfrm>
            <a:custGeom>
              <a:rect b="b" l="l" r="r" t="t"/>
              <a:pathLst>
                <a:path extrusionOk="0" h="26815" w="16310">
                  <a:moveTo>
                    <a:pt x="13935" y="4310"/>
                  </a:moveTo>
                  <a:cubicBezTo>
                    <a:pt x="11633" y="3159"/>
                    <a:pt x="7886" y="0"/>
                    <a:pt x="4825" y="4139"/>
                  </a:cubicBezTo>
                  <a:cubicBezTo>
                    <a:pt x="1936" y="8008"/>
                    <a:pt x="760" y="19664"/>
                    <a:pt x="442" y="21990"/>
                  </a:cubicBezTo>
                  <a:cubicBezTo>
                    <a:pt x="1" y="25125"/>
                    <a:pt x="8743" y="26815"/>
                    <a:pt x="10702" y="26717"/>
                  </a:cubicBezTo>
                  <a:cubicBezTo>
                    <a:pt x="11143" y="26717"/>
                    <a:pt x="11412" y="26496"/>
                    <a:pt x="11535" y="26080"/>
                  </a:cubicBezTo>
                  <a:cubicBezTo>
                    <a:pt x="11706" y="25492"/>
                    <a:pt x="11241" y="25076"/>
                    <a:pt x="11363" y="24562"/>
                  </a:cubicBezTo>
                  <a:cubicBezTo>
                    <a:pt x="11437" y="24243"/>
                    <a:pt x="11633" y="23998"/>
                    <a:pt x="11829" y="23754"/>
                  </a:cubicBezTo>
                  <a:cubicBezTo>
                    <a:pt x="12000" y="23509"/>
                    <a:pt x="12196" y="23239"/>
                    <a:pt x="12245" y="22945"/>
                  </a:cubicBezTo>
                  <a:cubicBezTo>
                    <a:pt x="12318" y="22431"/>
                    <a:pt x="12000" y="21966"/>
                    <a:pt x="11951" y="21476"/>
                  </a:cubicBezTo>
                  <a:cubicBezTo>
                    <a:pt x="11902" y="21109"/>
                    <a:pt x="12000" y="20742"/>
                    <a:pt x="12098" y="20374"/>
                  </a:cubicBezTo>
                  <a:cubicBezTo>
                    <a:pt x="12882" y="17436"/>
                    <a:pt x="14277" y="14693"/>
                    <a:pt x="15037" y="11706"/>
                  </a:cubicBezTo>
                  <a:cubicBezTo>
                    <a:pt x="15551" y="9698"/>
                    <a:pt x="16310" y="6490"/>
                    <a:pt x="14645" y="4824"/>
                  </a:cubicBezTo>
                  <a:cubicBezTo>
                    <a:pt x="14473" y="4653"/>
                    <a:pt x="14179" y="4384"/>
                    <a:pt x="13935" y="43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21"/>
            <p:cNvSpPr/>
            <p:nvPr/>
          </p:nvSpPr>
          <p:spPr>
            <a:xfrm>
              <a:off x="3159525" y="3069000"/>
              <a:ext cx="333050" cy="513025"/>
            </a:xfrm>
            <a:custGeom>
              <a:rect b="b" l="l" r="r" t="t"/>
              <a:pathLst>
                <a:path extrusionOk="0" h="20521" w="13322">
                  <a:moveTo>
                    <a:pt x="4335" y="2326"/>
                  </a:moveTo>
                  <a:cubicBezTo>
                    <a:pt x="6196" y="8203"/>
                    <a:pt x="6367" y="11118"/>
                    <a:pt x="8180" y="13444"/>
                  </a:cubicBezTo>
                  <a:cubicBezTo>
                    <a:pt x="8326" y="13615"/>
                    <a:pt x="13322" y="18978"/>
                    <a:pt x="13322" y="18978"/>
                  </a:cubicBezTo>
                  <a:cubicBezTo>
                    <a:pt x="13322" y="18978"/>
                    <a:pt x="12661" y="20203"/>
                    <a:pt x="10898" y="20521"/>
                  </a:cubicBezTo>
                  <a:cubicBezTo>
                    <a:pt x="8106" y="19321"/>
                    <a:pt x="4947" y="14913"/>
                    <a:pt x="4090" y="13958"/>
                  </a:cubicBezTo>
                  <a:cubicBezTo>
                    <a:pt x="3600" y="13419"/>
                    <a:pt x="833" y="8350"/>
                    <a:pt x="417" y="5779"/>
                  </a:cubicBezTo>
                  <a:cubicBezTo>
                    <a:pt x="1" y="3208"/>
                    <a:pt x="3576" y="0"/>
                    <a:pt x="4335" y="23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21"/>
            <p:cNvSpPr/>
            <p:nvPr/>
          </p:nvSpPr>
          <p:spPr>
            <a:xfrm>
              <a:off x="5046325" y="2820425"/>
              <a:ext cx="161650" cy="239400"/>
            </a:xfrm>
            <a:custGeom>
              <a:rect b="b" l="l" r="r" t="t"/>
              <a:pathLst>
                <a:path extrusionOk="0" h="9576" w="6466">
                  <a:moveTo>
                    <a:pt x="294" y="8180"/>
                  </a:moveTo>
                  <a:cubicBezTo>
                    <a:pt x="2302" y="8057"/>
                    <a:pt x="3355" y="7764"/>
                    <a:pt x="3355" y="7764"/>
                  </a:cubicBezTo>
                  <a:cubicBezTo>
                    <a:pt x="3355" y="7764"/>
                    <a:pt x="5804" y="2523"/>
                    <a:pt x="6465" y="1"/>
                  </a:cubicBezTo>
                  <a:cubicBezTo>
                    <a:pt x="6465" y="1"/>
                    <a:pt x="5584" y="5388"/>
                    <a:pt x="4996" y="7127"/>
                  </a:cubicBezTo>
                  <a:cubicBezTo>
                    <a:pt x="4384" y="8890"/>
                    <a:pt x="3551" y="9576"/>
                    <a:pt x="2278" y="9404"/>
                  </a:cubicBezTo>
                  <a:cubicBezTo>
                    <a:pt x="980" y="9257"/>
                    <a:pt x="0" y="9013"/>
                    <a:pt x="0" y="9013"/>
                  </a:cubicBezTo>
                  <a:close/>
                </a:path>
              </a:pathLst>
            </a:custGeom>
            <a:solidFill>
              <a:srgbClr val="3030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7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Google Shape;2408;p13"/>
          <p:cNvSpPr txBox="1"/>
          <p:nvPr/>
        </p:nvSpPr>
        <p:spPr>
          <a:xfrm>
            <a:off x="461526" y="538258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</a:pPr>
            <a:br>
              <a:rPr b="0" i="0" lang="en" sz="3000" u="none" cap="none" strike="noStrike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rPr>
            </a:br>
            <a:r>
              <a:rPr b="0" i="0" lang="en" sz="3000" u="none" cap="none" strike="noStrik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MODELING</a:t>
            </a:r>
            <a:br>
              <a:rPr b="0" i="0" lang="en" sz="3000" u="none" cap="none" strike="noStrike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</a:br>
            <a:endParaRPr b="0" i="0" sz="3000" u="none" cap="none" strike="noStrike">
              <a:solidFill>
                <a:schemeClr val="lt1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sp>
        <p:nvSpPr>
          <p:cNvPr id="2409" name="Google Shape;2409;p13"/>
          <p:cNvSpPr/>
          <p:nvPr/>
        </p:nvSpPr>
        <p:spPr>
          <a:xfrm>
            <a:off x="4313526" y="1456850"/>
            <a:ext cx="2890739" cy="2536535"/>
          </a:xfrm>
          <a:prstGeom prst="roundRect">
            <a:avLst>
              <a:gd fmla="val 29168" name="adj"/>
            </a:avLst>
          </a:prstGeom>
          <a:solidFill>
            <a:srgbClr val="5654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5 Model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•"/>
            </a:pPr>
            <a:r>
              <a:rPr b="0" i="0" lang="en" sz="12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•"/>
            </a:pPr>
            <a:r>
              <a:rPr b="0" i="0" lang="en" sz="12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Decision Tree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•"/>
            </a:pPr>
            <a:r>
              <a:rPr b="0" i="0" lang="en" sz="12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Random Forest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•"/>
            </a:pPr>
            <a:r>
              <a:rPr b="0" i="0" lang="en" sz="12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Adaboost</a:t>
            </a:r>
            <a:endParaRPr b="0" i="0" sz="12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•"/>
            </a:pPr>
            <a:r>
              <a:rPr b="0" i="0" lang="en" sz="12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XGBoost</a:t>
            </a:r>
            <a:endParaRPr b="0" i="0" sz="12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410" name="Google Shape;2410;p13"/>
          <p:cNvGrpSpPr/>
          <p:nvPr/>
        </p:nvGrpSpPr>
        <p:grpSpPr>
          <a:xfrm>
            <a:off x="1203464" y="1183567"/>
            <a:ext cx="2318668" cy="2776365"/>
            <a:chOff x="5030397" y="539996"/>
            <a:chExt cx="3393609" cy="4063494"/>
          </a:xfrm>
        </p:grpSpPr>
        <p:grpSp>
          <p:nvGrpSpPr>
            <p:cNvPr id="2411" name="Google Shape;2411;p13"/>
            <p:cNvGrpSpPr/>
            <p:nvPr/>
          </p:nvGrpSpPr>
          <p:grpSpPr>
            <a:xfrm>
              <a:off x="6894662" y="2116597"/>
              <a:ext cx="1529344" cy="2486893"/>
              <a:chOff x="6510425" y="2434950"/>
              <a:chExt cx="1333575" cy="2168550"/>
            </a:xfrm>
          </p:grpSpPr>
          <p:sp>
            <p:nvSpPr>
              <p:cNvPr id="2412" name="Google Shape;2412;p13"/>
              <p:cNvSpPr/>
              <p:nvPr/>
            </p:nvSpPr>
            <p:spPr>
              <a:xfrm>
                <a:off x="7316675" y="2762250"/>
                <a:ext cx="207775" cy="320200"/>
              </a:xfrm>
              <a:custGeom>
                <a:rect b="b" l="l" r="r" t="t"/>
                <a:pathLst>
                  <a:path extrusionOk="0" h="12808" w="8311">
                    <a:moveTo>
                      <a:pt x="5541" y="1"/>
                    </a:moveTo>
                    <a:cubicBezTo>
                      <a:pt x="3246" y="1"/>
                      <a:pt x="1328" y="7216"/>
                      <a:pt x="541" y="9107"/>
                    </a:cubicBezTo>
                    <a:cubicBezTo>
                      <a:pt x="175" y="10000"/>
                      <a:pt x="1" y="12807"/>
                      <a:pt x="1121" y="12807"/>
                    </a:cubicBezTo>
                    <a:cubicBezTo>
                      <a:pt x="1763" y="12807"/>
                      <a:pt x="2829" y="11886"/>
                      <a:pt x="4526" y="9158"/>
                    </a:cubicBezTo>
                    <a:cubicBezTo>
                      <a:pt x="7609" y="4170"/>
                      <a:pt x="8311" y="160"/>
                      <a:pt x="5679" y="10"/>
                    </a:cubicBezTo>
                    <a:cubicBezTo>
                      <a:pt x="5633" y="4"/>
                      <a:pt x="5587" y="1"/>
                      <a:pt x="5541" y="1"/>
                    </a:cubicBezTo>
                    <a:close/>
                  </a:path>
                </a:pathLst>
              </a:custGeom>
              <a:solidFill>
                <a:srgbClr val="C35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3" name="Google Shape;2413;p13"/>
              <p:cNvSpPr/>
              <p:nvPr/>
            </p:nvSpPr>
            <p:spPr>
              <a:xfrm>
                <a:off x="7125300" y="3055075"/>
                <a:ext cx="184875" cy="153550"/>
              </a:xfrm>
              <a:custGeom>
                <a:rect b="b" l="l" r="r" t="t"/>
                <a:pathLst>
                  <a:path extrusionOk="0" h="6142" w="7395">
                    <a:moveTo>
                      <a:pt x="5389" y="1"/>
                    </a:moveTo>
                    <a:cubicBezTo>
                      <a:pt x="3535" y="1655"/>
                      <a:pt x="1630" y="3886"/>
                      <a:pt x="1" y="4963"/>
                    </a:cubicBezTo>
                    <a:cubicBezTo>
                      <a:pt x="201" y="5440"/>
                      <a:pt x="327" y="5790"/>
                      <a:pt x="753" y="6141"/>
                    </a:cubicBezTo>
                    <a:cubicBezTo>
                      <a:pt x="2382" y="5239"/>
                      <a:pt x="4888" y="4211"/>
                      <a:pt x="7394" y="2206"/>
                    </a:cubicBezTo>
                    <a:lnTo>
                      <a:pt x="5389" y="1"/>
                    </a:lnTo>
                    <a:close/>
                  </a:path>
                </a:pathLst>
              </a:custGeom>
              <a:solidFill>
                <a:srgbClr val="FFE3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4" name="Google Shape;2414;p13"/>
              <p:cNvSpPr/>
              <p:nvPr/>
            </p:nvSpPr>
            <p:spPr>
              <a:xfrm>
                <a:off x="7061450" y="3168350"/>
                <a:ext cx="122400" cy="80150"/>
              </a:xfrm>
              <a:custGeom>
                <a:rect b="b" l="l" r="r" t="t"/>
                <a:pathLst>
                  <a:path extrusionOk="0" h="3206" w="4896">
                    <a:moveTo>
                      <a:pt x="3722" y="0"/>
                    </a:moveTo>
                    <a:cubicBezTo>
                      <a:pt x="3362" y="0"/>
                      <a:pt x="2818" y="149"/>
                      <a:pt x="2054" y="508"/>
                    </a:cubicBezTo>
                    <a:cubicBezTo>
                      <a:pt x="162" y="1427"/>
                      <a:pt x="1" y="1975"/>
                      <a:pt x="513" y="1975"/>
                    </a:cubicBezTo>
                    <a:cubicBezTo>
                      <a:pt x="741" y="1975"/>
                      <a:pt x="1101" y="1867"/>
                      <a:pt x="1502" y="1635"/>
                    </a:cubicBezTo>
                    <a:lnTo>
                      <a:pt x="1502" y="1635"/>
                    </a:lnTo>
                    <a:cubicBezTo>
                      <a:pt x="657" y="2339"/>
                      <a:pt x="447" y="2780"/>
                      <a:pt x="793" y="2780"/>
                    </a:cubicBezTo>
                    <a:cubicBezTo>
                      <a:pt x="1001" y="2780"/>
                      <a:pt x="1410" y="2620"/>
                      <a:pt x="2003" y="2262"/>
                    </a:cubicBezTo>
                    <a:lnTo>
                      <a:pt x="2003" y="2262"/>
                    </a:lnTo>
                    <a:cubicBezTo>
                      <a:pt x="1410" y="2778"/>
                      <a:pt x="1137" y="3206"/>
                      <a:pt x="1393" y="3206"/>
                    </a:cubicBezTo>
                    <a:cubicBezTo>
                      <a:pt x="1548" y="3206"/>
                      <a:pt x="1895" y="3050"/>
                      <a:pt x="2480" y="2663"/>
                    </a:cubicBezTo>
                    <a:cubicBezTo>
                      <a:pt x="4091" y="1589"/>
                      <a:pt x="4895" y="0"/>
                      <a:pt x="3722" y="0"/>
                    </a:cubicBezTo>
                    <a:close/>
                  </a:path>
                </a:pathLst>
              </a:custGeom>
              <a:solidFill>
                <a:srgbClr val="FFE3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5" name="Google Shape;2415;p13"/>
              <p:cNvSpPr/>
              <p:nvPr/>
            </p:nvSpPr>
            <p:spPr>
              <a:xfrm>
                <a:off x="7092100" y="3165175"/>
                <a:ext cx="47650" cy="19925"/>
              </a:xfrm>
              <a:custGeom>
                <a:rect b="b" l="l" r="r" t="t"/>
                <a:pathLst>
                  <a:path extrusionOk="0" h="797" w="1906">
                    <a:moveTo>
                      <a:pt x="243" y="0"/>
                    </a:moveTo>
                    <a:cubicBezTo>
                      <a:pt x="143" y="0"/>
                      <a:pt x="71" y="17"/>
                      <a:pt x="51" y="58"/>
                    </a:cubicBezTo>
                    <a:cubicBezTo>
                      <a:pt x="0" y="208"/>
                      <a:pt x="627" y="609"/>
                      <a:pt x="1028" y="735"/>
                    </a:cubicBezTo>
                    <a:cubicBezTo>
                      <a:pt x="1185" y="777"/>
                      <a:pt x="1342" y="797"/>
                      <a:pt x="1477" y="797"/>
                    </a:cubicBezTo>
                    <a:cubicBezTo>
                      <a:pt x="1665" y="797"/>
                      <a:pt x="1811" y="758"/>
                      <a:pt x="1855" y="685"/>
                    </a:cubicBezTo>
                    <a:cubicBezTo>
                      <a:pt x="1905" y="534"/>
                      <a:pt x="1655" y="334"/>
                      <a:pt x="1254" y="208"/>
                    </a:cubicBezTo>
                    <a:cubicBezTo>
                      <a:pt x="981" y="118"/>
                      <a:pt x="510" y="0"/>
                      <a:pt x="243" y="0"/>
                    </a:cubicBezTo>
                    <a:close/>
                  </a:path>
                </a:pathLst>
              </a:custGeom>
              <a:solidFill>
                <a:srgbClr val="FFE3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6" name="Google Shape;2416;p13"/>
              <p:cNvSpPr/>
              <p:nvPr/>
            </p:nvSpPr>
            <p:spPr>
              <a:xfrm>
                <a:off x="7236200" y="3005675"/>
                <a:ext cx="141700" cy="126500"/>
              </a:xfrm>
              <a:custGeom>
                <a:rect b="b" l="l" r="r" t="t"/>
                <a:pathLst>
                  <a:path extrusionOk="0" h="5060" w="5668">
                    <a:moveTo>
                      <a:pt x="3835" y="1"/>
                    </a:moveTo>
                    <a:cubicBezTo>
                      <a:pt x="3663" y="1"/>
                      <a:pt x="3486" y="23"/>
                      <a:pt x="3309" y="72"/>
                    </a:cubicBezTo>
                    <a:cubicBezTo>
                      <a:pt x="1881" y="473"/>
                      <a:pt x="1179" y="1626"/>
                      <a:pt x="1" y="2629"/>
                    </a:cubicBezTo>
                    <a:cubicBezTo>
                      <a:pt x="803" y="3080"/>
                      <a:pt x="1705" y="4283"/>
                      <a:pt x="1830" y="5060"/>
                    </a:cubicBezTo>
                    <a:cubicBezTo>
                      <a:pt x="2607" y="4634"/>
                      <a:pt x="5214" y="3305"/>
                      <a:pt x="5540" y="1426"/>
                    </a:cubicBezTo>
                    <a:cubicBezTo>
                      <a:pt x="5668" y="722"/>
                      <a:pt x="4817" y="1"/>
                      <a:pt x="38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7" name="Google Shape;2417;p13"/>
              <p:cNvSpPr/>
              <p:nvPr/>
            </p:nvSpPr>
            <p:spPr>
              <a:xfrm>
                <a:off x="6510425" y="3859850"/>
                <a:ext cx="1105225" cy="743650"/>
              </a:xfrm>
              <a:custGeom>
                <a:rect b="b" l="l" r="r" t="t"/>
                <a:pathLst>
                  <a:path extrusionOk="0" h="29746" w="44209">
                    <a:moveTo>
                      <a:pt x="39286" y="1"/>
                    </a:moveTo>
                    <a:cubicBezTo>
                      <a:pt x="28244" y="1"/>
                      <a:pt x="0" y="17140"/>
                      <a:pt x="611" y="26682"/>
                    </a:cubicBezTo>
                    <a:cubicBezTo>
                      <a:pt x="743" y="28827"/>
                      <a:pt x="2372" y="29746"/>
                      <a:pt x="4925" y="29746"/>
                    </a:cubicBezTo>
                    <a:cubicBezTo>
                      <a:pt x="15949" y="29746"/>
                      <a:pt x="44209" y="12617"/>
                      <a:pt x="43618" y="3073"/>
                    </a:cubicBezTo>
                    <a:cubicBezTo>
                      <a:pt x="43482" y="922"/>
                      <a:pt x="41846" y="1"/>
                      <a:pt x="39286" y="1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8" name="Google Shape;2418;p13"/>
              <p:cNvSpPr/>
              <p:nvPr/>
            </p:nvSpPr>
            <p:spPr>
              <a:xfrm>
                <a:off x="7327700" y="3743450"/>
                <a:ext cx="516300" cy="244450"/>
              </a:xfrm>
              <a:custGeom>
                <a:rect b="b" l="l" r="r" t="t"/>
                <a:pathLst>
                  <a:path extrusionOk="0" h="9778" w="20652">
                    <a:moveTo>
                      <a:pt x="7691" y="0"/>
                    </a:moveTo>
                    <a:cubicBezTo>
                      <a:pt x="3272" y="0"/>
                      <a:pt x="0" y="1429"/>
                      <a:pt x="0" y="3619"/>
                    </a:cubicBezTo>
                    <a:cubicBezTo>
                      <a:pt x="0" y="6225"/>
                      <a:pt x="4637" y="8907"/>
                      <a:pt x="10326" y="9609"/>
                    </a:cubicBezTo>
                    <a:cubicBezTo>
                      <a:pt x="11255" y="9723"/>
                      <a:pt x="12155" y="9778"/>
                      <a:pt x="13011" y="9778"/>
                    </a:cubicBezTo>
                    <a:cubicBezTo>
                      <a:pt x="17418" y="9778"/>
                      <a:pt x="20652" y="8333"/>
                      <a:pt x="20652" y="6150"/>
                    </a:cubicBezTo>
                    <a:cubicBezTo>
                      <a:pt x="20652" y="3544"/>
                      <a:pt x="16040" y="862"/>
                      <a:pt x="10326" y="160"/>
                    </a:cubicBezTo>
                    <a:cubicBezTo>
                      <a:pt x="9416" y="52"/>
                      <a:pt x="8533" y="0"/>
                      <a:pt x="7691" y="0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9" name="Google Shape;2419;p13"/>
              <p:cNvSpPr/>
              <p:nvPr/>
            </p:nvSpPr>
            <p:spPr>
              <a:xfrm>
                <a:off x="7338675" y="2434950"/>
                <a:ext cx="385025" cy="348025"/>
              </a:xfrm>
              <a:custGeom>
                <a:rect b="b" l="l" r="r" t="t"/>
                <a:pathLst>
                  <a:path extrusionOk="0" h="13921" w="15401">
                    <a:moveTo>
                      <a:pt x="7711" y="0"/>
                    </a:moveTo>
                    <a:cubicBezTo>
                      <a:pt x="6064" y="0"/>
                      <a:pt x="5321" y="833"/>
                      <a:pt x="4699" y="1046"/>
                    </a:cubicBezTo>
                    <a:cubicBezTo>
                      <a:pt x="3546" y="1447"/>
                      <a:pt x="2719" y="1498"/>
                      <a:pt x="2218" y="2325"/>
                    </a:cubicBezTo>
                    <a:cubicBezTo>
                      <a:pt x="1040" y="4204"/>
                      <a:pt x="1391" y="6209"/>
                      <a:pt x="1065" y="7462"/>
                    </a:cubicBezTo>
                    <a:cubicBezTo>
                      <a:pt x="1" y="11624"/>
                      <a:pt x="3846" y="13921"/>
                      <a:pt x="7785" y="13921"/>
                    </a:cubicBezTo>
                    <a:cubicBezTo>
                      <a:pt x="11082" y="13921"/>
                      <a:pt x="14445" y="12312"/>
                      <a:pt x="15050" y="8841"/>
                    </a:cubicBezTo>
                    <a:cubicBezTo>
                      <a:pt x="15401" y="6811"/>
                      <a:pt x="13872" y="6059"/>
                      <a:pt x="13070" y="4505"/>
                    </a:cubicBezTo>
                    <a:cubicBezTo>
                      <a:pt x="12193" y="2801"/>
                      <a:pt x="11842" y="921"/>
                      <a:pt x="9386" y="244"/>
                    </a:cubicBezTo>
                    <a:cubicBezTo>
                      <a:pt x="8739" y="70"/>
                      <a:pt x="8187" y="0"/>
                      <a:pt x="77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0" name="Google Shape;2420;p13"/>
              <p:cNvSpPr/>
              <p:nvPr/>
            </p:nvSpPr>
            <p:spPr>
              <a:xfrm>
                <a:off x="7428575" y="2756850"/>
                <a:ext cx="219050" cy="157775"/>
              </a:xfrm>
              <a:custGeom>
                <a:rect b="b" l="l" r="r" t="t"/>
                <a:pathLst>
                  <a:path extrusionOk="0" h="6311" w="8762">
                    <a:moveTo>
                      <a:pt x="1103" y="0"/>
                    </a:moveTo>
                    <a:lnTo>
                      <a:pt x="1103" y="0"/>
                    </a:lnTo>
                    <a:cubicBezTo>
                      <a:pt x="1028" y="301"/>
                      <a:pt x="0" y="5514"/>
                      <a:pt x="2431" y="6216"/>
                    </a:cubicBezTo>
                    <a:cubicBezTo>
                      <a:pt x="2655" y="6280"/>
                      <a:pt x="2891" y="6311"/>
                      <a:pt x="3136" y="6311"/>
                    </a:cubicBezTo>
                    <a:cubicBezTo>
                      <a:pt x="5555" y="6311"/>
                      <a:pt x="8762" y="3321"/>
                      <a:pt x="7669" y="476"/>
                    </a:cubicBezTo>
                    <a:cubicBezTo>
                      <a:pt x="6918" y="100"/>
                      <a:pt x="1855" y="75"/>
                      <a:pt x="1103" y="0"/>
                    </a:cubicBezTo>
                    <a:close/>
                  </a:path>
                </a:pathLst>
              </a:custGeom>
              <a:solidFill>
                <a:srgbClr val="EBCA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1" name="Google Shape;2421;p13"/>
              <p:cNvSpPr/>
              <p:nvPr/>
            </p:nvSpPr>
            <p:spPr>
              <a:xfrm>
                <a:off x="7434475" y="3792575"/>
                <a:ext cx="174575" cy="104525"/>
              </a:xfrm>
              <a:custGeom>
                <a:rect b="b" l="l" r="r" t="t"/>
                <a:pathLst>
                  <a:path extrusionOk="0" h="4181" w="6983">
                    <a:moveTo>
                      <a:pt x="5025" y="1"/>
                    </a:moveTo>
                    <a:cubicBezTo>
                      <a:pt x="4130" y="1"/>
                      <a:pt x="2871" y="1262"/>
                      <a:pt x="1569" y="1704"/>
                    </a:cubicBezTo>
                    <a:cubicBezTo>
                      <a:pt x="967" y="1930"/>
                      <a:pt x="165" y="2381"/>
                      <a:pt x="65" y="3032"/>
                    </a:cubicBezTo>
                    <a:cubicBezTo>
                      <a:pt x="0" y="3616"/>
                      <a:pt x="643" y="4181"/>
                      <a:pt x="1882" y="4181"/>
                    </a:cubicBezTo>
                    <a:cubicBezTo>
                      <a:pt x="2080" y="4181"/>
                      <a:pt x="2293" y="4166"/>
                      <a:pt x="2521" y="4135"/>
                    </a:cubicBezTo>
                    <a:cubicBezTo>
                      <a:pt x="3499" y="4010"/>
                      <a:pt x="5955" y="3057"/>
                      <a:pt x="6456" y="2230"/>
                    </a:cubicBezTo>
                    <a:cubicBezTo>
                      <a:pt x="6982" y="1353"/>
                      <a:pt x="6155" y="250"/>
                      <a:pt x="5228" y="25"/>
                    </a:cubicBezTo>
                    <a:cubicBezTo>
                      <a:pt x="5163" y="9"/>
                      <a:pt x="5095" y="1"/>
                      <a:pt x="50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2" name="Google Shape;2422;p13"/>
              <p:cNvSpPr/>
              <p:nvPr/>
            </p:nvSpPr>
            <p:spPr>
              <a:xfrm>
                <a:off x="7437975" y="3792575"/>
                <a:ext cx="161675" cy="91825"/>
              </a:xfrm>
              <a:custGeom>
                <a:rect b="b" l="l" r="r" t="t"/>
                <a:pathLst>
                  <a:path extrusionOk="0" h="3673" w="6467">
                    <a:moveTo>
                      <a:pt x="4885" y="1"/>
                    </a:moveTo>
                    <a:cubicBezTo>
                      <a:pt x="3990" y="1"/>
                      <a:pt x="2731" y="1262"/>
                      <a:pt x="1429" y="1704"/>
                    </a:cubicBezTo>
                    <a:cubicBezTo>
                      <a:pt x="902" y="1905"/>
                      <a:pt x="201" y="2281"/>
                      <a:pt x="0" y="2832"/>
                    </a:cubicBezTo>
                    <a:cubicBezTo>
                      <a:pt x="128" y="3279"/>
                      <a:pt x="763" y="3672"/>
                      <a:pt x="1813" y="3672"/>
                    </a:cubicBezTo>
                    <a:cubicBezTo>
                      <a:pt x="1998" y="3672"/>
                      <a:pt x="2196" y="3660"/>
                      <a:pt x="2406" y="3634"/>
                    </a:cubicBezTo>
                    <a:cubicBezTo>
                      <a:pt x="3384" y="3509"/>
                      <a:pt x="5840" y="2556"/>
                      <a:pt x="6341" y="1704"/>
                    </a:cubicBezTo>
                    <a:cubicBezTo>
                      <a:pt x="6391" y="1629"/>
                      <a:pt x="6441" y="1554"/>
                      <a:pt x="6466" y="1453"/>
                    </a:cubicBezTo>
                    <a:cubicBezTo>
                      <a:pt x="6366" y="802"/>
                      <a:pt x="5740" y="200"/>
                      <a:pt x="5088" y="25"/>
                    </a:cubicBezTo>
                    <a:cubicBezTo>
                      <a:pt x="5023" y="9"/>
                      <a:pt x="4955" y="1"/>
                      <a:pt x="4885" y="1"/>
                    </a:cubicBezTo>
                    <a:close/>
                  </a:path>
                </a:pathLst>
              </a:custGeom>
              <a:solidFill>
                <a:srgbClr val="3942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3" name="Google Shape;2423;p13"/>
              <p:cNvSpPr/>
              <p:nvPr/>
            </p:nvSpPr>
            <p:spPr>
              <a:xfrm>
                <a:off x="7489350" y="3825775"/>
                <a:ext cx="60175" cy="13175"/>
              </a:xfrm>
              <a:custGeom>
                <a:rect b="b" l="l" r="r" t="t"/>
                <a:pathLst>
                  <a:path extrusionOk="0" fill="none" h="527" w="2407">
                    <a:moveTo>
                      <a:pt x="0" y="100"/>
                    </a:moveTo>
                    <a:cubicBezTo>
                      <a:pt x="627" y="0"/>
                      <a:pt x="1529" y="100"/>
                      <a:pt x="2406" y="526"/>
                    </a:cubicBezTo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4" name="Google Shape;2424;p13"/>
              <p:cNvSpPr/>
              <p:nvPr/>
            </p:nvSpPr>
            <p:spPr>
              <a:xfrm>
                <a:off x="7489350" y="3827650"/>
                <a:ext cx="26950" cy="30725"/>
              </a:xfrm>
              <a:custGeom>
                <a:rect b="b" l="l" r="r" t="t"/>
                <a:pathLst>
                  <a:path extrusionOk="0" fill="none" h="1229" w="1078">
                    <a:moveTo>
                      <a:pt x="0" y="25"/>
                    </a:moveTo>
                    <a:cubicBezTo>
                      <a:pt x="276" y="0"/>
                      <a:pt x="903" y="802"/>
                      <a:pt x="1078" y="1228"/>
                    </a:cubicBezTo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5" name="Google Shape;2425;p13"/>
              <p:cNvSpPr/>
              <p:nvPr/>
            </p:nvSpPr>
            <p:spPr>
              <a:xfrm>
                <a:off x="7508775" y="3817000"/>
                <a:ext cx="24450" cy="31350"/>
              </a:xfrm>
              <a:custGeom>
                <a:rect b="b" l="l" r="r" t="t"/>
                <a:pathLst>
                  <a:path extrusionOk="0" fill="none" h="1254" w="978">
                    <a:moveTo>
                      <a:pt x="0" y="0"/>
                    </a:moveTo>
                    <a:cubicBezTo>
                      <a:pt x="376" y="201"/>
                      <a:pt x="877" y="827"/>
                      <a:pt x="978" y="1253"/>
                    </a:cubicBezTo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6" name="Google Shape;2426;p13"/>
              <p:cNvSpPr/>
              <p:nvPr/>
            </p:nvSpPr>
            <p:spPr>
              <a:xfrm>
                <a:off x="7473675" y="3833900"/>
                <a:ext cx="58925" cy="14450"/>
              </a:xfrm>
              <a:custGeom>
                <a:rect b="b" l="l" r="r" t="t"/>
                <a:pathLst>
                  <a:path extrusionOk="0" fill="none" h="578" w="2357">
                    <a:moveTo>
                      <a:pt x="1" y="51"/>
                    </a:moveTo>
                    <a:cubicBezTo>
                      <a:pt x="452" y="1"/>
                      <a:pt x="1479" y="151"/>
                      <a:pt x="2357" y="577"/>
                    </a:cubicBezTo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7" name="Google Shape;2427;p13"/>
              <p:cNvSpPr/>
              <p:nvPr/>
            </p:nvSpPr>
            <p:spPr>
              <a:xfrm>
                <a:off x="7437975" y="3842050"/>
                <a:ext cx="61425" cy="44350"/>
              </a:xfrm>
              <a:custGeom>
                <a:rect b="b" l="l" r="r" t="t"/>
                <a:pathLst>
                  <a:path extrusionOk="0" h="1774" w="2457">
                    <a:moveTo>
                      <a:pt x="877" y="1"/>
                    </a:moveTo>
                    <a:cubicBezTo>
                      <a:pt x="476" y="201"/>
                      <a:pt x="125" y="477"/>
                      <a:pt x="0" y="853"/>
                    </a:cubicBezTo>
                    <a:cubicBezTo>
                      <a:pt x="96" y="1372"/>
                      <a:pt x="620" y="1773"/>
                      <a:pt x="1505" y="1773"/>
                    </a:cubicBezTo>
                    <a:cubicBezTo>
                      <a:pt x="1773" y="1773"/>
                      <a:pt x="2074" y="1737"/>
                      <a:pt x="2406" y="1655"/>
                    </a:cubicBezTo>
                    <a:lnTo>
                      <a:pt x="2456" y="1655"/>
                    </a:lnTo>
                    <a:cubicBezTo>
                      <a:pt x="2105" y="953"/>
                      <a:pt x="1504" y="377"/>
                      <a:pt x="8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8" name="Google Shape;2428;p13"/>
              <p:cNvSpPr/>
              <p:nvPr/>
            </p:nvSpPr>
            <p:spPr>
              <a:xfrm>
                <a:off x="7469300" y="3018125"/>
                <a:ext cx="184225" cy="802150"/>
              </a:xfrm>
              <a:custGeom>
                <a:rect b="b" l="l" r="r" t="t"/>
                <a:pathLst>
                  <a:path extrusionOk="0" h="32086" w="7369">
                    <a:moveTo>
                      <a:pt x="2281" y="0"/>
                    </a:moveTo>
                    <a:cubicBezTo>
                      <a:pt x="1304" y="25"/>
                      <a:pt x="903" y="3985"/>
                      <a:pt x="802" y="7494"/>
                    </a:cubicBezTo>
                    <a:cubicBezTo>
                      <a:pt x="877" y="9825"/>
                      <a:pt x="0" y="12356"/>
                      <a:pt x="752" y="17644"/>
                    </a:cubicBezTo>
                    <a:cubicBezTo>
                      <a:pt x="1579" y="23459"/>
                      <a:pt x="827" y="29675"/>
                      <a:pt x="1855" y="31604"/>
                    </a:cubicBezTo>
                    <a:cubicBezTo>
                      <a:pt x="2263" y="31765"/>
                      <a:pt x="3144" y="32085"/>
                      <a:pt x="3929" y="32085"/>
                    </a:cubicBezTo>
                    <a:cubicBezTo>
                      <a:pt x="4495" y="32085"/>
                      <a:pt x="5011" y="31919"/>
                      <a:pt x="5263" y="31404"/>
                    </a:cubicBezTo>
                    <a:cubicBezTo>
                      <a:pt x="6968" y="29374"/>
                      <a:pt x="5564" y="23860"/>
                      <a:pt x="5314" y="20477"/>
                    </a:cubicBezTo>
                    <a:cubicBezTo>
                      <a:pt x="5063" y="17093"/>
                      <a:pt x="7369" y="6191"/>
                      <a:pt x="7218" y="777"/>
                    </a:cubicBezTo>
                    <a:cubicBezTo>
                      <a:pt x="6617" y="25"/>
                      <a:pt x="3509" y="0"/>
                      <a:pt x="22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9" name="Google Shape;2429;p13"/>
              <p:cNvSpPr/>
              <p:nvPr/>
            </p:nvSpPr>
            <p:spPr>
              <a:xfrm>
                <a:off x="7553250" y="3216975"/>
                <a:ext cx="84000" cy="574350"/>
              </a:xfrm>
              <a:custGeom>
                <a:rect b="b" l="l" r="r" t="t"/>
                <a:pathLst>
                  <a:path extrusionOk="0" h="22974" w="3360">
                    <a:moveTo>
                      <a:pt x="1899" y="0"/>
                    </a:moveTo>
                    <a:cubicBezTo>
                      <a:pt x="1688" y="0"/>
                      <a:pt x="1503" y="435"/>
                      <a:pt x="1379" y="969"/>
                    </a:cubicBezTo>
                    <a:cubicBezTo>
                      <a:pt x="1" y="7209"/>
                      <a:pt x="1204" y="19791"/>
                      <a:pt x="2131" y="22974"/>
                    </a:cubicBezTo>
                    <a:cubicBezTo>
                      <a:pt x="3184" y="15831"/>
                      <a:pt x="3359" y="6006"/>
                      <a:pt x="2582" y="1720"/>
                    </a:cubicBezTo>
                    <a:cubicBezTo>
                      <a:pt x="2354" y="454"/>
                      <a:pt x="2113" y="0"/>
                      <a:pt x="1899" y="0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0" name="Google Shape;2430;p13"/>
              <p:cNvSpPr/>
              <p:nvPr/>
            </p:nvSpPr>
            <p:spPr>
              <a:xfrm>
                <a:off x="7554750" y="3835200"/>
                <a:ext cx="173975" cy="104925"/>
              </a:xfrm>
              <a:custGeom>
                <a:rect b="b" l="l" r="r" t="t"/>
                <a:pathLst>
                  <a:path extrusionOk="0" h="4197" w="6959">
                    <a:moveTo>
                      <a:pt x="5021" y="0"/>
                    </a:moveTo>
                    <a:cubicBezTo>
                      <a:pt x="4106" y="0"/>
                      <a:pt x="2847" y="1263"/>
                      <a:pt x="1545" y="1728"/>
                    </a:cubicBezTo>
                    <a:cubicBezTo>
                      <a:pt x="968" y="1954"/>
                      <a:pt x="141" y="2380"/>
                      <a:pt x="66" y="3057"/>
                    </a:cubicBezTo>
                    <a:cubicBezTo>
                      <a:pt x="0" y="3627"/>
                      <a:pt x="644" y="4196"/>
                      <a:pt x="1912" y="4196"/>
                    </a:cubicBezTo>
                    <a:cubicBezTo>
                      <a:pt x="2094" y="4196"/>
                      <a:pt x="2289" y="4185"/>
                      <a:pt x="2497" y="4160"/>
                    </a:cubicBezTo>
                    <a:cubicBezTo>
                      <a:pt x="3500" y="4034"/>
                      <a:pt x="5956" y="3057"/>
                      <a:pt x="6457" y="2230"/>
                    </a:cubicBezTo>
                    <a:cubicBezTo>
                      <a:pt x="6958" y="1378"/>
                      <a:pt x="6131" y="250"/>
                      <a:pt x="5229" y="24"/>
                    </a:cubicBezTo>
                    <a:cubicBezTo>
                      <a:pt x="5162" y="8"/>
                      <a:pt x="5093" y="0"/>
                      <a:pt x="50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1" name="Google Shape;2431;p13"/>
              <p:cNvSpPr/>
              <p:nvPr/>
            </p:nvSpPr>
            <p:spPr>
              <a:xfrm>
                <a:off x="7557650" y="3835200"/>
                <a:ext cx="161675" cy="92050"/>
              </a:xfrm>
              <a:custGeom>
                <a:rect b="b" l="l" r="r" t="t"/>
                <a:pathLst>
                  <a:path extrusionOk="0" h="3682" w="6467">
                    <a:moveTo>
                      <a:pt x="4905" y="0"/>
                    </a:moveTo>
                    <a:cubicBezTo>
                      <a:pt x="3990" y="0"/>
                      <a:pt x="2731" y="1263"/>
                      <a:pt x="1429" y="1728"/>
                    </a:cubicBezTo>
                    <a:cubicBezTo>
                      <a:pt x="902" y="1929"/>
                      <a:pt x="226" y="2280"/>
                      <a:pt x="0" y="2831"/>
                    </a:cubicBezTo>
                    <a:cubicBezTo>
                      <a:pt x="147" y="3291"/>
                      <a:pt x="747" y="3682"/>
                      <a:pt x="1772" y="3682"/>
                    </a:cubicBezTo>
                    <a:cubicBezTo>
                      <a:pt x="1975" y="3682"/>
                      <a:pt x="2195" y="3666"/>
                      <a:pt x="2431" y="3633"/>
                    </a:cubicBezTo>
                    <a:cubicBezTo>
                      <a:pt x="3409" y="3508"/>
                      <a:pt x="5865" y="2555"/>
                      <a:pt x="6366" y="1728"/>
                    </a:cubicBezTo>
                    <a:cubicBezTo>
                      <a:pt x="6416" y="1628"/>
                      <a:pt x="6441" y="1553"/>
                      <a:pt x="6466" y="1453"/>
                    </a:cubicBezTo>
                    <a:cubicBezTo>
                      <a:pt x="6366" y="801"/>
                      <a:pt x="5765" y="200"/>
                      <a:pt x="5113" y="24"/>
                    </a:cubicBezTo>
                    <a:cubicBezTo>
                      <a:pt x="5046" y="8"/>
                      <a:pt x="4977" y="0"/>
                      <a:pt x="4905" y="0"/>
                    </a:cubicBezTo>
                    <a:close/>
                  </a:path>
                </a:pathLst>
              </a:custGeom>
              <a:solidFill>
                <a:srgbClr val="3942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2" name="Google Shape;2432;p13"/>
              <p:cNvSpPr/>
              <p:nvPr/>
            </p:nvSpPr>
            <p:spPr>
              <a:xfrm>
                <a:off x="7609650" y="3869000"/>
                <a:ext cx="60175" cy="12550"/>
              </a:xfrm>
              <a:custGeom>
                <a:rect b="b" l="l" r="r" t="t"/>
                <a:pathLst>
                  <a:path extrusionOk="0" fill="none" h="502" w="2407">
                    <a:moveTo>
                      <a:pt x="0" y="76"/>
                    </a:moveTo>
                    <a:cubicBezTo>
                      <a:pt x="627" y="0"/>
                      <a:pt x="1529" y="76"/>
                      <a:pt x="2406" y="502"/>
                    </a:cubicBezTo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3" name="Google Shape;2433;p13"/>
              <p:cNvSpPr/>
              <p:nvPr/>
            </p:nvSpPr>
            <p:spPr>
              <a:xfrm>
                <a:off x="7609650" y="3870875"/>
                <a:ext cx="26325" cy="30100"/>
              </a:xfrm>
              <a:custGeom>
                <a:rect b="b" l="l" r="r" t="t"/>
                <a:pathLst>
                  <a:path extrusionOk="0" fill="none" h="1204" w="1053">
                    <a:moveTo>
                      <a:pt x="0" y="1"/>
                    </a:moveTo>
                    <a:cubicBezTo>
                      <a:pt x="276" y="1"/>
                      <a:pt x="878" y="778"/>
                      <a:pt x="1053" y="1204"/>
                    </a:cubicBezTo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4" name="Google Shape;2434;p13"/>
              <p:cNvSpPr/>
              <p:nvPr/>
            </p:nvSpPr>
            <p:spPr>
              <a:xfrm>
                <a:off x="7629075" y="3860225"/>
                <a:ext cx="23825" cy="30725"/>
              </a:xfrm>
              <a:custGeom>
                <a:rect b="b" l="l" r="r" t="t"/>
                <a:pathLst>
                  <a:path extrusionOk="0" fill="none" h="1229" w="953">
                    <a:moveTo>
                      <a:pt x="0" y="1"/>
                    </a:moveTo>
                    <a:cubicBezTo>
                      <a:pt x="376" y="201"/>
                      <a:pt x="877" y="803"/>
                      <a:pt x="953" y="1229"/>
                    </a:cubicBezTo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5" name="Google Shape;2435;p13"/>
              <p:cNvSpPr/>
              <p:nvPr/>
            </p:nvSpPr>
            <p:spPr>
              <a:xfrm>
                <a:off x="7593350" y="3876525"/>
                <a:ext cx="58925" cy="14425"/>
              </a:xfrm>
              <a:custGeom>
                <a:rect b="b" l="l" r="r" t="t"/>
                <a:pathLst>
                  <a:path extrusionOk="0" fill="none" h="577" w="2357">
                    <a:moveTo>
                      <a:pt x="1" y="75"/>
                    </a:moveTo>
                    <a:cubicBezTo>
                      <a:pt x="452" y="0"/>
                      <a:pt x="1479" y="151"/>
                      <a:pt x="2357" y="577"/>
                    </a:cubicBezTo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6" name="Google Shape;2436;p13"/>
              <p:cNvSpPr/>
              <p:nvPr/>
            </p:nvSpPr>
            <p:spPr>
              <a:xfrm>
                <a:off x="7557650" y="3884675"/>
                <a:ext cx="61425" cy="44600"/>
              </a:xfrm>
              <a:custGeom>
                <a:rect b="b" l="l" r="r" t="t"/>
                <a:pathLst>
                  <a:path extrusionOk="0" h="1784" w="2457">
                    <a:moveTo>
                      <a:pt x="877" y="0"/>
                    </a:moveTo>
                    <a:cubicBezTo>
                      <a:pt x="501" y="201"/>
                      <a:pt x="150" y="501"/>
                      <a:pt x="0" y="852"/>
                    </a:cubicBezTo>
                    <a:cubicBezTo>
                      <a:pt x="115" y="1369"/>
                      <a:pt x="624" y="1783"/>
                      <a:pt x="1505" y="1783"/>
                    </a:cubicBezTo>
                    <a:cubicBezTo>
                      <a:pt x="1778" y="1783"/>
                      <a:pt x="2087" y="1743"/>
                      <a:pt x="2431" y="1654"/>
                    </a:cubicBezTo>
                    <a:lnTo>
                      <a:pt x="2456" y="1654"/>
                    </a:lnTo>
                    <a:cubicBezTo>
                      <a:pt x="2105" y="952"/>
                      <a:pt x="1529" y="401"/>
                      <a:pt x="8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7" name="Google Shape;2437;p13"/>
              <p:cNvSpPr/>
              <p:nvPr/>
            </p:nvSpPr>
            <p:spPr>
              <a:xfrm>
                <a:off x="7580825" y="3049350"/>
                <a:ext cx="259425" cy="822675"/>
              </a:xfrm>
              <a:custGeom>
                <a:rect b="b" l="l" r="r" t="t"/>
                <a:pathLst>
                  <a:path extrusionOk="0" h="32907" w="10377">
                    <a:moveTo>
                      <a:pt x="4426" y="1"/>
                    </a:moveTo>
                    <a:cubicBezTo>
                      <a:pt x="2936" y="1"/>
                      <a:pt x="1052" y="707"/>
                      <a:pt x="201" y="1358"/>
                    </a:cubicBezTo>
                    <a:cubicBezTo>
                      <a:pt x="0" y="3714"/>
                      <a:pt x="527" y="12636"/>
                      <a:pt x="727" y="19779"/>
                    </a:cubicBezTo>
                    <a:cubicBezTo>
                      <a:pt x="926" y="26931"/>
                      <a:pt x="829" y="32337"/>
                      <a:pt x="1754" y="32337"/>
                    </a:cubicBezTo>
                    <a:cubicBezTo>
                      <a:pt x="1763" y="32337"/>
                      <a:pt x="1771" y="32336"/>
                      <a:pt x="1780" y="32335"/>
                    </a:cubicBezTo>
                    <a:cubicBezTo>
                      <a:pt x="2305" y="32740"/>
                      <a:pt x="3036" y="32906"/>
                      <a:pt x="3720" y="32906"/>
                    </a:cubicBezTo>
                    <a:cubicBezTo>
                      <a:pt x="4602" y="32906"/>
                      <a:pt x="5406" y="32630"/>
                      <a:pt x="5589" y="32235"/>
                    </a:cubicBezTo>
                    <a:cubicBezTo>
                      <a:pt x="7093" y="31533"/>
                      <a:pt x="4963" y="22436"/>
                      <a:pt x="4712" y="19052"/>
                    </a:cubicBezTo>
                    <a:cubicBezTo>
                      <a:pt x="4437" y="15669"/>
                      <a:pt x="10376" y="8826"/>
                      <a:pt x="6191" y="631"/>
                    </a:cubicBezTo>
                    <a:cubicBezTo>
                      <a:pt x="5822" y="179"/>
                      <a:pt x="5174" y="1"/>
                      <a:pt x="44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8" name="Google Shape;2438;p13"/>
              <p:cNvSpPr/>
              <p:nvPr/>
            </p:nvSpPr>
            <p:spPr>
              <a:xfrm>
                <a:off x="7408525" y="2755550"/>
                <a:ext cx="342750" cy="393775"/>
              </a:xfrm>
              <a:custGeom>
                <a:rect b="b" l="l" r="r" t="t"/>
                <a:pathLst>
                  <a:path extrusionOk="0" h="15751" w="13710">
                    <a:moveTo>
                      <a:pt x="2326" y="1"/>
                    </a:moveTo>
                    <a:cubicBezTo>
                      <a:pt x="1870" y="1"/>
                      <a:pt x="1368" y="129"/>
                      <a:pt x="1053" y="378"/>
                    </a:cubicBezTo>
                    <a:cubicBezTo>
                      <a:pt x="0" y="1230"/>
                      <a:pt x="1153" y="2809"/>
                      <a:pt x="1354" y="3837"/>
                    </a:cubicBezTo>
                    <a:cubicBezTo>
                      <a:pt x="1579" y="5065"/>
                      <a:pt x="877" y="6669"/>
                      <a:pt x="1153" y="7796"/>
                    </a:cubicBezTo>
                    <a:cubicBezTo>
                      <a:pt x="1780" y="10378"/>
                      <a:pt x="4486" y="11255"/>
                      <a:pt x="2331" y="14363"/>
                    </a:cubicBezTo>
                    <a:cubicBezTo>
                      <a:pt x="2867" y="15260"/>
                      <a:pt x="4334" y="15751"/>
                      <a:pt x="6123" y="15751"/>
                    </a:cubicBezTo>
                    <a:cubicBezTo>
                      <a:pt x="8434" y="15751"/>
                      <a:pt x="11282" y="14932"/>
                      <a:pt x="13359" y="13110"/>
                    </a:cubicBezTo>
                    <a:cubicBezTo>
                      <a:pt x="13484" y="10654"/>
                      <a:pt x="13710" y="6243"/>
                      <a:pt x="13359" y="4112"/>
                    </a:cubicBezTo>
                    <a:cubicBezTo>
                      <a:pt x="12933" y="1380"/>
                      <a:pt x="10451" y="1055"/>
                      <a:pt x="8196" y="453"/>
                    </a:cubicBezTo>
                    <a:lnTo>
                      <a:pt x="8196" y="453"/>
                    </a:lnTo>
                    <a:cubicBezTo>
                      <a:pt x="8378" y="1623"/>
                      <a:pt x="6698" y="2395"/>
                      <a:pt x="5176" y="2395"/>
                    </a:cubicBezTo>
                    <a:cubicBezTo>
                      <a:pt x="3764" y="2395"/>
                      <a:pt x="2487" y="1731"/>
                      <a:pt x="2958" y="102"/>
                    </a:cubicBezTo>
                    <a:cubicBezTo>
                      <a:pt x="2780" y="34"/>
                      <a:pt x="2559" y="1"/>
                      <a:pt x="2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9" name="Google Shape;2439;p13"/>
              <p:cNvSpPr/>
              <p:nvPr/>
            </p:nvSpPr>
            <p:spPr>
              <a:xfrm>
                <a:off x="7466800" y="2974575"/>
                <a:ext cx="286025" cy="186275"/>
              </a:xfrm>
              <a:custGeom>
                <a:rect b="b" l="l" r="r" t="t"/>
                <a:pathLst>
                  <a:path extrusionOk="0" h="7451" w="11441">
                    <a:moveTo>
                      <a:pt x="9434" y="0"/>
                    </a:moveTo>
                    <a:cubicBezTo>
                      <a:pt x="9055" y="0"/>
                      <a:pt x="8604" y="163"/>
                      <a:pt x="8070" y="539"/>
                    </a:cubicBezTo>
                    <a:cubicBezTo>
                      <a:pt x="6270" y="1796"/>
                      <a:pt x="4316" y="2239"/>
                      <a:pt x="2782" y="2239"/>
                    </a:cubicBezTo>
                    <a:cubicBezTo>
                      <a:pt x="1625" y="2239"/>
                      <a:pt x="707" y="1987"/>
                      <a:pt x="276" y="1642"/>
                    </a:cubicBezTo>
                    <a:lnTo>
                      <a:pt x="276" y="1642"/>
                    </a:lnTo>
                    <a:cubicBezTo>
                      <a:pt x="351" y="2294"/>
                      <a:pt x="952" y="3847"/>
                      <a:pt x="0" y="5602"/>
                    </a:cubicBezTo>
                    <a:cubicBezTo>
                      <a:pt x="984" y="6752"/>
                      <a:pt x="2965" y="7451"/>
                      <a:pt x="5289" y="7451"/>
                    </a:cubicBezTo>
                    <a:cubicBezTo>
                      <a:pt x="7168" y="7451"/>
                      <a:pt x="9270" y="6995"/>
                      <a:pt x="11253" y="5953"/>
                    </a:cubicBezTo>
                    <a:cubicBezTo>
                      <a:pt x="11440" y="3873"/>
                      <a:pt x="11282" y="0"/>
                      <a:pt x="9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0" name="Google Shape;2440;p13"/>
              <p:cNvSpPr/>
              <p:nvPr/>
            </p:nvSpPr>
            <p:spPr>
              <a:xfrm>
                <a:off x="7478700" y="2649075"/>
                <a:ext cx="99950" cy="152725"/>
              </a:xfrm>
              <a:custGeom>
                <a:rect b="b" l="l" r="r" t="t"/>
                <a:pathLst>
                  <a:path extrusionOk="0" h="6109" w="3998">
                    <a:moveTo>
                      <a:pt x="3334" y="0"/>
                    </a:moveTo>
                    <a:lnTo>
                      <a:pt x="0" y="376"/>
                    </a:lnTo>
                    <a:lnTo>
                      <a:pt x="552" y="4988"/>
                    </a:lnTo>
                    <a:cubicBezTo>
                      <a:pt x="639" y="5766"/>
                      <a:pt x="1326" y="6108"/>
                      <a:pt x="2055" y="6108"/>
                    </a:cubicBezTo>
                    <a:cubicBezTo>
                      <a:pt x="2992" y="6108"/>
                      <a:pt x="3998" y="5542"/>
                      <a:pt x="3885" y="4612"/>
                    </a:cubicBezTo>
                    <a:lnTo>
                      <a:pt x="3334" y="0"/>
                    </a:lnTo>
                    <a:close/>
                  </a:path>
                </a:pathLst>
              </a:custGeom>
              <a:solidFill>
                <a:srgbClr val="EBCA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1" name="Google Shape;2441;p13"/>
              <p:cNvSpPr/>
              <p:nvPr/>
            </p:nvSpPr>
            <p:spPr>
              <a:xfrm>
                <a:off x="7419800" y="2481125"/>
                <a:ext cx="241250" cy="251350"/>
              </a:xfrm>
              <a:custGeom>
                <a:rect b="b" l="l" r="r" t="t"/>
                <a:pathLst>
                  <a:path extrusionOk="0" h="10054" w="9650">
                    <a:moveTo>
                      <a:pt x="5108" y="0"/>
                    </a:moveTo>
                    <a:cubicBezTo>
                      <a:pt x="4809" y="0"/>
                      <a:pt x="4485" y="17"/>
                      <a:pt x="4136" y="52"/>
                    </a:cubicBezTo>
                    <a:cubicBezTo>
                      <a:pt x="802" y="402"/>
                      <a:pt x="0" y="3059"/>
                      <a:pt x="376" y="5741"/>
                    </a:cubicBezTo>
                    <a:cubicBezTo>
                      <a:pt x="751" y="8226"/>
                      <a:pt x="1872" y="10053"/>
                      <a:pt x="3903" y="10053"/>
                    </a:cubicBezTo>
                    <a:cubicBezTo>
                      <a:pt x="4043" y="10053"/>
                      <a:pt x="4187" y="10044"/>
                      <a:pt x="4336" y="10027"/>
                    </a:cubicBezTo>
                    <a:cubicBezTo>
                      <a:pt x="6617" y="9751"/>
                      <a:pt x="9649" y="6067"/>
                      <a:pt x="9023" y="3510"/>
                    </a:cubicBezTo>
                    <a:cubicBezTo>
                      <a:pt x="8485" y="1224"/>
                      <a:pt x="7646" y="0"/>
                      <a:pt x="5108" y="0"/>
                    </a:cubicBezTo>
                    <a:close/>
                  </a:path>
                </a:pathLst>
              </a:custGeom>
              <a:solidFill>
                <a:srgbClr val="FFE3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2" name="Google Shape;2442;p13"/>
              <p:cNvSpPr/>
              <p:nvPr/>
            </p:nvSpPr>
            <p:spPr>
              <a:xfrm>
                <a:off x="7578950" y="2580550"/>
                <a:ext cx="43250" cy="56225"/>
              </a:xfrm>
              <a:custGeom>
                <a:rect b="b" l="l" r="r" t="t"/>
                <a:pathLst>
                  <a:path extrusionOk="0" h="2249" w="1730">
                    <a:moveTo>
                      <a:pt x="960" y="1"/>
                    </a:moveTo>
                    <a:cubicBezTo>
                      <a:pt x="585" y="1"/>
                      <a:pt x="193" y="408"/>
                      <a:pt x="101" y="987"/>
                    </a:cubicBezTo>
                    <a:cubicBezTo>
                      <a:pt x="0" y="1588"/>
                      <a:pt x="251" y="2165"/>
                      <a:pt x="652" y="2240"/>
                    </a:cubicBezTo>
                    <a:cubicBezTo>
                      <a:pt x="685" y="2246"/>
                      <a:pt x="717" y="2249"/>
                      <a:pt x="750" y="2249"/>
                    </a:cubicBezTo>
                    <a:cubicBezTo>
                      <a:pt x="1142" y="2249"/>
                      <a:pt x="1514" y="1843"/>
                      <a:pt x="1629" y="1288"/>
                    </a:cubicBezTo>
                    <a:cubicBezTo>
                      <a:pt x="1730" y="661"/>
                      <a:pt x="1479" y="110"/>
                      <a:pt x="1053" y="9"/>
                    </a:cubicBezTo>
                    <a:cubicBezTo>
                      <a:pt x="1022" y="4"/>
                      <a:pt x="991" y="1"/>
                      <a:pt x="960" y="1"/>
                    </a:cubicBezTo>
                    <a:close/>
                  </a:path>
                </a:pathLst>
              </a:custGeom>
              <a:solidFill>
                <a:srgbClr val="FFE3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3" name="Google Shape;2443;p13"/>
              <p:cNvSpPr/>
              <p:nvPr/>
            </p:nvSpPr>
            <p:spPr>
              <a:xfrm>
                <a:off x="7380225" y="2465300"/>
                <a:ext cx="332775" cy="246250"/>
              </a:xfrm>
              <a:custGeom>
                <a:rect b="b" l="l" r="r" t="t"/>
                <a:pathLst>
                  <a:path extrusionOk="0" h="9850" w="13311">
                    <a:moveTo>
                      <a:pt x="5504" y="0"/>
                    </a:moveTo>
                    <a:cubicBezTo>
                      <a:pt x="1800" y="0"/>
                      <a:pt x="1" y="2765"/>
                      <a:pt x="1819" y="2765"/>
                    </a:cubicBezTo>
                    <a:cubicBezTo>
                      <a:pt x="1832" y="2765"/>
                      <a:pt x="1845" y="2765"/>
                      <a:pt x="1859" y="2765"/>
                    </a:cubicBezTo>
                    <a:cubicBezTo>
                      <a:pt x="1885" y="2760"/>
                      <a:pt x="1917" y="2758"/>
                      <a:pt x="1953" y="2758"/>
                    </a:cubicBezTo>
                    <a:cubicBezTo>
                      <a:pt x="3071" y="2758"/>
                      <a:pt x="8908" y="4995"/>
                      <a:pt x="9879" y="9607"/>
                    </a:cubicBezTo>
                    <a:cubicBezTo>
                      <a:pt x="9913" y="9773"/>
                      <a:pt x="9974" y="9850"/>
                      <a:pt x="10051" y="9850"/>
                    </a:cubicBezTo>
                    <a:cubicBezTo>
                      <a:pt x="10827" y="9850"/>
                      <a:pt x="13310" y="2216"/>
                      <a:pt x="8275" y="484"/>
                    </a:cubicBezTo>
                    <a:cubicBezTo>
                      <a:pt x="7268" y="141"/>
                      <a:pt x="6337" y="0"/>
                      <a:pt x="55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4" name="Google Shape;2444;p13"/>
              <p:cNvSpPr/>
              <p:nvPr/>
            </p:nvSpPr>
            <p:spPr>
              <a:xfrm>
                <a:off x="7569550" y="2580125"/>
                <a:ext cx="34475" cy="69625"/>
              </a:xfrm>
              <a:custGeom>
                <a:rect b="b" l="l" r="r" t="t"/>
                <a:pathLst>
                  <a:path extrusionOk="0" h="2785" w="1379">
                    <a:moveTo>
                      <a:pt x="623" y="1"/>
                    </a:moveTo>
                    <a:cubicBezTo>
                      <a:pt x="616" y="1"/>
                      <a:pt x="609" y="1"/>
                      <a:pt x="602" y="1"/>
                    </a:cubicBezTo>
                    <a:cubicBezTo>
                      <a:pt x="251" y="26"/>
                      <a:pt x="0" y="678"/>
                      <a:pt x="50" y="1455"/>
                    </a:cubicBezTo>
                    <a:cubicBezTo>
                      <a:pt x="124" y="2192"/>
                      <a:pt x="438" y="2784"/>
                      <a:pt x="781" y="2784"/>
                    </a:cubicBezTo>
                    <a:cubicBezTo>
                      <a:pt x="788" y="2784"/>
                      <a:pt x="795" y="2784"/>
                      <a:pt x="802" y="2783"/>
                    </a:cubicBezTo>
                    <a:cubicBezTo>
                      <a:pt x="1153" y="2758"/>
                      <a:pt x="1379" y="2132"/>
                      <a:pt x="1329" y="1355"/>
                    </a:cubicBezTo>
                    <a:cubicBezTo>
                      <a:pt x="1280" y="593"/>
                      <a:pt x="966" y="1"/>
                      <a:pt x="623" y="1"/>
                    </a:cubicBezTo>
                    <a:close/>
                  </a:path>
                </a:pathLst>
              </a:custGeom>
              <a:solidFill>
                <a:srgbClr val="FFE3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5" name="Google Shape;2445;p13"/>
              <p:cNvSpPr/>
              <p:nvPr/>
            </p:nvSpPr>
            <p:spPr>
              <a:xfrm>
                <a:off x="6533200" y="2730525"/>
                <a:ext cx="798900" cy="1632225"/>
              </a:xfrm>
              <a:custGeom>
                <a:rect b="b" l="l" r="r" t="t"/>
                <a:pathLst>
                  <a:path extrusionOk="0" h="65289" w="31956">
                    <a:moveTo>
                      <a:pt x="23860" y="0"/>
                    </a:moveTo>
                    <a:lnTo>
                      <a:pt x="16492" y="3710"/>
                    </a:lnTo>
                    <a:lnTo>
                      <a:pt x="14637" y="17394"/>
                    </a:lnTo>
                    <a:lnTo>
                      <a:pt x="0" y="24762"/>
                    </a:lnTo>
                    <a:lnTo>
                      <a:pt x="0" y="34286"/>
                    </a:lnTo>
                    <a:lnTo>
                      <a:pt x="13234" y="27620"/>
                    </a:lnTo>
                    <a:lnTo>
                      <a:pt x="13234" y="27620"/>
                    </a:lnTo>
                    <a:lnTo>
                      <a:pt x="11354" y="41404"/>
                    </a:lnTo>
                    <a:lnTo>
                      <a:pt x="0" y="47118"/>
                    </a:lnTo>
                    <a:lnTo>
                      <a:pt x="0" y="56642"/>
                    </a:lnTo>
                    <a:lnTo>
                      <a:pt x="9975" y="51630"/>
                    </a:lnTo>
                    <a:lnTo>
                      <a:pt x="8121" y="65289"/>
                    </a:lnTo>
                    <a:lnTo>
                      <a:pt x="8121" y="65289"/>
                    </a:lnTo>
                    <a:lnTo>
                      <a:pt x="15464" y="61605"/>
                    </a:lnTo>
                    <a:lnTo>
                      <a:pt x="17344" y="47920"/>
                    </a:lnTo>
                    <a:lnTo>
                      <a:pt x="31956" y="40552"/>
                    </a:lnTo>
                    <a:lnTo>
                      <a:pt x="31956" y="31028"/>
                    </a:lnTo>
                    <a:lnTo>
                      <a:pt x="18722" y="37695"/>
                    </a:lnTo>
                    <a:lnTo>
                      <a:pt x="20602" y="23910"/>
                    </a:lnTo>
                    <a:lnTo>
                      <a:pt x="31956" y="18196"/>
                    </a:lnTo>
                    <a:lnTo>
                      <a:pt x="31956" y="8672"/>
                    </a:lnTo>
                    <a:lnTo>
                      <a:pt x="21981" y="13685"/>
                    </a:lnTo>
                    <a:lnTo>
                      <a:pt x="23860" y="0"/>
                    </a:lnTo>
                    <a:close/>
                  </a:path>
                </a:pathLst>
              </a:custGeom>
              <a:solidFill>
                <a:srgbClr val="33B3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6" name="Google Shape;2446;p13"/>
              <p:cNvSpPr/>
              <p:nvPr/>
            </p:nvSpPr>
            <p:spPr>
              <a:xfrm>
                <a:off x="7082700" y="2947325"/>
                <a:ext cx="431100" cy="216800"/>
              </a:xfrm>
              <a:custGeom>
                <a:rect b="b" l="l" r="r" t="t"/>
                <a:pathLst>
                  <a:path extrusionOk="0" h="8672" w="17244">
                    <a:moveTo>
                      <a:pt x="9976" y="0"/>
                    </a:moveTo>
                    <a:lnTo>
                      <a:pt x="1" y="5013"/>
                    </a:lnTo>
                    <a:lnTo>
                      <a:pt x="7294" y="8672"/>
                    </a:lnTo>
                    <a:lnTo>
                      <a:pt x="17244" y="3659"/>
                    </a:lnTo>
                    <a:lnTo>
                      <a:pt x="9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7" name="Google Shape;2447;p13"/>
              <p:cNvSpPr/>
              <p:nvPr/>
            </p:nvSpPr>
            <p:spPr>
              <a:xfrm>
                <a:off x="7001250" y="3506225"/>
                <a:ext cx="512550" cy="258150"/>
              </a:xfrm>
              <a:custGeom>
                <a:rect b="b" l="l" r="r" t="t"/>
                <a:pathLst>
                  <a:path extrusionOk="0" h="10326" w="20502">
                    <a:moveTo>
                      <a:pt x="13234" y="0"/>
                    </a:moveTo>
                    <a:lnTo>
                      <a:pt x="0" y="6667"/>
                    </a:lnTo>
                    <a:lnTo>
                      <a:pt x="7269" y="10326"/>
                    </a:lnTo>
                    <a:lnTo>
                      <a:pt x="20502" y="3659"/>
                    </a:lnTo>
                    <a:lnTo>
                      <a:pt x="132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8" name="Google Shape;2448;p13"/>
              <p:cNvSpPr/>
              <p:nvPr/>
            </p:nvSpPr>
            <p:spPr>
              <a:xfrm>
                <a:off x="6817025" y="3423500"/>
                <a:ext cx="228725" cy="433625"/>
              </a:xfrm>
              <a:custGeom>
                <a:rect b="b" l="l" r="r" t="t"/>
                <a:pathLst>
                  <a:path extrusionOk="0" h="17345" w="9149">
                    <a:moveTo>
                      <a:pt x="1881" y="1"/>
                    </a:moveTo>
                    <a:lnTo>
                      <a:pt x="1" y="13685"/>
                    </a:lnTo>
                    <a:lnTo>
                      <a:pt x="7294" y="17344"/>
                    </a:lnTo>
                    <a:lnTo>
                      <a:pt x="9149" y="3660"/>
                    </a:lnTo>
                    <a:lnTo>
                      <a:pt x="188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9" name="Google Shape;2449;p13"/>
              <p:cNvSpPr/>
              <p:nvPr/>
            </p:nvSpPr>
            <p:spPr>
              <a:xfrm>
                <a:off x="6736200" y="4021250"/>
                <a:ext cx="228100" cy="433625"/>
              </a:xfrm>
              <a:custGeom>
                <a:rect b="b" l="l" r="r" t="t"/>
                <a:pathLst>
                  <a:path extrusionOk="0" h="17345" w="9124">
                    <a:moveTo>
                      <a:pt x="1855" y="1"/>
                    </a:moveTo>
                    <a:lnTo>
                      <a:pt x="1" y="13660"/>
                    </a:lnTo>
                    <a:lnTo>
                      <a:pt x="7269" y="17344"/>
                    </a:lnTo>
                    <a:lnTo>
                      <a:pt x="9124" y="3660"/>
                    </a:lnTo>
                    <a:lnTo>
                      <a:pt x="18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0" name="Google Shape;2450;p13"/>
              <p:cNvSpPr/>
              <p:nvPr/>
            </p:nvSpPr>
            <p:spPr>
              <a:xfrm>
                <a:off x="6714900" y="2822000"/>
                <a:ext cx="798900" cy="1632875"/>
              </a:xfrm>
              <a:custGeom>
                <a:rect b="b" l="l" r="r" t="t"/>
                <a:pathLst>
                  <a:path extrusionOk="0" h="65315" w="31956">
                    <a:moveTo>
                      <a:pt x="23860" y="1"/>
                    </a:moveTo>
                    <a:lnTo>
                      <a:pt x="16492" y="3710"/>
                    </a:lnTo>
                    <a:lnTo>
                      <a:pt x="14637" y="17394"/>
                    </a:lnTo>
                    <a:lnTo>
                      <a:pt x="1" y="24763"/>
                    </a:lnTo>
                    <a:lnTo>
                      <a:pt x="1" y="34286"/>
                    </a:lnTo>
                    <a:lnTo>
                      <a:pt x="13234" y="27620"/>
                    </a:lnTo>
                    <a:lnTo>
                      <a:pt x="11379" y="41404"/>
                    </a:lnTo>
                    <a:lnTo>
                      <a:pt x="1" y="47119"/>
                    </a:lnTo>
                    <a:lnTo>
                      <a:pt x="1" y="56642"/>
                    </a:lnTo>
                    <a:lnTo>
                      <a:pt x="9976" y="51630"/>
                    </a:lnTo>
                    <a:lnTo>
                      <a:pt x="8121" y="65314"/>
                    </a:lnTo>
                    <a:lnTo>
                      <a:pt x="15489" y="61605"/>
                    </a:lnTo>
                    <a:lnTo>
                      <a:pt x="17344" y="47921"/>
                    </a:lnTo>
                    <a:lnTo>
                      <a:pt x="31956" y="40552"/>
                    </a:lnTo>
                    <a:lnTo>
                      <a:pt x="31956" y="31028"/>
                    </a:lnTo>
                    <a:lnTo>
                      <a:pt x="18723" y="37695"/>
                    </a:lnTo>
                    <a:lnTo>
                      <a:pt x="20602" y="23910"/>
                    </a:lnTo>
                    <a:lnTo>
                      <a:pt x="31956" y="18196"/>
                    </a:lnTo>
                    <a:lnTo>
                      <a:pt x="31956" y="8672"/>
                    </a:lnTo>
                    <a:lnTo>
                      <a:pt x="22006" y="13685"/>
                    </a:lnTo>
                    <a:lnTo>
                      <a:pt x="2386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1" name="Google Shape;2451;p13"/>
              <p:cNvSpPr/>
              <p:nvPr/>
            </p:nvSpPr>
            <p:spPr>
              <a:xfrm>
                <a:off x="6945475" y="2730525"/>
                <a:ext cx="365950" cy="184225"/>
              </a:xfrm>
              <a:custGeom>
                <a:rect b="b" l="l" r="r" t="t"/>
                <a:pathLst>
                  <a:path extrusionOk="0" h="7369" w="14638">
                    <a:moveTo>
                      <a:pt x="7369" y="0"/>
                    </a:moveTo>
                    <a:lnTo>
                      <a:pt x="1" y="3710"/>
                    </a:lnTo>
                    <a:lnTo>
                      <a:pt x="7269" y="7369"/>
                    </a:lnTo>
                    <a:lnTo>
                      <a:pt x="14637" y="3660"/>
                    </a:lnTo>
                    <a:lnTo>
                      <a:pt x="73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2" name="Google Shape;2452;p13"/>
              <p:cNvSpPr/>
              <p:nvPr/>
            </p:nvSpPr>
            <p:spPr>
              <a:xfrm>
                <a:off x="6533200" y="3165350"/>
                <a:ext cx="547650" cy="275725"/>
              </a:xfrm>
              <a:custGeom>
                <a:rect b="b" l="l" r="r" t="t"/>
                <a:pathLst>
                  <a:path extrusionOk="0" h="11029" w="21906">
                    <a:moveTo>
                      <a:pt x="14637" y="1"/>
                    </a:moveTo>
                    <a:lnTo>
                      <a:pt x="0" y="7369"/>
                    </a:lnTo>
                    <a:lnTo>
                      <a:pt x="7269" y="11029"/>
                    </a:lnTo>
                    <a:lnTo>
                      <a:pt x="21905" y="3660"/>
                    </a:lnTo>
                    <a:lnTo>
                      <a:pt x="1463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3" name="Google Shape;2453;p13"/>
              <p:cNvSpPr/>
              <p:nvPr/>
            </p:nvSpPr>
            <p:spPr>
              <a:xfrm>
                <a:off x="6533200" y="3349575"/>
                <a:ext cx="181725" cy="329600"/>
              </a:xfrm>
              <a:custGeom>
                <a:rect b="b" l="l" r="r" t="t"/>
                <a:pathLst>
                  <a:path extrusionOk="0" h="13184" w="7269">
                    <a:moveTo>
                      <a:pt x="0" y="0"/>
                    </a:moveTo>
                    <a:lnTo>
                      <a:pt x="0" y="9524"/>
                    </a:lnTo>
                    <a:lnTo>
                      <a:pt x="7269" y="13183"/>
                    </a:lnTo>
                    <a:lnTo>
                      <a:pt x="7269" y="36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4" name="Google Shape;2454;p13"/>
              <p:cNvSpPr/>
              <p:nvPr/>
            </p:nvSpPr>
            <p:spPr>
              <a:xfrm>
                <a:off x="6899125" y="2823250"/>
                <a:ext cx="228075" cy="433625"/>
              </a:xfrm>
              <a:custGeom>
                <a:rect b="b" l="l" r="r" t="t"/>
                <a:pathLst>
                  <a:path extrusionOk="0" h="17345" w="9123">
                    <a:moveTo>
                      <a:pt x="1855" y="1"/>
                    </a:moveTo>
                    <a:lnTo>
                      <a:pt x="0" y="13685"/>
                    </a:lnTo>
                    <a:lnTo>
                      <a:pt x="7268" y="17344"/>
                    </a:lnTo>
                    <a:lnTo>
                      <a:pt x="9123" y="3660"/>
                    </a:lnTo>
                    <a:lnTo>
                      <a:pt x="18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5" name="Google Shape;2455;p13"/>
              <p:cNvSpPr/>
              <p:nvPr/>
            </p:nvSpPr>
            <p:spPr>
              <a:xfrm>
                <a:off x="6533200" y="3765625"/>
                <a:ext cx="466200" cy="234350"/>
              </a:xfrm>
              <a:custGeom>
                <a:rect b="b" l="l" r="r" t="t"/>
                <a:pathLst>
                  <a:path extrusionOk="0" h="9374" w="18648">
                    <a:moveTo>
                      <a:pt x="11354" y="0"/>
                    </a:moveTo>
                    <a:lnTo>
                      <a:pt x="0" y="5714"/>
                    </a:lnTo>
                    <a:lnTo>
                      <a:pt x="7269" y="9374"/>
                    </a:lnTo>
                    <a:lnTo>
                      <a:pt x="18647" y="3659"/>
                    </a:lnTo>
                    <a:lnTo>
                      <a:pt x="113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6" name="Google Shape;2456;p13"/>
              <p:cNvSpPr/>
              <p:nvPr/>
            </p:nvSpPr>
            <p:spPr>
              <a:xfrm>
                <a:off x="6533200" y="3908475"/>
                <a:ext cx="181725" cy="329600"/>
              </a:xfrm>
              <a:custGeom>
                <a:rect b="b" l="l" r="r" t="t"/>
                <a:pathLst>
                  <a:path extrusionOk="0" h="13184" w="7269">
                    <a:moveTo>
                      <a:pt x="0" y="0"/>
                    </a:moveTo>
                    <a:lnTo>
                      <a:pt x="0" y="9524"/>
                    </a:lnTo>
                    <a:lnTo>
                      <a:pt x="7269" y="13183"/>
                    </a:lnTo>
                    <a:lnTo>
                      <a:pt x="7269" y="36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7" name="Google Shape;2457;p13"/>
              <p:cNvSpPr/>
              <p:nvPr/>
            </p:nvSpPr>
            <p:spPr>
              <a:xfrm>
                <a:off x="7554150" y="2802950"/>
                <a:ext cx="207150" cy="319600"/>
              </a:xfrm>
              <a:custGeom>
                <a:rect b="b" l="l" r="r" t="t"/>
                <a:pathLst>
                  <a:path extrusionOk="0" h="12784" w="8286">
                    <a:moveTo>
                      <a:pt x="5506" y="0"/>
                    </a:moveTo>
                    <a:cubicBezTo>
                      <a:pt x="3238" y="0"/>
                      <a:pt x="1302" y="7195"/>
                      <a:pt x="541" y="9083"/>
                    </a:cubicBezTo>
                    <a:cubicBezTo>
                      <a:pt x="175" y="9976"/>
                      <a:pt x="1" y="12783"/>
                      <a:pt x="1121" y="12783"/>
                    </a:cubicBezTo>
                    <a:cubicBezTo>
                      <a:pt x="1762" y="12783"/>
                      <a:pt x="2829" y="11862"/>
                      <a:pt x="4526" y="9134"/>
                    </a:cubicBezTo>
                    <a:cubicBezTo>
                      <a:pt x="7584" y="4171"/>
                      <a:pt x="8286" y="136"/>
                      <a:pt x="5654" y="11"/>
                    </a:cubicBezTo>
                    <a:cubicBezTo>
                      <a:pt x="5604" y="4"/>
                      <a:pt x="5555" y="0"/>
                      <a:pt x="5506" y="0"/>
                    </a:cubicBezTo>
                    <a:close/>
                  </a:path>
                </a:pathLst>
              </a:custGeom>
              <a:solidFill>
                <a:srgbClr val="C35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8" name="Google Shape;2458;p13"/>
              <p:cNvSpPr/>
              <p:nvPr/>
            </p:nvSpPr>
            <p:spPr>
              <a:xfrm>
                <a:off x="7362150" y="3095175"/>
                <a:ext cx="184875" cy="153550"/>
              </a:xfrm>
              <a:custGeom>
                <a:rect b="b" l="l" r="r" t="t"/>
                <a:pathLst>
                  <a:path extrusionOk="0" h="6142" w="7395">
                    <a:moveTo>
                      <a:pt x="5389" y="1"/>
                    </a:moveTo>
                    <a:cubicBezTo>
                      <a:pt x="3534" y="1655"/>
                      <a:pt x="1630" y="3886"/>
                      <a:pt x="1" y="4963"/>
                    </a:cubicBezTo>
                    <a:cubicBezTo>
                      <a:pt x="201" y="5440"/>
                      <a:pt x="326" y="5790"/>
                      <a:pt x="752" y="6141"/>
                    </a:cubicBezTo>
                    <a:cubicBezTo>
                      <a:pt x="2381" y="5239"/>
                      <a:pt x="4913" y="4211"/>
                      <a:pt x="7394" y="2206"/>
                    </a:cubicBezTo>
                    <a:lnTo>
                      <a:pt x="5389" y="1"/>
                    </a:lnTo>
                    <a:close/>
                  </a:path>
                </a:pathLst>
              </a:custGeom>
              <a:solidFill>
                <a:srgbClr val="FFE3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9" name="Google Shape;2459;p13"/>
              <p:cNvSpPr/>
              <p:nvPr/>
            </p:nvSpPr>
            <p:spPr>
              <a:xfrm>
                <a:off x="7298650" y="3208450"/>
                <a:ext cx="122250" cy="80150"/>
              </a:xfrm>
              <a:custGeom>
                <a:rect b="b" l="l" r="r" t="t"/>
                <a:pathLst>
                  <a:path extrusionOk="0" h="3206" w="4890">
                    <a:moveTo>
                      <a:pt x="3722" y="0"/>
                    </a:moveTo>
                    <a:cubicBezTo>
                      <a:pt x="3364" y="0"/>
                      <a:pt x="2822" y="149"/>
                      <a:pt x="2064" y="508"/>
                    </a:cubicBezTo>
                    <a:cubicBezTo>
                      <a:pt x="155" y="1427"/>
                      <a:pt x="1" y="1975"/>
                      <a:pt x="519" y="1975"/>
                    </a:cubicBezTo>
                    <a:cubicBezTo>
                      <a:pt x="749" y="1975"/>
                      <a:pt x="1112" y="1867"/>
                      <a:pt x="1513" y="1635"/>
                    </a:cubicBezTo>
                    <a:lnTo>
                      <a:pt x="1513" y="1635"/>
                    </a:lnTo>
                    <a:cubicBezTo>
                      <a:pt x="653" y="2339"/>
                      <a:pt x="437" y="2780"/>
                      <a:pt x="786" y="2780"/>
                    </a:cubicBezTo>
                    <a:cubicBezTo>
                      <a:pt x="996" y="2780"/>
                      <a:pt x="1411" y="2620"/>
                      <a:pt x="2014" y="2262"/>
                    </a:cubicBezTo>
                    <a:lnTo>
                      <a:pt x="2014" y="2262"/>
                    </a:lnTo>
                    <a:cubicBezTo>
                      <a:pt x="1420" y="2778"/>
                      <a:pt x="1148" y="3206"/>
                      <a:pt x="1398" y="3206"/>
                    </a:cubicBezTo>
                    <a:cubicBezTo>
                      <a:pt x="1549" y="3206"/>
                      <a:pt x="1890" y="3050"/>
                      <a:pt x="2465" y="2663"/>
                    </a:cubicBezTo>
                    <a:cubicBezTo>
                      <a:pt x="4096" y="1589"/>
                      <a:pt x="4890" y="0"/>
                      <a:pt x="3722" y="0"/>
                    </a:cubicBezTo>
                    <a:close/>
                  </a:path>
                </a:pathLst>
              </a:custGeom>
              <a:solidFill>
                <a:srgbClr val="FFE3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0" name="Google Shape;2460;p13"/>
              <p:cNvSpPr/>
              <p:nvPr/>
            </p:nvSpPr>
            <p:spPr>
              <a:xfrm>
                <a:off x="7328950" y="3205275"/>
                <a:ext cx="48275" cy="20125"/>
              </a:xfrm>
              <a:custGeom>
                <a:rect b="b" l="l" r="r" t="t"/>
                <a:pathLst>
                  <a:path extrusionOk="0" h="805" w="1931">
                    <a:moveTo>
                      <a:pt x="268" y="0"/>
                    </a:moveTo>
                    <a:cubicBezTo>
                      <a:pt x="167" y="0"/>
                      <a:pt x="96" y="17"/>
                      <a:pt x="75" y="58"/>
                    </a:cubicBezTo>
                    <a:cubicBezTo>
                      <a:pt x="0" y="208"/>
                      <a:pt x="652" y="609"/>
                      <a:pt x="1028" y="735"/>
                    </a:cubicBezTo>
                    <a:cubicBezTo>
                      <a:pt x="1208" y="780"/>
                      <a:pt x="1378" y="805"/>
                      <a:pt x="1518" y="805"/>
                    </a:cubicBezTo>
                    <a:cubicBezTo>
                      <a:pt x="1689" y="805"/>
                      <a:pt x="1813" y="767"/>
                      <a:pt x="1855" y="685"/>
                    </a:cubicBezTo>
                    <a:cubicBezTo>
                      <a:pt x="1930" y="534"/>
                      <a:pt x="1654" y="334"/>
                      <a:pt x="1278" y="208"/>
                    </a:cubicBezTo>
                    <a:cubicBezTo>
                      <a:pt x="1006" y="118"/>
                      <a:pt x="535" y="0"/>
                      <a:pt x="268" y="0"/>
                    </a:cubicBezTo>
                    <a:close/>
                  </a:path>
                </a:pathLst>
              </a:custGeom>
              <a:solidFill>
                <a:srgbClr val="FFE3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1" name="Google Shape;2461;p13"/>
              <p:cNvSpPr/>
              <p:nvPr/>
            </p:nvSpPr>
            <p:spPr>
              <a:xfrm>
                <a:off x="7473050" y="3045775"/>
                <a:ext cx="142325" cy="126500"/>
              </a:xfrm>
              <a:custGeom>
                <a:rect b="b" l="l" r="r" t="t"/>
                <a:pathLst>
                  <a:path extrusionOk="0" h="5060" w="5693">
                    <a:moveTo>
                      <a:pt x="3845" y="1"/>
                    </a:moveTo>
                    <a:cubicBezTo>
                      <a:pt x="3669" y="1"/>
                      <a:pt x="3489" y="23"/>
                      <a:pt x="3309" y="72"/>
                    </a:cubicBezTo>
                    <a:cubicBezTo>
                      <a:pt x="1905" y="473"/>
                      <a:pt x="1179" y="1626"/>
                      <a:pt x="1" y="2629"/>
                    </a:cubicBezTo>
                    <a:cubicBezTo>
                      <a:pt x="803" y="3080"/>
                      <a:pt x="1730" y="4283"/>
                      <a:pt x="1830" y="5060"/>
                    </a:cubicBezTo>
                    <a:cubicBezTo>
                      <a:pt x="2607" y="4634"/>
                      <a:pt x="5214" y="3305"/>
                      <a:pt x="5565" y="1426"/>
                    </a:cubicBezTo>
                    <a:cubicBezTo>
                      <a:pt x="5692" y="722"/>
                      <a:pt x="4842" y="1"/>
                      <a:pt x="3845" y="1"/>
                    </a:cubicBezTo>
                    <a:close/>
                  </a:path>
                </a:pathLst>
              </a:custGeom>
              <a:solidFill>
                <a:srgbClr val="C35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62" name="Google Shape;2462;p13"/>
            <p:cNvGrpSpPr/>
            <p:nvPr/>
          </p:nvGrpSpPr>
          <p:grpSpPr>
            <a:xfrm>
              <a:off x="5030397" y="539996"/>
              <a:ext cx="1786313" cy="2527863"/>
              <a:chOff x="5070213" y="535463"/>
              <a:chExt cx="1557650" cy="2204275"/>
            </a:xfrm>
          </p:grpSpPr>
          <p:sp>
            <p:nvSpPr>
              <p:cNvPr id="2463" name="Google Shape;2463;p13"/>
              <p:cNvSpPr/>
              <p:nvPr/>
            </p:nvSpPr>
            <p:spPr>
              <a:xfrm>
                <a:off x="5911713" y="2373363"/>
                <a:ext cx="515675" cy="244050"/>
              </a:xfrm>
              <a:custGeom>
                <a:rect b="b" l="l" r="r" t="t"/>
                <a:pathLst>
                  <a:path extrusionOk="0" h="9762" w="20627">
                    <a:moveTo>
                      <a:pt x="12989" y="1"/>
                    </a:moveTo>
                    <a:cubicBezTo>
                      <a:pt x="12132" y="1"/>
                      <a:pt x="11231" y="55"/>
                      <a:pt x="10301" y="169"/>
                    </a:cubicBezTo>
                    <a:cubicBezTo>
                      <a:pt x="4612" y="871"/>
                      <a:pt x="0" y="3553"/>
                      <a:pt x="0" y="6134"/>
                    </a:cubicBezTo>
                    <a:cubicBezTo>
                      <a:pt x="0" y="8317"/>
                      <a:pt x="3234" y="9761"/>
                      <a:pt x="7626" y="9761"/>
                    </a:cubicBezTo>
                    <a:cubicBezTo>
                      <a:pt x="8479" y="9761"/>
                      <a:pt x="9376" y="9707"/>
                      <a:pt x="10301" y="9593"/>
                    </a:cubicBezTo>
                    <a:cubicBezTo>
                      <a:pt x="16015" y="8891"/>
                      <a:pt x="20627" y="6209"/>
                      <a:pt x="20627" y="3603"/>
                    </a:cubicBezTo>
                    <a:cubicBezTo>
                      <a:pt x="20627" y="1442"/>
                      <a:pt x="17394" y="1"/>
                      <a:pt x="12989" y="1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4" name="Google Shape;2464;p13"/>
              <p:cNvSpPr/>
              <p:nvPr/>
            </p:nvSpPr>
            <p:spPr>
              <a:xfrm>
                <a:off x="5117238" y="1761888"/>
                <a:ext cx="1510625" cy="977850"/>
              </a:xfrm>
              <a:custGeom>
                <a:rect b="b" l="l" r="r" t="t"/>
                <a:pathLst>
                  <a:path extrusionOk="0" h="39114" w="60425">
                    <a:moveTo>
                      <a:pt x="56404" y="0"/>
                    </a:moveTo>
                    <a:cubicBezTo>
                      <a:pt x="43728" y="0"/>
                      <a:pt x="1" y="26696"/>
                      <a:pt x="626" y="36809"/>
                    </a:cubicBezTo>
                    <a:cubicBezTo>
                      <a:pt x="728" y="38407"/>
                      <a:pt x="1973" y="39113"/>
                      <a:pt x="4037" y="39113"/>
                    </a:cubicBezTo>
                    <a:cubicBezTo>
                      <a:pt x="16734" y="39113"/>
                      <a:pt x="60425" y="12408"/>
                      <a:pt x="59799" y="2297"/>
                    </a:cubicBezTo>
                    <a:cubicBezTo>
                      <a:pt x="59701" y="704"/>
                      <a:pt x="58462" y="0"/>
                      <a:pt x="56404" y="0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5" name="Google Shape;2465;p13"/>
              <p:cNvSpPr/>
              <p:nvPr/>
            </p:nvSpPr>
            <p:spPr>
              <a:xfrm>
                <a:off x="5070213" y="535463"/>
                <a:ext cx="1154175" cy="1953675"/>
              </a:xfrm>
              <a:custGeom>
                <a:rect b="b" l="l" r="r" t="t"/>
                <a:pathLst>
                  <a:path extrusionOk="0" h="78147" w="46167">
                    <a:moveTo>
                      <a:pt x="46167" y="1"/>
                    </a:moveTo>
                    <a:lnTo>
                      <a:pt x="30252" y="8021"/>
                    </a:lnTo>
                    <a:lnTo>
                      <a:pt x="25415" y="10452"/>
                    </a:lnTo>
                    <a:lnTo>
                      <a:pt x="20753" y="12808"/>
                    </a:lnTo>
                    <a:lnTo>
                      <a:pt x="15916" y="15239"/>
                    </a:lnTo>
                    <a:lnTo>
                      <a:pt x="1" y="23259"/>
                    </a:lnTo>
                    <a:lnTo>
                      <a:pt x="1" y="30602"/>
                    </a:lnTo>
                    <a:lnTo>
                      <a:pt x="15916" y="22582"/>
                    </a:lnTo>
                    <a:lnTo>
                      <a:pt x="15916" y="59625"/>
                    </a:lnTo>
                    <a:lnTo>
                      <a:pt x="15891" y="59625"/>
                    </a:lnTo>
                    <a:cubicBezTo>
                      <a:pt x="15891" y="61931"/>
                      <a:pt x="15264" y="64337"/>
                      <a:pt x="14287" y="66367"/>
                    </a:cubicBezTo>
                    <a:cubicBezTo>
                      <a:pt x="13284" y="68372"/>
                      <a:pt x="11906" y="70001"/>
                      <a:pt x="10377" y="70778"/>
                    </a:cubicBezTo>
                    <a:lnTo>
                      <a:pt x="10377" y="78146"/>
                    </a:lnTo>
                    <a:cubicBezTo>
                      <a:pt x="13234" y="76718"/>
                      <a:pt x="15841" y="73635"/>
                      <a:pt x="17720" y="69851"/>
                    </a:cubicBezTo>
                    <a:cubicBezTo>
                      <a:pt x="19600" y="66041"/>
                      <a:pt x="20753" y="61530"/>
                      <a:pt x="20753" y="57169"/>
                    </a:cubicBezTo>
                    <a:lnTo>
                      <a:pt x="20753" y="20151"/>
                    </a:lnTo>
                    <a:lnTo>
                      <a:pt x="25415" y="17795"/>
                    </a:lnTo>
                    <a:lnTo>
                      <a:pt x="25415" y="54838"/>
                    </a:lnTo>
                    <a:lnTo>
                      <a:pt x="25389" y="54838"/>
                    </a:lnTo>
                    <a:cubicBezTo>
                      <a:pt x="25389" y="59199"/>
                      <a:pt x="26567" y="62557"/>
                      <a:pt x="28447" y="64462"/>
                    </a:cubicBezTo>
                    <a:cubicBezTo>
                      <a:pt x="29578" y="65593"/>
                      <a:pt x="30963" y="66216"/>
                      <a:pt x="32515" y="66216"/>
                    </a:cubicBezTo>
                    <a:cubicBezTo>
                      <a:pt x="33543" y="66216"/>
                      <a:pt x="34643" y="65943"/>
                      <a:pt x="35791" y="65364"/>
                    </a:cubicBezTo>
                    <a:cubicBezTo>
                      <a:pt x="38648" y="63911"/>
                      <a:pt x="41254" y="60853"/>
                      <a:pt x="43134" y="57044"/>
                    </a:cubicBezTo>
                    <a:cubicBezTo>
                      <a:pt x="45014" y="53259"/>
                      <a:pt x="46167" y="48748"/>
                      <a:pt x="46167" y="44387"/>
                    </a:cubicBezTo>
                    <a:lnTo>
                      <a:pt x="46167" y="44387"/>
                    </a:lnTo>
                    <a:lnTo>
                      <a:pt x="41304" y="46843"/>
                    </a:lnTo>
                    <a:cubicBezTo>
                      <a:pt x="41304" y="49149"/>
                      <a:pt x="40678" y="51555"/>
                      <a:pt x="39675" y="53560"/>
                    </a:cubicBezTo>
                    <a:cubicBezTo>
                      <a:pt x="38673" y="55590"/>
                      <a:pt x="37294" y="57219"/>
                      <a:pt x="35791" y="57971"/>
                    </a:cubicBezTo>
                    <a:cubicBezTo>
                      <a:pt x="35180" y="58281"/>
                      <a:pt x="34593" y="58428"/>
                      <a:pt x="34045" y="58428"/>
                    </a:cubicBezTo>
                    <a:cubicBezTo>
                      <a:pt x="33220" y="58428"/>
                      <a:pt x="32483" y="58097"/>
                      <a:pt x="31881" y="57495"/>
                    </a:cubicBezTo>
                    <a:cubicBezTo>
                      <a:pt x="30878" y="56492"/>
                      <a:pt x="30277" y="54713"/>
                      <a:pt x="30277" y="52407"/>
                    </a:cubicBezTo>
                    <a:lnTo>
                      <a:pt x="30252" y="52407"/>
                    </a:lnTo>
                    <a:lnTo>
                      <a:pt x="30252" y="15364"/>
                    </a:lnTo>
                    <a:lnTo>
                      <a:pt x="46167" y="7344"/>
                    </a:lnTo>
                    <a:lnTo>
                      <a:pt x="461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6" name="Google Shape;2466;p13"/>
              <p:cNvSpPr/>
              <p:nvPr/>
            </p:nvSpPr>
            <p:spPr>
              <a:xfrm>
                <a:off x="5932388" y="1706513"/>
                <a:ext cx="425450" cy="508175"/>
              </a:xfrm>
              <a:custGeom>
                <a:rect b="b" l="l" r="r" t="t"/>
                <a:pathLst>
                  <a:path extrusionOk="0" h="20327" w="17018">
                    <a:moveTo>
                      <a:pt x="6817" y="1"/>
                    </a:moveTo>
                    <a:lnTo>
                      <a:pt x="6817" y="1"/>
                    </a:lnTo>
                    <a:cubicBezTo>
                      <a:pt x="8797" y="6191"/>
                      <a:pt x="6842" y="11605"/>
                      <a:pt x="0" y="16492"/>
                    </a:cubicBezTo>
                    <a:cubicBezTo>
                      <a:pt x="2557" y="17770"/>
                      <a:pt x="5088" y="19049"/>
                      <a:pt x="7619" y="20327"/>
                    </a:cubicBezTo>
                    <a:cubicBezTo>
                      <a:pt x="14261" y="16342"/>
                      <a:pt x="17018" y="11004"/>
                      <a:pt x="14436" y="3836"/>
                    </a:cubicBezTo>
                    <a:lnTo>
                      <a:pt x="6817" y="1"/>
                    </a:lnTo>
                    <a:close/>
                  </a:path>
                </a:pathLst>
              </a:custGeom>
              <a:solidFill>
                <a:srgbClr val="CF790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7" name="Google Shape;2467;p13"/>
              <p:cNvSpPr/>
              <p:nvPr/>
            </p:nvSpPr>
            <p:spPr>
              <a:xfrm>
                <a:off x="5329613" y="1110663"/>
                <a:ext cx="375975" cy="1290125"/>
              </a:xfrm>
              <a:custGeom>
                <a:rect b="b" l="l" r="r" t="t"/>
                <a:pathLst>
                  <a:path extrusionOk="0" h="51605" w="15039">
                    <a:moveTo>
                      <a:pt x="15039" y="0"/>
                    </a:moveTo>
                    <a:lnTo>
                      <a:pt x="6367" y="802"/>
                    </a:lnTo>
                    <a:lnTo>
                      <a:pt x="7871" y="17143"/>
                    </a:lnTo>
                    <a:lnTo>
                      <a:pt x="8221" y="31279"/>
                    </a:lnTo>
                    <a:lnTo>
                      <a:pt x="5565" y="44762"/>
                    </a:lnTo>
                    <a:lnTo>
                      <a:pt x="1" y="47770"/>
                    </a:lnTo>
                    <a:lnTo>
                      <a:pt x="7620" y="51605"/>
                    </a:lnTo>
                    <a:lnTo>
                      <a:pt x="14888" y="46592"/>
                    </a:lnTo>
                    <a:lnTo>
                      <a:pt x="15039" y="31830"/>
                    </a:lnTo>
                    <a:lnTo>
                      <a:pt x="15039" y="4812"/>
                    </a:lnTo>
                    <a:lnTo>
                      <a:pt x="150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8" name="Google Shape;2468;p13"/>
              <p:cNvSpPr/>
              <p:nvPr/>
            </p:nvSpPr>
            <p:spPr>
              <a:xfrm>
                <a:off x="5705563" y="980338"/>
                <a:ext cx="305800" cy="1292000"/>
              </a:xfrm>
              <a:custGeom>
                <a:rect b="b" l="l" r="r" t="t"/>
                <a:pathLst>
                  <a:path extrusionOk="0" h="51680" w="12232">
                    <a:moveTo>
                      <a:pt x="1" y="0"/>
                    </a:moveTo>
                    <a:lnTo>
                      <a:pt x="4612" y="47820"/>
                    </a:lnTo>
                    <a:lnTo>
                      <a:pt x="12231" y="51680"/>
                    </a:lnTo>
                    <a:lnTo>
                      <a:pt x="7620" y="38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9" name="Google Shape;2469;p13"/>
              <p:cNvSpPr/>
              <p:nvPr/>
            </p:nvSpPr>
            <p:spPr>
              <a:xfrm>
                <a:off x="5260688" y="631338"/>
                <a:ext cx="1154175" cy="1953650"/>
              </a:xfrm>
              <a:custGeom>
                <a:rect b="b" l="l" r="r" t="t"/>
                <a:pathLst>
                  <a:path extrusionOk="0" h="78146" w="46167">
                    <a:moveTo>
                      <a:pt x="46167" y="0"/>
                    </a:moveTo>
                    <a:lnTo>
                      <a:pt x="30252" y="8020"/>
                    </a:lnTo>
                    <a:lnTo>
                      <a:pt x="25415" y="10451"/>
                    </a:lnTo>
                    <a:lnTo>
                      <a:pt x="20753" y="12807"/>
                    </a:lnTo>
                    <a:lnTo>
                      <a:pt x="15916" y="15238"/>
                    </a:lnTo>
                    <a:lnTo>
                      <a:pt x="1" y="23258"/>
                    </a:lnTo>
                    <a:lnTo>
                      <a:pt x="1" y="30602"/>
                    </a:lnTo>
                    <a:lnTo>
                      <a:pt x="15916" y="22582"/>
                    </a:lnTo>
                    <a:lnTo>
                      <a:pt x="15916" y="59625"/>
                    </a:lnTo>
                    <a:lnTo>
                      <a:pt x="15891" y="59650"/>
                    </a:lnTo>
                    <a:cubicBezTo>
                      <a:pt x="15891" y="61955"/>
                      <a:pt x="15289" y="64336"/>
                      <a:pt x="14287" y="66366"/>
                    </a:cubicBezTo>
                    <a:cubicBezTo>
                      <a:pt x="13284" y="68372"/>
                      <a:pt x="11906" y="70001"/>
                      <a:pt x="10377" y="70778"/>
                    </a:cubicBezTo>
                    <a:lnTo>
                      <a:pt x="10377" y="78146"/>
                    </a:lnTo>
                    <a:cubicBezTo>
                      <a:pt x="13259" y="76717"/>
                      <a:pt x="15841" y="73635"/>
                      <a:pt x="17720" y="69850"/>
                    </a:cubicBezTo>
                    <a:cubicBezTo>
                      <a:pt x="19600" y="66041"/>
                      <a:pt x="20778" y="61529"/>
                      <a:pt x="20778" y="57194"/>
                    </a:cubicBezTo>
                    <a:lnTo>
                      <a:pt x="20753" y="57194"/>
                    </a:lnTo>
                    <a:lnTo>
                      <a:pt x="20753" y="20151"/>
                    </a:lnTo>
                    <a:lnTo>
                      <a:pt x="25415" y="17795"/>
                    </a:lnTo>
                    <a:lnTo>
                      <a:pt x="25415" y="54838"/>
                    </a:lnTo>
                    <a:lnTo>
                      <a:pt x="25390" y="54863"/>
                    </a:lnTo>
                    <a:cubicBezTo>
                      <a:pt x="25390" y="59199"/>
                      <a:pt x="26568" y="62557"/>
                      <a:pt x="28447" y="64462"/>
                    </a:cubicBezTo>
                    <a:cubicBezTo>
                      <a:pt x="29574" y="65603"/>
                      <a:pt x="30953" y="66223"/>
                      <a:pt x="32498" y="66223"/>
                    </a:cubicBezTo>
                    <a:cubicBezTo>
                      <a:pt x="33530" y="66223"/>
                      <a:pt x="34636" y="65946"/>
                      <a:pt x="35791" y="65364"/>
                    </a:cubicBezTo>
                    <a:cubicBezTo>
                      <a:pt x="38648" y="63935"/>
                      <a:pt x="41254" y="60853"/>
                      <a:pt x="43134" y="57068"/>
                    </a:cubicBezTo>
                    <a:cubicBezTo>
                      <a:pt x="45014" y="53259"/>
                      <a:pt x="46167" y="48747"/>
                      <a:pt x="46167" y="44386"/>
                    </a:cubicBezTo>
                    <a:lnTo>
                      <a:pt x="46167" y="44386"/>
                    </a:lnTo>
                    <a:lnTo>
                      <a:pt x="41304" y="46843"/>
                    </a:lnTo>
                    <a:cubicBezTo>
                      <a:pt x="41304" y="49148"/>
                      <a:pt x="40678" y="51554"/>
                      <a:pt x="39675" y="53559"/>
                    </a:cubicBezTo>
                    <a:cubicBezTo>
                      <a:pt x="38698" y="55589"/>
                      <a:pt x="37319" y="57219"/>
                      <a:pt x="35791" y="57970"/>
                    </a:cubicBezTo>
                    <a:cubicBezTo>
                      <a:pt x="35180" y="58281"/>
                      <a:pt x="34593" y="58427"/>
                      <a:pt x="34045" y="58427"/>
                    </a:cubicBezTo>
                    <a:cubicBezTo>
                      <a:pt x="33221" y="58427"/>
                      <a:pt x="32483" y="58096"/>
                      <a:pt x="31881" y="57494"/>
                    </a:cubicBezTo>
                    <a:cubicBezTo>
                      <a:pt x="30878" y="56492"/>
                      <a:pt x="30277" y="54712"/>
                      <a:pt x="30277" y="52407"/>
                    </a:cubicBezTo>
                    <a:lnTo>
                      <a:pt x="30252" y="52407"/>
                    </a:lnTo>
                    <a:lnTo>
                      <a:pt x="30252" y="15364"/>
                    </a:lnTo>
                    <a:lnTo>
                      <a:pt x="46167" y="7344"/>
                    </a:lnTo>
                    <a:lnTo>
                      <a:pt x="46167" y="0"/>
                    </a:ln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0" name="Google Shape;2470;p13"/>
              <p:cNvSpPr/>
              <p:nvPr/>
            </p:nvSpPr>
            <p:spPr>
              <a:xfrm>
                <a:off x="5070213" y="535463"/>
                <a:ext cx="1344650" cy="677350"/>
              </a:xfrm>
              <a:custGeom>
                <a:rect b="b" l="l" r="r" t="t"/>
                <a:pathLst>
                  <a:path extrusionOk="0" h="27094" w="53786">
                    <a:moveTo>
                      <a:pt x="46167" y="1"/>
                    </a:moveTo>
                    <a:lnTo>
                      <a:pt x="1" y="23259"/>
                    </a:lnTo>
                    <a:lnTo>
                      <a:pt x="7620" y="27093"/>
                    </a:lnTo>
                    <a:lnTo>
                      <a:pt x="53786" y="3835"/>
                    </a:lnTo>
                    <a:lnTo>
                      <a:pt x="461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1" name="Google Shape;2471;p13"/>
              <p:cNvSpPr/>
              <p:nvPr/>
            </p:nvSpPr>
            <p:spPr>
              <a:xfrm>
                <a:off x="5070213" y="1116913"/>
                <a:ext cx="190500" cy="279475"/>
              </a:xfrm>
              <a:custGeom>
                <a:rect b="b" l="l" r="r" t="t"/>
                <a:pathLst>
                  <a:path extrusionOk="0" h="11179" w="7620">
                    <a:moveTo>
                      <a:pt x="1" y="1"/>
                    </a:moveTo>
                    <a:lnTo>
                      <a:pt x="1" y="7344"/>
                    </a:lnTo>
                    <a:lnTo>
                      <a:pt x="7620" y="11179"/>
                    </a:lnTo>
                    <a:lnTo>
                      <a:pt x="7620" y="38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2" name="Google Shape;2472;p13"/>
              <p:cNvSpPr/>
              <p:nvPr/>
            </p:nvSpPr>
            <p:spPr>
              <a:xfrm>
                <a:off x="5329613" y="2304888"/>
                <a:ext cx="190500" cy="280100"/>
              </a:xfrm>
              <a:custGeom>
                <a:rect b="b" l="l" r="r" t="t"/>
                <a:pathLst>
                  <a:path extrusionOk="0" h="11204" w="7620">
                    <a:moveTo>
                      <a:pt x="1" y="1"/>
                    </a:moveTo>
                    <a:lnTo>
                      <a:pt x="1" y="7369"/>
                    </a:lnTo>
                    <a:lnTo>
                      <a:pt x="7620" y="11204"/>
                    </a:lnTo>
                    <a:lnTo>
                      <a:pt x="7620" y="38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3" name="Google Shape;2473;p13"/>
              <p:cNvSpPr/>
              <p:nvPr/>
            </p:nvSpPr>
            <p:spPr>
              <a:xfrm>
                <a:off x="6102813" y="1645113"/>
                <a:ext cx="312050" cy="157300"/>
              </a:xfrm>
              <a:custGeom>
                <a:rect b="b" l="l" r="r" t="t"/>
                <a:pathLst>
                  <a:path extrusionOk="0" h="6292" w="12482">
                    <a:moveTo>
                      <a:pt x="4863" y="1"/>
                    </a:moveTo>
                    <a:lnTo>
                      <a:pt x="0" y="2457"/>
                    </a:lnTo>
                    <a:lnTo>
                      <a:pt x="7619" y="6292"/>
                    </a:lnTo>
                    <a:lnTo>
                      <a:pt x="12482" y="3835"/>
                    </a:lnTo>
                    <a:lnTo>
                      <a:pt x="4863" y="1"/>
                    </a:lnTo>
                    <a:close/>
                  </a:path>
                </a:pathLst>
              </a:custGeom>
              <a:solidFill>
                <a:srgbClr val="FFB4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4" name="Google Shape;2474;p13"/>
              <p:cNvSpPr/>
              <p:nvPr/>
            </p:nvSpPr>
            <p:spPr>
              <a:xfrm>
                <a:off x="6330363" y="1811988"/>
                <a:ext cx="65700" cy="78100"/>
              </a:xfrm>
              <a:custGeom>
                <a:rect b="b" l="l" r="r" t="t"/>
                <a:pathLst>
                  <a:path extrusionOk="0" h="3124" w="2628">
                    <a:moveTo>
                      <a:pt x="1868" y="1"/>
                    </a:moveTo>
                    <a:cubicBezTo>
                      <a:pt x="1371" y="1"/>
                      <a:pt x="748" y="352"/>
                      <a:pt x="372" y="1020"/>
                    </a:cubicBezTo>
                    <a:cubicBezTo>
                      <a:pt x="1" y="1666"/>
                      <a:pt x="60" y="1890"/>
                      <a:pt x="242" y="1890"/>
                    </a:cubicBezTo>
                    <a:cubicBezTo>
                      <a:pt x="392" y="1890"/>
                      <a:pt x="626" y="1739"/>
                      <a:pt x="773" y="1546"/>
                    </a:cubicBezTo>
                    <a:lnTo>
                      <a:pt x="773" y="1546"/>
                    </a:lnTo>
                    <a:cubicBezTo>
                      <a:pt x="230" y="2730"/>
                      <a:pt x="181" y="3124"/>
                      <a:pt x="327" y="3124"/>
                    </a:cubicBezTo>
                    <a:cubicBezTo>
                      <a:pt x="517" y="3124"/>
                      <a:pt x="1040" y="2452"/>
                      <a:pt x="1224" y="1998"/>
                    </a:cubicBezTo>
                    <a:lnTo>
                      <a:pt x="1224" y="1998"/>
                    </a:lnTo>
                    <a:cubicBezTo>
                      <a:pt x="1149" y="2499"/>
                      <a:pt x="848" y="2900"/>
                      <a:pt x="923" y="2925"/>
                    </a:cubicBezTo>
                    <a:cubicBezTo>
                      <a:pt x="970" y="2942"/>
                      <a:pt x="1015" y="2949"/>
                      <a:pt x="1058" y="2949"/>
                    </a:cubicBezTo>
                    <a:cubicBezTo>
                      <a:pt x="1339" y="2949"/>
                      <a:pt x="1542" y="2618"/>
                      <a:pt x="1650" y="2248"/>
                    </a:cubicBezTo>
                    <a:cubicBezTo>
                      <a:pt x="1744" y="2308"/>
                      <a:pt x="1823" y="2333"/>
                      <a:pt x="1894" y="2333"/>
                    </a:cubicBezTo>
                    <a:cubicBezTo>
                      <a:pt x="2031" y="2333"/>
                      <a:pt x="2136" y="2239"/>
                      <a:pt x="2252" y="2123"/>
                    </a:cubicBezTo>
                    <a:cubicBezTo>
                      <a:pt x="2628" y="1697"/>
                      <a:pt x="2628" y="1321"/>
                      <a:pt x="2628" y="694"/>
                    </a:cubicBezTo>
                    <a:cubicBezTo>
                      <a:pt x="2583" y="226"/>
                      <a:pt x="2266" y="1"/>
                      <a:pt x="1868" y="1"/>
                    </a:cubicBezTo>
                    <a:close/>
                  </a:path>
                </a:pathLst>
              </a:custGeom>
              <a:solidFill>
                <a:srgbClr val="FFE3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5" name="Google Shape;2475;p13"/>
              <p:cNvSpPr/>
              <p:nvPr/>
            </p:nvSpPr>
            <p:spPr>
              <a:xfrm>
                <a:off x="6353438" y="1584263"/>
                <a:ext cx="90950" cy="246350"/>
              </a:xfrm>
              <a:custGeom>
                <a:rect b="b" l="l" r="r" t="t"/>
                <a:pathLst>
                  <a:path extrusionOk="0" h="9854" w="3638">
                    <a:moveTo>
                      <a:pt x="2333" y="1"/>
                    </a:moveTo>
                    <a:cubicBezTo>
                      <a:pt x="1912" y="1"/>
                      <a:pt x="1490" y="267"/>
                      <a:pt x="1304" y="856"/>
                    </a:cubicBezTo>
                    <a:cubicBezTo>
                      <a:pt x="727" y="2711"/>
                      <a:pt x="0" y="9202"/>
                      <a:pt x="602" y="9528"/>
                    </a:cubicBezTo>
                    <a:cubicBezTo>
                      <a:pt x="715" y="9766"/>
                      <a:pt x="777" y="9853"/>
                      <a:pt x="868" y="9853"/>
                    </a:cubicBezTo>
                    <a:cubicBezTo>
                      <a:pt x="959" y="9853"/>
                      <a:pt x="1078" y="9766"/>
                      <a:pt x="1304" y="9653"/>
                    </a:cubicBezTo>
                    <a:cubicBezTo>
                      <a:pt x="2131" y="9603"/>
                      <a:pt x="3083" y="3212"/>
                      <a:pt x="3409" y="1708"/>
                    </a:cubicBezTo>
                    <a:cubicBezTo>
                      <a:pt x="3638" y="641"/>
                      <a:pt x="2986" y="1"/>
                      <a:pt x="2333" y="1"/>
                    </a:cubicBezTo>
                    <a:close/>
                  </a:path>
                </a:pathLst>
              </a:custGeom>
              <a:solidFill>
                <a:srgbClr val="FFE3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6" name="Google Shape;2476;p13"/>
              <p:cNvSpPr/>
              <p:nvPr/>
            </p:nvSpPr>
            <p:spPr>
              <a:xfrm>
                <a:off x="6364088" y="1569013"/>
                <a:ext cx="87125" cy="146525"/>
              </a:xfrm>
              <a:custGeom>
                <a:rect b="b" l="l" r="r" t="t"/>
                <a:pathLst>
                  <a:path extrusionOk="0" h="5861" w="3485">
                    <a:moveTo>
                      <a:pt x="2125" y="0"/>
                    </a:moveTo>
                    <a:cubicBezTo>
                      <a:pt x="1419" y="0"/>
                      <a:pt x="622" y="594"/>
                      <a:pt x="376" y="1441"/>
                    </a:cubicBezTo>
                    <a:cubicBezTo>
                      <a:pt x="126" y="2694"/>
                      <a:pt x="1" y="3371"/>
                      <a:pt x="76" y="5225"/>
                    </a:cubicBezTo>
                    <a:cubicBezTo>
                      <a:pt x="523" y="5672"/>
                      <a:pt x="1706" y="5860"/>
                      <a:pt x="2278" y="5860"/>
                    </a:cubicBezTo>
                    <a:cubicBezTo>
                      <a:pt x="2347" y="5860"/>
                      <a:pt x="2408" y="5857"/>
                      <a:pt x="2457" y="5852"/>
                    </a:cubicBezTo>
                    <a:cubicBezTo>
                      <a:pt x="2858" y="4975"/>
                      <a:pt x="3484" y="2970"/>
                      <a:pt x="3334" y="1441"/>
                    </a:cubicBezTo>
                    <a:cubicBezTo>
                      <a:pt x="3243" y="414"/>
                      <a:pt x="2715" y="0"/>
                      <a:pt x="21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7" name="Google Shape;2477;p13"/>
              <p:cNvSpPr/>
              <p:nvPr/>
            </p:nvSpPr>
            <p:spPr>
              <a:xfrm>
                <a:off x="6237788" y="1371038"/>
                <a:ext cx="248325" cy="272600"/>
              </a:xfrm>
              <a:custGeom>
                <a:rect b="b" l="l" r="r" t="t"/>
                <a:pathLst>
                  <a:path extrusionOk="0" h="10904" w="9933">
                    <a:moveTo>
                      <a:pt x="3288" y="0"/>
                    </a:moveTo>
                    <a:cubicBezTo>
                      <a:pt x="3054" y="0"/>
                      <a:pt x="2822" y="60"/>
                      <a:pt x="2596" y="187"/>
                    </a:cubicBezTo>
                    <a:cubicBezTo>
                      <a:pt x="0" y="1632"/>
                      <a:pt x="5997" y="10904"/>
                      <a:pt x="7768" y="10904"/>
                    </a:cubicBezTo>
                    <a:cubicBezTo>
                      <a:pt x="7809" y="10904"/>
                      <a:pt x="7848" y="10899"/>
                      <a:pt x="7885" y="10889"/>
                    </a:cubicBezTo>
                    <a:cubicBezTo>
                      <a:pt x="9933" y="10004"/>
                      <a:pt x="6340" y="0"/>
                      <a:pt x="32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8" name="Google Shape;2478;p13"/>
              <p:cNvSpPr/>
              <p:nvPr/>
            </p:nvSpPr>
            <p:spPr>
              <a:xfrm>
                <a:off x="6080263" y="1361838"/>
                <a:ext cx="249400" cy="146550"/>
              </a:xfrm>
              <a:custGeom>
                <a:rect b="b" l="l" r="r" t="t"/>
                <a:pathLst>
                  <a:path extrusionOk="0" h="5862" w="9976">
                    <a:moveTo>
                      <a:pt x="4175" y="0"/>
                    </a:moveTo>
                    <a:cubicBezTo>
                      <a:pt x="3618" y="0"/>
                      <a:pt x="3187" y="151"/>
                      <a:pt x="2807" y="455"/>
                    </a:cubicBezTo>
                    <a:cubicBezTo>
                      <a:pt x="1754" y="981"/>
                      <a:pt x="0" y="2660"/>
                      <a:pt x="0" y="2660"/>
                    </a:cubicBezTo>
                    <a:cubicBezTo>
                      <a:pt x="0" y="2660"/>
                      <a:pt x="1700" y="5861"/>
                      <a:pt x="4416" y="5861"/>
                    </a:cubicBezTo>
                    <a:cubicBezTo>
                      <a:pt x="4594" y="5861"/>
                      <a:pt x="4776" y="5847"/>
                      <a:pt x="4963" y="5818"/>
                    </a:cubicBezTo>
                    <a:cubicBezTo>
                      <a:pt x="8020" y="5317"/>
                      <a:pt x="9975" y="2585"/>
                      <a:pt x="9975" y="2585"/>
                    </a:cubicBezTo>
                    <a:cubicBezTo>
                      <a:pt x="9975" y="2585"/>
                      <a:pt x="7970" y="1006"/>
                      <a:pt x="6241" y="429"/>
                    </a:cubicBezTo>
                    <a:cubicBezTo>
                      <a:pt x="5385" y="144"/>
                      <a:pt x="4720" y="0"/>
                      <a:pt x="4175" y="0"/>
                    </a:cubicBezTo>
                    <a:close/>
                  </a:path>
                </a:pathLst>
              </a:custGeom>
              <a:solidFill>
                <a:srgbClr val="EBCA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9" name="Google Shape;2479;p13"/>
              <p:cNvSpPr/>
              <p:nvPr/>
            </p:nvSpPr>
            <p:spPr>
              <a:xfrm>
                <a:off x="6150438" y="1257913"/>
                <a:ext cx="85850" cy="118425"/>
              </a:xfrm>
              <a:custGeom>
                <a:rect b="b" l="l" r="r" t="t"/>
                <a:pathLst>
                  <a:path extrusionOk="0" h="4737" w="3434">
                    <a:moveTo>
                      <a:pt x="0" y="0"/>
                    </a:moveTo>
                    <a:lnTo>
                      <a:pt x="0" y="4737"/>
                    </a:lnTo>
                    <a:lnTo>
                      <a:pt x="3434" y="4737"/>
                    </a:lnTo>
                    <a:lnTo>
                      <a:pt x="3434" y="0"/>
                    </a:lnTo>
                    <a:close/>
                  </a:path>
                </a:pathLst>
              </a:custGeom>
              <a:solidFill>
                <a:srgbClr val="EBCA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0" name="Google Shape;2480;p13"/>
              <p:cNvSpPr/>
              <p:nvPr/>
            </p:nvSpPr>
            <p:spPr>
              <a:xfrm>
                <a:off x="6126613" y="1909813"/>
                <a:ext cx="177975" cy="576850"/>
              </a:xfrm>
              <a:custGeom>
                <a:rect b="b" l="l" r="r" t="t"/>
                <a:pathLst>
                  <a:path extrusionOk="0" h="23074" w="7119">
                    <a:moveTo>
                      <a:pt x="5794" y="1"/>
                    </a:moveTo>
                    <a:cubicBezTo>
                      <a:pt x="4685" y="1"/>
                      <a:pt x="3255" y="1271"/>
                      <a:pt x="3058" y="3548"/>
                    </a:cubicBezTo>
                    <a:cubicBezTo>
                      <a:pt x="3058" y="5679"/>
                      <a:pt x="3284" y="10165"/>
                      <a:pt x="3384" y="12395"/>
                    </a:cubicBezTo>
                    <a:cubicBezTo>
                      <a:pt x="3510" y="14651"/>
                      <a:pt x="3936" y="18862"/>
                      <a:pt x="2733" y="20365"/>
                    </a:cubicBezTo>
                    <a:cubicBezTo>
                      <a:pt x="1605" y="21744"/>
                      <a:pt x="1003" y="21619"/>
                      <a:pt x="602" y="21769"/>
                    </a:cubicBezTo>
                    <a:cubicBezTo>
                      <a:pt x="226" y="21919"/>
                      <a:pt x="1" y="22822"/>
                      <a:pt x="1429" y="23022"/>
                    </a:cubicBezTo>
                    <a:cubicBezTo>
                      <a:pt x="1712" y="23057"/>
                      <a:pt x="1959" y="23074"/>
                      <a:pt x="2180" y="23074"/>
                    </a:cubicBezTo>
                    <a:cubicBezTo>
                      <a:pt x="3076" y="23074"/>
                      <a:pt x="3538" y="22793"/>
                      <a:pt x="4161" y="22270"/>
                    </a:cubicBezTo>
                    <a:cubicBezTo>
                      <a:pt x="4913" y="21619"/>
                      <a:pt x="6191" y="22120"/>
                      <a:pt x="6417" y="20942"/>
                    </a:cubicBezTo>
                    <a:cubicBezTo>
                      <a:pt x="6642" y="19764"/>
                      <a:pt x="5765" y="20040"/>
                      <a:pt x="5966" y="17759"/>
                    </a:cubicBezTo>
                    <a:cubicBezTo>
                      <a:pt x="6166" y="15503"/>
                      <a:pt x="6943" y="13749"/>
                      <a:pt x="6417" y="11543"/>
                    </a:cubicBezTo>
                    <a:cubicBezTo>
                      <a:pt x="5891" y="9338"/>
                      <a:pt x="7119" y="4726"/>
                      <a:pt x="7119" y="1744"/>
                    </a:cubicBezTo>
                    <a:cubicBezTo>
                      <a:pt x="7119" y="556"/>
                      <a:pt x="6527" y="1"/>
                      <a:pt x="5794" y="1"/>
                    </a:cubicBezTo>
                    <a:close/>
                  </a:path>
                </a:pathLst>
              </a:custGeom>
              <a:solidFill>
                <a:srgbClr val="FFE3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1" name="Google Shape;2481;p13"/>
              <p:cNvSpPr/>
              <p:nvPr/>
            </p:nvSpPr>
            <p:spPr>
              <a:xfrm>
                <a:off x="6237463" y="2425663"/>
                <a:ext cx="48700" cy="71450"/>
              </a:xfrm>
              <a:custGeom>
                <a:rect b="b" l="l" r="r" t="t"/>
                <a:pathLst>
                  <a:path extrusionOk="0" h="2858" w="1948">
                    <a:moveTo>
                      <a:pt x="1533" y="0"/>
                    </a:moveTo>
                    <a:cubicBezTo>
                      <a:pt x="957" y="0"/>
                      <a:pt x="0" y="573"/>
                      <a:pt x="354" y="909"/>
                    </a:cubicBezTo>
                    <a:cubicBezTo>
                      <a:pt x="930" y="1511"/>
                      <a:pt x="680" y="2062"/>
                      <a:pt x="654" y="2689"/>
                    </a:cubicBezTo>
                    <a:cubicBezTo>
                      <a:pt x="654" y="2802"/>
                      <a:pt x="817" y="2858"/>
                      <a:pt x="983" y="2858"/>
                    </a:cubicBezTo>
                    <a:cubicBezTo>
                      <a:pt x="1149" y="2858"/>
                      <a:pt x="1319" y="2802"/>
                      <a:pt x="1331" y="2689"/>
                    </a:cubicBezTo>
                    <a:cubicBezTo>
                      <a:pt x="1381" y="1761"/>
                      <a:pt x="1532" y="1260"/>
                      <a:pt x="1933" y="358"/>
                    </a:cubicBezTo>
                    <a:cubicBezTo>
                      <a:pt x="1947" y="100"/>
                      <a:pt x="1773" y="0"/>
                      <a:pt x="1533" y="0"/>
                    </a:cubicBezTo>
                    <a:close/>
                  </a:path>
                </a:pathLst>
              </a:custGeom>
              <a:solidFill>
                <a:srgbClr val="242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2" name="Google Shape;2482;p13"/>
              <p:cNvSpPr/>
              <p:nvPr/>
            </p:nvSpPr>
            <p:spPr>
              <a:xfrm>
                <a:off x="6126613" y="2405138"/>
                <a:ext cx="162950" cy="81525"/>
              </a:xfrm>
              <a:custGeom>
                <a:rect b="b" l="l" r="r" t="t"/>
                <a:pathLst>
                  <a:path extrusionOk="0" h="3261" w="6518">
                    <a:moveTo>
                      <a:pt x="6216" y="1"/>
                    </a:moveTo>
                    <a:cubicBezTo>
                      <a:pt x="5840" y="853"/>
                      <a:pt x="4136" y="1455"/>
                      <a:pt x="3359" y="1906"/>
                    </a:cubicBezTo>
                    <a:cubicBezTo>
                      <a:pt x="3098" y="2049"/>
                      <a:pt x="2849" y="2110"/>
                      <a:pt x="2623" y="2110"/>
                    </a:cubicBezTo>
                    <a:cubicBezTo>
                      <a:pt x="2176" y="2110"/>
                      <a:pt x="1821" y="1871"/>
                      <a:pt x="1655" y="1555"/>
                    </a:cubicBezTo>
                    <a:cubicBezTo>
                      <a:pt x="1204" y="1780"/>
                      <a:pt x="1028" y="1831"/>
                      <a:pt x="627" y="1956"/>
                    </a:cubicBezTo>
                    <a:cubicBezTo>
                      <a:pt x="201" y="2056"/>
                      <a:pt x="1" y="3009"/>
                      <a:pt x="1429" y="3209"/>
                    </a:cubicBezTo>
                    <a:cubicBezTo>
                      <a:pt x="1712" y="3244"/>
                      <a:pt x="1959" y="3261"/>
                      <a:pt x="2180" y="3261"/>
                    </a:cubicBezTo>
                    <a:cubicBezTo>
                      <a:pt x="3076" y="3261"/>
                      <a:pt x="3538" y="2980"/>
                      <a:pt x="4161" y="2457"/>
                    </a:cubicBezTo>
                    <a:cubicBezTo>
                      <a:pt x="4913" y="1806"/>
                      <a:pt x="6191" y="2307"/>
                      <a:pt x="6417" y="1129"/>
                    </a:cubicBezTo>
                    <a:cubicBezTo>
                      <a:pt x="6517" y="552"/>
                      <a:pt x="6392" y="327"/>
                      <a:pt x="6216" y="1"/>
                    </a:cubicBezTo>
                    <a:close/>
                  </a:path>
                </a:pathLst>
              </a:custGeom>
              <a:solidFill>
                <a:srgbClr val="242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3" name="Google Shape;2483;p13"/>
              <p:cNvSpPr/>
              <p:nvPr/>
            </p:nvSpPr>
            <p:spPr>
              <a:xfrm>
                <a:off x="6118913" y="2460988"/>
                <a:ext cx="48450" cy="72025"/>
              </a:xfrm>
              <a:custGeom>
                <a:rect b="b" l="l" r="r" t="t"/>
                <a:pathLst>
                  <a:path extrusionOk="0" h="2881" w="1938">
                    <a:moveTo>
                      <a:pt x="1538" y="1"/>
                    </a:moveTo>
                    <a:cubicBezTo>
                      <a:pt x="960" y="1"/>
                      <a:pt x="1" y="610"/>
                      <a:pt x="359" y="950"/>
                    </a:cubicBezTo>
                    <a:cubicBezTo>
                      <a:pt x="985" y="1526"/>
                      <a:pt x="735" y="2078"/>
                      <a:pt x="735" y="2704"/>
                    </a:cubicBezTo>
                    <a:cubicBezTo>
                      <a:pt x="735" y="2823"/>
                      <a:pt x="882" y="2880"/>
                      <a:pt x="1036" y="2880"/>
                    </a:cubicBezTo>
                    <a:cubicBezTo>
                      <a:pt x="1207" y="2880"/>
                      <a:pt x="1386" y="2811"/>
                      <a:pt x="1386" y="2679"/>
                    </a:cubicBezTo>
                    <a:cubicBezTo>
                      <a:pt x="1412" y="1752"/>
                      <a:pt x="1562" y="1251"/>
                      <a:pt x="1938" y="348"/>
                    </a:cubicBezTo>
                    <a:cubicBezTo>
                      <a:pt x="1938" y="98"/>
                      <a:pt x="1768" y="1"/>
                      <a:pt x="1538" y="1"/>
                    </a:cubicBezTo>
                    <a:close/>
                  </a:path>
                </a:pathLst>
              </a:custGeom>
              <a:solidFill>
                <a:srgbClr val="242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4" name="Google Shape;2484;p13"/>
              <p:cNvSpPr/>
              <p:nvPr/>
            </p:nvSpPr>
            <p:spPr>
              <a:xfrm>
                <a:off x="6011963" y="1957163"/>
                <a:ext cx="191125" cy="572975"/>
              </a:xfrm>
              <a:custGeom>
                <a:rect b="b" l="l" r="r" t="t"/>
                <a:pathLst>
                  <a:path extrusionOk="0" h="22919" w="7645">
                    <a:moveTo>
                      <a:pt x="6037" y="0"/>
                    </a:moveTo>
                    <a:cubicBezTo>
                      <a:pt x="4787" y="0"/>
                      <a:pt x="3235" y="1185"/>
                      <a:pt x="3058" y="3409"/>
                    </a:cubicBezTo>
                    <a:cubicBezTo>
                      <a:pt x="3058" y="5514"/>
                      <a:pt x="3283" y="10000"/>
                      <a:pt x="3384" y="12256"/>
                    </a:cubicBezTo>
                    <a:cubicBezTo>
                      <a:pt x="3484" y="14486"/>
                      <a:pt x="3935" y="18722"/>
                      <a:pt x="2707" y="20201"/>
                    </a:cubicBezTo>
                    <a:cubicBezTo>
                      <a:pt x="1604" y="21579"/>
                      <a:pt x="1003" y="21479"/>
                      <a:pt x="602" y="21629"/>
                    </a:cubicBezTo>
                    <a:cubicBezTo>
                      <a:pt x="226" y="21780"/>
                      <a:pt x="0" y="22657"/>
                      <a:pt x="1429" y="22857"/>
                    </a:cubicBezTo>
                    <a:cubicBezTo>
                      <a:pt x="1724" y="22899"/>
                      <a:pt x="1980" y="22919"/>
                      <a:pt x="2208" y="22919"/>
                    </a:cubicBezTo>
                    <a:cubicBezTo>
                      <a:pt x="3084" y="22919"/>
                      <a:pt x="3539" y="22623"/>
                      <a:pt x="4136" y="22105"/>
                    </a:cubicBezTo>
                    <a:cubicBezTo>
                      <a:pt x="4913" y="21479"/>
                      <a:pt x="6191" y="21955"/>
                      <a:pt x="6416" y="20777"/>
                    </a:cubicBezTo>
                    <a:cubicBezTo>
                      <a:pt x="6642" y="19599"/>
                      <a:pt x="5765" y="19875"/>
                      <a:pt x="5965" y="17619"/>
                    </a:cubicBezTo>
                    <a:cubicBezTo>
                      <a:pt x="6141" y="15339"/>
                      <a:pt x="6918" y="13609"/>
                      <a:pt x="6416" y="11404"/>
                    </a:cubicBezTo>
                    <a:cubicBezTo>
                      <a:pt x="5890" y="9198"/>
                      <a:pt x="7644" y="4787"/>
                      <a:pt x="7644" y="1805"/>
                    </a:cubicBezTo>
                    <a:cubicBezTo>
                      <a:pt x="7644" y="585"/>
                      <a:pt x="6915" y="0"/>
                      <a:pt x="6037" y="0"/>
                    </a:cubicBezTo>
                    <a:close/>
                  </a:path>
                </a:pathLst>
              </a:custGeom>
              <a:solidFill>
                <a:srgbClr val="FFE3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5" name="Google Shape;2485;p13"/>
              <p:cNvSpPr/>
              <p:nvPr/>
            </p:nvSpPr>
            <p:spPr>
              <a:xfrm>
                <a:off x="6011963" y="2448388"/>
                <a:ext cx="162925" cy="81750"/>
              </a:xfrm>
              <a:custGeom>
                <a:rect b="b" l="l" r="r" t="t"/>
                <a:pathLst>
                  <a:path extrusionOk="0" h="3270" w="6517">
                    <a:moveTo>
                      <a:pt x="6216" y="0"/>
                    </a:moveTo>
                    <a:cubicBezTo>
                      <a:pt x="5840" y="878"/>
                      <a:pt x="4136" y="1479"/>
                      <a:pt x="3359" y="1905"/>
                    </a:cubicBezTo>
                    <a:cubicBezTo>
                      <a:pt x="3090" y="2053"/>
                      <a:pt x="2832" y="2116"/>
                      <a:pt x="2601" y="2116"/>
                    </a:cubicBezTo>
                    <a:cubicBezTo>
                      <a:pt x="2164" y="2116"/>
                      <a:pt x="1818" y="1890"/>
                      <a:pt x="1654" y="1579"/>
                    </a:cubicBezTo>
                    <a:cubicBezTo>
                      <a:pt x="1203" y="1805"/>
                      <a:pt x="1028" y="1855"/>
                      <a:pt x="627" y="1955"/>
                    </a:cubicBezTo>
                    <a:cubicBezTo>
                      <a:pt x="201" y="2081"/>
                      <a:pt x="0" y="3008"/>
                      <a:pt x="1429" y="3208"/>
                    </a:cubicBezTo>
                    <a:cubicBezTo>
                      <a:pt x="1724" y="3250"/>
                      <a:pt x="1980" y="3270"/>
                      <a:pt x="2208" y="3270"/>
                    </a:cubicBezTo>
                    <a:cubicBezTo>
                      <a:pt x="3084" y="3270"/>
                      <a:pt x="3539" y="2974"/>
                      <a:pt x="4136" y="2456"/>
                    </a:cubicBezTo>
                    <a:cubicBezTo>
                      <a:pt x="4913" y="1830"/>
                      <a:pt x="6191" y="2306"/>
                      <a:pt x="6416" y="1128"/>
                    </a:cubicBezTo>
                    <a:cubicBezTo>
                      <a:pt x="6517" y="577"/>
                      <a:pt x="6366" y="351"/>
                      <a:pt x="6216" y="0"/>
                    </a:cubicBezTo>
                    <a:close/>
                  </a:path>
                </a:pathLst>
              </a:custGeom>
              <a:solidFill>
                <a:srgbClr val="242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6" name="Google Shape;2486;p13"/>
              <p:cNvSpPr/>
              <p:nvPr/>
            </p:nvSpPr>
            <p:spPr>
              <a:xfrm>
                <a:off x="6052063" y="1659388"/>
                <a:ext cx="302650" cy="526900"/>
              </a:xfrm>
              <a:custGeom>
                <a:rect b="b" l="l" r="r" t="t"/>
                <a:pathLst>
                  <a:path extrusionOk="0" h="21076" w="12106">
                    <a:moveTo>
                      <a:pt x="7809" y="0"/>
                    </a:moveTo>
                    <a:cubicBezTo>
                      <a:pt x="5456" y="0"/>
                      <a:pt x="2451" y="504"/>
                      <a:pt x="1679" y="2538"/>
                    </a:cubicBezTo>
                    <a:cubicBezTo>
                      <a:pt x="1028" y="5019"/>
                      <a:pt x="0" y="12162"/>
                      <a:pt x="852" y="20006"/>
                    </a:cubicBezTo>
                    <a:cubicBezTo>
                      <a:pt x="2258" y="20691"/>
                      <a:pt x="4103" y="21076"/>
                      <a:pt x="5871" y="21076"/>
                    </a:cubicBezTo>
                    <a:cubicBezTo>
                      <a:pt x="7855" y="21076"/>
                      <a:pt x="9742" y="20592"/>
                      <a:pt x="10802" y="19505"/>
                    </a:cubicBezTo>
                    <a:cubicBezTo>
                      <a:pt x="11705" y="14041"/>
                      <a:pt x="10451" y="9981"/>
                      <a:pt x="11454" y="7625"/>
                    </a:cubicBezTo>
                    <a:cubicBezTo>
                      <a:pt x="12106" y="6071"/>
                      <a:pt x="11629" y="2487"/>
                      <a:pt x="10802" y="382"/>
                    </a:cubicBezTo>
                    <a:cubicBezTo>
                      <a:pt x="10741" y="239"/>
                      <a:pt x="9429" y="0"/>
                      <a:pt x="78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7" name="Google Shape;2487;p13"/>
              <p:cNvSpPr/>
              <p:nvPr/>
            </p:nvSpPr>
            <p:spPr>
              <a:xfrm>
                <a:off x="6065838" y="1366838"/>
                <a:ext cx="323775" cy="370750"/>
              </a:xfrm>
              <a:custGeom>
                <a:rect b="b" l="l" r="r" t="t"/>
                <a:pathLst>
                  <a:path extrusionOk="0" h="14830" w="12951">
                    <a:moveTo>
                      <a:pt x="9591" y="0"/>
                    </a:moveTo>
                    <a:cubicBezTo>
                      <a:pt x="9354" y="0"/>
                      <a:pt x="9090" y="18"/>
                      <a:pt x="8798" y="54"/>
                    </a:cubicBezTo>
                    <a:cubicBezTo>
                      <a:pt x="8555" y="643"/>
                      <a:pt x="6542" y="1028"/>
                      <a:pt x="4435" y="1028"/>
                    </a:cubicBezTo>
                    <a:cubicBezTo>
                      <a:pt x="3494" y="1028"/>
                      <a:pt x="2534" y="951"/>
                      <a:pt x="1705" y="781"/>
                    </a:cubicBezTo>
                    <a:cubicBezTo>
                      <a:pt x="1" y="2059"/>
                      <a:pt x="627" y="2861"/>
                      <a:pt x="352" y="5844"/>
                    </a:cubicBezTo>
                    <a:cubicBezTo>
                      <a:pt x="151" y="8375"/>
                      <a:pt x="2407" y="10355"/>
                      <a:pt x="702" y="14415"/>
                    </a:cubicBezTo>
                    <a:cubicBezTo>
                      <a:pt x="1452" y="14695"/>
                      <a:pt x="2769" y="14829"/>
                      <a:pt x="4231" y="14829"/>
                    </a:cubicBezTo>
                    <a:cubicBezTo>
                      <a:pt x="7215" y="14829"/>
                      <a:pt x="10807" y="14271"/>
                      <a:pt x="11429" y="13262"/>
                    </a:cubicBezTo>
                    <a:cubicBezTo>
                      <a:pt x="10251" y="12084"/>
                      <a:pt x="9850" y="7974"/>
                      <a:pt x="10527" y="5267"/>
                    </a:cubicBezTo>
                    <a:cubicBezTo>
                      <a:pt x="10995" y="3465"/>
                      <a:pt x="12950" y="0"/>
                      <a:pt x="95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8" name="Google Shape;2488;p13"/>
              <p:cNvSpPr/>
              <p:nvPr/>
            </p:nvSpPr>
            <p:spPr>
              <a:xfrm>
                <a:off x="6061463" y="1067013"/>
                <a:ext cx="261925" cy="244075"/>
              </a:xfrm>
              <a:custGeom>
                <a:rect b="b" l="l" r="r" t="t"/>
                <a:pathLst>
                  <a:path extrusionOk="0" h="9763" w="10477">
                    <a:moveTo>
                      <a:pt x="5885" y="0"/>
                    </a:moveTo>
                    <a:cubicBezTo>
                      <a:pt x="3828" y="0"/>
                      <a:pt x="1743" y="1540"/>
                      <a:pt x="953" y="3826"/>
                    </a:cubicBezTo>
                    <a:cubicBezTo>
                      <a:pt x="0" y="6508"/>
                      <a:pt x="326" y="8964"/>
                      <a:pt x="2682" y="9616"/>
                    </a:cubicBezTo>
                    <a:cubicBezTo>
                      <a:pt x="3057" y="9715"/>
                      <a:pt x="3460" y="9762"/>
                      <a:pt x="3876" y="9762"/>
                    </a:cubicBezTo>
                    <a:cubicBezTo>
                      <a:pt x="6104" y="9762"/>
                      <a:pt x="8722" y="8396"/>
                      <a:pt x="9524" y="6157"/>
                    </a:cubicBezTo>
                    <a:cubicBezTo>
                      <a:pt x="10476" y="3476"/>
                      <a:pt x="9324" y="769"/>
                      <a:pt x="6943" y="142"/>
                    </a:cubicBezTo>
                    <a:cubicBezTo>
                      <a:pt x="6596" y="46"/>
                      <a:pt x="6241" y="0"/>
                      <a:pt x="5885" y="0"/>
                    </a:cubicBezTo>
                    <a:close/>
                  </a:path>
                </a:pathLst>
              </a:custGeom>
              <a:solidFill>
                <a:srgbClr val="FFE3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9" name="Google Shape;2489;p13"/>
              <p:cNvSpPr/>
              <p:nvPr/>
            </p:nvSpPr>
            <p:spPr>
              <a:xfrm>
                <a:off x="5733138" y="1278113"/>
                <a:ext cx="215950" cy="174425"/>
              </a:xfrm>
              <a:custGeom>
                <a:rect b="b" l="l" r="r" t="t"/>
                <a:pathLst>
                  <a:path extrusionOk="0" h="6977" w="8638">
                    <a:moveTo>
                      <a:pt x="942" y="0"/>
                    </a:moveTo>
                    <a:cubicBezTo>
                      <a:pt x="906" y="0"/>
                      <a:pt x="876" y="6"/>
                      <a:pt x="852" y="19"/>
                    </a:cubicBezTo>
                    <a:cubicBezTo>
                      <a:pt x="796" y="16"/>
                      <a:pt x="747" y="15"/>
                      <a:pt x="705" y="15"/>
                    </a:cubicBezTo>
                    <a:cubicBezTo>
                      <a:pt x="346" y="15"/>
                      <a:pt x="421" y="123"/>
                      <a:pt x="376" y="570"/>
                    </a:cubicBezTo>
                    <a:cubicBezTo>
                      <a:pt x="0" y="1322"/>
                      <a:pt x="4963" y="5433"/>
                      <a:pt x="6066" y="6485"/>
                    </a:cubicBezTo>
                    <a:cubicBezTo>
                      <a:pt x="6427" y="6833"/>
                      <a:pt x="6809" y="6976"/>
                      <a:pt x="7148" y="6976"/>
                    </a:cubicBezTo>
                    <a:cubicBezTo>
                      <a:pt x="8033" y="6976"/>
                      <a:pt x="8637" y="6008"/>
                      <a:pt x="7895" y="5157"/>
                    </a:cubicBezTo>
                    <a:cubicBezTo>
                      <a:pt x="6666" y="3760"/>
                      <a:pt x="1848" y="0"/>
                      <a:pt x="942" y="0"/>
                    </a:cubicBezTo>
                    <a:close/>
                  </a:path>
                </a:pathLst>
              </a:custGeom>
              <a:solidFill>
                <a:srgbClr val="FFE3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0" name="Google Shape;2490;p13"/>
              <p:cNvSpPr/>
              <p:nvPr/>
            </p:nvSpPr>
            <p:spPr>
              <a:xfrm>
                <a:off x="5816463" y="1340613"/>
                <a:ext cx="143325" cy="125175"/>
              </a:xfrm>
              <a:custGeom>
                <a:rect b="b" l="l" r="r" t="t"/>
                <a:pathLst>
                  <a:path extrusionOk="0" h="5007" w="5733">
                    <a:moveTo>
                      <a:pt x="1755" y="0"/>
                    </a:moveTo>
                    <a:cubicBezTo>
                      <a:pt x="1078" y="176"/>
                      <a:pt x="176" y="1304"/>
                      <a:pt x="1" y="1705"/>
                    </a:cubicBezTo>
                    <a:cubicBezTo>
                      <a:pt x="527" y="2507"/>
                      <a:pt x="1905" y="4086"/>
                      <a:pt x="3309" y="4762"/>
                    </a:cubicBezTo>
                    <a:cubicBezTo>
                      <a:pt x="3653" y="4932"/>
                      <a:pt x="3956" y="5006"/>
                      <a:pt x="4216" y="5006"/>
                    </a:cubicBezTo>
                    <a:cubicBezTo>
                      <a:pt x="5487" y="5006"/>
                      <a:pt x="5733" y="3230"/>
                      <a:pt x="4838" y="2231"/>
                    </a:cubicBezTo>
                    <a:cubicBezTo>
                      <a:pt x="3910" y="1354"/>
                      <a:pt x="3384" y="928"/>
                      <a:pt x="1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1" name="Google Shape;2491;p13"/>
              <p:cNvSpPr/>
              <p:nvPr/>
            </p:nvSpPr>
            <p:spPr>
              <a:xfrm>
                <a:off x="5868138" y="1383088"/>
                <a:ext cx="299025" cy="101550"/>
              </a:xfrm>
              <a:custGeom>
                <a:rect b="b" l="l" r="r" t="t"/>
                <a:pathLst>
                  <a:path extrusionOk="0" h="4062" w="11961">
                    <a:moveTo>
                      <a:pt x="7626" y="0"/>
                    </a:moveTo>
                    <a:cubicBezTo>
                      <a:pt x="4382" y="0"/>
                      <a:pt x="440" y="905"/>
                      <a:pt x="164" y="1835"/>
                    </a:cubicBezTo>
                    <a:cubicBezTo>
                      <a:pt x="1" y="3130"/>
                      <a:pt x="3455" y="4062"/>
                      <a:pt x="6660" y="4062"/>
                    </a:cubicBezTo>
                    <a:cubicBezTo>
                      <a:pt x="9348" y="4062"/>
                      <a:pt x="11862" y="3406"/>
                      <a:pt x="11919" y="1760"/>
                    </a:cubicBezTo>
                    <a:cubicBezTo>
                      <a:pt x="11961" y="475"/>
                      <a:pt x="9977" y="0"/>
                      <a:pt x="76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2" name="Google Shape;2492;p13"/>
              <p:cNvSpPr/>
              <p:nvPr/>
            </p:nvSpPr>
            <p:spPr>
              <a:xfrm>
                <a:off x="6051438" y="1056038"/>
                <a:ext cx="328975" cy="472125"/>
              </a:xfrm>
              <a:custGeom>
                <a:rect b="b" l="l" r="r" t="t"/>
                <a:pathLst>
                  <a:path extrusionOk="0" h="18885" w="13159">
                    <a:moveTo>
                      <a:pt x="5885" y="1"/>
                    </a:moveTo>
                    <a:cubicBezTo>
                      <a:pt x="5153" y="1"/>
                      <a:pt x="4434" y="158"/>
                      <a:pt x="3810" y="481"/>
                    </a:cubicBezTo>
                    <a:cubicBezTo>
                      <a:pt x="978" y="832"/>
                      <a:pt x="226" y="3188"/>
                      <a:pt x="0" y="5343"/>
                    </a:cubicBezTo>
                    <a:cubicBezTo>
                      <a:pt x="1404" y="6471"/>
                      <a:pt x="3384" y="6245"/>
                      <a:pt x="3559" y="6722"/>
                    </a:cubicBezTo>
                    <a:cubicBezTo>
                      <a:pt x="4486" y="9403"/>
                      <a:pt x="3334" y="14641"/>
                      <a:pt x="2055" y="17047"/>
                    </a:cubicBezTo>
                    <a:cubicBezTo>
                      <a:pt x="2908" y="18211"/>
                      <a:pt x="4765" y="18884"/>
                      <a:pt x="6753" y="18884"/>
                    </a:cubicBezTo>
                    <a:cubicBezTo>
                      <a:pt x="9263" y="18884"/>
                      <a:pt x="11983" y="17810"/>
                      <a:pt x="13158" y="15293"/>
                    </a:cubicBezTo>
                    <a:cubicBezTo>
                      <a:pt x="12131" y="13965"/>
                      <a:pt x="10702" y="3664"/>
                      <a:pt x="10451" y="3012"/>
                    </a:cubicBezTo>
                    <a:cubicBezTo>
                      <a:pt x="9748" y="1045"/>
                      <a:pt x="7770" y="1"/>
                      <a:pt x="58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3" name="Google Shape;2493;p13"/>
              <p:cNvSpPr/>
              <p:nvPr/>
            </p:nvSpPr>
            <p:spPr>
              <a:xfrm>
                <a:off x="5674513" y="1208713"/>
                <a:ext cx="102475" cy="96775"/>
              </a:xfrm>
              <a:custGeom>
                <a:rect b="b" l="l" r="r" t="t"/>
                <a:pathLst>
                  <a:path extrusionOk="0" h="3871" w="4099">
                    <a:moveTo>
                      <a:pt x="1373" y="0"/>
                    </a:moveTo>
                    <a:cubicBezTo>
                      <a:pt x="1095" y="0"/>
                      <a:pt x="1228" y="592"/>
                      <a:pt x="1769" y="1241"/>
                    </a:cubicBezTo>
                    <a:cubicBezTo>
                      <a:pt x="1197" y="751"/>
                      <a:pt x="792" y="523"/>
                      <a:pt x="595" y="523"/>
                    </a:cubicBezTo>
                    <a:cubicBezTo>
                      <a:pt x="309" y="523"/>
                      <a:pt x="465" y="1006"/>
                      <a:pt x="1192" y="1868"/>
                    </a:cubicBezTo>
                    <a:cubicBezTo>
                      <a:pt x="749" y="1502"/>
                      <a:pt x="374" y="1293"/>
                      <a:pt x="209" y="1293"/>
                    </a:cubicBezTo>
                    <a:cubicBezTo>
                      <a:pt x="1" y="1293"/>
                      <a:pt x="126" y="1625"/>
                      <a:pt x="867" y="2394"/>
                    </a:cubicBezTo>
                    <a:cubicBezTo>
                      <a:pt x="1728" y="3315"/>
                      <a:pt x="2737" y="3870"/>
                      <a:pt x="3323" y="3870"/>
                    </a:cubicBezTo>
                    <a:cubicBezTo>
                      <a:pt x="3965" y="3870"/>
                      <a:pt x="4099" y="3203"/>
                      <a:pt x="2972" y="1617"/>
                    </a:cubicBezTo>
                    <a:cubicBezTo>
                      <a:pt x="2142" y="430"/>
                      <a:pt x="1609" y="0"/>
                      <a:pt x="1373" y="0"/>
                    </a:cubicBezTo>
                    <a:close/>
                  </a:path>
                </a:pathLst>
              </a:custGeom>
              <a:solidFill>
                <a:srgbClr val="FFE3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4" name="Google Shape;2494;p13"/>
              <p:cNvSpPr/>
              <p:nvPr/>
            </p:nvSpPr>
            <p:spPr>
              <a:xfrm>
                <a:off x="5744413" y="1223438"/>
                <a:ext cx="18200" cy="48900"/>
              </a:xfrm>
              <a:custGeom>
                <a:rect b="b" l="l" r="r" t="t"/>
                <a:pathLst>
                  <a:path extrusionOk="0" h="1956" w="728">
                    <a:moveTo>
                      <a:pt x="226" y="1"/>
                    </a:moveTo>
                    <a:cubicBezTo>
                      <a:pt x="76" y="1"/>
                      <a:pt x="0" y="803"/>
                      <a:pt x="51" y="1204"/>
                    </a:cubicBezTo>
                    <a:cubicBezTo>
                      <a:pt x="126" y="1630"/>
                      <a:pt x="326" y="1955"/>
                      <a:pt x="477" y="1955"/>
                    </a:cubicBezTo>
                    <a:cubicBezTo>
                      <a:pt x="652" y="1930"/>
                      <a:pt x="727" y="1605"/>
                      <a:pt x="652" y="1204"/>
                    </a:cubicBezTo>
                    <a:cubicBezTo>
                      <a:pt x="577" y="778"/>
                      <a:pt x="401" y="1"/>
                      <a:pt x="226" y="1"/>
                    </a:cubicBezTo>
                    <a:close/>
                  </a:path>
                </a:pathLst>
              </a:custGeom>
              <a:solidFill>
                <a:srgbClr val="FFE3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5" name="Google Shape;2495;p13"/>
              <p:cNvSpPr/>
              <p:nvPr/>
            </p:nvSpPr>
            <p:spPr>
              <a:xfrm>
                <a:off x="6123488" y="1205863"/>
                <a:ext cx="35100" cy="48950"/>
              </a:xfrm>
              <a:custGeom>
                <a:rect b="b" l="l" r="r" t="t"/>
                <a:pathLst>
                  <a:path extrusionOk="0" h="1958" w="1404">
                    <a:moveTo>
                      <a:pt x="723" y="1"/>
                    </a:moveTo>
                    <a:cubicBezTo>
                      <a:pt x="383" y="1"/>
                      <a:pt x="74" y="418"/>
                      <a:pt x="25" y="929"/>
                    </a:cubicBezTo>
                    <a:cubicBezTo>
                      <a:pt x="0" y="1481"/>
                      <a:pt x="276" y="1932"/>
                      <a:pt x="627" y="1957"/>
                    </a:cubicBezTo>
                    <a:cubicBezTo>
                      <a:pt x="638" y="1957"/>
                      <a:pt x="648" y="1958"/>
                      <a:pt x="659" y="1958"/>
                    </a:cubicBezTo>
                    <a:cubicBezTo>
                      <a:pt x="1021" y="1958"/>
                      <a:pt x="1329" y="1540"/>
                      <a:pt x="1354" y="1004"/>
                    </a:cubicBezTo>
                    <a:cubicBezTo>
                      <a:pt x="1404" y="478"/>
                      <a:pt x="1128" y="27"/>
                      <a:pt x="752" y="2"/>
                    </a:cubicBezTo>
                    <a:cubicBezTo>
                      <a:pt x="742" y="1"/>
                      <a:pt x="733" y="1"/>
                      <a:pt x="723" y="1"/>
                    </a:cubicBezTo>
                    <a:close/>
                  </a:path>
                </a:pathLst>
              </a:custGeom>
              <a:solidFill>
                <a:srgbClr val="FFE3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9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00" name="Google Shape;2500;p49"/>
          <p:cNvGraphicFramePr/>
          <p:nvPr/>
        </p:nvGraphicFramePr>
        <p:xfrm>
          <a:off x="462936" y="1030428"/>
          <a:ext cx="3000000" cy="300000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B6B2DD"/>
                    </a:gs>
                    <a:gs pos="35000">
                      <a:srgbClr val="CCC9E6"/>
                    </a:gs>
                    <a:gs pos="100000">
                      <a:srgbClr val="ECE9F7"/>
                    </a:gs>
                  </a:gsLst>
                  <a:lin ang="16200000" scaled="0"/>
                </a:gradFill>
                <a:tableStyleId>{2D7321B8-4DA1-41B7-8DFC-D0FE1CABCDB4}</a:tableStyleId>
              </a:tblPr>
              <a:tblGrid>
                <a:gridCol w="1458150"/>
                <a:gridCol w="1354975"/>
                <a:gridCol w="1308050"/>
                <a:gridCol w="1221650"/>
                <a:gridCol w="1221650"/>
                <a:gridCol w="1139525"/>
              </a:tblGrid>
              <a:tr h="524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i="0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Model</a:t>
                      </a:r>
                      <a:endParaRPr b="1" i="0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3650" marB="43650" marR="87300" marL="87300" anchor="ctr">
                    <a:solidFill>
                      <a:srgbClr val="5654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i="0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 (%)</a:t>
                      </a:r>
                      <a:endParaRPr b="1" i="0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3650" marB="43650" marR="87300" marL="87300" anchor="ctr">
                    <a:solidFill>
                      <a:srgbClr val="5654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i="0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 (%) </a:t>
                      </a:r>
                      <a:endParaRPr b="1" i="0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3650" marB="43650" marR="87300" marL="87300" anchor="ctr">
                    <a:solidFill>
                      <a:srgbClr val="5654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i="0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Recall (%)</a:t>
                      </a:r>
                      <a:endParaRPr b="1" i="0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3650" marB="43650" marR="87300" marL="87300" anchor="ctr">
                    <a:solidFill>
                      <a:srgbClr val="5654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i="0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AUC(%)</a:t>
                      </a:r>
                      <a:endParaRPr b="1" i="0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3650" marB="43650" marR="87300" marL="87300" anchor="ctr">
                    <a:solidFill>
                      <a:srgbClr val="5654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i="0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F1(%)</a:t>
                      </a:r>
                      <a:endParaRPr b="1" i="0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3650" marB="43650" marR="87300" marL="87300" anchor="ctr">
                    <a:solidFill>
                      <a:srgbClr val="56548C"/>
                    </a:solidFill>
                  </a:tcPr>
                </a:tc>
              </a:tr>
              <a:tr h="536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Logistic Regression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3650" marB="43650" marR="87300" marL="87300" anchor="ctr">
                    <a:solidFill>
                      <a:srgbClr val="B0AC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2D205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86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700" marB="12700" marR="19050" marL="19050" anchor="ctr">
                    <a:solidFill>
                      <a:srgbClr val="B0AC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2D205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51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700" marB="12700" marR="19050" marL="19050" anchor="ctr">
                    <a:solidFill>
                      <a:srgbClr val="B0AC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2D205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80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700" marB="12700" marR="19050" marL="19050" anchor="ctr">
                    <a:solidFill>
                      <a:srgbClr val="B0AC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2D205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83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700" marB="12700" marR="19050" marL="19050" anchor="ctr">
                    <a:solidFill>
                      <a:srgbClr val="B0AC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2D205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62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700" marB="12700" marR="19050" marL="19050" anchor="ctr">
                    <a:solidFill>
                      <a:srgbClr val="B0ACC9"/>
                    </a:solidFill>
                  </a:tcPr>
                </a:tc>
              </a:tr>
              <a:tr h="536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i="0" lang="en" sz="1300" u="none" cap="none" strike="noStrike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Decision Tree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3650" marB="43650" marR="87300" marL="87300" anchor="ctr">
                    <a:solidFill>
                      <a:srgbClr val="ECE6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2D205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84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700" marB="12700" marR="19050" marL="19050" anchor="ctr">
                    <a:solidFill>
                      <a:srgbClr val="ECE6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2D205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47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700" marB="12700" marR="19050" marL="19050" anchor="ctr">
                    <a:solidFill>
                      <a:srgbClr val="ECE6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2D205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62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700" marB="12700" marR="19050" marL="19050" anchor="ctr">
                    <a:solidFill>
                      <a:srgbClr val="ECE6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2D205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74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700" marB="12700" marR="19050" marL="19050" anchor="ctr">
                    <a:solidFill>
                      <a:srgbClr val="ECE6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2D205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53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700" marB="12700" marR="19050" marL="19050" anchor="ctr">
                    <a:solidFill>
                      <a:srgbClr val="ECE6F1"/>
                    </a:solidFill>
                  </a:tcPr>
                </a:tc>
              </a:tr>
              <a:tr h="536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i="0" lang="en" sz="1300" u="none" cap="none" strike="noStrike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Random Forest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3650" marB="43650" marR="87300" marL="87300" anchor="ctr">
                    <a:solidFill>
                      <a:srgbClr val="B0AC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2D205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86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700" marB="12700" marR="19050" marL="19050" anchor="ctr">
                    <a:solidFill>
                      <a:srgbClr val="B0AC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2D205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53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700" marB="12700" marR="19050" marL="19050" anchor="ctr">
                    <a:solidFill>
                      <a:srgbClr val="B0AC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2D205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700" marB="12700" marR="19050" marL="19050" anchor="ctr">
                    <a:solidFill>
                      <a:srgbClr val="B0AC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2D205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79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700" marB="12700" marR="19050" marL="19050" anchor="ctr">
                    <a:solidFill>
                      <a:srgbClr val="B0AC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2D205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60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700" marB="12700" marR="19050" marL="19050" anchor="ctr">
                    <a:solidFill>
                      <a:srgbClr val="B0ACC9"/>
                    </a:solidFill>
                  </a:tcPr>
                </a:tc>
              </a:tr>
              <a:tr h="53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i="0" lang="en" sz="1300" u="none" cap="none" strike="noStrike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Adaboost</a:t>
                      </a:r>
                      <a:endParaRPr b="1" i="0" sz="1300" u="none" cap="none" strike="noStrike">
                        <a:solidFill>
                          <a:srgbClr val="20124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3650" marB="43650" marR="87300" marL="87300" anchor="ctr">
                    <a:solidFill>
                      <a:srgbClr val="ECE6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2D205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87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700" marB="12700" marR="19050" marL="19050" anchor="ctr">
                    <a:solidFill>
                      <a:srgbClr val="ECE6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2D205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53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700" marB="12700" marR="19050" marL="19050" anchor="ctr">
                    <a:solidFill>
                      <a:srgbClr val="ECE6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2D205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79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700" marB="12700" marR="19050" marL="19050" anchor="ctr">
                    <a:solidFill>
                      <a:srgbClr val="ECE6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2D205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83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700" marB="12700" marR="19050" marL="19050" anchor="ctr">
                    <a:solidFill>
                      <a:srgbClr val="ECE6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2D205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64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700" marB="12700" marR="19050" marL="19050" anchor="ctr">
                    <a:solidFill>
                      <a:srgbClr val="ECE6F1"/>
                    </a:solidFill>
                  </a:tcPr>
                </a:tc>
              </a:tr>
              <a:tr h="53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i="0" lang="en" sz="1300" u="none" cap="none" strike="noStrike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XGB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3650" marB="43650" marR="87300" marL="87300" anchor="ctr">
                    <a:solidFill>
                      <a:srgbClr val="B0AC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2D205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87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700" marB="12700" marR="19050" marL="19050" anchor="ctr">
                    <a:solidFill>
                      <a:srgbClr val="B0AC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2D205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56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700" marB="12700" marR="19050" marL="19050" anchor="ctr">
                    <a:solidFill>
                      <a:srgbClr val="B0AC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2D205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63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700" marB="12700" marR="19050" marL="19050" anchor="ctr">
                    <a:solidFill>
                      <a:srgbClr val="B0AC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2D205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77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700" marB="12700" marR="19050" marL="19050" anchor="ctr">
                    <a:solidFill>
                      <a:srgbClr val="B0AC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2D205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59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700" marB="12700" marR="19050" marL="19050" anchor="ctr">
                    <a:solidFill>
                      <a:srgbClr val="B0ACC9"/>
                    </a:solidFill>
                  </a:tcPr>
                </a:tc>
              </a:tr>
            </a:tbl>
          </a:graphicData>
        </a:graphic>
      </p:graphicFrame>
      <p:sp>
        <p:nvSpPr>
          <p:cNvPr id="2501" name="Google Shape;2501;p49"/>
          <p:cNvSpPr/>
          <p:nvPr/>
        </p:nvSpPr>
        <p:spPr>
          <a:xfrm>
            <a:off x="299737" y="1542432"/>
            <a:ext cx="7996844" cy="54032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2" name="Google Shape;2502;p49"/>
          <p:cNvSpPr txBox="1"/>
          <p:nvPr/>
        </p:nvSpPr>
        <p:spPr>
          <a:xfrm>
            <a:off x="462936" y="475586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</a:pPr>
            <a:br>
              <a:rPr b="0" i="0" lang="en" sz="3000" u="none" cap="none" strike="noStrike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rPr>
            </a:br>
            <a:r>
              <a:rPr b="0" i="0" lang="en" sz="3000" u="none" cap="none" strike="noStrike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MODELING</a:t>
            </a:r>
            <a:br>
              <a:rPr b="0" i="0" lang="en" sz="3000" u="none" cap="none" strike="noStrike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</a:br>
            <a:endParaRPr b="0" i="0" sz="3000" u="none" cap="none" strike="noStrike">
              <a:solidFill>
                <a:schemeClr val="lt1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6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p14"/>
          <p:cNvSpPr txBox="1"/>
          <p:nvPr>
            <p:ph idx="8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508" name="Google Shape;2508;p14"/>
          <p:cNvSpPr txBox="1"/>
          <p:nvPr/>
        </p:nvSpPr>
        <p:spPr>
          <a:xfrm>
            <a:off x="462936" y="551786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</a:pPr>
            <a:br>
              <a:rPr b="0" i="0" lang="en" sz="3000" u="none" cap="none" strike="noStrike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rPr>
            </a:br>
            <a:r>
              <a:rPr b="0" i="0" lang="en" sz="3000" u="none" cap="none" strike="noStrik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TUNING </a:t>
            </a:r>
            <a:r>
              <a:rPr b="0" i="0" lang="en" sz="3000" u="none" cap="none" strike="noStrike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HYPERPARAMETERS</a:t>
            </a:r>
            <a:br>
              <a:rPr b="0" i="0" lang="en" sz="3000" u="none" cap="none" strike="noStrike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</a:br>
            <a:endParaRPr b="0" i="0" sz="3000" u="none" cap="none" strike="noStrike">
              <a:solidFill>
                <a:schemeClr val="lt1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sp>
        <p:nvSpPr>
          <p:cNvPr id="2509" name="Google Shape;2509;p14"/>
          <p:cNvSpPr txBox="1"/>
          <p:nvPr/>
        </p:nvSpPr>
        <p:spPr>
          <a:xfrm>
            <a:off x="952500" y="2820325"/>
            <a:ext cx="6056700" cy="133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Inisiasi model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logres = LogisticRegression(random_state=42) # Init Logres dengan Gridsearch, cross validation = 5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lr_tuned = RandomizedSearchCV(logres, hyperparameters, cv=5, random_state=42, scoring='recall')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510" name="Google Shape;2510;p14"/>
          <p:cNvGraphicFramePr/>
          <p:nvPr/>
        </p:nvGraphicFramePr>
        <p:xfrm>
          <a:off x="952500" y="142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{2D7321B8-4DA1-41B7-8DFC-D0FE1CABCDB4}</a:tableStyleId>
              </a:tblPr>
              <a:tblGrid>
                <a:gridCol w="2965100"/>
                <a:gridCol w="2965100"/>
              </a:tblGrid>
              <a:tr h="33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Solver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Newton-cg, lbfgs, liblinear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3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Penalty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L2, l1, elasticnet, none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51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100, 10, 1.0, 0.1, 0.01, 0.001, 0.0001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4" name="Shape 2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5" name="Google Shape;2515;p7"/>
          <p:cNvSpPr txBox="1"/>
          <p:nvPr/>
        </p:nvSpPr>
        <p:spPr>
          <a:xfrm>
            <a:off x="391785" y="817949"/>
            <a:ext cx="7775150" cy="457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verpass Black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AFTER TUNING HYPERPARAMETER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6" name="Google Shape;2516;p7"/>
          <p:cNvSpPr txBox="1"/>
          <p:nvPr/>
        </p:nvSpPr>
        <p:spPr>
          <a:xfrm>
            <a:off x="462936" y="538961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</a:pPr>
            <a:br>
              <a:rPr b="0" i="0" lang="en" sz="3000" u="none" cap="none" strike="noStrike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rPr>
            </a:br>
            <a:r>
              <a:rPr b="0" i="0" lang="en" sz="3000" u="none" cap="none" strike="noStrik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BEST </a:t>
            </a:r>
            <a:r>
              <a:rPr b="0" i="0" lang="en" sz="3000" u="none" cap="none" strike="noStrike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MODEL</a:t>
            </a:r>
            <a:br>
              <a:rPr b="0" i="0" lang="en" sz="3000" u="none" cap="none" strike="noStrike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</a:br>
            <a:endParaRPr b="0" i="0" sz="3000" u="none" cap="none" strike="noStrike">
              <a:solidFill>
                <a:schemeClr val="lt1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graphicFrame>
        <p:nvGraphicFramePr>
          <p:cNvPr id="2517" name="Google Shape;2517;p7"/>
          <p:cNvGraphicFramePr/>
          <p:nvPr/>
        </p:nvGraphicFramePr>
        <p:xfrm>
          <a:off x="2636359" y="1221214"/>
          <a:ext cx="3000000" cy="300000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B6B2DD"/>
                    </a:gs>
                    <a:gs pos="35000">
                      <a:srgbClr val="CCC9E6"/>
                    </a:gs>
                    <a:gs pos="100000">
                      <a:srgbClr val="ECE9F7"/>
                    </a:gs>
                  </a:gsLst>
                  <a:lin ang="16200000" scaled="0"/>
                </a:gradFill>
                <a:tableStyleId>{2D7321B8-4DA1-41B7-8DFC-D0FE1CABCDB4}</a:tableStyleId>
              </a:tblPr>
              <a:tblGrid>
                <a:gridCol w="1454775"/>
                <a:gridCol w="1359100"/>
                <a:gridCol w="1305650"/>
              </a:tblGrid>
              <a:tr h="524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i="0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Metrics</a:t>
                      </a:r>
                      <a:endParaRPr b="1" i="0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3650" marB="43650" marR="87300" marL="87300" anchor="ctr">
                    <a:solidFill>
                      <a:srgbClr val="5654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i="0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Before Tuning (%)</a:t>
                      </a:r>
                      <a:endParaRPr b="1" i="0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3650" marB="43650" marR="87300" marL="87300" anchor="ctr">
                    <a:solidFill>
                      <a:srgbClr val="5654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i="0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After Tuning (%) </a:t>
                      </a:r>
                      <a:endParaRPr b="1" i="0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3650" marB="43650" marR="87300" marL="87300" anchor="ctr">
                    <a:solidFill>
                      <a:srgbClr val="56548C"/>
                    </a:solidFill>
                  </a:tcPr>
                </a:tc>
              </a:tr>
              <a:tr h="536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Accuracy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3650" marB="43650" marR="87300" marL="87300" anchor="ctr">
                    <a:solidFill>
                      <a:srgbClr val="B0AC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2D205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86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700" marB="12700" marR="19050" marL="19050" anchor="ctr">
                    <a:solidFill>
                      <a:srgbClr val="B0AC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2D205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86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700" marB="12700" marR="19050" marL="19050" anchor="ctr">
                    <a:solidFill>
                      <a:srgbClr val="B0ACC9"/>
                    </a:solidFill>
                  </a:tcPr>
                </a:tc>
              </a:tr>
              <a:tr h="536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i="0" lang="en" sz="1300" u="none" cap="none" strike="noStrike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Precision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3650" marB="43650" marR="87300" marL="87300" anchor="ctr">
                    <a:solidFill>
                      <a:srgbClr val="ECE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2D205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51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700" marB="12700" marR="19050" marL="19050" anchor="ctr">
                    <a:solidFill>
                      <a:srgbClr val="ECE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2D205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51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700" marB="12700" marR="19050" marL="19050" anchor="ctr">
                    <a:solidFill>
                      <a:srgbClr val="ECE6F2"/>
                    </a:solidFill>
                  </a:tcPr>
                </a:tc>
              </a:tr>
              <a:tr h="536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i="0" lang="en" sz="1300" u="none" cap="none" strike="noStrike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Recall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3650" marB="43650" marR="87300" marL="87300" anchor="ctr">
                    <a:solidFill>
                      <a:srgbClr val="B0AC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2D205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80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700" marB="12700" marR="19050" marL="19050" anchor="ctr">
                    <a:solidFill>
                      <a:srgbClr val="B0AC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2D205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80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700" marB="12700" marR="19050" marL="19050" anchor="ctr">
                    <a:solidFill>
                      <a:srgbClr val="B0ACC9"/>
                    </a:solidFill>
                  </a:tcPr>
                </a:tc>
              </a:tr>
              <a:tr h="53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i="0" lang="en" sz="1300" u="none" cap="none" strike="noStrike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AUC</a:t>
                      </a:r>
                      <a:endParaRPr b="1" i="0" sz="1300" u="none" cap="none" strike="noStrike">
                        <a:solidFill>
                          <a:srgbClr val="20124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3650" marB="43650" marR="87300" marL="87300" anchor="ctr">
                    <a:solidFill>
                      <a:srgbClr val="ECE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2D205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83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700" marB="12700" marR="19050" marL="19050" anchor="ctr">
                    <a:solidFill>
                      <a:srgbClr val="ECE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2D205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83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700" marB="12700" marR="19050" marL="19050" anchor="ctr">
                    <a:solidFill>
                      <a:srgbClr val="ECE6F2"/>
                    </a:solidFill>
                  </a:tcPr>
                </a:tc>
              </a:tr>
              <a:tr h="53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i="0" lang="en" sz="1300" u="none" cap="none" strike="noStrike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F1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3650" marB="43650" marR="87300" marL="87300" anchor="ctr">
                    <a:solidFill>
                      <a:srgbClr val="B0AC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2D205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62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700" marB="12700" marR="19050" marL="19050" anchor="ctr">
                    <a:solidFill>
                      <a:srgbClr val="B0AC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2D205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62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700" marB="12700" marR="19050" marL="19050" anchor="ctr">
                    <a:solidFill>
                      <a:srgbClr val="B0ACC9"/>
                    </a:solidFill>
                  </a:tcPr>
                </a:tc>
              </a:tr>
            </a:tbl>
          </a:graphicData>
        </a:graphic>
      </p:graphicFrame>
      <p:sp>
        <p:nvSpPr>
          <p:cNvPr id="2518" name="Google Shape;2518;p7"/>
          <p:cNvSpPr txBox="1"/>
          <p:nvPr/>
        </p:nvSpPr>
        <p:spPr>
          <a:xfrm>
            <a:off x="3449779" y="4570576"/>
            <a:ext cx="5913257" cy="10944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3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Random State = 42, C = 100, Solver = newton-cg</a:t>
            </a:r>
            <a:r>
              <a:rPr b="1" i="0" lang="en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9" name="Google Shape;2519;p7"/>
          <p:cNvSpPr/>
          <p:nvPr/>
        </p:nvSpPr>
        <p:spPr>
          <a:xfrm>
            <a:off x="885524" y="4638937"/>
            <a:ext cx="1982367" cy="287439"/>
          </a:xfrm>
          <a:prstGeom prst="round2DiagRect">
            <a:avLst>
              <a:gd fmla="val 50000" name="adj1"/>
              <a:gd fmla="val 7312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Best Params</a:t>
            </a:r>
            <a:endParaRPr b="1" i="0" sz="14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20" name="Google Shape;2520;p7"/>
          <p:cNvCxnSpPr>
            <a:stCxn id="2519" idx="0"/>
          </p:cNvCxnSpPr>
          <p:nvPr/>
        </p:nvCxnSpPr>
        <p:spPr>
          <a:xfrm>
            <a:off x="2867891" y="4782657"/>
            <a:ext cx="648300" cy="0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21" name="Google Shape;2521;p7"/>
          <p:cNvSpPr txBox="1"/>
          <p:nvPr/>
        </p:nvSpPr>
        <p:spPr>
          <a:xfrm>
            <a:off x="462936" y="551786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</a:pPr>
            <a:br>
              <a:rPr b="0" i="0" lang="en" sz="3000" u="none" cap="none" strike="noStrike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rPr>
            </a:br>
            <a:r>
              <a:rPr b="0" i="0" lang="en" sz="3000" u="none" cap="none" strike="noStrik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BEST </a:t>
            </a:r>
            <a:r>
              <a:rPr b="0" i="0" lang="en" sz="3000" u="none" cap="none" strike="noStrike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MODEL</a:t>
            </a:r>
            <a:br>
              <a:rPr b="0" i="0" lang="en" sz="3000" u="none" cap="none" strike="noStrike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</a:br>
            <a:endParaRPr b="0" i="0" sz="3000" u="none" cap="none" strike="noStrike">
              <a:solidFill>
                <a:schemeClr val="lt1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sp>
        <p:nvSpPr>
          <p:cNvPr id="2522" name="Google Shape;2522;p7"/>
          <p:cNvSpPr txBox="1"/>
          <p:nvPr/>
        </p:nvSpPr>
        <p:spPr>
          <a:xfrm>
            <a:off x="462936" y="1221065"/>
            <a:ext cx="1831321" cy="8309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71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Hasil tuning model LOGISTIC REGRESSION. </a:t>
            </a:r>
            <a:endParaRPr b="0" i="0" sz="1400" u="none" cap="none" strike="noStrike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6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p20"/>
          <p:cNvSpPr txBox="1"/>
          <p:nvPr/>
        </p:nvSpPr>
        <p:spPr>
          <a:xfrm>
            <a:off x="607586" y="543374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</a:pPr>
            <a:br>
              <a:rPr b="0" i="0" lang="en" sz="3000" u="none" cap="none" strike="noStrike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rPr>
            </a:br>
            <a:r>
              <a:rPr b="0" i="0" lang="en" sz="3000" u="none" cap="none" strike="noStrik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FEATURE </a:t>
            </a:r>
            <a:r>
              <a:rPr b="0" i="0" lang="en" sz="3000" u="none" cap="none" strike="noStrike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IMPORTANCE</a:t>
            </a:r>
            <a:br>
              <a:rPr b="0" i="0" lang="en" sz="3000" u="none" cap="none" strike="noStrike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</a:br>
            <a:endParaRPr b="0" i="0" sz="3000" u="none" cap="none" strike="noStrike">
              <a:solidFill>
                <a:schemeClr val="lt1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pic>
        <p:nvPicPr>
          <p:cNvPr id="2528" name="Google Shape;25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300" y="1108549"/>
            <a:ext cx="5509173" cy="2926402"/>
          </a:xfrm>
          <a:prstGeom prst="rect">
            <a:avLst/>
          </a:prstGeom>
          <a:noFill/>
          <a:ln>
            <a:noFill/>
          </a:ln>
        </p:spPr>
      </p:pic>
      <p:sp>
        <p:nvSpPr>
          <p:cNvPr id="2529" name="Google Shape;2529;p20"/>
          <p:cNvSpPr txBox="1"/>
          <p:nvPr/>
        </p:nvSpPr>
        <p:spPr>
          <a:xfrm>
            <a:off x="5932379" y="1316209"/>
            <a:ext cx="2725952" cy="25110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log_PageValues </a:t>
            </a:r>
            <a:r>
              <a:rPr b="0" i="0" lang="en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merupakan feature tertinggi dalam model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524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413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•"/>
            </a:pPr>
            <a:r>
              <a:rPr b="0" i="0" lang="en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7 feature lainnya memiliki korelasi yang cukup tinggi</a:t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0" name="Google Shape;2530;p20"/>
          <p:cNvSpPr/>
          <p:nvPr/>
        </p:nvSpPr>
        <p:spPr>
          <a:xfrm>
            <a:off x="351300" y="1316200"/>
            <a:ext cx="5509200" cy="1834200"/>
          </a:xfrm>
          <a:prstGeom prst="rect">
            <a:avLst/>
          </a:prstGeom>
          <a:noFill/>
          <a:ln cap="flat" cmpd="sng" w="25400">
            <a:solidFill>
              <a:srgbClr val="9C49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4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p38"/>
          <p:cNvSpPr txBox="1"/>
          <p:nvPr>
            <p:ph idx="8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2536" name="Google Shape;2536;p38"/>
          <p:cNvGraphicFramePr/>
          <p:nvPr/>
        </p:nvGraphicFramePr>
        <p:xfrm>
          <a:off x="607585" y="10833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{2D7321B8-4DA1-41B7-8DFC-D0FE1CABCDB4}</a:tableStyleId>
              </a:tblPr>
              <a:tblGrid>
                <a:gridCol w="902150"/>
                <a:gridCol w="1345750"/>
                <a:gridCol w="1345750"/>
              </a:tblGrid>
              <a:tr h="51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Metrics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025" marB="40025" marR="80025" marL="80025" anchor="ctr">
                    <a:solidFill>
                      <a:srgbClr val="5654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Tuned Logres Before Iteration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025" marB="40025" marR="80025" marL="80025" anchor="ctr">
                    <a:solidFill>
                      <a:srgbClr val="5654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" sz="1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Tuned Logres After Iteration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025" marB="40025" marR="80025" marL="80025" anchor="ctr">
                    <a:solidFill>
                      <a:srgbClr val="56548C"/>
                    </a:solidFill>
                  </a:tcPr>
                </a:tc>
              </a:tr>
              <a:tr h="53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2D205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Accuracy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0025" marB="40025" marR="80025" marL="80025" anchor="ctr">
                    <a:solidFill>
                      <a:srgbClr val="B0AC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2D205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86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0025" marB="40025" marR="80025" marL="80025" anchor="ctr">
                    <a:solidFill>
                      <a:srgbClr val="B0AC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2D205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84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0025" marB="40025" marR="80025" marL="80025" anchor="ctr">
                    <a:solidFill>
                      <a:srgbClr val="B0ACC9"/>
                    </a:solidFill>
                  </a:tcPr>
                </a:tc>
              </a:tr>
              <a:tr h="594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2D205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Precision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0025" marB="40025" marR="80025" marL="80025" anchor="ctr">
                    <a:solidFill>
                      <a:srgbClr val="ECE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2D205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51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0025" marB="40025" marR="80025" marL="80025" anchor="ctr">
                    <a:solidFill>
                      <a:srgbClr val="ECE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2D205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85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0025" marB="40025" marR="80025" marL="80025" anchor="ctr">
                    <a:solidFill>
                      <a:srgbClr val="ECE6F2"/>
                    </a:solidFill>
                  </a:tcPr>
                </a:tc>
              </a:tr>
              <a:tr h="350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2D205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Recall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0025" marB="40025" marR="80025" marL="80025" anchor="ctr">
                    <a:solidFill>
                      <a:srgbClr val="B0AC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2D205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80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0025" marB="40025" marR="80025" marL="80025" anchor="ctr">
                    <a:solidFill>
                      <a:srgbClr val="B0AC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2D205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82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0025" marB="40025" marR="80025" marL="80025" anchor="ctr">
                    <a:solidFill>
                      <a:srgbClr val="B0ACC9"/>
                    </a:solidFill>
                  </a:tcPr>
                </a:tc>
              </a:tr>
            </a:tbl>
          </a:graphicData>
        </a:graphic>
      </p:graphicFrame>
      <p:sp>
        <p:nvSpPr>
          <p:cNvPr id="2537" name="Google Shape;2537;p38"/>
          <p:cNvSpPr txBox="1"/>
          <p:nvPr/>
        </p:nvSpPr>
        <p:spPr>
          <a:xfrm>
            <a:off x="607586" y="543374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</a:pPr>
            <a:br>
              <a:rPr b="0" i="0" lang="en" sz="3000" u="none" cap="none" strike="noStrike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rPr>
            </a:br>
            <a:r>
              <a:rPr b="0" i="0" lang="en" sz="3000" u="none" cap="none" strike="noStrik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FEATURE </a:t>
            </a:r>
            <a:r>
              <a:rPr b="0" i="0" lang="en" sz="3000" u="none" cap="none" strike="noStrike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SELECTION</a:t>
            </a:r>
            <a:br>
              <a:rPr b="0" i="0" lang="en" sz="3000" u="none" cap="none" strike="noStrike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</a:br>
            <a:endParaRPr b="0" i="0" sz="3000" u="none" cap="none" strike="noStrike">
              <a:solidFill>
                <a:schemeClr val="lt1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pic>
        <p:nvPicPr>
          <p:cNvPr id="2538" name="Google Shape;253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9586" y="1011922"/>
            <a:ext cx="3920372" cy="3205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2" name="Shape 2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3" name="Google Shape;2543;p42"/>
          <p:cNvSpPr txBox="1"/>
          <p:nvPr>
            <p:ph idx="8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544" name="Google Shape;254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172" y="996700"/>
            <a:ext cx="4557699" cy="3925660"/>
          </a:xfrm>
          <a:prstGeom prst="rect">
            <a:avLst/>
          </a:prstGeom>
          <a:noFill/>
          <a:ln>
            <a:noFill/>
          </a:ln>
        </p:spPr>
      </p:pic>
      <p:sp>
        <p:nvSpPr>
          <p:cNvPr id="2545" name="Google Shape;2545;p42"/>
          <p:cNvSpPr txBox="1"/>
          <p:nvPr/>
        </p:nvSpPr>
        <p:spPr>
          <a:xfrm>
            <a:off x="607586" y="543374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</a:pPr>
            <a:br>
              <a:rPr b="0" i="0" lang="en" sz="3000" u="none" cap="none" strike="noStrike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rPr>
            </a:br>
            <a:r>
              <a:rPr b="0" i="0" lang="en" sz="3000" u="none" cap="none" strike="noStrik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RESULT </a:t>
            </a:r>
            <a:r>
              <a:rPr b="0" i="0" lang="en" sz="3000" u="none" cap="none" strike="noStrike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MODELLING</a:t>
            </a:r>
            <a:br>
              <a:rPr b="0" i="0" lang="en" sz="3000" u="none" cap="none" strike="noStrike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</a:br>
            <a:endParaRPr b="0" i="0" sz="3000" u="none" cap="none" strike="noStrike">
              <a:solidFill>
                <a:schemeClr val="lt1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sp>
        <p:nvSpPr>
          <p:cNvPr id="2546" name="Google Shape;2546;p42"/>
          <p:cNvSpPr txBox="1"/>
          <p:nvPr/>
        </p:nvSpPr>
        <p:spPr>
          <a:xfrm>
            <a:off x="5149425" y="1116150"/>
            <a:ext cx="33486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-"/>
            </a:pP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jumlah visitor yang convert mengalami kenaikan sebesar 1298 (75%)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33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Asumsi </a:t>
            </a:r>
            <a:r>
              <a:rPr b="1" lang="en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profit</a:t>
            </a:r>
            <a:r>
              <a:rPr lang="en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 e-Commerce :</a:t>
            </a:r>
            <a:endParaRPr/>
          </a:p>
          <a:p>
            <a:pPr indent="0" lvl="0" marL="1333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Rp. 500 M/bulan</a:t>
            </a:r>
            <a:endParaRPr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3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547" name="Google Shape;2547;p42"/>
          <p:cNvGraphicFramePr/>
          <p:nvPr/>
        </p:nvGraphicFramePr>
        <p:xfrm>
          <a:off x="5293544" y="29537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{AE73F147-82E5-4782-A198-9B069B193AAC}</a:tableStyleId>
              </a:tblPr>
              <a:tblGrid>
                <a:gridCol w="785725"/>
                <a:gridCol w="1363675"/>
                <a:gridCol w="980325"/>
              </a:tblGrid>
              <a:tr h="40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8975" marB="38975" marR="77975" marL="7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Profit/</a:t>
                      </a:r>
                      <a:r>
                        <a:rPr lang="en" sz="1200"/>
                        <a:t>bulan</a:t>
                      </a:r>
                      <a:endParaRPr sz="1200" u="none" cap="none" strike="noStrike"/>
                    </a:p>
                  </a:txBody>
                  <a:tcPr marT="38975" marB="38975" marR="77975" marL="7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CvR</a:t>
                      </a:r>
                      <a:endParaRPr/>
                    </a:p>
                  </a:txBody>
                  <a:tcPr marT="38975" marB="38975" marR="77975" marL="77975" anchor="ctr"/>
                </a:tc>
              </a:tr>
              <a:tr h="44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2D2058"/>
                          </a:solidFill>
                        </a:rPr>
                        <a:t>Before</a:t>
                      </a:r>
                      <a:endParaRPr b="1"/>
                    </a:p>
                  </a:txBody>
                  <a:tcPr marT="38975" marB="38975" marR="77975" marL="7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2D2058"/>
                          </a:solidFill>
                        </a:rPr>
                        <a:t>Rp.</a:t>
                      </a:r>
                      <a:r>
                        <a:rPr lang="en" sz="1200">
                          <a:solidFill>
                            <a:srgbClr val="2D2058"/>
                          </a:solidFill>
                        </a:rPr>
                        <a:t>500 M</a:t>
                      </a:r>
                      <a:endParaRPr/>
                    </a:p>
                  </a:txBody>
                  <a:tcPr marT="38975" marB="38975" marR="77975" marL="7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2D2058"/>
                          </a:solidFill>
                        </a:rPr>
                        <a:t>15%</a:t>
                      </a:r>
                      <a:endParaRPr/>
                    </a:p>
                  </a:txBody>
                  <a:tcPr marT="38975" marB="38975" marR="77975" marL="77975" anchor="ctr"/>
                </a:tc>
              </a:tr>
              <a:tr h="408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2D2058"/>
                          </a:solidFill>
                        </a:rPr>
                        <a:t>After</a:t>
                      </a:r>
                      <a:endParaRPr b="1"/>
                    </a:p>
                  </a:txBody>
                  <a:tcPr marT="38975" marB="38975" marR="77975" marL="7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2D2058"/>
                          </a:solidFill>
                        </a:rPr>
                        <a:t>Rp.875</a:t>
                      </a:r>
                      <a:r>
                        <a:rPr lang="en" sz="1200">
                          <a:solidFill>
                            <a:srgbClr val="2D2058"/>
                          </a:solidFill>
                        </a:rPr>
                        <a:t> M</a:t>
                      </a:r>
                      <a:endParaRPr/>
                    </a:p>
                  </a:txBody>
                  <a:tcPr marT="38975" marB="38975" marR="77975" marL="77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2D2058"/>
                          </a:solidFill>
                        </a:rPr>
                        <a:t>26%</a:t>
                      </a:r>
                      <a:endParaRPr/>
                    </a:p>
                  </a:txBody>
                  <a:tcPr marT="38975" marB="38975" marR="77975" marL="779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1" name="Shape 2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2" name="Google Shape;2552;g131cc71a8dc_7_5"/>
          <p:cNvSpPr txBox="1"/>
          <p:nvPr>
            <p:ph type="title"/>
          </p:nvPr>
        </p:nvSpPr>
        <p:spPr>
          <a:xfrm>
            <a:off x="4237708" y="2970915"/>
            <a:ext cx="4330500" cy="13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BUSINESS RECOMENDATION</a:t>
            </a:r>
            <a:endParaRPr sz="200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2553" name="Google Shape;2553;g131cc71a8dc_7_5"/>
          <p:cNvSpPr txBox="1"/>
          <p:nvPr>
            <p:ph idx="2" type="title"/>
          </p:nvPr>
        </p:nvSpPr>
        <p:spPr>
          <a:xfrm>
            <a:off x="7132921" y="2292998"/>
            <a:ext cx="13665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2554" name="Google Shape;2554;g131cc71a8dc_7_5"/>
          <p:cNvGrpSpPr/>
          <p:nvPr/>
        </p:nvGrpSpPr>
        <p:grpSpPr>
          <a:xfrm>
            <a:off x="429262" y="996927"/>
            <a:ext cx="4278546" cy="3509363"/>
            <a:chOff x="4917367" y="1691724"/>
            <a:chExt cx="3211398" cy="2675431"/>
          </a:xfrm>
        </p:grpSpPr>
        <p:sp>
          <p:nvSpPr>
            <p:cNvPr id="2555" name="Google Shape;2555;g131cc71a8dc_7_5"/>
            <p:cNvSpPr/>
            <p:nvPr/>
          </p:nvSpPr>
          <p:spPr>
            <a:xfrm>
              <a:off x="6136947" y="1745673"/>
              <a:ext cx="188242" cy="1193994"/>
            </a:xfrm>
            <a:custGeom>
              <a:rect b="b" l="l" r="r" t="t"/>
              <a:pathLst>
                <a:path extrusionOk="0" h="69207" w="10911">
                  <a:moveTo>
                    <a:pt x="10888" y="0"/>
                  </a:moveTo>
                  <a:lnTo>
                    <a:pt x="0" y="6231"/>
                  </a:lnTo>
                  <a:lnTo>
                    <a:pt x="0" y="69206"/>
                  </a:lnTo>
                  <a:lnTo>
                    <a:pt x="10911" y="62861"/>
                  </a:lnTo>
                  <a:lnTo>
                    <a:pt x="108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g131cc71a8dc_7_5"/>
            <p:cNvSpPr/>
            <p:nvPr/>
          </p:nvSpPr>
          <p:spPr>
            <a:xfrm>
              <a:off x="6136947" y="2056770"/>
              <a:ext cx="188242" cy="882500"/>
            </a:xfrm>
            <a:custGeom>
              <a:rect b="b" l="l" r="r" t="t"/>
              <a:pathLst>
                <a:path extrusionOk="0" h="51152" w="10911">
                  <a:moveTo>
                    <a:pt x="10911" y="0"/>
                  </a:moveTo>
                  <a:lnTo>
                    <a:pt x="0" y="11573"/>
                  </a:lnTo>
                  <a:lnTo>
                    <a:pt x="0" y="51152"/>
                  </a:lnTo>
                  <a:lnTo>
                    <a:pt x="10911" y="44829"/>
                  </a:lnTo>
                  <a:lnTo>
                    <a:pt x="109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g131cc71a8dc_7_5"/>
            <p:cNvSpPr/>
            <p:nvPr/>
          </p:nvSpPr>
          <p:spPr>
            <a:xfrm>
              <a:off x="6044404" y="1802382"/>
              <a:ext cx="92560" cy="1137285"/>
            </a:xfrm>
            <a:custGeom>
              <a:rect b="b" l="l" r="r" t="t"/>
              <a:pathLst>
                <a:path extrusionOk="0" h="65920" w="5365">
                  <a:moveTo>
                    <a:pt x="0" y="0"/>
                  </a:moveTo>
                  <a:lnTo>
                    <a:pt x="23" y="62815"/>
                  </a:lnTo>
                  <a:lnTo>
                    <a:pt x="5364" y="65919"/>
                  </a:lnTo>
                  <a:lnTo>
                    <a:pt x="5364" y="2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g131cc71a8dc_7_5"/>
            <p:cNvSpPr/>
            <p:nvPr/>
          </p:nvSpPr>
          <p:spPr>
            <a:xfrm>
              <a:off x="6044404" y="1691724"/>
              <a:ext cx="280405" cy="161466"/>
            </a:xfrm>
            <a:custGeom>
              <a:rect b="b" l="l" r="r" t="t"/>
              <a:pathLst>
                <a:path extrusionOk="0" h="9359" w="16253">
                  <a:moveTo>
                    <a:pt x="10820" y="0"/>
                  </a:moveTo>
                  <a:lnTo>
                    <a:pt x="0" y="6414"/>
                  </a:lnTo>
                  <a:lnTo>
                    <a:pt x="5364" y="9358"/>
                  </a:lnTo>
                  <a:lnTo>
                    <a:pt x="16252" y="3127"/>
                  </a:lnTo>
                  <a:lnTo>
                    <a:pt x="108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g131cc71a8dc_7_5"/>
            <p:cNvSpPr/>
            <p:nvPr/>
          </p:nvSpPr>
          <p:spPr>
            <a:xfrm>
              <a:off x="5762447" y="2288316"/>
              <a:ext cx="187069" cy="868336"/>
            </a:xfrm>
            <a:custGeom>
              <a:rect b="b" l="l" r="r" t="t"/>
              <a:pathLst>
                <a:path extrusionOk="0" h="50331" w="10843">
                  <a:moveTo>
                    <a:pt x="10820" y="0"/>
                  </a:moveTo>
                  <a:lnTo>
                    <a:pt x="0" y="6232"/>
                  </a:lnTo>
                  <a:lnTo>
                    <a:pt x="0" y="50330"/>
                  </a:lnTo>
                  <a:lnTo>
                    <a:pt x="10843" y="43985"/>
                  </a:lnTo>
                  <a:lnTo>
                    <a:pt x="108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g131cc71a8dc_7_5"/>
            <p:cNvSpPr/>
            <p:nvPr/>
          </p:nvSpPr>
          <p:spPr>
            <a:xfrm>
              <a:off x="5762447" y="2455285"/>
              <a:ext cx="187069" cy="700572"/>
            </a:xfrm>
            <a:custGeom>
              <a:rect b="b" l="l" r="r" t="t"/>
              <a:pathLst>
                <a:path extrusionOk="0" h="40607" w="10843">
                  <a:moveTo>
                    <a:pt x="10820" y="0"/>
                  </a:moveTo>
                  <a:lnTo>
                    <a:pt x="0" y="11481"/>
                  </a:lnTo>
                  <a:lnTo>
                    <a:pt x="0" y="40606"/>
                  </a:lnTo>
                  <a:lnTo>
                    <a:pt x="7008" y="36544"/>
                  </a:lnTo>
                  <a:lnTo>
                    <a:pt x="10843" y="34307"/>
                  </a:lnTo>
                  <a:lnTo>
                    <a:pt x="108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g131cc71a8dc_7_5"/>
            <p:cNvSpPr/>
            <p:nvPr/>
          </p:nvSpPr>
          <p:spPr>
            <a:xfrm>
              <a:off x="5667541" y="2342661"/>
              <a:ext cx="94923" cy="813990"/>
            </a:xfrm>
            <a:custGeom>
              <a:rect b="b" l="l" r="r" t="t"/>
              <a:pathLst>
                <a:path extrusionOk="0" h="47181" w="5502">
                  <a:moveTo>
                    <a:pt x="1" y="0"/>
                  </a:moveTo>
                  <a:lnTo>
                    <a:pt x="1" y="43985"/>
                  </a:lnTo>
                  <a:lnTo>
                    <a:pt x="5501" y="47180"/>
                  </a:lnTo>
                  <a:lnTo>
                    <a:pt x="5501" y="30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g131cc71a8dc_7_5"/>
            <p:cNvSpPr/>
            <p:nvPr/>
          </p:nvSpPr>
          <p:spPr>
            <a:xfrm>
              <a:off x="5667541" y="2234367"/>
              <a:ext cx="281578" cy="161466"/>
            </a:xfrm>
            <a:custGeom>
              <a:rect b="b" l="l" r="r" t="t"/>
              <a:pathLst>
                <a:path extrusionOk="0" h="9359" w="16321">
                  <a:moveTo>
                    <a:pt x="10683" y="0"/>
                  </a:moveTo>
                  <a:lnTo>
                    <a:pt x="1" y="6277"/>
                  </a:lnTo>
                  <a:lnTo>
                    <a:pt x="5501" y="9359"/>
                  </a:lnTo>
                  <a:lnTo>
                    <a:pt x="16321" y="3127"/>
                  </a:lnTo>
                  <a:lnTo>
                    <a:pt x="106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g131cc71a8dc_7_5"/>
            <p:cNvSpPr/>
            <p:nvPr/>
          </p:nvSpPr>
          <p:spPr>
            <a:xfrm>
              <a:off x="5387947" y="2722664"/>
              <a:ext cx="187466" cy="650557"/>
            </a:xfrm>
            <a:custGeom>
              <a:rect b="b" l="l" r="r" t="t"/>
              <a:pathLst>
                <a:path extrusionOk="0" h="37708" w="10866">
                  <a:moveTo>
                    <a:pt x="10797" y="1"/>
                  </a:moveTo>
                  <a:lnTo>
                    <a:pt x="1" y="6186"/>
                  </a:lnTo>
                  <a:lnTo>
                    <a:pt x="1" y="37708"/>
                  </a:lnTo>
                  <a:lnTo>
                    <a:pt x="10865" y="31363"/>
                  </a:lnTo>
                  <a:lnTo>
                    <a:pt x="107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g131cc71a8dc_7_5"/>
            <p:cNvSpPr/>
            <p:nvPr/>
          </p:nvSpPr>
          <p:spPr>
            <a:xfrm>
              <a:off x="5387947" y="2852231"/>
              <a:ext cx="187466" cy="520215"/>
            </a:xfrm>
            <a:custGeom>
              <a:rect b="b" l="l" r="r" t="t"/>
              <a:pathLst>
                <a:path extrusionOk="0" h="30153" w="10866">
                  <a:moveTo>
                    <a:pt x="10820" y="0"/>
                  </a:moveTo>
                  <a:lnTo>
                    <a:pt x="1" y="11481"/>
                  </a:lnTo>
                  <a:lnTo>
                    <a:pt x="1" y="30152"/>
                  </a:lnTo>
                  <a:lnTo>
                    <a:pt x="8720" y="25108"/>
                  </a:lnTo>
                  <a:lnTo>
                    <a:pt x="10865" y="23853"/>
                  </a:lnTo>
                  <a:lnTo>
                    <a:pt x="108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g131cc71a8dc_7_5"/>
            <p:cNvSpPr/>
            <p:nvPr/>
          </p:nvSpPr>
          <p:spPr>
            <a:xfrm>
              <a:off x="5291867" y="2776216"/>
              <a:ext cx="96096" cy="597006"/>
            </a:xfrm>
            <a:custGeom>
              <a:rect b="b" l="l" r="r" t="t"/>
              <a:pathLst>
                <a:path extrusionOk="0" h="34604" w="5570">
                  <a:moveTo>
                    <a:pt x="0" y="1"/>
                  </a:moveTo>
                  <a:lnTo>
                    <a:pt x="0" y="31477"/>
                  </a:lnTo>
                  <a:lnTo>
                    <a:pt x="5570" y="34604"/>
                  </a:lnTo>
                  <a:lnTo>
                    <a:pt x="5570" y="30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g131cc71a8dc_7_5"/>
            <p:cNvSpPr/>
            <p:nvPr/>
          </p:nvSpPr>
          <p:spPr>
            <a:xfrm>
              <a:off x="5291867" y="2667922"/>
              <a:ext cx="282354" cy="161483"/>
            </a:xfrm>
            <a:custGeom>
              <a:rect b="b" l="l" r="r" t="t"/>
              <a:pathLst>
                <a:path extrusionOk="0" h="9360" w="16366">
                  <a:moveTo>
                    <a:pt x="11002" y="1"/>
                  </a:moveTo>
                  <a:lnTo>
                    <a:pt x="0" y="6278"/>
                  </a:lnTo>
                  <a:lnTo>
                    <a:pt x="5570" y="9359"/>
                  </a:lnTo>
                  <a:lnTo>
                    <a:pt x="16366" y="3174"/>
                  </a:lnTo>
                  <a:lnTo>
                    <a:pt x="110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g131cc71a8dc_7_5"/>
            <p:cNvSpPr/>
            <p:nvPr/>
          </p:nvSpPr>
          <p:spPr>
            <a:xfrm>
              <a:off x="5011083" y="3156634"/>
              <a:ext cx="187862" cy="433573"/>
            </a:xfrm>
            <a:custGeom>
              <a:rect b="b" l="l" r="r" t="t"/>
              <a:pathLst>
                <a:path extrusionOk="0" h="25131" w="10889">
                  <a:moveTo>
                    <a:pt x="10888" y="0"/>
                  </a:moveTo>
                  <a:lnTo>
                    <a:pt x="1" y="6277"/>
                  </a:lnTo>
                  <a:lnTo>
                    <a:pt x="24" y="25131"/>
                  </a:lnTo>
                  <a:lnTo>
                    <a:pt x="10888" y="18785"/>
                  </a:lnTo>
                  <a:lnTo>
                    <a:pt x="108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g131cc71a8dc_7_5"/>
            <p:cNvSpPr/>
            <p:nvPr/>
          </p:nvSpPr>
          <p:spPr>
            <a:xfrm>
              <a:off x="5011480" y="3250746"/>
              <a:ext cx="187466" cy="339460"/>
            </a:xfrm>
            <a:custGeom>
              <a:rect b="b" l="l" r="r" t="t"/>
              <a:pathLst>
                <a:path extrusionOk="0" h="19676" w="10866">
                  <a:moveTo>
                    <a:pt x="10865" y="0"/>
                  </a:moveTo>
                  <a:lnTo>
                    <a:pt x="1" y="11504"/>
                  </a:lnTo>
                  <a:lnTo>
                    <a:pt x="1" y="19676"/>
                  </a:lnTo>
                  <a:lnTo>
                    <a:pt x="10865" y="13330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g131cc71a8dc_7_5"/>
            <p:cNvSpPr/>
            <p:nvPr/>
          </p:nvSpPr>
          <p:spPr>
            <a:xfrm>
              <a:off x="4917367" y="3210962"/>
              <a:ext cx="94130" cy="379244"/>
            </a:xfrm>
            <a:custGeom>
              <a:rect b="b" l="l" r="r" t="t"/>
              <a:pathLst>
                <a:path extrusionOk="0" h="21982" w="5456">
                  <a:moveTo>
                    <a:pt x="0" y="1"/>
                  </a:moveTo>
                  <a:lnTo>
                    <a:pt x="0" y="18946"/>
                  </a:lnTo>
                  <a:lnTo>
                    <a:pt x="5456" y="21982"/>
                  </a:lnTo>
                  <a:lnTo>
                    <a:pt x="5433" y="31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g131cc71a8dc_7_5"/>
            <p:cNvSpPr/>
            <p:nvPr/>
          </p:nvSpPr>
          <p:spPr>
            <a:xfrm>
              <a:off x="4917367" y="3101892"/>
              <a:ext cx="281578" cy="163053"/>
            </a:xfrm>
            <a:custGeom>
              <a:rect b="b" l="l" r="r" t="t"/>
              <a:pathLst>
                <a:path extrusionOk="0" h="9451" w="16321">
                  <a:moveTo>
                    <a:pt x="10865" y="0"/>
                  </a:moveTo>
                  <a:lnTo>
                    <a:pt x="0" y="6323"/>
                  </a:lnTo>
                  <a:lnTo>
                    <a:pt x="5433" y="9450"/>
                  </a:lnTo>
                  <a:lnTo>
                    <a:pt x="16320" y="3173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g131cc71a8dc_7_5"/>
            <p:cNvSpPr/>
            <p:nvPr/>
          </p:nvSpPr>
          <p:spPr>
            <a:xfrm>
              <a:off x="7237984" y="2483234"/>
              <a:ext cx="28777" cy="569850"/>
            </a:xfrm>
            <a:custGeom>
              <a:rect b="b" l="l" r="r" t="t"/>
              <a:pathLst>
                <a:path extrusionOk="0" h="33030" w="1668">
                  <a:moveTo>
                    <a:pt x="1" y="1"/>
                  </a:moveTo>
                  <a:lnTo>
                    <a:pt x="1" y="32002"/>
                  </a:lnTo>
                  <a:lnTo>
                    <a:pt x="1644" y="33029"/>
                  </a:lnTo>
                  <a:lnTo>
                    <a:pt x="1667" y="9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g131cc71a8dc_7_5"/>
            <p:cNvSpPr/>
            <p:nvPr/>
          </p:nvSpPr>
          <p:spPr>
            <a:xfrm>
              <a:off x="7266347" y="2508440"/>
              <a:ext cx="10248" cy="543057"/>
            </a:xfrm>
            <a:custGeom>
              <a:rect b="b" l="l" r="r" t="t"/>
              <a:pathLst>
                <a:path extrusionOk="0" h="31477" w="594">
                  <a:moveTo>
                    <a:pt x="0" y="1"/>
                  </a:moveTo>
                  <a:lnTo>
                    <a:pt x="0" y="31477"/>
                  </a:lnTo>
                  <a:lnTo>
                    <a:pt x="594" y="31157"/>
                  </a:lnTo>
                  <a:lnTo>
                    <a:pt x="594" y="3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A7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g131cc71a8dc_7_5"/>
            <p:cNvSpPr/>
            <p:nvPr/>
          </p:nvSpPr>
          <p:spPr>
            <a:xfrm>
              <a:off x="7982257" y="2912080"/>
              <a:ext cx="28380" cy="569833"/>
            </a:xfrm>
            <a:custGeom>
              <a:rect b="b" l="l" r="r" t="t"/>
              <a:pathLst>
                <a:path extrusionOk="0" h="33029" w="1645">
                  <a:moveTo>
                    <a:pt x="1" y="1"/>
                  </a:moveTo>
                  <a:lnTo>
                    <a:pt x="1" y="32002"/>
                  </a:lnTo>
                  <a:lnTo>
                    <a:pt x="1621" y="33029"/>
                  </a:lnTo>
                  <a:lnTo>
                    <a:pt x="1644" y="9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g131cc71a8dc_7_5"/>
            <p:cNvSpPr/>
            <p:nvPr/>
          </p:nvSpPr>
          <p:spPr>
            <a:xfrm>
              <a:off x="8010223" y="2938459"/>
              <a:ext cx="10248" cy="543454"/>
            </a:xfrm>
            <a:custGeom>
              <a:rect b="b" l="l" r="r" t="t"/>
              <a:pathLst>
                <a:path extrusionOk="0" h="31500" w="594">
                  <a:moveTo>
                    <a:pt x="0" y="1"/>
                  </a:moveTo>
                  <a:lnTo>
                    <a:pt x="0" y="31500"/>
                  </a:lnTo>
                  <a:lnTo>
                    <a:pt x="594" y="31180"/>
                  </a:lnTo>
                  <a:lnTo>
                    <a:pt x="594" y="3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g131cc71a8dc_7_5"/>
            <p:cNvSpPr/>
            <p:nvPr/>
          </p:nvSpPr>
          <p:spPr>
            <a:xfrm>
              <a:off x="7147426" y="1792134"/>
              <a:ext cx="938812" cy="1193994"/>
            </a:xfrm>
            <a:custGeom>
              <a:rect b="b" l="l" r="r" t="t"/>
              <a:pathLst>
                <a:path extrusionOk="0" h="69207" w="54416">
                  <a:moveTo>
                    <a:pt x="0" y="1"/>
                  </a:moveTo>
                  <a:lnTo>
                    <a:pt x="0" y="37708"/>
                  </a:lnTo>
                  <a:lnTo>
                    <a:pt x="54416" y="69207"/>
                  </a:lnTo>
                  <a:lnTo>
                    <a:pt x="54416" y="314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g131cc71a8dc_7_5"/>
            <p:cNvSpPr/>
            <p:nvPr/>
          </p:nvSpPr>
          <p:spPr>
            <a:xfrm>
              <a:off x="7147426" y="1792134"/>
              <a:ext cx="938812" cy="1193994"/>
            </a:xfrm>
            <a:custGeom>
              <a:rect b="b" l="l" r="r" t="t"/>
              <a:pathLst>
                <a:path extrusionOk="0" h="69207" w="54416">
                  <a:moveTo>
                    <a:pt x="0" y="1"/>
                  </a:moveTo>
                  <a:lnTo>
                    <a:pt x="0" y="37708"/>
                  </a:lnTo>
                  <a:lnTo>
                    <a:pt x="54416" y="69207"/>
                  </a:lnTo>
                  <a:lnTo>
                    <a:pt x="24446" y="331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g131cc71a8dc_7_5"/>
            <p:cNvSpPr/>
            <p:nvPr/>
          </p:nvSpPr>
          <p:spPr>
            <a:xfrm>
              <a:off x="7138368" y="1771241"/>
              <a:ext cx="959291" cy="570644"/>
            </a:xfrm>
            <a:custGeom>
              <a:rect b="b" l="l" r="r" t="t"/>
              <a:pathLst>
                <a:path extrusionOk="0" h="33076" w="55603">
                  <a:moveTo>
                    <a:pt x="148" y="0"/>
                  </a:moveTo>
                  <a:cubicBezTo>
                    <a:pt x="63" y="0"/>
                    <a:pt x="0" y="242"/>
                    <a:pt x="0" y="504"/>
                  </a:cubicBezTo>
                  <a:cubicBezTo>
                    <a:pt x="0" y="778"/>
                    <a:pt x="69" y="983"/>
                    <a:pt x="160" y="1006"/>
                  </a:cubicBezTo>
                  <a:lnTo>
                    <a:pt x="55580" y="33076"/>
                  </a:lnTo>
                  <a:lnTo>
                    <a:pt x="55603" y="31866"/>
                  </a:lnTo>
                  <a:lnTo>
                    <a:pt x="160" y="2"/>
                  </a:lnTo>
                  <a:cubicBezTo>
                    <a:pt x="156" y="1"/>
                    <a:pt x="152" y="0"/>
                    <a:pt x="1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g131cc71a8dc_7_5"/>
            <p:cNvSpPr/>
            <p:nvPr/>
          </p:nvSpPr>
          <p:spPr>
            <a:xfrm>
              <a:off x="8094881" y="2320992"/>
              <a:ext cx="5538" cy="20893"/>
            </a:xfrm>
            <a:custGeom>
              <a:rect b="b" l="l" r="r" t="t"/>
              <a:pathLst>
                <a:path extrusionOk="0" h="1211" w="321">
                  <a:moveTo>
                    <a:pt x="161" y="1"/>
                  </a:moveTo>
                  <a:cubicBezTo>
                    <a:pt x="69" y="1"/>
                    <a:pt x="1" y="275"/>
                    <a:pt x="1" y="617"/>
                  </a:cubicBezTo>
                  <a:cubicBezTo>
                    <a:pt x="1" y="937"/>
                    <a:pt x="69" y="1211"/>
                    <a:pt x="161" y="1211"/>
                  </a:cubicBezTo>
                  <a:cubicBezTo>
                    <a:pt x="252" y="1211"/>
                    <a:pt x="320" y="937"/>
                    <a:pt x="320" y="617"/>
                  </a:cubicBezTo>
                  <a:cubicBezTo>
                    <a:pt x="320" y="275"/>
                    <a:pt x="252" y="1"/>
                    <a:pt x="161" y="1"/>
                  </a:cubicBezTo>
                  <a:close/>
                </a:path>
              </a:pathLst>
            </a:custGeom>
            <a:solidFill>
              <a:srgbClr val="DBA7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g131cc71a8dc_7_5"/>
            <p:cNvSpPr/>
            <p:nvPr/>
          </p:nvSpPr>
          <p:spPr>
            <a:xfrm>
              <a:off x="7110799" y="2055096"/>
              <a:ext cx="1014827" cy="618761"/>
            </a:xfrm>
            <a:custGeom>
              <a:rect b="b" l="l" r="r" t="t"/>
              <a:pathLst>
                <a:path extrusionOk="0" h="35865" w="58822">
                  <a:moveTo>
                    <a:pt x="18329" y="0"/>
                  </a:moveTo>
                  <a:cubicBezTo>
                    <a:pt x="18217" y="0"/>
                    <a:pt x="18112" y="48"/>
                    <a:pt x="18055" y="143"/>
                  </a:cubicBezTo>
                  <a:lnTo>
                    <a:pt x="8491" y="12993"/>
                  </a:lnTo>
                  <a:lnTo>
                    <a:pt x="571" y="8269"/>
                  </a:lnTo>
                  <a:cubicBezTo>
                    <a:pt x="518" y="8238"/>
                    <a:pt x="459" y="8223"/>
                    <a:pt x="402" y="8223"/>
                  </a:cubicBezTo>
                  <a:cubicBezTo>
                    <a:pt x="287" y="8223"/>
                    <a:pt x="175" y="8284"/>
                    <a:pt x="114" y="8406"/>
                  </a:cubicBezTo>
                  <a:cubicBezTo>
                    <a:pt x="0" y="8565"/>
                    <a:pt x="69" y="8771"/>
                    <a:pt x="229" y="8862"/>
                  </a:cubicBezTo>
                  <a:lnTo>
                    <a:pt x="8423" y="13747"/>
                  </a:lnTo>
                  <a:cubicBezTo>
                    <a:pt x="8471" y="13779"/>
                    <a:pt x="8529" y="13794"/>
                    <a:pt x="8586" y="13794"/>
                  </a:cubicBezTo>
                  <a:cubicBezTo>
                    <a:pt x="8691" y="13794"/>
                    <a:pt x="8798" y="13744"/>
                    <a:pt x="8857" y="13655"/>
                  </a:cubicBezTo>
                  <a:lnTo>
                    <a:pt x="18124" y="1193"/>
                  </a:lnTo>
                  <a:lnTo>
                    <a:pt x="21570" y="21370"/>
                  </a:lnTo>
                  <a:cubicBezTo>
                    <a:pt x="21593" y="21484"/>
                    <a:pt x="21684" y="21599"/>
                    <a:pt x="21821" y="21644"/>
                  </a:cubicBezTo>
                  <a:cubicBezTo>
                    <a:pt x="21848" y="21650"/>
                    <a:pt x="21876" y="21652"/>
                    <a:pt x="21905" y="21652"/>
                  </a:cubicBezTo>
                  <a:cubicBezTo>
                    <a:pt x="21998" y="21652"/>
                    <a:pt x="22094" y="21623"/>
                    <a:pt x="22164" y="21553"/>
                  </a:cubicBezTo>
                  <a:lnTo>
                    <a:pt x="27573" y="15938"/>
                  </a:lnTo>
                  <a:lnTo>
                    <a:pt x="29993" y="32395"/>
                  </a:lnTo>
                  <a:cubicBezTo>
                    <a:pt x="30016" y="32532"/>
                    <a:pt x="30107" y="32646"/>
                    <a:pt x="30221" y="32669"/>
                  </a:cubicBezTo>
                  <a:cubicBezTo>
                    <a:pt x="30258" y="32681"/>
                    <a:pt x="30294" y="32687"/>
                    <a:pt x="30330" y="32687"/>
                  </a:cubicBezTo>
                  <a:cubicBezTo>
                    <a:pt x="30428" y="32687"/>
                    <a:pt x="30519" y="32644"/>
                    <a:pt x="30586" y="32577"/>
                  </a:cubicBezTo>
                  <a:lnTo>
                    <a:pt x="34101" y="28652"/>
                  </a:lnTo>
                  <a:lnTo>
                    <a:pt x="41132" y="32646"/>
                  </a:lnTo>
                  <a:cubicBezTo>
                    <a:pt x="41186" y="32673"/>
                    <a:pt x="41243" y="32686"/>
                    <a:pt x="41299" y="32686"/>
                  </a:cubicBezTo>
                  <a:cubicBezTo>
                    <a:pt x="41384" y="32686"/>
                    <a:pt x="41464" y="32656"/>
                    <a:pt x="41520" y="32600"/>
                  </a:cubicBezTo>
                  <a:lnTo>
                    <a:pt x="45057" y="29359"/>
                  </a:lnTo>
                  <a:lnTo>
                    <a:pt x="46541" y="35613"/>
                  </a:lnTo>
                  <a:cubicBezTo>
                    <a:pt x="46564" y="35705"/>
                    <a:pt x="46655" y="35796"/>
                    <a:pt x="46747" y="35842"/>
                  </a:cubicBezTo>
                  <a:cubicBezTo>
                    <a:pt x="46792" y="35864"/>
                    <a:pt x="46838" y="35864"/>
                    <a:pt x="46884" y="35864"/>
                  </a:cubicBezTo>
                  <a:cubicBezTo>
                    <a:pt x="46929" y="35864"/>
                    <a:pt x="46998" y="35864"/>
                    <a:pt x="47043" y="35819"/>
                  </a:cubicBezTo>
                  <a:lnTo>
                    <a:pt x="58593" y="29085"/>
                  </a:lnTo>
                  <a:cubicBezTo>
                    <a:pt x="58776" y="28994"/>
                    <a:pt x="58821" y="28789"/>
                    <a:pt x="58730" y="28606"/>
                  </a:cubicBezTo>
                  <a:cubicBezTo>
                    <a:pt x="58670" y="28501"/>
                    <a:pt x="58551" y="28445"/>
                    <a:pt x="58431" y="28445"/>
                  </a:cubicBezTo>
                  <a:cubicBezTo>
                    <a:pt x="58368" y="28445"/>
                    <a:pt x="58305" y="28460"/>
                    <a:pt x="58251" y="28492"/>
                  </a:cubicBezTo>
                  <a:lnTo>
                    <a:pt x="47112" y="34997"/>
                  </a:lnTo>
                  <a:lnTo>
                    <a:pt x="45582" y="28629"/>
                  </a:lnTo>
                  <a:cubicBezTo>
                    <a:pt x="45560" y="28515"/>
                    <a:pt x="45468" y="28423"/>
                    <a:pt x="45354" y="28378"/>
                  </a:cubicBezTo>
                  <a:cubicBezTo>
                    <a:pt x="45322" y="28365"/>
                    <a:pt x="45289" y="28359"/>
                    <a:pt x="45255" y="28359"/>
                  </a:cubicBezTo>
                  <a:cubicBezTo>
                    <a:pt x="45167" y="28359"/>
                    <a:pt x="45078" y="28397"/>
                    <a:pt x="45012" y="28446"/>
                  </a:cubicBezTo>
                  <a:lnTo>
                    <a:pt x="41246" y="31916"/>
                  </a:lnTo>
                  <a:lnTo>
                    <a:pt x="34215" y="27898"/>
                  </a:lnTo>
                  <a:cubicBezTo>
                    <a:pt x="34156" y="27873"/>
                    <a:pt x="34096" y="27860"/>
                    <a:pt x="34038" y="27860"/>
                  </a:cubicBezTo>
                  <a:cubicBezTo>
                    <a:pt x="33942" y="27860"/>
                    <a:pt x="33853" y="27895"/>
                    <a:pt x="33782" y="27967"/>
                  </a:cubicBezTo>
                  <a:lnTo>
                    <a:pt x="30563" y="31573"/>
                  </a:lnTo>
                  <a:lnTo>
                    <a:pt x="28144" y="15162"/>
                  </a:lnTo>
                  <a:cubicBezTo>
                    <a:pt x="28121" y="15025"/>
                    <a:pt x="28030" y="14911"/>
                    <a:pt x="27916" y="14888"/>
                  </a:cubicBezTo>
                  <a:cubicBezTo>
                    <a:pt x="27870" y="14873"/>
                    <a:pt x="27824" y="14865"/>
                    <a:pt x="27781" y="14865"/>
                  </a:cubicBezTo>
                  <a:cubicBezTo>
                    <a:pt x="27695" y="14865"/>
                    <a:pt x="27619" y="14896"/>
                    <a:pt x="27573" y="14956"/>
                  </a:cubicBezTo>
                  <a:lnTo>
                    <a:pt x="22141" y="20594"/>
                  </a:lnTo>
                  <a:lnTo>
                    <a:pt x="18671" y="280"/>
                  </a:lnTo>
                  <a:cubicBezTo>
                    <a:pt x="18649" y="143"/>
                    <a:pt x="18534" y="29"/>
                    <a:pt x="18398" y="6"/>
                  </a:cubicBezTo>
                  <a:cubicBezTo>
                    <a:pt x="18375" y="2"/>
                    <a:pt x="18352" y="0"/>
                    <a:pt x="18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g131cc71a8dc_7_5"/>
            <p:cNvSpPr/>
            <p:nvPr/>
          </p:nvSpPr>
          <p:spPr>
            <a:xfrm>
              <a:off x="8112220" y="2536010"/>
              <a:ext cx="16545" cy="28363"/>
            </a:xfrm>
            <a:custGeom>
              <a:rect b="b" l="l" r="r" t="t"/>
              <a:pathLst>
                <a:path extrusionOk="0" h="1644" w="959">
                  <a:moveTo>
                    <a:pt x="479" y="0"/>
                  </a:moveTo>
                  <a:cubicBezTo>
                    <a:pt x="206" y="0"/>
                    <a:pt x="0" y="366"/>
                    <a:pt x="0" y="822"/>
                  </a:cubicBezTo>
                  <a:cubicBezTo>
                    <a:pt x="0" y="1279"/>
                    <a:pt x="206" y="1644"/>
                    <a:pt x="479" y="1644"/>
                  </a:cubicBezTo>
                  <a:cubicBezTo>
                    <a:pt x="731" y="1644"/>
                    <a:pt x="959" y="1279"/>
                    <a:pt x="959" y="822"/>
                  </a:cubicBezTo>
                  <a:cubicBezTo>
                    <a:pt x="959" y="366"/>
                    <a:pt x="731" y="0"/>
                    <a:pt x="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g131cc71a8dc_7_5"/>
            <p:cNvSpPr/>
            <p:nvPr/>
          </p:nvSpPr>
          <p:spPr>
            <a:xfrm>
              <a:off x="7109608" y="2188682"/>
              <a:ext cx="16166" cy="28380"/>
            </a:xfrm>
            <a:custGeom>
              <a:rect b="b" l="l" r="r" t="t"/>
              <a:pathLst>
                <a:path extrusionOk="0" h="1645" w="937">
                  <a:moveTo>
                    <a:pt x="480" y="1"/>
                  </a:moveTo>
                  <a:cubicBezTo>
                    <a:pt x="206" y="1"/>
                    <a:pt x="1" y="366"/>
                    <a:pt x="1" y="822"/>
                  </a:cubicBezTo>
                  <a:cubicBezTo>
                    <a:pt x="1" y="1279"/>
                    <a:pt x="206" y="1644"/>
                    <a:pt x="480" y="1644"/>
                  </a:cubicBezTo>
                  <a:cubicBezTo>
                    <a:pt x="731" y="1644"/>
                    <a:pt x="937" y="1279"/>
                    <a:pt x="937" y="822"/>
                  </a:cubicBezTo>
                  <a:cubicBezTo>
                    <a:pt x="937" y="366"/>
                    <a:pt x="731" y="1"/>
                    <a:pt x="4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g131cc71a8dc_7_5"/>
            <p:cNvSpPr/>
            <p:nvPr/>
          </p:nvSpPr>
          <p:spPr>
            <a:xfrm>
              <a:off x="6703605" y="2056011"/>
              <a:ext cx="107138" cy="142954"/>
            </a:xfrm>
            <a:custGeom>
              <a:rect b="b" l="l" r="r" t="t"/>
              <a:pathLst>
                <a:path extrusionOk="0" h="8286" w="6210">
                  <a:moveTo>
                    <a:pt x="2413" y="0"/>
                  </a:moveTo>
                  <a:cubicBezTo>
                    <a:pt x="1892" y="0"/>
                    <a:pt x="947" y="1986"/>
                    <a:pt x="800" y="2281"/>
                  </a:cubicBezTo>
                  <a:cubicBezTo>
                    <a:pt x="526" y="2852"/>
                    <a:pt x="229" y="3445"/>
                    <a:pt x="115" y="4084"/>
                  </a:cubicBezTo>
                  <a:cubicBezTo>
                    <a:pt x="1" y="4723"/>
                    <a:pt x="47" y="5385"/>
                    <a:pt x="92" y="6024"/>
                  </a:cubicBezTo>
                  <a:cubicBezTo>
                    <a:pt x="115" y="6390"/>
                    <a:pt x="161" y="6800"/>
                    <a:pt x="343" y="7120"/>
                  </a:cubicBezTo>
                  <a:cubicBezTo>
                    <a:pt x="526" y="7485"/>
                    <a:pt x="868" y="7759"/>
                    <a:pt x="1256" y="7942"/>
                  </a:cubicBezTo>
                  <a:cubicBezTo>
                    <a:pt x="1738" y="8171"/>
                    <a:pt x="2271" y="8285"/>
                    <a:pt x="2804" y="8285"/>
                  </a:cubicBezTo>
                  <a:cubicBezTo>
                    <a:pt x="3281" y="8285"/>
                    <a:pt x="3759" y="8193"/>
                    <a:pt x="4201" y="8010"/>
                  </a:cubicBezTo>
                  <a:cubicBezTo>
                    <a:pt x="4817" y="7782"/>
                    <a:pt x="5365" y="7348"/>
                    <a:pt x="5730" y="6800"/>
                  </a:cubicBezTo>
                  <a:cubicBezTo>
                    <a:pt x="6073" y="6230"/>
                    <a:pt x="6209" y="5522"/>
                    <a:pt x="6027" y="4883"/>
                  </a:cubicBezTo>
                  <a:cubicBezTo>
                    <a:pt x="5730" y="3947"/>
                    <a:pt x="4840" y="3331"/>
                    <a:pt x="4110" y="2692"/>
                  </a:cubicBezTo>
                  <a:cubicBezTo>
                    <a:pt x="3676" y="2327"/>
                    <a:pt x="3288" y="1916"/>
                    <a:pt x="3014" y="1436"/>
                  </a:cubicBezTo>
                  <a:cubicBezTo>
                    <a:pt x="2877" y="1208"/>
                    <a:pt x="2763" y="980"/>
                    <a:pt x="2672" y="729"/>
                  </a:cubicBezTo>
                  <a:cubicBezTo>
                    <a:pt x="2626" y="592"/>
                    <a:pt x="2626" y="135"/>
                    <a:pt x="2535" y="44"/>
                  </a:cubicBezTo>
                  <a:cubicBezTo>
                    <a:pt x="2498" y="14"/>
                    <a:pt x="2457" y="0"/>
                    <a:pt x="2413" y="0"/>
                  </a:cubicBezTo>
                  <a:close/>
                </a:path>
              </a:pathLst>
            </a:custGeom>
            <a:solidFill>
              <a:srgbClr val="A64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g131cc71a8dc_7_5"/>
            <p:cNvSpPr/>
            <p:nvPr/>
          </p:nvSpPr>
          <p:spPr>
            <a:xfrm>
              <a:off x="6757174" y="2163597"/>
              <a:ext cx="191399" cy="257839"/>
            </a:xfrm>
            <a:custGeom>
              <a:rect b="b" l="l" r="r" t="t"/>
              <a:pathLst>
                <a:path extrusionOk="0" h="14945" w="11094">
                  <a:moveTo>
                    <a:pt x="1510" y="0"/>
                  </a:moveTo>
                  <a:cubicBezTo>
                    <a:pt x="1478" y="0"/>
                    <a:pt x="1447" y="5"/>
                    <a:pt x="1415" y="17"/>
                  </a:cubicBezTo>
                  <a:cubicBezTo>
                    <a:pt x="0" y="519"/>
                    <a:pt x="2557" y="12160"/>
                    <a:pt x="2557" y="12160"/>
                  </a:cubicBezTo>
                  <a:lnTo>
                    <a:pt x="10180" y="14944"/>
                  </a:lnTo>
                  <a:lnTo>
                    <a:pt x="11093" y="13712"/>
                  </a:lnTo>
                  <a:lnTo>
                    <a:pt x="4771" y="10585"/>
                  </a:lnTo>
                  <a:cubicBezTo>
                    <a:pt x="4771" y="10585"/>
                    <a:pt x="2916" y="0"/>
                    <a:pt x="1510" y="0"/>
                  </a:cubicBez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g131cc71a8dc_7_5"/>
            <p:cNvSpPr/>
            <p:nvPr/>
          </p:nvSpPr>
          <p:spPr>
            <a:xfrm>
              <a:off x="6853253" y="2331240"/>
              <a:ext cx="161466" cy="191796"/>
            </a:xfrm>
            <a:custGeom>
              <a:rect b="b" l="l" r="r" t="t"/>
              <a:pathLst>
                <a:path extrusionOk="0" h="11117" w="9359">
                  <a:moveTo>
                    <a:pt x="9131" y="0"/>
                  </a:moveTo>
                  <a:lnTo>
                    <a:pt x="6004" y="3242"/>
                  </a:lnTo>
                  <a:lnTo>
                    <a:pt x="1" y="10934"/>
                  </a:lnTo>
                  <a:lnTo>
                    <a:pt x="229" y="11116"/>
                  </a:lnTo>
                  <a:lnTo>
                    <a:pt x="6278" y="3401"/>
                  </a:lnTo>
                  <a:lnTo>
                    <a:pt x="9359" y="206"/>
                  </a:lnTo>
                  <a:lnTo>
                    <a:pt x="9131" y="0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g131cc71a8dc_7_5"/>
            <p:cNvSpPr/>
            <p:nvPr/>
          </p:nvSpPr>
          <p:spPr>
            <a:xfrm>
              <a:off x="6857187" y="2334777"/>
              <a:ext cx="157533" cy="188259"/>
            </a:xfrm>
            <a:custGeom>
              <a:rect b="b" l="l" r="r" t="t"/>
              <a:pathLst>
                <a:path extrusionOk="0" h="10912" w="9131">
                  <a:moveTo>
                    <a:pt x="9131" y="1"/>
                  </a:moveTo>
                  <a:lnTo>
                    <a:pt x="6050" y="3196"/>
                  </a:lnTo>
                  <a:lnTo>
                    <a:pt x="1" y="10911"/>
                  </a:lnTo>
                  <a:lnTo>
                    <a:pt x="4863" y="6072"/>
                  </a:lnTo>
                  <a:lnTo>
                    <a:pt x="9131" y="1"/>
                  </a:lnTo>
                  <a:close/>
                </a:path>
              </a:pathLst>
            </a:custGeom>
            <a:solidFill>
              <a:srgbClr val="434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g131cc71a8dc_7_5"/>
            <p:cNvSpPr/>
            <p:nvPr/>
          </p:nvSpPr>
          <p:spPr>
            <a:xfrm>
              <a:off x="6950126" y="2394194"/>
              <a:ext cx="28760" cy="24723"/>
            </a:xfrm>
            <a:custGeom>
              <a:rect b="b" l="l" r="r" t="t"/>
              <a:pathLst>
                <a:path extrusionOk="0" h="1433" w="1667">
                  <a:moveTo>
                    <a:pt x="927" y="1"/>
                  </a:moveTo>
                  <a:cubicBezTo>
                    <a:pt x="698" y="1"/>
                    <a:pt x="489" y="131"/>
                    <a:pt x="320" y="300"/>
                  </a:cubicBezTo>
                  <a:cubicBezTo>
                    <a:pt x="160" y="483"/>
                    <a:pt x="1" y="711"/>
                    <a:pt x="23" y="962"/>
                  </a:cubicBezTo>
                  <a:cubicBezTo>
                    <a:pt x="46" y="1167"/>
                    <a:pt x="229" y="1350"/>
                    <a:pt x="434" y="1419"/>
                  </a:cubicBezTo>
                  <a:cubicBezTo>
                    <a:pt x="476" y="1428"/>
                    <a:pt x="520" y="1432"/>
                    <a:pt x="564" y="1432"/>
                  </a:cubicBezTo>
                  <a:cubicBezTo>
                    <a:pt x="737" y="1432"/>
                    <a:pt x="919" y="1363"/>
                    <a:pt x="1028" y="1236"/>
                  </a:cubicBezTo>
                  <a:cubicBezTo>
                    <a:pt x="1347" y="894"/>
                    <a:pt x="1667" y="95"/>
                    <a:pt x="982" y="3"/>
                  </a:cubicBezTo>
                  <a:cubicBezTo>
                    <a:pt x="964" y="2"/>
                    <a:pt x="945" y="1"/>
                    <a:pt x="927" y="1"/>
                  </a:cubicBez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g131cc71a8dc_7_5"/>
            <p:cNvSpPr/>
            <p:nvPr/>
          </p:nvSpPr>
          <p:spPr>
            <a:xfrm>
              <a:off x="6607129" y="2163476"/>
              <a:ext cx="225266" cy="315358"/>
            </a:xfrm>
            <a:custGeom>
              <a:rect b="b" l="l" r="r" t="t"/>
              <a:pathLst>
                <a:path extrusionOk="0" h="18279" w="13057">
                  <a:moveTo>
                    <a:pt x="6940" y="1"/>
                  </a:moveTo>
                  <a:lnTo>
                    <a:pt x="3219" y="617"/>
                  </a:lnTo>
                  <a:lnTo>
                    <a:pt x="1" y="2922"/>
                  </a:lnTo>
                  <a:lnTo>
                    <a:pt x="3493" y="12053"/>
                  </a:lnTo>
                  <a:lnTo>
                    <a:pt x="2192" y="17051"/>
                  </a:lnTo>
                  <a:cubicBezTo>
                    <a:pt x="2192" y="17051"/>
                    <a:pt x="4079" y="18279"/>
                    <a:pt x="6940" y="18279"/>
                  </a:cubicBezTo>
                  <a:cubicBezTo>
                    <a:pt x="8370" y="18279"/>
                    <a:pt x="10044" y="17972"/>
                    <a:pt x="11847" y="17051"/>
                  </a:cubicBezTo>
                  <a:lnTo>
                    <a:pt x="11117" y="10386"/>
                  </a:lnTo>
                  <a:lnTo>
                    <a:pt x="12098" y="9382"/>
                  </a:lnTo>
                  <a:cubicBezTo>
                    <a:pt x="13057" y="8172"/>
                    <a:pt x="12851" y="6940"/>
                    <a:pt x="12212" y="5525"/>
                  </a:cubicBezTo>
                  <a:lnTo>
                    <a:pt x="10067" y="138"/>
                  </a:lnTo>
                  <a:lnTo>
                    <a:pt x="6940" y="1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g131cc71a8dc_7_5"/>
            <p:cNvSpPr/>
            <p:nvPr/>
          </p:nvSpPr>
          <p:spPr>
            <a:xfrm>
              <a:off x="6607129" y="2206797"/>
              <a:ext cx="73271" cy="257166"/>
            </a:xfrm>
            <a:custGeom>
              <a:rect b="b" l="l" r="r" t="t"/>
              <a:pathLst>
                <a:path extrusionOk="0" h="14906" w="4247">
                  <a:moveTo>
                    <a:pt x="571" y="1"/>
                  </a:moveTo>
                  <a:lnTo>
                    <a:pt x="1" y="411"/>
                  </a:lnTo>
                  <a:lnTo>
                    <a:pt x="3493" y="9542"/>
                  </a:lnTo>
                  <a:lnTo>
                    <a:pt x="2192" y="14540"/>
                  </a:lnTo>
                  <a:cubicBezTo>
                    <a:pt x="2192" y="14540"/>
                    <a:pt x="2443" y="14700"/>
                    <a:pt x="2877" y="14905"/>
                  </a:cubicBezTo>
                  <a:cubicBezTo>
                    <a:pt x="2877" y="14905"/>
                    <a:pt x="2877" y="14883"/>
                    <a:pt x="2877" y="14883"/>
                  </a:cubicBezTo>
                  <a:lnTo>
                    <a:pt x="4246" y="9656"/>
                  </a:lnTo>
                  <a:lnTo>
                    <a:pt x="571" y="46"/>
                  </a:lnTo>
                  <a:lnTo>
                    <a:pt x="594" y="23"/>
                  </a:lnTo>
                  <a:cubicBezTo>
                    <a:pt x="594" y="23"/>
                    <a:pt x="571" y="23"/>
                    <a:pt x="571" y="1"/>
                  </a:cubicBezTo>
                  <a:close/>
                </a:path>
              </a:pathLst>
            </a:custGeom>
            <a:solidFill>
              <a:srgbClr val="5353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g131cc71a8dc_7_5"/>
            <p:cNvSpPr/>
            <p:nvPr/>
          </p:nvSpPr>
          <p:spPr>
            <a:xfrm>
              <a:off x="6650450" y="2163476"/>
              <a:ext cx="118162" cy="94147"/>
            </a:xfrm>
            <a:custGeom>
              <a:rect b="b" l="l" r="r" t="t"/>
              <a:pathLst>
                <a:path extrusionOk="0" h="5457" w="6849">
                  <a:moveTo>
                    <a:pt x="4429" y="1"/>
                  </a:moveTo>
                  <a:lnTo>
                    <a:pt x="526" y="731"/>
                  </a:lnTo>
                  <a:lnTo>
                    <a:pt x="1" y="1142"/>
                  </a:lnTo>
                  <a:cubicBezTo>
                    <a:pt x="1" y="1142"/>
                    <a:pt x="2420" y="5365"/>
                    <a:pt x="5524" y="5456"/>
                  </a:cubicBezTo>
                  <a:cubicBezTo>
                    <a:pt x="6848" y="3835"/>
                    <a:pt x="5867" y="69"/>
                    <a:pt x="5867" y="69"/>
                  </a:cubicBezTo>
                  <a:lnTo>
                    <a:pt x="5342" y="46"/>
                  </a:lnTo>
                  <a:lnTo>
                    <a:pt x="4429" y="1"/>
                  </a:ln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g131cc71a8dc_7_5"/>
            <p:cNvSpPr/>
            <p:nvPr/>
          </p:nvSpPr>
          <p:spPr>
            <a:xfrm>
              <a:off x="6659508" y="2090636"/>
              <a:ext cx="67354" cy="119870"/>
            </a:xfrm>
            <a:custGeom>
              <a:rect b="b" l="l" r="r" t="t"/>
              <a:pathLst>
                <a:path extrusionOk="0" h="6948" w="3904">
                  <a:moveTo>
                    <a:pt x="1" y="0"/>
                  </a:moveTo>
                  <a:lnTo>
                    <a:pt x="1" y="4953"/>
                  </a:lnTo>
                  <a:cubicBezTo>
                    <a:pt x="530" y="6567"/>
                    <a:pt x="1587" y="6948"/>
                    <a:pt x="2468" y="6948"/>
                  </a:cubicBezTo>
                  <a:cubicBezTo>
                    <a:pt x="3257" y="6948"/>
                    <a:pt x="3904" y="6642"/>
                    <a:pt x="3904" y="6642"/>
                  </a:cubicBezTo>
                  <a:lnTo>
                    <a:pt x="3904" y="16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g131cc71a8dc_7_5"/>
            <p:cNvSpPr/>
            <p:nvPr/>
          </p:nvSpPr>
          <p:spPr>
            <a:xfrm>
              <a:off x="6659508" y="2090636"/>
              <a:ext cx="67354" cy="76808"/>
            </a:xfrm>
            <a:custGeom>
              <a:rect b="b" l="l" r="r" t="t"/>
              <a:pathLst>
                <a:path extrusionOk="0" h="4452" w="3904">
                  <a:moveTo>
                    <a:pt x="1" y="0"/>
                  </a:moveTo>
                  <a:lnTo>
                    <a:pt x="1" y="1004"/>
                  </a:lnTo>
                  <a:cubicBezTo>
                    <a:pt x="457" y="2808"/>
                    <a:pt x="2100" y="3949"/>
                    <a:pt x="3904" y="4451"/>
                  </a:cubicBezTo>
                  <a:lnTo>
                    <a:pt x="3904" y="16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C7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g131cc71a8dc_7_5"/>
            <p:cNvSpPr/>
            <p:nvPr/>
          </p:nvSpPr>
          <p:spPr>
            <a:xfrm>
              <a:off x="6617377" y="1937451"/>
              <a:ext cx="171714" cy="207151"/>
            </a:xfrm>
            <a:custGeom>
              <a:rect b="b" l="l" r="r" t="t"/>
              <a:pathLst>
                <a:path extrusionOk="0" h="12007" w="9953">
                  <a:moveTo>
                    <a:pt x="4520" y="0"/>
                  </a:moveTo>
                  <a:cubicBezTo>
                    <a:pt x="2009" y="0"/>
                    <a:pt x="0" y="2009"/>
                    <a:pt x="0" y="4519"/>
                  </a:cubicBezTo>
                  <a:cubicBezTo>
                    <a:pt x="0" y="5067"/>
                    <a:pt x="114" y="5592"/>
                    <a:pt x="297" y="6094"/>
                  </a:cubicBezTo>
                  <a:cubicBezTo>
                    <a:pt x="388" y="6368"/>
                    <a:pt x="525" y="6619"/>
                    <a:pt x="685" y="6871"/>
                  </a:cubicBezTo>
                  <a:cubicBezTo>
                    <a:pt x="1530" y="8445"/>
                    <a:pt x="3812" y="11824"/>
                    <a:pt x="7806" y="12006"/>
                  </a:cubicBezTo>
                  <a:cubicBezTo>
                    <a:pt x="7806" y="12006"/>
                    <a:pt x="9952" y="7555"/>
                    <a:pt x="8925" y="3606"/>
                  </a:cubicBezTo>
                  <a:cubicBezTo>
                    <a:pt x="8925" y="3538"/>
                    <a:pt x="8902" y="3470"/>
                    <a:pt x="8879" y="3424"/>
                  </a:cubicBezTo>
                  <a:cubicBezTo>
                    <a:pt x="8811" y="3173"/>
                    <a:pt x="8742" y="2922"/>
                    <a:pt x="8628" y="2693"/>
                  </a:cubicBezTo>
                  <a:cubicBezTo>
                    <a:pt x="8628" y="2693"/>
                    <a:pt x="8628" y="2693"/>
                    <a:pt x="8628" y="2671"/>
                  </a:cubicBezTo>
                  <a:cubicBezTo>
                    <a:pt x="7943" y="1096"/>
                    <a:pt x="6346" y="0"/>
                    <a:pt x="4520" y="0"/>
                  </a:cubicBez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g131cc71a8dc_7_5"/>
            <p:cNvSpPr/>
            <p:nvPr/>
          </p:nvSpPr>
          <p:spPr>
            <a:xfrm>
              <a:off x="6726447" y="2154022"/>
              <a:ext cx="811" cy="27984"/>
            </a:xfrm>
            <a:custGeom>
              <a:rect b="b" l="l" r="r" t="t"/>
              <a:pathLst>
                <a:path extrusionOk="0" h="1622" w="47">
                  <a:moveTo>
                    <a:pt x="24" y="1"/>
                  </a:moveTo>
                  <a:cubicBezTo>
                    <a:pt x="1" y="275"/>
                    <a:pt x="1" y="549"/>
                    <a:pt x="1" y="823"/>
                  </a:cubicBezTo>
                  <a:cubicBezTo>
                    <a:pt x="1" y="1074"/>
                    <a:pt x="1" y="1348"/>
                    <a:pt x="24" y="1622"/>
                  </a:cubicBezTo>
                  <a:cubicBezTo>
                    <a:pt x="46" y="1348"/>
                    <a:pt x="46" y="1074"/>
                    <a:pt x="46" y="823"/>
                  </a:cubicBezTo>
                  <a:cubicBezTo>
                    <a:pt x="46" y="549"/>
                    <a:pt x="46" y="275"/>
                    <a:pt x="24" y="1"/>
                  </a:cubicBezTo>
                  <a:close/>
                </a:path>
              </a:pathLst>
            </a:custGeom>
            <a:solidFill>
              <a:srgbClr val="D19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g131cc71a8dc_7_5"/>
            <p:cNvSpPr/>
            <p:nvPr/>
          </p:nvSpPr>
          <p:spPr>
            <a:xfrm>
              <a:off x="6569726" y="2213474"/>
              <a:ext cx="313875" cy="223920"/>
            </a:xfrm>
            <a:custGeom>
              <a:rect b="b" l="l" r="r" t="t"/>
              <a:pathLst>
                <a:path extrusionOk="0" h="12979" w="18193">
                  <a:moveTo>
                    <a:pt x="2388" y="1"/>
                  </a:moveTo>
                  <a:cubicBezTo>
                    <a:pt x="2376" y="1"/>
                    <a:pt x="2364" y="1"/>
                    <a:pt x="2351" y="2"/>
                  </a:cubicBezTo>
                  <a:cubicBezTo>
                    <a:pt x="0" y="116"/>
                    <a:pt x="2922" y="11597"/>
                    <a:pt x="4497" y="12966"/>
                  </a:cubicBezTo>
                  <a:cubicBezTo>
                    <a:pt x="4497" y="12966"/>
                    <a:pt x="4550" y="12978"/>
                    <a:pt x="4665" y="12978"/>
                  </a:cubicBezTo>
                  <a:cubicBezTo>
                    <a:pt x="5295" y="12978"/>
                    <a:pt x="7773" y="12619"/>
                    <a:pt x="13467" y="7968"/>
                  </a:cubicBezTo>
                  <a:lnTo>
                    <a:pt x="13467" y="7990"/>
                  </a:lnTo>
                  <a:cubicBezTo>
                    <a:pt x="13467" y="7990"/>
                    <a:pt x="13962" y="7441"/>
                    <a:pt x="14573" y="7441"/>
                  </a:cubicBezTo>
                  <a:cubicBezTo>
                    <a:pt x="14644" y="7441"/>
                    <a:pt x="14717" y="7449"/>
                    <a:pt x="14791" y="7465"/>
                  </a:cubicBezTo>
                  <a:cubicBezTo>
                    <a:pt x="15069" y="7521"/>
                    <a:pt x="15368" y="7550"/>
                    <a:pt x="15648" y="7550"/>
                  </a:cubicBezTo>
                  <a:cubicBezTo>
                    <a:pt x="16059" y="7550"/>
                    <a:pt x="16427" y="7487"/>
                    <a:pt x="16617" y="7351"/>
                  </a:cubicBezTo>
                  <a:cubicBezTo>
                    <a:pt x="16708" y="7283"/>
                    <a:pt x="16891" y="7123"/>
                    <a:pt x="17097" y="6918"/>
                  </a:cubicBezTo>
                  <a:cubicBezTo>
                    <a:pt x="17188" y="6826"/>
                    <a:pt x="17302" y="6735"/>
                    <a:pt x="17393" y="6621"/>
                  </a:cubicBezTo>
                  <a:cubicBezTo>
                    <a:pt x="17416" y="6598"/>
                    <a:pt x="17416" y="6598"/>
                    <a:pt x="17439" y="6575"/>
                  </a:cubicBezTo>
                  <a:cubicBezTo>
                    <a:pt x="17462" y="6552"/>
                    <a:pt x="17485" y="6530"/>
                    <a:pt x="17507" y="6507"/>
                  </a:cubicBezTo>
                  <a:cubicBezTo>
                    <a:pt x="17530" y="6484"/>
                    <a:pt x="17553" y="6461"/>
                    <a:pt x="17576" y="6438"/>
                  </a:cubicBezTo>
                  <a:cubicBezTo>
                    <a:pt x="17599" y="6416"/>
                    <a:pt x="17622" y="6393"/>
                    <a:pt x="17644" y="6370"/>
                  </a:cubicBezTo>
                  <a:cubicBezTo>
                    <a:pt x="17667" y="6347"/>
                    <a:pt x="17690" y="6301"/>
                    <a:pt x="17736" y="6279"/>
                  </a:cubicBezTo>
                  <a:cubicBezTo>
                    <a:pt x="17736" y="6256"/>
                    <a:pt x="17758" y="6256"/>
                    <a:pt x="17758" y="6233"/>
                  </a:cubicBezTo>
                  <a:cubicBezTo>
                    <a:pt x="17804" y="6187"/>
                    <a:pt x="17850" y="6142"/>
                    <a:pt x="17873" y="6096"/>
                  </a:cubicBezTo>
                  <a:cubicBezTo>
                    <a:pt x="17895" y="6096"/>
                    <a:pt x="17895" y="6073"/>
                    <a:pt x="17918" y="6073"/>
                  </a:cubicBezTo>
                  <a:cubicBezTo>
                    <a:pt x="17941" y="6027"/>
                    <a:pt x="17964" y="6005"/>
                    <a:pt x="17987" y="5982"/>
                  </a:cubicBezTo>
                  <a:cubicBezTo>
                    <a:pt x="17987" y="5959"/>
                    <a:pt x="17987" y="5959"/>
                    <a:pt x="18010" y="5936"/>
                  </a:cubicBezTo>
                  <a:cubicBezTo>
                    <a:pt x="18032" y="5913"/>
                    <a:pt x="18055" y="5891"/>
                    <a:pt x="18078" y="5845"/>
                  </a:cubicBezTo>
                  <a:cubicBezTo>
                    <a:pt x="18078" y="5845"/>
                    <a:pt x="18078" y="5845"/>
                    <a:pt x="18078" y="5822"/>
                  </a:cubicBezTo>
                  <a:cubicBezTo>
                    <a:pt x="18101" y="5799"/>
                    <a:pt x="18124" y="5754"/>
                    <a:pt x="18146" y="5731"/>
                  </a:cubicBezTo>
                  <a:cubicBezTo>
                    <a:pt x="18146" y="5731"/>
                    <a:pt x="18146" y="5731"/>
                    <a:pt x="18146" y="5708"/>
                  </a:cubicBezTo>
                  <a:cubicBezTo>
                    <a:pt x="18169" y="5685"/>
                    <a:pt x="18169" y="5662"/>
                    <a:pt x="18169" y="5662"/>
                  </a:cubicBezTo>
                  <a:cubicBezTo>
                    <a:pt x="18169" y="5639"/>
                    <a:pt x="18169" y="5639"/>
                    <a:pt x="18169" y="5639"/>
                  </a:cubicBezTo>
                  <a:cubicBezTo>
                    <a:pt x="18192" y="5617"/>
                    <a:pt x="18192" y="5594"/>
                    <a:pt x="18169" y="5594"/>
                  </a:cubicBezTo>
                  <a:cubicBezTo>
                    <a:pt x="18169" y="5594"/>
                    <a:pt x="18169" y="5594"/>
                    <a:pt x="18169" y="5571"/>
                  </a:cubicBezTo>
                  <a:cubicBezTo>
                    <a:pt x="18169" y="5571"/>
                    <a:pt x="18146" y="5548"/>
                    <a:pt x="18146" y="5548"/>
                  </a:cubicBezTo>
                  <a:cubicBezTo>
                    <a:pt x="18124" y="5548"/>
                    <a:pt x="18078" y="5548"/>
                    <a:pt x="18032" y="5594"/>
                  </a:cubicBezTo>
                  <a:cubicBezTo>
                    <a:pt x="18032" y="5594"/>
                    <a:pt x="18010" y="5617"/>
                    <a:pt x="17964" y="5639"/>
                  </a:cubicBezTo>
                  <a:cubicBezTo>
                    <a:pt x="17918" y="5662"/>
                    <a:pt x="17873" y="5708"/>
                    <a:pt x="17804" y="5776"/>
                  </a:cubicBezTo>
                  <a:cubicBezTo>
                    <a:pt x="17781" y="5799"/>
                    <a:pt x="17736" y="5822"/>
                    <a:pt x="17713" y="5868"/>
                  </a:cubicBezTo>
                  <a:cubicBezTo>
                    <a:pt x="17576" y="5982"/>
                    <a:pt x="17462" y="6096"/>
                    <a:pt x="17325" y="6210"/>
                  </a:cubicBezTo>
                  <a:cubicBezTo>
                    <a:pt x="17188" y="6324"/>
                    <a:pt x="17051" y="6438"/>
                    <a:pt x="16937" y="6484"/>
                  </a:cubicBezTo>
                  <a:cubicBezTo>
                    <a:pt x="17325" y="5913"/>
                    <a:pt x="17736" y="5229"/>
                    <a:pt x="17507" y="5229"/>
                  </a:cubicBezTo>
                  <a:cubicBezTo>
                    <a:pt x="17506" y="5228"/>
                    <a:pt x="17504" y="5228"/>
                    <a:pt x="17502" y="5228"/>
                  </a:cubicBezTo>
                  <a:cubicBezTo>
                    <a:pt x="17358" y="5228"/>
                    <a:pt x="16886" y="6077"/>
                    <a:pt x="16526" y="6370"/>
                  </a:cubicBezTo>
                  <a:cubicBezTo>
                    <a:pt x="16914" y="5799"/>
                    <a:pt x="17279" y="5160"/>
                    <a:pt x="17074" y="5160"/>
                  </a:cubicBezTo>
                  <a:cubicBezTo>
                    <a:pt x="17072" y="5160"/>
                    <a:pt x="17070" y="5160"/>
                    <a:pt x="17069" y="5160"/>
                  </a:cubicBezTo>
                  <a:cubicBezTo>
                    <a:pt x="16901" y="5160"/>
                    <a:pt x="16294" y="6235"/>
                    <a:pt x="15955" y="6393"/>
                  </a:cubicBezTo>
                  <a:cubicBezTo>
                    <a:pt x="15750" y="6370"/>
                    <a:pt x="15499" y="6347"/>
                    <a:pt x="15248" y="6347"/>
                  </a:cubicBezTo>
                  <a:cubicBezTo>
                    <a:pt x="15704" y="5982"/>
                    <a:pt x="16229" y="5502"/>
                    <a:pt x="16252" y="4955"/>
                  </a:cubicBezTo>
                  <a:lnTo>
                    <a:pt x="16252" y="4955"/>
                  </a:lnTo>
                  <a:cubicBezTo>
                    <a:pt x="16115" y="5000"/>
                    <a:pt x="16047" y="5137"/>
                    <a:pt x="15932" y="5229"/>
                  </a:cubicBezTo>
                  <a:cubicBezTo>
                    <a:pt x="15567" y="5662"/>
                    <a:pt x="14974" y="5822"/>
                    <a:pt x="14426" y="5982"/>
                  </a:cubicBezTo>
                  <a:cubicBezTo>
                    <a:pt x="13901" y="6164"/>
                    <a:pt x="13239" y="6507"/>
                    <a:pt x="12942" y="6963"/>
                  </a:cubicBezTo>
                  <a:lnTo>
                    <a:pt x="5730" y="10889"/>
                  </a:lnTo>
                  <a:cubicBezTo>
                    <a:pt x="5730" y="10889"/>
                    <a:pt x="4713" y="1"/>
                    <a:pt x="2388" y="1"/>
                  </a:cubicBez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g131cc71a8dc_7_5"/>
            <p:cNvSpPr/>
            <p:nvPr/>
          </p:nvSpPr>
          <p:spPr>
            <a:xfrm>
              <a:off x="6781190" y="2298546"/>
              <a:ext cx="102790" cy="68941"/>
            </a:xfrm>
            <a:custGeom>
              <a:rect b="b" l="l" r="r" t="t"/>
              <a:pathLst>
                <a:path extrusionOk="0" h="3996" w="5958">
                  <a:moveTo>
                    <a:pt x="1416" y="1393"/>
                  </a:moveTo>
                  <a:cubicBezTo>
                    <a:pt x="1119" y="1553"/>
                    <a:pt x="868" y="1758"/>
                    <a:pt x="685" y="2032"/>
                  </a:cubicBezTo>
                  <a:cubicBezTo>
                    <a:pt x="868" y="1758"/>
                    <a:pt x="1142" y="1553"/>
                    <a:pt x="1416" y="1393"/>
                  </a:cubicBezTo>
                  <a:close/>
                  <a:moveTo>
                    <a:pt x="3995" y="1"/>
                  </a:moveTo>
                  <a:cubicBezTo>
                    <a:pt x="3835" y="69"/>
                    <a:pt x="3744" y="229"/>
                    <a:pt x="3630" y="343"/>
                  </a:cubicBezTo>
                  <a:cubicBezTo>
                    <a:pt x="3516" y="457"/>
                    <a:pt x="3379" y="549"/>
                    <a:pt x="3242" y="640"/>
                  </a:cubicBezTo>
                  <a:cubicBezTo>
                    <a:pt x="2945" y="800"/>
                    <a:pt x="2625" y="891"/>
                    <a:pt x="2329" y="1005"/>
                  </a:cubicBezTo>
                  <a:cubicBezTo>
                    <a:pt x="2009" y="1096"/>
                    <a:pt x="1690" y="1211"/>
                    <a:pt x="1416" y="1393"/>
                  </a:cubicBezTo>
                  <a:cubicBezTo>
                    <a:pt x="1712" y="1233"/>
                    <a:pt x="2009" y="1119"/>
                    <a:pt x="2329" y="1028"/>
                  </a:cubicBezTo>
                  <a:cubicBezTo>
                    <a:pt x="2648" y="937"/>
                    <a:pt x="2968" y="845"/>
                    <a:pt x="3242" y="663"/>
                  </a:cubicBezTo>
                  <a:cubicBezTo>
                    <a:pt x="3402" y="594"/>
                    <a:pt x="3538" y="503"/>
                    <a:pt x="3653" y="366"/>
                  </a:cubicBezTo>
                  <a:cubicBezTo>
                    <a:pt x="3754" y="265"/>
                    <a:pt x="3838" y="145"/>
                    <a:pt x="3967" y="72"/>
                  </a:cubicBezTo>
                  <a:lnTo>
                    <a:pt x="3967" y="72"/>
                  </a:lnTo>
                  <a:cubicBezTo>
                    <a:pt x="3932" y="348"/>
                    <a:pt x="3780" y="584"/>
                    <a:pt x="3607" y="800"/>
                  </a:cubicBezTo>
                  <a:cubicBezTo>
                    <a:pt x="3424" y="1028"/>
                    <a:pt x="3196" y="1211"/>
                    <a:pt x="2968" y="1393"/>
                  </a:cubicBezTo>
                  <a:cubicBezTo>
                    <a:pt x="2968" y="1393"/>
                    <a:pt x="2945" y="1416"/>
                    <a:pt x="2945" y="1416"/>
                  </a:cubicBezTo>
                  <a:cubicBezTo>
                    <a:pt x="2945" y="1439"/>
                    <a:pt x="2968" y="1439"/>
                    <a:pt x="2991" y="1439"/>
                  </a:cubicBezTo>
                  <a:cubicBezTo>
                    <a:pt x="3219" y="1439"/>
                    <a:pt x="3447" y="1462"/>
                    <a:pt x="3698" y="1485"/>
                  </a:cubicBezTo>
                  <a:cubicBezTo>
                    <a:pt x="3949" y="1348"/>
                    <a:pt x="4086" y="1142"/>
                    <a:pt x="4246" y="937"/>
                  </a:cubicBezTo>
                  <a:cubicBezTo>
                    <a:pt x="4406" y="731"/>
                    <a:pt x="4543" y="503"/>
                    <a:pt x="4725" y="320"/>
                  </a:cubicBezTo>
                  <a:cubicBezTo>
                    <a:pt x="4758" y="288"/>
                    <a:pt x="4790" y="256"/>
                    <a:pt x="4814" y="256"/>
                  </a:cubicBezTo>
                  <a:cubicBezTo>
                    <a:pt x="4824" y="256"/>
                    <a:pt x="4833" y="261"/>
                    <a:pt x="4840" y="275"/>
                  </a:cubicBezTo>
                  <a:cubicBezTo>
                    <a:pt x="4840" y="298"/>
                    <a:pt x="4840" y="366"/>
                    <a:pt x="4817" y="435"/>
                  </a:cubicBezTo>
                  <a:cubicBezTo>
                    <a:pt x="4771" y="549"/>
                    <a:pt x="4703" y="663"/>
                    <a:pt x="4657" y="777"/>
                  </a:cubicBezTo>
                  <a:cubicBezTo>
                    <a:pt x="4520" y="982"/>
                    <a:pt x="4383" y="1211"/>
                    <a:pt x="4246" y="1416"/>
                  </a:cubicBezTo>
                  <a:cubicBezTo>
                    <a:pt x="4246" y="1439"/>
                    <a:pt x="4246" y="1462"/>
                    <a:pt x="4246" y="1462"/>
                  </a:cubicBezTo>
                  <a:cubicBezTo>
                    <a:pt x="4257" y="1473"/>
                    <a:pt x="4269" y="1479"/>
                    <a:pt x="4277" y="1479"/>
                  </a:cubicBezTo>
                  <a:cubicBezTo>
                    <a:pt x="4286" y="1479"/>
                    <a:pt x="4292" y="1473"/>
                    <a:pt x="4292" y="1462"/>
                  </a:cubicBezTo>
                  <a:cubicBezTo>
                    <a:pt x="4295" y="1459"/>
                    <a:pt x="4299" y="1456"/>
                    <a:pt x="4302" y="1453"/>
                  </a:cubicBezTo>
                  <a:lnTo>
                    <a:pt x="4302" y="1453"/>
                  </a:lnTo>
                  <a:lnTo>
                    <a:pt x="4315" y="1462"/>
                  </a:lnTo>
                  <a:cubicBezTo>
                    <a:pt x="4322" y="1449"/>
                    <a:pt x="4329" y="1437"/>
                    <a:pt x="4337" y="1425"/>
                  </a:cubicBezTo>
                  <a:lnTo>
                    <a:pt x="4337" y="1425"/>
                  </a:lnTo>
                  <a:cubicBezTo>
                    <a:pt x="4518" y="1271"/>
                    <a:pt x="4646" y="1081"/>
                    <a:pt x="4794" y="891"/>
                  </a:cubicBezTo>
                  <a:cubicBezTo>
                    <a:pt x="4931" y="708"/>
                    <a:pt x="5068" y="457"/>
                    <a:pt x="5250" y="343"/>
                  </a:cubicBezTo>
                  <a:cubicBezTo>
                    <a:pt x="5256" y="338"/>
                    <a:pt x="5262" y="335"/>
                    <a:pt x="5267" y="335"/>
                  </a:cubicBezTo>
                  <a:cubicBezTo>
                    <a:pt x="5282" y="335"/>
                    <a:pt x="5290" y="360"/>
                    <a:pt x="5273" y="412"/>
                  </a:cubicBezTo>
                  <a:cubicBezTo>
                    <a:pt x="5273" y="480"/>
                    <a:pt x="5250" y="526"/>
                    <a:pt x="5228" y="594"/>
                  </a:cubicBezTo>
                  <a:cubicBezTo>
                    <a:pt x="5159" y="686"/>
                    <a:pt x="5113" y="800"/>
                    <a:pt x="5045" y="914"/>
                  </a:cubicBezTo>
                  <a:cubicBezTo>
                    <a:pt x="4931" y="1119"/>
                    <a:pt x="4794" y="1348"/>
                    <a:pt x="4657" y="1553"/>
                  </a:cubicBezTo>
                  <a:cubicBezTo>
                    <a:pt x="4657" y="1553"/>
                    <a:pt x="4657" y="1576"/>
                    <a:pt x="4657" y="1576"/>
                  </a:cubicBezTo>
                  <a:cubicBezTo>
                    <a:pt x="4657" y="1599"/>
                    <a:pt x="4680" y="1599"/>
                    <a:pt x="4703" y="1599"/>
                  </a:cubicBezTo>
                  <a:cubicBezTo>
                    <a:pt x="4976" y="1439"/>
                    <a:pt x="5182" y="1211"/>
                    <a:pt x="5410" y="1005"/>
                  </a:cubicBezTo>
                  <a:cubicBezTo>
                    <a:pt x="5524" y="891"/>
                    <a:pt x="5638" y="800"/>
                    <a:pt x="5753" y="708"/>
                  </a:cubicBezTo>
                  <a:cubicBezTo>
                    <a:pt x="5801" y="676"/>
                    <a:pt x="5849" y="644"/>
                    <a:pt x="5874" y="644"/>
                  </a:cubicBezTo>
                  <a:cubicBezTo>
                    <a:pt x="5884" y="644"/>
                    <a:pt x="5889" y="649"/>
                    <a:pt x="5889" y="663"/>
                  </a:cubicBezTo>
                  <a:cubicBezTo>
                    <a:pt x="5889" y="731"/>
                    <a:pt x="5844" y="800"/>
                    <a:pt x="5821" y="868"/>
                  </a:cubicBezTo>
                  <a:cubicBezTo>
                    <a:pt x="5479" y="1348"/>
                    <a:pt x="5022" y="1781"/>
                    <a:pt x="4588" y="2192"/>
                  </a:cubicBezTo>
                  <a:cubicBezTo>
                    <a:pt x="4474" y="2306"/>
                    <a:pt x="4360" y="2398"/>
                    <a:pt x="4223" y="2466"/>
                  </a:cubicBezTo>
                  <a:cubicBezTo>
                    <a:pt x="4086" y="2534"/>
                    <a:pt x="3927" y="2557"/>
                    <a:pt x="3790" y="2580"/>
                  </a:cubicBezTo>
                  <a:cubicBezTo>
                    <a:pt x="3667" y="2590"/>
                    <a:pt x="3540" y="2595"/>
                    <a:pt x="3412" y="2595"/>
                  </a:cubicBezTo>
                  <a:cubicBezTo>
                    <a:pt x="3232" y="2595"/>
                    <a:pt x="3050" y="2584"/>
                    <a:pt x="2877" y="2557"/>
                  </a:cubicBezTo>
                  <a:cubicBezTo>
                    <a:pt x="2717" y="2557"/>
                    <a:pt x="2580" y="2512"/>
                    <a:pt x="2420" y="2489"/>
                  </a:cubicBezTo>
                  <a:cubicBezTo>
                    <a:pt x="2383" y="2483"/>
                    <a:pt x="2345" y="2480"/>
                    <a:pt x="2305" y="2480"/>
                  </a:cubicBezTo>
                  <a:cubicBezTo>
                    <a:pt x="2197" y="2480"/>
                    <a:pt x="2081" y="2501"/>
                    <a:pt x="1964" y="2534"/>
                  </a:cubicBezTo>
                  <a:cubicBezTo>
                    <a:pt x="1667" y="2649"/>
                    <a:pt x="1416" y="2831"/>
                    <a:pt x="1210" y="3037"/>
                  </a:cubicBezTo>
                  <a:cubicBezTo>
                    <a:pt x="1005" y="3196"/>
                    <a:pt x="799" y="3356"/>
                    <a:pt x="594" y="3516"/>
                  </a:cubicBezTo>
                  <a:lnTo>
                    <a:pt x="1" y="3995"/>
                  </a:lnTo>
                  <a:lnTo>
                    <a:pt x="617" y="3539"/>
                  </a:lnTo>
                  <a:cubicBezTo>
                    <a:pt x="799" y="3379"/>
                    <a:pt x="1028" y="3219"/>
                    <a:pt x="1210" y="3059"/>
                  </a:cubicBezTo>
                  <a:cubicBezTo>
                    <a:pt x="1439" y="2854"/>
                    <a:pt x="1690" y="2671"/>
                    <a:pt x="1986" y="2580"/>
                  </a:cubicBezTo>
                  <a:cubicBezTo>
                    <a:pt x="2087" y="2547"/>
                    <a:pt x="2199" y="2526"/>
                    <a:pt x="2306" y="2526"/>
                  </a:cubicBezTo>
                  <a:cubicBezTo>
                    <a:pt x="2345" y="2526"/>
                    <a:pt x="2383" y="2528"/>
                    <a:pt x="2420" y="2534"/>
                  </a:cubicBezTo>
                  <a:cubicBezTo>
                    <a:pt x="2580" y="2557"/>
                    <a:pt x="2717" y="2580"/>
                    <a:pt x="2877" y="2603"/>
                  </a:cubicBezTo>
                  <a:cubicBezTo>
                    <a:pt x="3050" y="2630"/>
                    <a:pt x="3232" y="2641"/>
                    <a:pt x="3412" y="2641"/>
                  </a:cubicBezTo>
                  <a:cubicBezTo>
                    <a:pt x="3540" y="2641"/>
                    <a:pt x="3667" y="2635"/>
                    <a:pt x="3790" y="2626"/>
                  </a:cubicBezTo>
                  <a:cubicBezTo>
                    <a:pt x="3949" y="2603"/>
                    <a:pt x="4109" y="2580"/>
                    <a:pt x="4246" y="2512"/>
                  </a:cubicBezTo>
                  <a:cubicBezTo>
                    <a:pt x="4383" y="2443"/>
                    <a:pt x="4497" y="2329"/>
                    <a:pt x="4611" y="2238"/>
                  </a:cubicBezTo>
                  <a:cubicBezTo>
                    <a:pt x="5068" y="1804"/>
                    <a:pt x="5501" y="1393"/>
                    <a:pt x="5867" y="891"/>
                  </a:cubicBezTo>
                  <a:cubicBezTo>
                    <a:pt x="5912" y="823"/>
                    <a:pt x="5958" y="777"/>
                    <a:pt x="5958" y="663"/>
                  </a:cubicBezTo>
                  <a:cubicBezTo>
                    <a:pt x="5958" y="611"/>
                    <a:pt x="5907" y="586"/>
                    <a:pt x="5862" y="586"/>
                  </a:cubicBezTo>
                  <a:cubicBezTo>
                    <a:pt x="5847" y="586"/>
                    <a:pt x="5832" y="589"/>
                    <a:pt x="5821" y="594"/>
                  </a:cubicBezTo>
                  <a:cubicBezTo>
                    <a:pt x="5775" y="617"/>
                    <a:pt x="5753" y="640"/>
                    <a:pt x="5730" y="663"/>
                  </a:cubicBezTo>
                  <a:cubicBezTo>
                    <a:pt x="5593" y="754"/>
                    <a:pt x="5479" y="845"/>
                    <a:pt x="5365" y="960"/>
                  </a:cubicBezTo>
                  <a:cubicBezTo>
                    <a:pt x="5177" y="1129"/>
                    <a:pt x="5004" y="1313"/>
                    <a:pt x="4809" y="1449"/>
                  </a:cubicBezTo>
                  <a:lnTo>
                    <a:pt x="4809" y="1449"/>
                  </a:lnTo>
                  <a:cubicBezTo>
                    <a:pt x="4918" y="1285"/>
                    <a:pt x="5023" y="1118"/>
                    <a:pt x="5113" y="937"/>
                  </a:cubicBezTo>
                  <a:cubicBezTo>
                    <a:pt x="5182" y="845"/>
                    <a:pt x="5228" y="731"/>
                    <a:pt x="5296" y="617"/>
                  </a:cubicBezTo>
                  <a:cubicBezTo>
                    <a:pt x="5319" y="549"/>
                    <a:pt x="5342" y="503"/>
                    <a:pt x="5342" y="435"/>
                  </a:cubicBezTo>
                  <a:cubicBezTo>
                    <a:pt x="5342" y="389"/>
                    <a:pt x="5365" y="366"/>
                    <a:pt x="5342" y="320"/>
                  </a:cubicBezTo>
                  <a:cubicBezTo>
                    <a:pt x="5325" y="287"/>
                    <a:pt x="5296" y="266"/>
                    <a:pt x="5264" y="266"/>
                  </a:cubicBezTo>
                  <a:cubicBezTo>
                    <a:pt x="5252" y="266"/>
                    <a:pt x="5240" y="269"/>
                    <a:pt x="5228" y="275"/>
                  </a:cubicBezTo>
                  <a:cubicBezTo>
                    <a:pt x="5091" y="343"/>
                    <a:pt x="5022" y="457"/>
                    <a:pt x="4954" y="549"/>
                  </a:cubicBezTo>
                  <a:lnTo>
                    <a:pt x="4725" y="845"/>
                  </a:lnTo>
                  <a:cubicBezTo>
                    <a:pt x="4661" y="942"/>
                    <a:pt x="4592" y="1038"/>
                    <a:pt x="4518" y="1129"/>
                  </a:cubicBezTo>
                  <a:lnTo>
                    <a:pt x="4518" y="1129"/>
                  </a:lnTo>
                  <a:cubicBezTo>
                    <a:pt x="4583" y="1021"/>
                    <a:pt x="4646" y="913"/>
                    <a:pt x="4703" y="800"/>
                  </a:cubicBezTo>
                  <a:cubicBezTo>
                    <a:pt x="4771" y="686"/>
                    <a:pt x="4840" y="571"/>
                    <a:pt x="4862" y="435"/>
                  </a:cubicBezTo>
                  <a:cubicBezTo>
                    <a:pt x="4885" y="389"/>
                    <a:pt x="4931" y="320"/>
                    <a:pt x="4885" y="229"/>
                  </a:cubicBezTo>
                  <a:cubicBezTo>
                    <a:pt x="4872" y="202"/>
                    <a:pt x="4835" y="191"/>
                    <a:pt x="4802" y="191"/>
                  </a:cubicBezTo>
                  <a:cubicBezTo>
                    <a:pt x="4779" y="191"/>
                    <a:pt x="4758" y="197"/>
                    <a:pt x="4748" y="206"/>
                  </a:cubicBezTo>
                  <a:cubicBezTo>
                    <a:pt x="4725" y="229"/>
                    <a:pt x="4703" y="252"/>
                    <a:pt x="4680" y="275"/>
                  </a:cubicBezTo>
                  <a:cubicBezTo>
                    <a:pt x="4497" y="480"/>
                    <a:pt x="4360" y="686"/>
                    <a:pt x="4200" y="891"/>
                  </a:cubicBezTo>
                  <a:cubicBezTo>
                    <a:pt x="4042" y="1095"/>
                    <a:pt x="3906" y="1320"/>
                    <a:pt x="3682" y="1436"/>
                  </a:cubicBezTo>
                  <a:lnTo>
                    <a:pt x="3682" y="1436"/>
                  </a:lnTo>
                  <a:cubicBezTo>
                    <a:pt x="3477" y="1397"/>
                    <a:pt x="3254" y="1394"/>
                    <a:pt x="3047" y="1393"/>
                  </a:cubicBezTo>
                  <a:lnTo>
                    <a:pt x="3047" y="1393"/>
                  </a:lnTo>
                  <a:cubicBezTo>
                    <a:pt x="3256" y="1222"/>
                    <a:pt x="3464" y="1032"/>
                    <a:pt x="3653" y="823"/>
                  </a:cubicBezTo>
                  <a:cubicBezTo>
                    <a:pt x="3831" y="622"/>
                    <a:pt x="3987" y="357"/>
                    <a:pt x="4016" y="47"/>
                  </a:cubicBezTo>
                  <a:lnTo>
                    <a:pt x="4016" y="47"/>
                  </a:lnTo>
                  <a:cubicBezTo>
                    <a:pt x="4017" y="47"/>
                    <a:pt x="4017" y="47"/>
                    <a:pt x="4018" y="47"/>
                  </a:cubicBezTo>
                  <a:lnTo>
                    <a:pt x="4016" y="46"/>
                  </a:lnTo>
                  <a:lnTo>
                    <a:pt x="4016" y="46"/>
                  </a:lnTo>
                  <a:cubicBezTo>
                    <a:pt x="4017" y="38"/>
                    <a:pt x="4017" y="31"/>
                    <a:pt x="4018" y="24"/>
                  </a:cubicBezTo>
                  <a:cubicBezTo>
                    <a:pt x="4018" y="24"/>
                    <a:pt x="3995" y="1"/>
                    <a:pt x="3995" y="1"/>
                  </a:cubicBezTo>
                  <a:close/>
                </a:path>
              </a:pathLst>
            </a:custGeom>
            <a:solidFill>
              <a:srgbClr val="D19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g131cc71a8dc_7_5"/>
            <p:cNvSpPr/>
            <p:nvPr/>
          </p:nvSpPr>
          <p:spPr>
            <a:xfrm>
              <a:off x="6651640" y="2172534"/>
              <a:ext cx="10645" cy="11042"/>
            </a:xfrm>
            <a:custGeom>
              <a:rect b="b" l="l" r="r" t="t"/>
              <a:pathLst>
                <a:path extrusionOk="0" h="640" w="617">
                  <a:moveTo>
                    <a:pt x="297" y="1"/>
                  </a:moveTo>
                  <a:cubicBezTo>
                    <a:pt x="137" y="1"/>
                    <a:pt x="0" y="138"/>
                    <a:pt x="0" y="320"/>
                  </a:cubicBezTo>
                  <a:cubicBezTo>
                    <a:pt x="0" y="480"/>
                    <a:pt x="137" y="640"/>
                    <a:pt x="297" y="640"/>
                  </a:cubicBezTo>
                  <a:cubicBezTo>
                    <a:pt x="479" y="640"/>
                    <a:pt x="616" y="480"/>
                    <a:pt x="616" y="320"/>
                  </a:cubicBezTo>
                  <a:cubicBezTo>
                    <a:pt x="616" y="138"/>
                    <a:pt x="479" y="1"/>
                    <a:pt x="297" y="1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g131cc71a8dc_7_5"/>
            <p:cNvSpPr/>
            <p:nvPr/>
          </p:nvSpPr>
          <p:spPr>
            <a:xfrm>
              <a:off x="6659508" y="2181988"/>
              <a:ext cx="11042" cy="11042"/>
            </a:xfrm>
            <a:custGeom>
              <a:rect b="b" l="l" r="r" t="t"/>
              <a:pathLst>
                <a:path extrusionOk="0" h="640" w="640">
                  <a:moveTo>
                    <a:pt x="320" y="1"/>
                  </a:moveTo>
                  <a:cubicBezTo>
                    <a:pt x="137" y="1"/>
                    <a:pt x="1" y="138"/>
                    <a:pt x="1" y="320"/>
                  </a:cubicBezTo>
                  <a:cubicBezTo>
                    <a:pt x="1" y="503"/>
                    <a:pt x="137" y="640"/>
                    <a:pt x="320" y="640"/>
                  </a:cubicBezTo>
                  <a:cubicBezTo>
                    <a:pt x="480" y="640"/>
                    <a:pt x="640" y="503"/>
                    <a:pt x="640" y="320"/>
                  </a:cubicBezTo>
                  <a:cubicBezTo>
                    <a:pt x="640" y="138"/>
                    <a:pt x="480" y="1"/>
                    <a:pt x="320" y="1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g131cc71a8dc_7_5"/>
            <p:cNvSpPr/>
            <p:nvPr/>
          </p:nvSpPr>
          <p:spPr>
            <a:xfrm>
              <a:off x="6668565" y="2191046"/>
              <a:ext cx="11042" cy="10645"/>
            </a:xfrm>
            <a:custGeom>
              <a:rect b="b" l="l" r="r" t="t"/>
              <a:pathLst>
                <a:path extrusionOk="0" h="617" w="640">
                  <a:moveTo>
                    <a:pt x="320" y="1"/>
                  </a:moveTo>
                  <a:cubicBezTo>
                    <a:pt x="137" y="1"/>
                    <a:pt x="1" y="138"/>
                    <a:pt x="1" y="297"/>
                  </a:cubicBezTo>
                  <a:cubicBezTo>
                    <a:pt x="1" y="480"/>
                    <a:pt x="137" y="617"/>
                    <a:pt x="320" y="617"/>
                  </a:cubicBezTo>
                  <a:cubicBezTo>
                    <a:pt x="480" y="617"/>
                    <a:pt x="640" y="480"/>
                    <a:pt x="640" y="297"/>
                  </a:cubicBezTo>
                  <a:cubicBezTo>
                    <a:pt x="640" y="138"/>
                    <a:pt x="480" y="1"/>
                    <a:pt x="320" y="1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g131cc71a8dc_7_5"/>
            <p:cNvSpPr/>
            <p:nvPr/>
          </p:nvSpPr>
          <p:spPr>
            <a:xfrm>
              <a:off x="6679193" y="2197740"/>
              <a:ext cx="10662" cy="10645"/>
            </a:xfrm>
            <a:custGeom>
              <a:rect b="b" l="l" r="r" t="t"/>
              <a:pathLst>
                <a:path extrusionOk="0" h="617" w="618">
                  <a:moveTo>
                    <a:pt x="320" y="1"/>
                  </a:moveTo>
                  <a:cubicBezTo>
                    <a:pt x="138" y="1"/>
                    <a:pt x="1" y="138"/>
                    <a:pt x="1" y="320"/>
                  </a:cubicBezTo>
                  <a:cubicBezTo>
                    <a:pt x="1" y="480"/>
                    <a:pt x="138" y="617"/>
                    <a:pt x="320" y="617"/>
                  </a:cubicBezTo>
                  <a:cubicBezTo>
                    <a:pt x="480" y="617"/>
                    <a:pt x="617" y="480"/>
                    <a:pt x="617" y="320"/>
                  </a:cubicBezTo>
                  <a:cubicBezTo>
                    <a:pt x="617" y="138"/>
                    <a:pt x="480" y="1"/>
                    <a:pt x="320" y="1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g131cc71a8dc_7_5"/>
            <p:cNvSpPr/>
            <p:nvPr/>
          </p:nvSpPr>
          <p:spPr>
            <a:xfrm>
              <a:off x="6690217" y="2203261"/>
              <a:ext cx="11059" cy="10645"/>
            </a:xfrm>
            <a:custGeom>
              <a:rect b="b" l="l" r="r" t="t"/>
              <a:pathLst>
                <a:path extrusionOk="0" h="617" w="641">
                  <a:moveTo>
                    <a:pt x="320" y="0"/>
                  </a:moveTo>
                  <a:cubicBezTo>
                    <a:pt x="138" y="0"/>
                    <a:pt x="1" y="137"/>
                    <a:pt x="1" y="297"/>
                  </a:cubicBezTo>
                  <a:cubicBezTo>
                    <a:pt x="1" y="479"/>
                    <a:pt x="138" y="616"/>
                    <a:pt x="320" y="616"/>
                  </a:cubicBezTo>
                  <a:cubicBezTo>
                    <a:pt x="503" y="616"/>
                    <a:pt x="640" y="479"/>
                    <a:pt x="640" y="297"/>
                  </a:cubicBezTo>
                  <a:cubicBezTo>
                    <a:pt x="640" y="137"/>
                    <a:pt x="503" y="0"/>
                    <a:pt x="320" y="0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g131cc71a8dc_7_5"/>
            <p:cNvSpPr/>
            <p:nvPr/>
          </p:nvSpPr>
          <p:spPr>
            <a:xfrm>
              <a:off x="6702829" y="2206401"/>
              <a:ext cx="11042" cy="10662"/>
            </a:xfrm>
            <a:custGeom>
              <a:rect b="b" l="l" r="r" t="t"/>
              <a:pathLst>
                <a:path extrusionOk="0" h="618" w="640">
                  <a:moveTo>
                    <a:pt x="320" y="1"/>
                  </a:moveTo>
                  <a:cubicBezTo>
                    <a:pt x="137" y="1"/>
                    <a:pt x="0" y="138"/>
                    <a:pt x="0" y="320"/>
                  </a:cubicBezTo>
                  <a:cubicBezTo>
                    <a:pt x="0" y="480"/>
                    <a:pt x="137" y="617"/>
                    <a:pt x="320" y="617"/>
                  </a:cubicBezTo>
                  <a:cubicBezTo>
                    <a:pt x="480" y="617"/>
                    <a:pt x="639" y="480"/>
                    <a:pt x="639" y="320"/>
                  </a:cubicBezTo>
                  <a:cubicBezTo>
                    <a:pt x="639" y="138"/>
                    <a:pt x="480" y="1"/>
                    <a:pt x="320" y="1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g131cc71a8dc_7_5"/>
            <p:cNvSpPr/>
            <p:nvPr/>
          </p:nvSpPr>
          <p:spPr>
            <a:xfrm>
              <a:off x="6715026" y="2202070"/>
              <a:ext cx="11059" cy="11042"/>
            </a:xfrm>
            <a:custGeom>
              <a:rect b="b" l="l" r="r" t="t"/>
              <a:pathLst>
                <a:path extrusionOk="0" h="640" w="641">
                  <a:moveTo>
                    <a:pt x="320" y="1"/>
                  </a:moveTo>
                  <a:cubicBezTo>
                    <a:pt x="138" y="1"/>
                    <a:pt x="1" y="138"/>
                    <a:pt x="1" y="320"/>
                  </a:cubicBezTo>
                  <a:cubicBezTo>
                    <a:pt x="1" y="503"/>
                    <a:pt x="138" y="640"/>
                    <a:pt x="320" y="640"/>
                  </a:cubicBezTo>
                  <a:cubicBezTo>
                    <a:pt x="503" y="640"/>
                    <a:pt x="640" y="503"/>
                    <a:pt x="640" y="320"/>
                  </a:cubicBezTo>
                  <a:cubicBezTo>
                    <a:pt x="640" y="138"/>
                    <a:pt x="503" y="1"/>
                    <a:pt x="320" y="1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g131cc71a8dc_7_5"/>
            <p:cNvSpPr/>
            <p:nvPr/>
          </p:nvSpPr>
          <p:spPr>
            <a:xfrm>
              <a:off x="6724481" y="2192236"/>
              <a:ext cx="10645" cy="11042"/>
            </a:xfrm>
            <a:custGeom>
              <a:rect b="b" l="l" r="r" t="t"/>
              <a:pathLst>
                <a:path extrusionOk="0" h="640" w="617">
                  <a:moveTo>
                    <a:pt x="320" y="0"/>
                  </a:moveTo>
                  <a:cubicBezTo>
                    <a:pt x="138" y="0"/>
                    <a:pt x="1" y="137"/>
                    <a:pt x="1" y="320"/>
                  </a:cubicBezTo>
                  <a:cubicBezTo>
                    <a:pt x="1" y="479"/>
                    <a:pt x="138" y="639"/>
                    <a:pt x="320" y="639"/>
                  </a:cubicBezTo>
                  <a:cubicBezTo>
                    <a:pt x="480" y="639"/>
                    <a:pt x="617" y="479"/>
                    <a:pt x="617" y="320"/>
                  </a:cubicBezTo>
                  <a:cubicBezTo>
                    <a:pt x="617" y="137"/>
                    <a:pt x="480" y="0"/>
                    <a:pt x="320" y="0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g131cc71a8dc_7_5"/>
            <p:cNvSpPr/>
            <p:nvPr/>
          </p:nvSpPr>
          <p:spPr>
            <a:xfrm>
              <a:off x="6730001" y="2180815"/>
              <a:ext cx="10645" cy="11042"/>
            </a:xfrm>
            <a:custGeom>
              <a:rect b="b" l="l" r="r" t="t"/>
              <a:pathLst>
                <a:path extrusionOk="0" h="640" w="617">
                  <a:moveTo>
                    <a:pt x="297" y="0"/>
                  </a:moveTo>
                  <a:cubicBezTo>
                    <a:pt x="137" y="0"/>
                    <a:pt x="0" y="137"/>
                    <a:pt x="0" y="320"/>
                  </a:cubicBezTo>
                  <a:cubicBezTo>
                    <a:pt x="0" y="502"/>
                    <a:pt x="137" y="639"/>
                    <a:pt x="297" y="639"/>
                  </a:cubicBezTo>
                  <a:cubicBezTo>
                    <a:pt x="480" y="639"/>
                    <a:pt x="617" y="502"/>
                    <a:pt x="617" y="320"/>
                  </a:cubicBezTo>
                  <a:cubicBezTo>
                    <a:pt x="617" y="137"/>
                    <a:pt x="480" y="0"/>
                    <a:pt x="297" y="0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g131cc71a8dc_7_5"/>
            <p:cNvSpPr/>
            <p:nvPr/>
          </p:nvSpPr>
          <p:spPr>
            <a:xfrm>
              <a:off x="6731571" y="2168600"/>
              <a:ext cx="11042" cy="10645"/>
            </a:xfrm>
            <a:custGeom>
              <a:rect b="b" l="l" r="r" t="t"/>
              <a:pathLst>
                <a:path extrusionOk="0" h="617" w="640">
                  <a:moveTo>
                    <a:pt x="320" y="1"/>
                  </a:moveTo>
                  <a:cubicBezTo>
                    <a:pt x="160" y="1"/>
                    <a:pt x="1" y="137"/>
                    <a:pt x="1" y="320"/>
                  </a:cubicBezTo>
                  <a:cubicBezTo>
                    <a:pt x="1" y="480"/>
                    <a:pt x="160" y="617"/>
                    <a:pt x="320" y="617"/>
                  </a:cubicBezTo>
                  <a:cubicBezTo>
                    <a:pt x="503" y="617"/>
                    <a:pt x="640" y="480"/>
                    <a:pt x="640" y="320"/>
                  </a:cubicBezTo>
                  <a:cubicBezTo>
                    <a:pt x="640" y="137"/>
                    <a:pt x="503" y="1"/>
                    <a:pt x="320" y="1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g131cc71a8dc_7_5"/>
            <p:cNvSpPr/>
            <p:nvPr/>
          </p:nvSpPr>
          <p:spPr>
            <a:xfrm>
              <a:off x="6732762" y="2157973"/>
              <a:ext cx="8678" cy="8678"/>
            </a:xfrm>
            <a:custGeom>
              <a:rect b="b" l="l" r="r" t="t"/>
              <a:pathLst>
                <a:path extrusionOk="0" h="503" w="503">
                  <a:moveTo>
                    <a:pt x="251" y="0"/>
                  </a:moveTo>
                  <a:cubicBezTo>
                    <a:pt x="114" y="0"/>
                    <a:pt x="0" y="114"/>
                    <a:pt x="0" y="251"/>
                  </a:cubicBezTo>
                  <a:cubicBezTo>
                    <a:pt x="0" y="388"/>
                    <a:pt x="114" y="502"/>
                    <a:pt x="251" y="502"/>
                  </a:cubicBezTo>
                  <a:cubicBezTo>
                    <a:pt x="388" y="502"/>
                    <a:pt x="502" y="388"/>
                    <a:pt x="502" y="251"/>
                  </a:cubicBezTo>
                  <a:cubicBezTo>
                    <a:pt x="502" y="114"/>
                    <a:pt x="388" y="0"/>
                    <a:pt x="251" y="0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g131cc71a8dc_7_5"/>
            <p:cNvSpPr/>
            <p:nvPr/>
          </p:nvSpPr>
          <p:spPr>
            <a:xfrm>
              <a:off x="6587047" y="1932621"/>
              <a:ext cx="173681" cy="300314"/>
            </a:xfrm>
            <a:custGeom>
              <a:rect b="b" l="l" r="r" t="t"/>
              <a:pathLst>
                <a:path extrusionOk="0" h="17407" w="10067">
                  <a:moveTo>
                    <a:pt x="6187" y="1"/>
                  </a:moveTo>
                  <a:cubicBezTo>
                    <a:pt x="5295" y="1"/>
                    <a:pt x="4280" y="331"/>
                    <a:pt x="3173" y="1239"/>
                  </a:cubicBezTo>
                  <a:cubicBezTo>
                    <a:pt x="845" y="3179"/>
                    <a:pt x="1553" y="5667"/>
                    <a:pt x="2489" y="7333"/>
                  </a:cubicBezTo>
                  <a:cubicBezTo>
                    <a:pt x="2489" y="7584"/>
                    <a:pt x="2466" y="7835"/>
                    <a:pt x="2443" y="8086"/>
                  </a:cubicBezTo>
                  <a:cubicBezTo>
                    <a:pt x="2238" y="9387"/>
                    <a:pt x="1370" y="10437"/>
                    <a:pt x="754" y="11601"/>
                  </a:cubicBezTo>
                  <a:cubicBezTo>
                    <a:pt x="297" y="12492"/>
                    <a:pt x="1" y="13473"/>
                    <a:pt x="46" y="14477"/>
                  </a:cubicBezTo>
                  <a:cubicBezTo>
                    <a:pt x="115" y="15459"/>
                    <a:pt x="571" y="16463"/>
                    <a:pt x="1416" y="17011"/>
                  </a:cubicBezTo>
                  <a:cubicBezTo>
                    <a:pt x="1804" y="17270"/>
                    <a:pt x="2278" y="17406"/>
                    <a:pt x="2748" y="17406"/>
                  </a:cubicBezTo>
                  <a:cubicBezTo>
                    <a:pt x="3273" y="17406"/>
                    <a:pt x="3792" y="17236"/>
                    <a:pt x="4178" y="16874"/>
                  </a:cubicBezTo>
                  <a:cubicBezTo>
                    <a:pt x="4862" y="16235"/>
                    <a:pt x="4999" y="15208"/>
                    <a:pt x="5091" y="14249"/>
                  </a:cubicBezTo>
                  <a:cubicBezTo>
                    <a:pt x="5273" y="12377"/>
                    <a:pt x="5433" y="10460"/>
                    <a:pt x="5296" y="8588"/>
                  </a:cubicBezTo>
                  <a:cubicBezTo>
                    <a:pt x="5296" y="8566"/>
                    <a:pt x="5296" y="8543"/>
                    <a:pt x="5296" y="8543"/>
                  </a:cubicBezTo>
                  <a:cubicBezTo>
                    <a:pt x="8743" y="6648"/>
                    <a:pt x="10067" y="2357"/>
                    <a:pt x="10067" y="2357"/>
                  </a:cubicBezTo>
                  <a:cubicBezTo>
                    <a:pt x="10067" y="2357"/>
                    <a:pt x="8568" y="1"/>
                    <a:pt x="6187" y="1"/>
                  </a:cubicBezTo>
                  <a:close/>
                </a:path>
              </a:pathLst>
            </a:custGeom>
            <a:solidFill>
              <a:srgbClr val="A64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g131cc71a8dc_7_5"/>
            <p:cNvSpPr/>
            <p:nvPr/>
          </p:nvSpPr>
          <p:spPr>
            <a:xfrm>
              <a:off x="6550817" y="2457649"/>
              <a:ext cx="104378" cy="518645"/>
            </a:xfrm>
            <a:custGeom>
              <a:rect b="b" l="l" r="r" t="t"/>
              <a:pathLst>
                <a:path extrusionOk="0" h="30062" w="6050">
                  <a:moveTo>
                    <a:pt x="5456" y="0"/>
                  </a:moveTo>
                  <a:cubicBezTo>
                    <a:pt x="1" y="14905"/>
                    <a:pt x="4086" y="29947"/>
                    <a:pt x="4086" y="29947"/>
                  </a:cubicBezTo>
                  <a:cubicBezTo>
                    <a:pt x="4292" y="29993"/>
                    <a:pt x="4520" y="30015"/>
                    <a:pt x="4771" y="30061"/>
                  </a:cubicBezTo>
                  <a:cubicBezTo>
                    <a:pt x="4406" y="28623"/>
                    <a:pt x="982" y="14380"/>
                    <a:pt x="6049" y="114"/>
                  </a:cubicBezTo>
                  <a:cubicBezTo>
                    <a:pt x="5684" y="46"/>
                    <a:pt x="5456" y="0"/>
                    <a:pt x="5456" y="0"/>
                  </a:cubicBezTo>
                  <a:close/>
                </a:path>
              </a:pathLst>
            </a:custGeom>
            <a:solidFill>
              <a:srgbClr val="C9A1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g131cc71a8dc_7_5"/>
            <p:cNvSpPr/>
            <p:nvPr/>
          </p:nvSpPr>
          <p:spPr>
            <a:xfrm>
              <a:off x="6693771" y="2518688"/>
              <a:ext cx="153996" cy="1039618"/>
            </a:xfrm>
            <a:custGeom>
              <a:rect b="b" l="l" r="r" t="t"/>
              <a:pathLst>
                <a:path extrusionOk="0" h="60259" w="8926">
                  <a:moveTo>
                    <a:pt x="7396" y="0"/>
                  </a:moveTo>
                  <a:lnTo>
                    <a:pt x="2602" y="343"/>
                  </a:lnTo>
                  <a:lnTo>
                    <a:pt x="0" y="9998"/>
                  </a:lnTo>
                  <a:lnTo>
                    <a:pt x="2465" y="31933"/>
                  </a:lnTo>
                  <a:cubicBezTo>
                    <a:pt x="2100" y="42524"/>
                    <a:pt x="2831" y="50855"/>
                    <a:pt x="2831" y="50855"/>
                  </a:cubicBezTo>
                  <a:lnTo>
                    <a:pt x="2831" y="52544"/>
                  </a:lnTo>
                  <a:cubicBezTo>
                    <a:pt x="2831" y="52544"/>
                    <a:pt x="2785" y="53548"/>
                    <a:pt x="3242" y="55671"/>
                  </a:cubicBezTo>
                  <a:cubicBezTo>
                    <a:pt x="3310" y="56059"/>
                    <a:pt x="3378" y="56493"/>
                    <a:pt x="3424" y="56949"/>
                  </a:cubicBezTo>
                  <a:cubicBezTo>
                    <a:pt x="3721" y="58273"/>
                    <a:pt x="4474" y="60145"/>
                    <a:pt x="6277" y="60259"/>
                  </a:cubicBezTo>
                  <a:lnTo>
                    <a:pt x="7966" y="60259"/>
                  </a:lnTo>
                  <a:cubicBezTo>
                    <a:pt x="7966" y="60259"/>
                    <a:pt x="8332" y="59209"/>
                    <a:pt x="6962" y="58090"/>
                  </a:cubicBezTo>
                  <a:cubicBezTo>
                    <a:pt x="6962" y="58090"/>
                    <a:pt x="4885" y="55466"/>
                    <a:pt x="5022" y="50786"/>
                  </a:cubicBezTo>
                  <a:cubicBezTo>
                    <a:pt x="5205" y="49052"/>
                    <a:pt x="8240" y="20474"/>
                    <a:pt x="8583" y="13102"/>
                  </a:cubicBezTo>
                  <a:cubicBezTo>
                    <a:pt x="8925" y="5501"/>
                    <a:pt x="7396" y="0"/>
                    <a:pt x="7396" y="0"/>
                  </a:cubicBez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g131cc71a8dc_7_5"/>
            <p:cNvSpPr/>
            <p:nvPr/>
          </p:nvSpPr>
          <p:spPr>
            <a:xfrm>
              <a:off x="6693771" y="2518688"/>
              <a:ext cx="153996" cy="485951"/>
            </a:xfrm>
            <a:custGeom>
              <a:rect b="b" l="l" r="r" t="t"/>
              <a:pathLst>
                <a:path extrusionOk="0" h="28167" w="8926">
                  <a:moveTo>
                    <a:pt x="7396" y="0"/>
                  </a:moveTo>
                  <a:lnTo>
                    <a:pt x="2602" y="343"/>
                  </a:lnTo>
                  <a:lnTo>
                    <a:pt x="0" y="9998"/>
                  </a:lnTo>
                  <a:lnTo>
                    <a:pt x="2055" y="28167"/>
                  </a:lnTo>
                  <a:cubicBezTo>
                    <a:pt x="3926" y="27322"/>
                    <a:pt x="5752" y="26363"/>
                    <a:pt x="7578" y="25405"/>
                  </a:cubicBezTo>
                  <a:cubicBezTo>
                    <a:pt x="8081" y="20155"/>
                    <a:pt x="8469" y="15499"/>
                    <a:pt x="8583" y="13102"/>
                  </a:cubicBezTo>
                  <a:cubicBezTo>
                    <a:pt x="8925" y="5501"/>
                    <a:pt x="7396" y="0"/>
                    <a:pt x="7396" y="0"/>
                  </a:cubicBezTo>
                  <a:close/>
                </a:path>
              </a:pathLst>
            </a:custGeom>
            <a:solidFill>
              <a:srgbClr val="EDC7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g131cc71a8dc_7_5"/>
            <p:cNvSpPr/>
            <p:nvPr/>
          </p:nvSpPr>
          <p:spPr>
            <a:xfrm>
              <a:off x="6735505" y="3359075"/>
              <a:ext cx="102014" cy="199232"/>
            </a:xfrm>
            <a:custGeom>
              <a:rect b="b" l="l" r="r" t="t"/>
              <a:pathLst>
                <a:path extrusionOk="0" h="11548" w="5913">
                  <a:moveTo>
                    <a:pt x="872" y="1"/>
                  </a:moveTo>
                  <a:cubicBezTo>
                    <a:pt x="564" y="1"/>
                    <a:pt x="267" y="6"/>
                    <a:pt x="1" y="21"/>
                  </a:cubicBezTo>
                  <a:lnTo>
                    <a:pt x="206" y="9904"/>
                  </a:lnTo>
                  <a:lnTo>
                    <a:pt x="823" y="9904"/>
                  </a:lnTo>
                  <a:lnTo>
                    <a:pt x="708" y="6618"/>
                  </a:lnTo>
                  <a:lnTo>
                    <a:pt x="708" y="6618"/>
                  </a:lnTo>
                  <a:cubicBezTo>
                    <a:pt x="754" y="7690"/>
                    <a:pt x="1142" y="11183"/>
                    <a:pt x="3539" y="11502"/>
                  </a:cubicBezTo>
                  <a:lnTo>
                    <a:pt x="3562" y="11502"/>
                  </a:lnTo>
                  <a:cubicBezTo>
                    <a:pt x="3653" y="11525"/>
                    <a:pt x="3767" y="11548"/>
                    <a:pt x="3858" y="11548"/>
                  </a:cubicBezTo>
                  <a:lnTo>
                    <a:pt x="5547" y="11548"/>
                  </a:lnTo>
                  <a:cubicBezTo>
                    <a:pt x="5547" y="11548"/>
                    <a:pt x="5913" y="10498"/>
                    <a:pt x="4543" y="9379"/>
                  </a:cubicBezTo>
                  <a:cubicBezTo>
                    <a:pt x="4543" y="9379"/>
                    <a:pt x="3470" y="8033"/>
                    <a:pt x="2922" y="5545"/>
                  </a:cubicBezTo>
                  <a:lnTo>
                    <a:pt x="3333" y="21"/>
                  </a:lnTo>
                  <a:lnTo>
                    <a:pt x="2717" y="21"/>
                  </a:lnTo>
                  <a:cubicBezTo>
                    <a:pt x="2154" y="21"/>
                    <a:pt x="1490" y="1"/>
                    <a:pt x="872" y="1"/>
                  </a:cubicBez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g131cc71a8dc_7_5"/>
            <p:cNvSpPr/>
            <p:nvPr/>
          </p:nvSpPr>
          <p:spPr>
            <a:xfrm>
              <a:off x="6592568" y="2522622"/>
              <a:ext cx="170127" cy="1122344"/>
            </a:xfrm>
            <a:custGeom>
              <a:rect b="b" l="l" r="r" t="t"/>
              <a:pathLst>
                <a:path extrusionOk="0" h="65054" w="9861">
                  <a:moveTo>
                    <a:pt x="9861" y="0"/>
                  </a:moveTo>
                  <a:lnTo>
                    <a:pt x="2351" y="46"/>
                  </a:lnTo>
                  <a:cubicBezTo>
                    <a:pt x="2351" y="46"/>
                    <a:pt x="0" y="5296"/>
                    <a:pt x="776" y="15955"/>
                  </a:cubicBezTo>
                  <a:cubicBezTo>
                    <a:pt x="1530" y="26638"/>
                    <a:pt x="2990" y="31454"/>
                    <a:pt x="2990" y="31454"/>
                  </a:cubicBezTo>
                  <a:cubicBezTo>
                    <a:pt x="2990" y="31454"/>
                    <a:pt x="1233" y="40675"/>
                    <a:pt x="2762" y="53663"/>
                  </a:cubicBezTo>
                  <a:lnTo>
                    <a:pt x="2374" y="57657"/>
                  </a:lnTo>
                  <a:cubicBezTo>
                    <a:pt x="2325" y="64144"/>
                    <a:pt x="4721" y="65054"/>
                    <a:pt x="6070" y="65054"/>
                  </a:cubicBezTo>
                  <a:cubicBezTo>
                    <a:pt x="6596" y="65054"/>
                    <a:pt x="6962" y="64915"/>
                    <a:pt x="6962" y="64915"/>
                  </a:cubicBezTo>
                  <a:cubicBezTo>
                    <a:pt x="6962" y="64915"/>
                    <a:pt x="7464" y="63843"/>
                    <a:pt x="5866" y="61560"/>
                  </a:cubicBezTo>
                  <a:cubicBezTo>
                    <a:pt x="4565" y="59711"/>
                    <a:pt x="4725" y="55352"/>
                    <a:pt x="4839" y="53754"/>
                  </a:cubicBezTo>
                  <a:lnTo>
                    <a:pt x="8697" y="30290"/>
                  </a:lnTo>
                  <a:lnTo>
                    <a:pt x="8651" y="9792"/>
                  </a:lnTo>
                  <a:lnTo>
                    <a:pt x="9861" y="6848"/>
                  </a:lnTo>
                  <a:lnTo>
                    <a:pt x="9861" y="0"/>
                  </a:ln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g131cc71a8dc_7_5"/>
            <p:cNvSpPr/>
            <p:nvPr/>
          </p:nvSpPr>
          <p:spPr>
            <a:xfrm>
              <a:off x="6592568" y="2522622"/>
              <a:ext cx="170127" cy="539520"/>
            </a:xfrm>
            <a:custGeom>
              <a:rect b="b" l="l" r="r" t="t"/>
              <a:pathLst>
                <a:path extrusionOk="0" h="31272" w="9861">
                  <a:moveTo>
                    <a:pt x="9861" y="0"/>
                  </a:moveTo>
                  <a:lnTo>
                    <a:pt x="2351" y="46"/>
                  </a:lnTo>
                  <a:cubicBezTo>
                    <a:pt x="2351" y="46"/>
                    <a:pt x="0" y="5296"/>
                    <a:pt x="776" y="15955"/>
                  </a:cubicBezTo>
                  <a:cubicBezTo>
                    <a:pt x="1461" y="25473"/>
                    <a:pt x="2671" y="30335"/>
                    <a:pt x="2945" y="31271"/>
                  </a:cubicBezTo>
                  <a:cubicBezTo>
                    <a:pt x="4839" y="30335"/>
                    <a:pt x="6757" y="29399"/>
                    <a:pt x="8674" y="28486"/>
                  </a:cubicBezTo>
                  <a:lnTo>
                    <a:pt x="8651" y="9792"/>
                  </a:lnTo>
                  <a:lnTo>
                    <a:pt x="9861" y="6848"/>
                  </a:lnTo>
                  <a:lnTo>
                    <a:pt x="9861" y="0"/>
                  </a:lnTo>
                  <a:close/>
                </a:path>
              </a:pathLst>
            </a:custGeom>
            <a:solidFill>
              <a:srgbClr val="EDC7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g131cc71a8dc_7_5"/>
            <p:cNvSpPr/>
            <p:nvPr/>
          </p:nvSpPr>
          <p:spPr>
            <a:xfrm>
              <a:off x="6683144" y="2932955"/>
              <a:ext cx="60660" cy="475324"/>
            </a:xfrm>
            <a:custGeom>
              <a:rect b="b" l="l" r="r" t="t"/>
              <a:pathLst>
                <a:path extrusionOk="0" h="27551" w="3516">
                  <a:moveTo>
                    <a:pt x="3424" y="0"/>
                  </a:moveTo>
                  <a:cubicBezTo>
                    <a:pt x="3401" y="2169"/>
                    <a:pt x="3378" y="4337"/>
                    <a:pt x="3378" y="6506"/>
                  </a:cubicBezTo>
                  <a:lnTo>
                    <a:pt x="3378" y="6483"/>
                  </a:lnTo>
                  <a:lnTo>
                    <a:pt x="2488" y="11733"/>
                  </a:lnTo>
                  <a:lnTo>
                    <a:pt x="1621" y="17005"/>
                  </a:lnTo>
                  <a:cubicBezTo>
                    <a:pt x="1050" y="20520"/>
                    <a:pt x="525" y="24035"/>
                    <a:pt x="0" y="27550"/>
                  </a:cubicBezTo>
                  <a:cubicBezTo>
                    <a:pt x="616" y="24035"/>
                    <a:pt x="1233" y="20543"/>
                    <a:pt x="1803" y="17028"/>
                  </a:cubicBezTo>
                  <a:lnTo>
                    <a:pt x="2671" y="11778"/>
                  </a:lnTo>
                  <a:lnTo>
                    <a:pt x="3515" y="6506"/>
                  </a:lnTo>
                  <a:cubicBezTo>
                    <a:pt x="3492" y="4337"/>
                    <a:pt x="3470" y="2169"/>
                    <a:pt x="3424" y="0"/>
                  </a:cubicBezTo>
                  <a:close/>
                </a:path>
              </a:pathLst>
            </a:custGeom>
            <a:solidFill>
              <a:srgbClr val="D19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g131cc71a8dc_7_5"/>
            <p:cNvSpPr/>
            <p:nvPr/>
          </p:nvSpPr>
          <p:spPr>
            <a:xfrm>
              <a:off x="6629971" y="3406692"/>
              <a:ext cx="91386" cy="238240"/>
            </a:xfrm>
            <a:custGeom>
              <a:rect b="b" l="l" r="r" t="t"/>
              <a:pathLst>
                <a:path extrusionOk="0" h="13809" w="5297">
                  <a:moveTo>
                    <a:pt x="92" y="0"/>
                  </a:moveTo>
                  <a:lnTo>
                    <a:pt x="1" y="9381"/>
                  </a:lnTo>
                  <a:lnTo>
                    <a:pt x="389" y="9381"/>
                  </a:lnTo>
                  <a:cubicBezTo>
                    <a:pt x="978" y="13197"/>
                    <a:pt x="2801" y="13808"/>
                    <a:pt x="3908" y="13808"/>
                  </a:cubicBezTo>
                  <a:cubicBezTo>
                    <a:pt x="4431" y="13808"/>
                    <a:pt x="4794" y="13672"/>
                    <a:pt x="4794" y="13672"/>
                  </a:cubicBezTo>
                  <a:cubicBezTo>
                    <a:pt x="4794" y="13672"/>
                    <a:pt x="5296" y="12600"/>
                    <a:pt x="3698" y="10317"/>
                  </a:cubicBezTo>
                  <a:cubicBezTo>
                    <a:pt x="3082" y="9427"/>
                    <a:pt x="2785" y="8012"/>
                    <a:pt x="2671" y="6574"/>
                  </a:cubicBezTo>
                  <a:lnTo>
                    <a:pt x="3402" y="0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g131cc71a8dc_7_5"/>
            <p:cNvSpPr/>
            <p:nvPr/>
          </p:nvSpPr>
          <p:spPr>
            <a:xfrm>
              <a:off x="6550817" y="2457649"/>
              <a:ext cx="313875" cy="524148"/>
            </a:xfrm>
            <a:custGeom>
              <a:rect b="b" l="l" r="r" t="t"/>
              <a:pathLst>
                <a:path extrusionOk="0" h="30381" w="18193">
                  <a:moveTo>
                    <a:pt x="5456" y="0"/>
                  </a:moveTo>
                  <a:cubicBezTo>
                    <a:pt x="1" y="14905"/>
                    <a:pt x="4086" y="29947"/>
                    <a:pt x="4086" y="29947"/>
                  </a:cubicBezTo>
                  <a:cubicBezTo>
                    <a:pt x="4566" y="30061"/>
                    <a:pt x="5228" y="30107"/>
                    <a:pt x="5661" y="30175"/>
                  </a:cubicBezTo>
                  <a:cubicBezTo>
                    <a:pt x="5570" y="28783"/>
                    <a:pt x="5616" y="26706"/>
                    <a:pt x="5776" y="24127"/>
                  </a:cubicBezTo>
                  <a:cubicBezTo>
                    <a:pt x="5776" y="24127"/>
                    <a:pt x="6209" y="28943"/>
                    <a:pt x="6620" y="30289"/>
                  </a:cubicBezTo>
                  <a:cubicBezTo>
                    <a:pt x="7238" y="30352"/>
                    <a:pt x="7833" y="30380"/>
                    <a:pt x="8403" y="30380"/>
                  </a:cubicBezTo>
                  <a:cubicBezTo>
                    <a:pt x="13231" y="30380"/>
                    <a:pt x="16298" y="28372"/>
                    <a:pt x="16298" y="28372"/>
                  </a:cubicBezTo>
                  <a:cubicBezTo>
                    <a:pt x="18193" y="9587"/>
                    <a:pt x="15111" y="0"/>
                    <a:pt x="15111" y="0"/>
                  </a:cubicBezTo>
                  <a:cubicBezTo>
                    <a:pt x="13567" y="434"/>
                    <a:pt x="11979" y="579"/>
                    <a:pt x="10549" y="579"/>
                  </a:cubicBezTo>
                  <a:cubicBezTo>
                    <a:pt x="7688" y="579"/>
                    <a:pt x="5456" y="0"/>
                    <a:pt x="5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g131cc71a8dc_7_5"/>
            <p:cNvSpPr/>
            <p:nvPr/>
          </p:nvSpPr>
          <p:spPr>
            <a:xfrm>
              <a:off x="5936110" y="2697459"/>
              <a:ext cx="373724" cy="421772"/>
            </a:xfrm>
            <a:custGeom>
              <a:rect b="b" l="l" r="r" t="t"/>
              <a:pathLst>
                <a:path extrusionOk="0" h="24447" w="21662">
                  <a:moveTo>
                    <a:pt x="16321" y="1"/>
                  </a:moveTo>
                  <a:lnTo>
                    <a:pt x="0" y="7647"/>
                  </a:lnTo>
                  <a:lnTo>
                    <a:pt x="4360" y="24447"/>
                  </a:lnTo>
                  <a:lnTo>
                    <a:pt x="21662" y="14449"/>
                  </a:lnTo>
                  <a:lnTo>
                    <a:pt x="16321" y="1"/>
                  </a:lnTo>
                  <a:close/>
                </a:path>
              </a:pathLst>
            </a:custGeom>
            <a:solidFill>
              <a:srgbClr val="F2A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g131cc71a8dc_7_5"/>
            <p:cNvSpPr/>
            <p:nvPr/>
          </p:nvSpPr>
          <p:spPr>
            <a:xfrm>
              <a:off x="6338180" y="3096440"/>
              <a:ext cx="57106" cy="111744"/>
            </a:xfrm>
            <a:custGeom>
              <a:rect b="b" l="l" r="r" t="t"/>
              <a:pathLst>
                <a:path extrusionOk="0" h="6477" w="3310">
                  <a:moveTo>
                    <a:pt x="1379" y="0"/>
                  </a:moveTo>
                  <a:cubicBezTo>
                    <a:pt x="1279" y="0"/>
                    <a:pt x="1163" y="14"/>
                    <a:pt x="1027" y="42"/>
                  </a:cubicBezTo>
                  <a:cubicBezTo>
                    <a:pt x="639" y="157"/>
                    <a:pt x="206" y="408"/>
                    <a:pt x="114" y="773"/>
                  </a:cubicBezTo>
                  <a:cubicBezTo>
                    <a:pt x="0" y="1184"/>
                    <a:pt x="525" y="1891"/>
                    <a:pt x="662" y="2279"/>
                  </a:cubicBezTo>
                  <a:cubicBezTo>
                    <a:pt x="890" y="2896"/>
                    <a:pt x="1050" y="3535"/>
                    <a:pt x="1164" y="4197"/>
                  </a:cubicBezTo>
                  <a:cubicBezTo>
                    <a:pt x="1210" y="4608"/>
                    <a:pt x="1255" y="5018"/>
                    <a:pt x="1096" y="5406"/>
                  </a:cubicBezTo>
                  <a:cubicBezTo>
                    <a:pt x="959" y="5749"/>
                    <a:pt x="662" y="6114"/>
                    <a:pt x="845" y="6434"/>
                  </a:cubicBezTo>
                  <a:cubicBezTo>
                    <a:pt x="926" y="6463"/>
                    <a:pt x="1008" y="6477"/>
                    <a:pt x="1090" y="6477"/>
                  </a:cubicBezTo>
                  <a:cubicBezTo>
                    <a:pt x="1512" y="6477"/>
                    <a:pt x="1924" y="6120"/>
                    <a:pt x="2191" y="5794"/>
                  </a:cubicBezTo>
                  <a:cubicBezTo>
                    <a:pt x="2808" y="5041"/>
                    <a:pt x="3310" y="4174"/>
                    <a:pt x="3287" y="3284"/>
                  </a:cubicBezTo>
                  <a:cubicBezTo>
                    <a:pt x="3264" y="2416"/>
                    <a:pt x="2785" y="1640"/>
                    <a:pt x="2328" y="910"/>
                  </a:cubicBezTo>
                  <a:cubicBezTo>
                    <a:pt x="2001" y="390"/>
                    <a:pt x="1917" y="0"/>
                    <a:pt x="1379" y="0"/>
                  </a:cubicBezTo>
                  <a:close/>
                </a:path>
              </a:pathLst>
            </a:custGeom>
            <a:solidFill>
              <a:srgbClr val="754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g131cc71a8dc_7_5"/>
            <p:cNvSpPr/>
            <p:nvPr/>
          </p:nvSpPr>
          <p:spPr>
            <a:xfrm>
              <a:off x="6216101" y="2764674"/>
              <a:ext cx="162536" cy="358783"/>
            </a:xfrm>
            <a:custGeom>
              <a:rect b="b" l="l" r="r" t="t"/>
              <a:pathLst>
                <a:path extrusionOk="0" h="20796" w="9421">
                  <a:moveTo>
                    <a:pt x="2454" y="1"/>
                  </a:moveTo>
                  <a:cubicBezTo>
                    <a:pt x="2427" y="1"/>
                    <a:pt x="2401" y="3"/>
                    <a:pt x="2374" y="8"/>
                  </a:cubicBezTo>
                  <a:cubicBezTo>
                    <a:pt x="0" y="396"/>
                    <a:pt x="3424" y="12311"/>
                    <a:pt x="3424" y="12311"/>
                  </a:cubicBezTo>
                  <a:lnTo>
                    <a:pt x="7327" y="20619"/>
                  </a:lnTo>
                  <a:cubicBezTo>
                    <a:pt x="7784" y="20746"/>
                    <a:pt x="8138" y="20795"/>
                    <a:pt x="8411" y="20795"/>
                  </a:cubicBezTo>
                  <a:cubicBezTo>
                    <a:pt x="9421" y="20795"/>
                    <a:pt x="9336" y="20117"/>
                    <a:pt x="9336" y="20117"/>
                  </a:cubicBezTo>
                  <a:lnTo>
                    <a:pt x="6391" y="11809"/>
                  </a:lnTo>
                  <a:cubicBezTo>
                    <a:pt x="6391" y="11809"/>
                    <a:pt x="4349" y="1"/>
                    <a:pt x="2454" y="1"/>
                  </a:cubicBezTo>
                  <a:close/>
                </a:path>
              </a:pathLst>
            </a:custGeom>
            <a:solidFill>
              <a:srgbClr val="754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0" name="Google Shape;2620;g131cc71a8dc_7_5"/>
            <p:cNvSpPr/>
            <p:nvPr/>
          </p:nvSpPr>
          <p:spPr>
            <a:xfrm>
              <a:off x="6230662" y="2764674"/>
              <a:ext cx="83899" cy="150977"/>
            </a:xfrm>
            <a:custGeom>
              <a:rect b="b" l="l" r="r" t="t"/>
              <a:pathLst>
                <a:path extrusionOk="0" h="8751" w="4863">
                  <a:moveTo>
                    <a:pt x="1612" y="1"/>
                  </a:moveTo>
                  <a:cubicBezTo>
                    <a:pt x="1584" y="1"/>
                    <a:pt x="1557" y="3"/>
                    <a:pt x="1530" y="8"/>
                  </a:cubicBezTo>
                  <a:cubicBezTo>
                    <a:pt x="1" y="259"/>
                    <a:pt x="868" y="5212"/>
                    <a:pt x="1667" y="8750"/>
                  </a:cubicBezTo>
                  <a:cubicBezTo>
                    <a:pt x="1872" y="8704"/>
                    <a:pt x="2101" y="8636"/>
                    <a:pt x="2306" y="8567"/>
                  </a:cubicBezTo>
                  <a:cubicBezTo>
                    <a:pt x="3174" y="8294"/>
                    <a:pt x="4109" y="7860"/>
                    <a:pt x="4863" y="7426"/>
                  </a:cubicBezTo>
                  <a:cubicBezTo>
                    <a:pt x="4083" y="4061"/>
                    <a:pt x="2737" y="1"/>
                    <a:pt x="1612" y="1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1" name="Google Shape;2621;g131cc71a8dc_7_5"/>
            <p:cNvSpPr/>
            <p:nvPr/>
          </p:nvSpPr>
          <p:spPr>
            <a:xfrm>
              <a:off x="6014471" y="2738813"/>
              <a:ext cx="278041" cy="394754"/>
            </a:xfrm>
            <a:custGeom>
              <a:rect b="b" l="l" r="r" t="t"/>
              <a:pathLst>
                <a:path extrusionOk="0" h="22881" w="16116">
                  <a:moveTo>
                    <a:pt x="10637" y="1"/>
                  </a:moveTo>
                  <a:lnTo>
                    <a:pt x="5228" y="389"/>
                  </a:lnTo>
                  <a:lnTo>
                    <a:pt x="1758" y="2899"/>
                  </a:lnTo>
                  <a:cubicBezTo>
                    <a:pt x="1758" y="2899"/>
                    <a:pt x="1" y="7693"/>
                    <a:pt x="1393" y="10272"/>
                  </a:cubicBezTo>
                  <a:cubicBezTo>
                    <a:pt x="2785" y="12851"/>
                    <a:pt x="2785" y="17393"/>
                    <a:pt x="2694" y="21274"/>
                  </a:cubicBezTo>
                  <a:cubicBezTo>
                    <a:pt x="2694" y="21274"/>
                    <a:pt x="6185" y="22881"/>
                    <a:pt x="9873" y="22881"/>
                  </a:cubicBezTo>
                  <a:cubicBezTo>
                    <a:pt x="11797" y="22881"/>
                    <a:pt x="13775" y="22444"/>
                    <a:pt x="15339" y="21114"/>
                  </a:cubicBezTo>
                  <a:cubicBezTo>
                    <a:pt x="15339" y="21114"/>
                    <a:pt x="16115" y="3904"/>
                    <a:pt x="14723" y="2009"/>
                  </a:cubicBezTo>
                  <a:cubicBezTo>
                    <a:pt x="13331" y="115"/>
                    <a:pt x="10637" y="1"/>
                    <a:pt x="10637" y="1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Google Shape;2622;g131cc71a8dc_7_5"/>
            <p:cNvSpPr/>
            <p:nvPr/>
          </p:nvSpPr>
          <p:spPr>
            <a:xfrm>
              <a:off x="6268480" y="2773473"/>
              <a:ext cx="15372" cy="296139"/>
            </a:xfrm>
            <a:custGeom>
              <a:rect b="b" l="l" r="r" t="t"/>
              <a:pathLst>
                <a:path extrusionOk="0" h="17165" w="891">
                  <a:moveTo>
                    <a:pt x="0" y="0"/>
                  </a:moveTo>
                  <a:cubicBezTo>
                    <a:pt x="205" y="320"/>
                    <a:pt x="274" y="662"/>
                    <a:pt x="342" y="1004"/>
                  </a:cubicBezTo>
                  <a:cubicBezTo>
                    <a:pt x="411" y="1370"/>
                    <a:pt x="479" y="1712"/>
                    <a:pt x="502" y="2077"/>
                  </a:cubicBezTo>
                  <a:cubicBezTo>
                    <a:pt x="593" y="2785"/>
                    <a:pt x="639" y="3515"/>
                    <a:pt x="685" y="4223"/>
                  </a:cubicBezTo>
                  <a:cubicBezTo>
                    <a:pt x="753" y="5661"/>
                    <a:pt x="776" y="7099"/>
                    <a:pt x="799" y="8537"/>
                  </a:cubicBezTo>
                  <a:cubicBezTo>
                    <a:pt x="822" y="11413"/>
                    <a:pt x="753" y="14289"/>
                    <a:pt x="708" y="17165"/>
                  </a:cubicBezTo>
                  <a:cubicBezTo>
                    <a:pt x="822" y="14289"/>
                    <a:pt x="890" y="11413"/>
                    <a:pt x="867" y="8537"/>
                  </a:cubicBezTo>
                  <a:cubicBezTo>
                    <a:pt x="867" y="7099"/>
                    <a:pt x="822" y="5661"/>
                    <a:pt x="753" y="4223"/>
                  </a:cubicBezTo>
                  <a:cubicBezTo>
                    <a:pt x="708" y="3515"/>
                    <a:pt x="639" y="2785"/>
                    <a:pt x="548" y="2077"/>
                  </a:cubicBezTo>
                  <a:cubicBezTo>
                    <a:pt x="502" y="1712"/>
                    <a:pt x="457" y="1370"/>
                    <a:pt x="365" y="1004"/>
                  </a:cubicBezTo>
                  <a:cubicBezTo>
                    <a:pt x="297" y="662"/>
                    <a:pt x="205" y="297"/>
                    <a:pt x="0" y="0"/>
                  </a:cubicBezTo>
                  <a:close/>
                </a:path>
              </a:pathLst>
            </a:custGeom>
            <a:solidFill>
              <a:srgbClr val="DBD0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g131cc71a8dc_7_5"/>
            <p:cNvSpPr/>
            <p:nvPr/>
          </p:nvSpPr>
          <p:spPr>
            <a:xfrm>
              <a:off x="6085362" y="2552400"/>
              <a:ext cx="35454" cy="92422"/>
            </a:xfrm>
            <a:custGeom>
              <a:rect b="b" l="l" r="r" t="t"/>
              <a:pathLst>
                <a:path extrusionOk="0" h="5357" w="2055">
                  <a:moveTo>
                    <a:pt x="1184" y="1"/>
                  </a:moveTo>
                  <a:cubicBezTo>
                    <a:pt x="835" y="1"/>
                    <a:pt x="537" y="336"/>
                    <a:pt x="411" y="671"/>
                  </a:cubicBezTo>
                  <a:cubicBezTo>
                    <a:pt x="0" y="1630"/>
                    <a:pt x="160" y="2908"/>
                    <a:pt x="320" y="3889"/>
                  </a:cubicBezTo>
                  <a:cubicBezTo>
                    <a:pt x="390" y="4260"/>
                    <a:pt x="967" y="5356"/>
                    <a:pt x="1425" y="5356"/>
                  </a:cubicBezTo>
                  <a:cubicBezTo>
                    <a:pt x="1559" y="5356"/>
                    <a:pt x="1683" y="5263"/>
                    <a:pt x="1781" y="5031"/>
                  </a:cubicBezTo>
                  <a:cubicBezTo>
                    <a:pt x="1849" y="4848"/>
                    <a:pt x="1849" y="4643"/>
                    <a:pt x="1849" y="4437"/>
                  </a:cubicBezTo>
                  <a:cubicBezTo>
                    <a:pt x="1849" y="3296"/>
                    <a:pt x="2055" y="2155"/>
                    <a:pt x="1918" y="1013"/>
                  </a:cubicBezTo>
                  <a:cubicBezTo>
                    <a:pt x="1872" y="580"/>
                    <a:pt x="1689" y="78"/>
                    <a:pt x="1278" y="9"/>
                  </a:cubicBezTo>
                  <a:cubicBezTo>
                    <a:pt x="1247" y="4"/>
                    <a:pt x="1215" y="1"/>
                    <a:pt x="1184" y="1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Google Shape;2624;g131cc71a8dc_7_5"/>
            <p:cNvSpPr/>
            <p:nvPr/>
          </p:nvSpPr>
          <p:spPr>
            <a:xfrm>
              <a:off x="6104650" y="2661625"/>
              <a:ext cx="87832" cy="113608"/>
            </a:xfrm>
            <a:custGeom>
              <a:rect b="b" l="l" r="r" t="t"/>
              <a:pathLst>
                <a:path extrusionOk="0" h="6585" w="5091">
                  <a:moveTo>
                    <a:pt x="1" y="1"/>
                  </a:moveTo>
                  <a:lnTo>
                    <a:pt x="1" y="4863"/>
                  </a:lnTo>
                  <a:cubicBezTo>
                    <a:pt x="1" y="4863"/>
                    <a:pt x="652" y="6584"/>
                    <a:pt x="2557" y="6584"/>
                  </a:cubicBezTo>
                  <a:cubicBezTo>
                    <a:pt x="2639" y="6584"/>
                    <a:pt x="2722" y="6581"/>
                    <a:pt x="2808" y="6574"/>
                  </a:cubicBezTo>
                  <a:cubicBezTo>
                    <a:pt x="4908" y="6392"/>
                    <a:pt x="5091" y="5228"/>
                    <a:pt x="5091" y="5228"/>
                  </a:cubicBezTo>
                  <a:lnTo>
                    <a:pt x="5091" y="25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B4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Google Shape;2625;g131cc71a8dc_7_5"/>
            <p:cNvSpPr/>
            <p:nvPr/>
          </p:nvSpPr>
          <p:spPr>
            <a:xfrm>
              <a:off x="6104650" y="2661625"/>
              <a:ext cx="87832" cy="82726"/>
            </a:xfrm>
            <a:custGeom>
              <a:rect b="b" l="l" r="r" t="t"/>
              <a:pathLst>
                <a:path extrusionOk="0" h="4795" w="5091">
                  <a:moveTo>
                    <a:pt x="1" y="1"/>
                  </a:moveTo>
                  <a:lnTo>
                    <a:pt x="1" y="3082"/>
                  </a:lnTo>
                  <a:cubicBezTo>
                    <a:pt x="1644" y="3904"/>
                    <a:pt x="3333" y="4338"/>
                    <a:pt x="5091" y="4794"/>
                  </a:cubicBezTo>
                  <a:lnTo>
                    <a:pt x="5091" y="25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g131cc71a8dc_7_5"/>
            <p:cNvSpPr/>
            <p:nvPr/>
          </p:nvSpPr>
          <p:spPr>
            <a:xfrm>
              <a:off x="6069610" y="2569480"/>
              <a:ext cx="158706" cy="155652"/>
            </a:xfrm>
            <a:custGeom>
              <a:rect b="b" l="l" r="r" t="t"/>
              <a:pathLst>
                <a:path extrusionOk="0" h="9022" w="9199">
                  <a:moveTo>
                    <a:pt x="2534" y="1"/>
                  </a:moveTo>
                  <a:lnTo>
                    <a:pt x="2397" y="3904"/>
                  </a:lnTo>
                  <a:cubicBezTo>
                    <a:pt x="2397" y="3904"/>
                    <a:pt x="1620" y="2987"/>
                    <a:pt x="1130" y="2987"/>
                  </a:cubicBezTo>
                  <a:cubicBezTo>
                    <a:pt x="1026" y="2987"/>
                    <a:pt x="935" y="3028"/>
                    <a:pt x="868" y="3128"/>
                  </a:cubicBezTo>
                  <a:cubicBezTo>
                    <a:pt x="0" y="4360"/>
                    <a:pt x="2032" y="5342"/>
                    <a:pt x="2032" y="5342"/>
                  </a:cubicBezTo>
                  <a:cubicBezTo>
                    <a:pt x="2032" y="5342"/>
                    <a:pt x="3241" y="8263"/>
                    <a:pt x="4953" y="8880"/>
                  </a:cubicBezTo>
                  <a:cubicBezTo>
                    <a:pt x="5238" y="8980"/>
                    <a:pt x="5524" y="9022"/>
                    <a:pt x="5802" y="9022"/>
                  </a:cubicBezTo>
                  <a:cubicBezTo>
                    <a:pt x="7172" y="9022"/>
                    <a:pt x="8354" y="8012"/>
                    <a:pt x="8354" y="8012"/>
                  </a:cubicBezTo>
                  <a:cubicBezTo>
                    <a:pt x="9199" y="6574"/>
                    <a:pt x="8948" y="1"/>
                    <a:pt x="8948" y="1"/>
                  </a:cubicBezTo>
                  <a:close/>
                </a:path>
              </a:pathLst>
            </a:custGeom>
            <a:solidFill>
              <a:srgbClr val="6B4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g131cc71a8dc_7_5"/>
            <p:cNvSpPr/>
            <p:nvPr/>
          </p:nvSpPr>
          <p:spPr>
            <a:xfrm>
              <a:off x="6094419" y="2530730"/>
              <a:ext cx="129963" cy="64783"/>
            </a:xfrm>
            <a:custGeom>
              <a:rect b="b" l="l" r="r" t="t"/>
              <a:pathLst>
                <a:path extrusionOk="0" h="3755" w="7533">
                  <a:moveTo>
                    <a:pt x="3928" y="1"/>
                  </a:moveTo>
                  <a:cubicBezTo>
                    <a:pt x="2861" y="1"/>
                    <a:pt x="1553" y="370"/>
                    <a:pt x="0" y="1402"/>
                  </a:cubicBezTo>
                  <a:cubicBezTo>
                    <a:pt x="0" y="1402"/>
                    <a:pt x="1532" y="3755"/>
                    <a:pt x="4069" y="3755"/>
                  </a:cubicBezTo>
                  <a:cubicBezTo>
                    <a:pt x="4105" y="3755"/>
                    <a:pt x="4141" y="3754"/>
                    <a:pt x="4177" y="3753"/>
                  </a:cubicBezTo>
                  <a:cubicBezTo>
                    <a:pt x="6757" y="3662"/>
                    <a:pt x="7533" y="2817"/>
                    <a:pt x="7510" y="2247"/>
                  </a:cubicBezTo>
                  <a:cubicBezTo>
                    <a:pt x="7510" y="1867"/>
                    <a:pt x="6328" y="1"/>
                    <a:pt x="3928" y="1"/>
                  </a:cubicBez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Google Shape;2628;g131cc71a8dc_7_5"/>
            <p:cNvSpPr/>
            <p:nvPr/>
          </p:nvSpPr>
          <p:spPr>
            <a:xfrm>
              <a:off x="6297999" y="3901683"/>
              <a:ext cx="48065" cy="447754"/>
            </a:xfrm>
            <a:custGeom>
              <a:rect b="b" l="l" r="r" t="t"/>
              <a:pathLst>
                <a:path extrusionOk="0" h="25953" w="2786">
                  <a:moveTo>
                    <a:pt x="1" y="1"/>
                  </a:moveTo>
                  <a:lnTo>
                    <a:pt x="1" y="25268"/>
                  </a:lnTo>
                  <a:lnTo>
                    <a:pt x="1462" y="25953"/>
                  </a:lnTo>
                  <a:lnTo>
                    <a:pt x="2786" y="25085"/>
                  </a:lnTo>
                  <a:lnTo>
                    <a:pt x="2740" y="92"/>
                  </a:lnTo>
                  <a:lnTo>
                    <a:pt x="1462" y="8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g131cc71a8dc_7_5"/>
            <p:cNvSpPr/>
            <p:nvPr/>
          </p:nvSpPr>
          <p:spPr>
            <a:xfrm>
              <a:off x="6321238" y="3961929"/>
              <a:ext cx="1587" cy="371360"/>
            </a:xfrm>
            <a:custGeom>
              <a:rect b="b" l="l" r="r" t="t"/>
              <a:pathLst>
                <a:path extrusionOk="0" h="21525" w="92">
                  <a:moveTo>
                    <a:pt x="46" y="1"/>
                  </a:moveTo>
                  <a:cubicBezTo>
                    <a:pt x="1" y="3584"/>
                    <a:pt x="23" y="7168"/>
                    <a:pt x="1" y="10751"/>
                  </a:cubicBezTo>
                  <a:cubicBezTo>
                    <a:pt x="23" y="14358"/>
                    <a:pt x="1" y="17941"/>
                    <a:pt x="46" y="21525"/>
                  </a:cubicBezTo>
                  <a:cubicBezTo>
                    <a:pt x="92" y="17941"/>
                    <a:pt x="69" y="14358"/>
                    <a:pt x="92" y="10751"/>
                  </a:cubicBezTo>
                  <a:cubicBezTo>
                    <a:pt x="69" y="7168"/>
                    <a:pt x="92" y="3584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g131cc71a8dc_7_5"/>
            <p:cNvSpPr/>
            <p:nvPr/>
          </p:nvSpPr>
          <p:spPr>
            <a:xfrm>
              <a:off x="5478919" y="3427170"/>
              <a:ext cx="28760" cy="452878"/>
            </a:xfrm>
            <a:custGeom>
              <a:rect b="b" l="l" r="r" t="t"/>
              <a:pathLst>
                <a:path extrusionOk="0" h="26250" w="1667">
                  <a:moveTo>
                    <a:pt x="0" y="0"/>
                  </a:moveTo>
                  <a:lnTo>
                    <a:pt x="0" y="25199"/>
                  </a:lnTo>
                  <a:lnTo>
                    <a:pt x="1667" y="26249"/>
                  </a:lnTo>
                  <a:lnTo>
                    <a:pt x="1667" y="1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g131cc71a8dc_7_5"/>
            <p:cNvSpPr/>
            <p:nvPr/>
          </p:nvSpPr>
          <p:spPr>
            <a:xfrm>
              <a:off x="7793635" y="3047546"/>
              <a:ext cx="29554" cy="451705"/>
            </a:xfrm>
            <a:custGeom>
              <a:rect b="b" l="l" r="r" t="t"/>
              <a:pathLst>
                <a:path extrusionOk="0" h="26182" w="1713">
                  <a:moveTo>
                    <a:pt x="1712" y="1"/>
                  </a:moveTo>
                  <a:lnTo>
                    <a:pt x="0" y="982"/>
                  </a:lnTo>
                  <a:lnTo>
                    <a:pt x="0" y="26181"/>
                  </a:lnTo>
                  <a:lnTo>
                    <a:pt x="1712" y="25177"/>
                  </a:lnTo>
                  <a:lnTo>
                    <a:pt x="17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g131cc71a8dc_7_5"/>
            <p:cNvSpPr/>
            <p:nvPr/>
          </p:nvSpPr>
          <p:spPr>
            <a:xfrm>
              <a:off x="5478919" y="2559646"/>
              <a:ext cx="2344270" cy="1356236"/>
            </a:xfrm>
            <a:custGeom>
              <a:rect b="b" l="l" r="r" t="t"/>
              <a:pathLst>
                <a:path extrusionOk="0" h="78611" w="135880">
                  <a:moveTo>
                    <a:pt x="86942" y="0"/>
                  </a:moveTo>
                  <a:lnTo>
                    <a:pt x="0" y="50284"/>
                  </a:lnTo>
                  <a:lnTo>
                    <a:pt x="48938" y="78610"/>
                  </a:lnTo>
                  <a:lnTo>
                    <a:pt x="135879" y="28281"/>
                  </a:lnTo>
                  <a:lnTo>
                    <a:pt x="869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g131cc71a8dc_7_5"/>
            <p:cNvSpPr/>
            <p:nvPr/>
          </p:nvSpPr>
          <p:spPr>
            <a:xfrm>
              <a:off x="5478919" y="3427170"/>
              <a:ext cx="844303" cy="523751"/>
            </a:xfrm>
            <a:custGeom>
              <a:rect b="b" l="l" r="r" t="t"/>
              <a:pathLst>
                <a:path extrusionOk="0" h="30358" w="48938">
                  <a:moveTo>
                    <a:pt x="0" y="0"/>
                  </a:moveTo>
                  <a:lnTo>
                    <a:pt x="0" y="2077"/>
                  </a:lnTo>
                  <a:lnTo>
                    <a:pt x="48938" y="30358"/>
                  </a:lnTo>
                  <a:lnTo>
                    <a:pt x="48938" y="28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g131cc71a8dc_7_5"/>
            <p:cNvSpPr/>
            <p:nvPr/>
          </p:nvSpPr>
          <p:spPr>
            <a:xfrm>
              <a:off x="6323205" y="3047546"/>
              <a:ext cx="1499984" cy="903375"/>
            </a:xfrm>
            <a:custGeom>
              <a:rect b="b" l="l" r="r" t="t"/>
              <a:pathLst>
                <a:path extrusionOk="0" h="52362" w="86943">
                  <a:moveTo>
                    <a:pt x="86942" y="1"/>
                  </a:moveTo>
                  <a:lnTo>
                    <a:pt x="1" y="50330"/>
                  </a:lnTo>
                  <a:lnTo>
                    <a:pt x="1" y="52362"/>
                  </a:lnTo>
                  <a:lnTo>
                    <a:pt x="86942" y="1804"/>
                  </a:lnTo>
                  <a:lnTo>
                    <a:pt x="86942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g131cc71a8dc_7_5"/>
            <p:cNvSpPr/>
            <p:nvPr/>
          </p:nvSpPr>
          <p:spPr>
            <a:xfrm>
              <a:off x="5478919" y="2559646"/>
              <a:ext cx="1499967" cy="1356236"/>
            </a:xfrm>
            <a:custGeom>
              <a:rect b="b" l="l" r="r" t="t"/>
              <a:pathLst>
                <a:path extrusionOk="0" h="78611" w="86942">
                  <a:moveTo>
                    <a:pt x="86942" y="0"/>
                  </a:moveTo>
                  <a:lnTo>
                    <a:pt x="0" y="50284"/>
                  </a:lnTo>
                  <a:lnTo>
                    <a:pt x="48938" y="78610"/>
                  </a:lnTo>
                  <a:lnTo>
                    <a:pt x="86942" y="0"/>
                  </a:lnTo>
                  <a:close/>
                </a:path>
              </a:pathLst>
            </a:custGeom>
            <a:solidFill>
              <a:srgbClr val="C357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g131cc71a8dc_7_5"/>
            <p:cNvSpPr/>
            <p:nvPr/>
          </p:nvSpPr>
          <p:spPr>
            <a:xfrm>
              <a:off x="6792214" y="2994391"/>
              <a:ext cx="282372" cy="209514"/>
            </a:xfrm>
            <a:custGeom>
              <a:rect b="b" l="l" r="r" t="t"/>
              <a:pathLst>
                <a:path extrusionOk="0" h="12144" w="16367">
                  <a:moveTo>
                    <a:pt x="1" y="0"/>
                  </a:moveTo>
                  <a:lnTo>
                    <a:pt x="1" y="2876"/>
                  </a:lnTo>
                  <a:lnTo>
                    <a:pt x="16366" y="12143"/>
                  </a:lnTo>
                  <a:lnTo>
                    <a:pt x="16366" y="12143"/>
                  </a:lnTo>
                  <a:lnTo>
                    <a:pt x="16344" y="93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F4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g131cc71a8dc_7_5"/>
            <p:cNvSpPr/>
            <p:nvPr/>
          </p:nvSpPr>
          <p:spPr>
            <a:xfrm>
              <a:off x="7074171" y="3047546"/>
              <a:ext cx="183135" cy="156359"/>
            </a:xfrm>
            <a:custGeom>
              <a:rect b="b" l="l" r="r" t="t"/>
              <a:pathLst>
                <a:path extrusionOk="0" h="9063" w="10615">
                  <a:moveTo>
                    <a:pt x="10614" y="1"/>
                  </a:moveTo>
                  <a:lnTo>
                    <a:pt x="1" y="6232"/>
                  </a:lnTo>
                  <a:lnTo>
                    <a:pt x="23" y="9062"/>
                  </a:lnTo>
                  <a:lnTo>
                    <a:pt x="10614" y="2397"/>
                  </a:lnTo>
                  <a:lnTo>
                    <a:pt x="10614" y="1"/>
                  </a:lnTo>
                  <a:close/>
                </a:path>
              </a:pathLst>
            </a:custGeom>
            <a:solidFill>
              <a:srgbClr val="F7F4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g131cc71a8dc_7_5"/>
            <p:cNvSpPr/>
            <p:nvPr/>
          </p:nvSpPr>
          <p:spPr>
            <a:xfrm>
              <a:off x="7157259" y="2981003"/>
              <a:ext cx="29157" cy="29933"/>
            </a:xfrm>
            <a:custGeom>
              <a:rect b="b" l="l" r="r" t="t"/>
              <a:pathLst>
                <a:path extrusionOk="0" h="1735" w="1690">
                  <a:moveTo>
                    <a:pt x="1690" y="0"/>
                  </a:moveTo>
                  <a:lnTo>
                    <a:pt x="1" y="867"/>
                  </a:lnTo>
                  <a:lnTo>
                    <a:pt x="1690" y="1735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rgbClr val="F7F4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g131cc71a8dc_7_5"/>
            <p:cNvSpPr/>
            <p:nvPr/>
          </p:nvSpPr>
          <p:spPr>
            <a:xfrm>
              <a:off x="6792214" y="2884131"/>
              <a:ext cx="465093" cy="270933"/>
            </a:xfrm>
            <a:custGeom>
              <a:rect b="b" l="l" r="r" t="t"/>
              <a:pathLst>
                <a:path extrusionOk="0" h="15704" w="26958">
                  <a:moveTo>
                    <a:pt x="10706" y="0"/>
                  </a:moveTo>
                  <a:lnTo>
                    <a:pt x="1" y="6391"/>
                  </a:lnTo>
                  <a:lnTo>
                    <a:pt x="16344" y="15704"/>
                  </a:lnTo>
                  <a:lnTo>
                    <a:pt x="26957" y="9473"/>
                  </a:lnTo>
                  <a:lnTo>
                    <a:pt x="10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g131cc71a8dc_7_5"/>
            <p:cNvSpPr/>
            <p:nvPr/>
          </p:nvSpPr>
          <p:spPr>
            <a:xfrm>
              <a:off x="7071014" y="2927434"/>
              <a:ext cx="115402" cy="66577"/>
            </a:xfrm>
            <a:custGeom>
              <a:rect b="b" l="l" r="r" t="t"/>
              <a:pathLst>
                <a:path extrusionOk="0" h="3859" w="6689">
                  <a:moveTo>
                    <a:pt x="1211" y="1"/>
                  </a:moveTo>
                  <a:lnTo>
                    <a:pt x="1" y="686"/>
                  </a:lnTo>
                  <a:lnTo>
                    <a:pt x="5456" y="3858"/>
                  </a:lnTo>
                  <a:lnTo>
                    <a:pt x="6689" y="3105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g131cc71a8dc_7_5"/>
            <p:cNvSpPr/>
            <p:nvPr/>
          </p:nvSpPr>
          <p:spPr>
            <a:xfrm>
              <a:off x="7106071" y="2312728"/>
              <a:ext cx="813197" cy="656078"/>
            </a:xfrm>
            <a:custGeom>
              <a:rect b="b" l="l" r="r" t="t"/>
              <a:pathLst>
                <a:path extrusionOk="0" h="38028" w="47135">
                  <a:moveTo>
                    <a:pt x="0" y="34969"/>
                  </a:moveTo>
                  <a:cubicBezTo>
                    <a:pt x="0" y="34969"/>
                    <a:pt x="0" y="34969"/>
                    <a:pt x="0" y="34969"/>
                  </a:cubicBezTo>
                  <a:lnTo>
                    <a:pt x="0" y="34969"/>
                  </a:lnTo>
                  <a:lnTo>
                    <a:pt x="5615" y="38027"/>
                  </a:lnTo>
                  <a:lnTo>
                    <a:pt x="47135" y="2707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g131cc71a8dc_7_5"/>
            <p:cNvSpPr/>
            <p:nvPr/>
          </p:nvSpPr>
          <p:spPr>
            <a:xfrm>
              <a:off x="5875071" y="3453549"/>
              <a:ext cx="391839" cy="227629"/>
            </a:xfrm>
            <a:custGeom>
              <a:rect b="b" l="l" r="r" t="t"/>
              <a:pathLst>
                <a:path extrusionOk="0" h="13194" w="22712">
                  <a:moveTo>
                    <a:pt x="8537" y="0"/>
                  </a:moveTo>
                  <a:lnTo>
                    <a:pt x="1" y="4839"/>
                  </a:lnTo>
                  <a:lnTo>
                    <a:pt x="14107" y="13193"/>
                  </a:lnTo>
                  <a:lnTo>
                    <a:pt x="22712" y="8103"/>
                  </a:lnTo>
                  <a:lnTo>
                    <a:pt x="8537" y="0"/>
                  </a:ln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g131cc71a8dc_7_5"/>
            <p:cNvSpPr/>
            <p:nvPr/>
          </p:nvSpPr>
          <p:spPr>
            <a:xfrm>
              <a:off x="6022356" y="3278695"/>
              <a:ext cx="244554" cy="314668"/>
            </a:xfrm>
            <a:custGeom>
              <a:rect b="b" l="l" r="r" t="t"/>
              <a:pathLst>
                <a:path extrusionOk="0" h="18239" w="14175">
                  <a:moveTo>
                    <a:pt x="114" y="1"/>
                  </a:moveTo>
                  <a:lnTo>
                    <a:pt x="0" y="10135"/>
                  </a:lnTo>
                  <a:lnTo>
                    <a:pt x="14175" y="18238"/>
                  </a:lnTo>
                  <a:lnTo>
                    <a:pt x="14175" y="8287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g131cc71a8dc_7_5"/>
            <p:cNvSpPr/>
            <p:nvPr/>
          </p:nvSpPr>
          <p:spPr>
            <a:xfrm>
              <a:off x="6037313" y="3303901"/>
              <a:ext cx="214638" cy="270157"/>
            </a:xfrm>
            <a:custGeom>
              <a:rect b="b" l="l" r="r" t="t"/>
              <a:pathLst>
                <a:path extrusionOk="0" h="15659" w="12441">
                  <a:moveTo>
                    <a:pt x="92" y="1"/>
                  </a:moveTo>
                  <a:lnTo>
                    <a:pt x="1" y="8560"/>
                  </a:lnTo>
                  <a:lnTo>
                    <a:pt x="12440" y="15659"/>
                  </a:lnTo>
                  <a:lnTo>
                    <a:pt x="12440" y="7214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g131cc71a8dc_7_5"/>
            <p:cNvSpPr/>
            <p:nvPr/>
          </p:nvSpPr>
          <p:spPr>
            <a:xfrm>
              <a:off x="6037313" y="3303901"/>
              <a:ext cx="214638" cy="270157"/>
            </a:xfrm>
            <a:custGeom>
              <a:rect b="b" l="l" r="r" t="t"/>
              <a:pathLst>
                <a:path extrusionOk="0" h="15659" w="12441">
                  <a:moveTo>
                    <a:pt x="92" y="1"/>
                  </a:moveTo>
                  <a:lnTo>
                    <a:pt x="1" y="8560"/>
                  </a:lnTo>
                  <a:lnTo>
                    <a:pt x="12440" y="15659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D5D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g131cc71a8dc_7_5"/>
            <p:cNvSpPr/>
            <p:nvPr/>
          </p:nvSpPr>
          <p:spPr>
            <a:xfrm>
              <a:off x="5875071" y="3537034"/>
              <a:ext cx="243381" cy="151235"/>
            </a:xfrm>
            <a:custGeom>
              <a:rect b="b" l="l" r="r" t="t"/>
              <a:pathLst>
                <a:path extrusionOk="0" h="8766" w="14107">
                  <a:moveTo>
                    <a:pt x="1" y="0"/>
                  </a:moveTo>
                  <a:lnTo>
                    <a:pt x="1" y="411"/>
                  </a:lnTo>
                  <a:lnTo>
                    <a:pt x="14107" y="8765"/>
                  </a:lnTo>
                  <a:lnTo>
                    <a:pt x="14107" y="83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g131cc71a8dc_7_5"/>
            <p:cNvSpPr/>
            <p:nvPr/>
          </p:nvSpPr>
          <p:spPr>
            <a:xfrm>
              <a:off x="6118435" y="3593346"/>
              <a:ext cx="148475" cy="94923"/>
            </a:xfrm>
            <a:custGeom>
              <a:rect b="b" l="l" r="r" t="t"/>
              <a:pathLst>
                <a:path extrusionOk="0" h="5502" w="8606">
                  <a:moveTo>
                    <a:pt x="8606" y="0"/>
                  </a:moveTo>
                  <a:lnTo>
                    <a:pt x="1" y="5090"/>
                  </a:lnTo>
                  <a:lnTo>
                    <a:pt x="1" y="5501"/>
                  </a:lnTo>
                  <a:lnTo>
                    <a:pt x="8606" y="411"/>
                  </a:lnTo>
                  <a:lnTo>
                    <a:pt x="8606" y="0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g131cc71a8dc_7_5"/>
            <p:cNvSpPr/>
            <p:nvPr/>
          </p:nvSpPr>
          <p:spPr>
            <a:xfrm>
              <a:off x="6024322" y="3275555"/>
              <a:ext cx="246521" cy="146111"/>
            </a:xfrm>
            <a:custGeom>
              <a:rect b="b" l="l" r="r" t="t"/>
              <a:pathLst>
                <a:path extrusionOk="0" h="8469" w="14289">
                  <a:moveTo>
                    <a:pt x="229" y="0"/>
                  </a:moveTo>
                  <a:lnTo>
                    <a:pt x="0" y="183"/>
                  </a:lnTo>
                  <a:lnTo>
                    <a:pt x="14061" y="8469"/>
                  </a:lnTo>
                  <a:lnTo>
                    <a:pt x="14289" y="8286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4B4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g131cc71a8dc_7_5"/>
            <p:cNvSpPr/>
            <p:nvPr/>
          </p:nvSpPr>
          <p:spPr>
            <a:xfrm>
              <a:off x="6266892" y="3418492"/>
              <a:ext cx="4348" cy="181962"/>
            </a:xfrm>
            <a:custGeom>
              <a:rect b="b" l="l" r="r" t="t"/>
              <a:pathLst>
                <a:path extrusionOk="0" h="10547" w="252">
                  <a:moveTo>
                    <a:pt x="229" y="1"/>
                  </a:moveTo>
                  <a:lnTo>
                    <a:pt x="1" y="184"/>
                  </a:lnTo>
                  <a:lnTo>
                    <a:pt x="1" y="10546"/>
                  </a:lnTo>
                  <a:lnTo>
                    <a:pt x="252" y="10318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g131cc71a8dc_7_5"/>
            <p:cNvSpPr/>
            <p:nvPr/>
          </p:nvSpPr>
          <p:spPr>
            <a:xfrm>
              <a:off x="6028653" y="3457086"/>
              <a:ext cx="229993" cy="131550"/>
            </a:xfrm>
            <a:custGeom>
              <a:rect b="b" l="l" r="r" t="t"/>
              <a:pathLst>
                <a:path extrusionOk="0" h="7625" w="13331">
                  <a:moveTo>
                    <a:pt x="0" y="1"/>
                  </a:moveTo>
                  <a:lnTo>
                    <a:pt x="0" y="1"/>
                  </a:lnTo>
                  <a:cubicBezTo>
                    <a:pt x="1096" y="663"/>
                    <a:pt x="2192" y="1325"/>
                    <a:pt x="3287" y="1964"/>
                  </a:cubicBezTo>
                  <a:lnTo>
                    <a:pt x="6620" y="3881"/>
                  </a:lnTo>
                  <a:lnTo>
                    <a:pt x="9952" y="5776"/>
                  </a:lnTo>
                  <a:cubicBezTo>
                    <a:pt x="11071" y="6392"/>
                    <a:pt x="12189" y="7008"/>
                    <a:pt x="13330" y="7624"/>
                  </a:cubicBezTo>
                  <a:cubicBezTo>
                    <a:pt x="12235" y="6962"/>
                    <a:pt x="11139" y="6301"/>
                    <a:pt x="10021" y="5661"/>
                  </a:cubicBezTo>
                  <a:lnTo>
                    <a:pt x="6711" y="3744"/>
                  </a:lnTo>
                  <a:lnTo>
                    <a:pt x="3356" y="1850"/>
                  </a:lnTo>
                  <a:cubicBezTo>
                    <a:pt x="2237" y="1233"/>
                    <a:pt x="1119" y="617"/>
                    <a:pt x="0" y="1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g131cc71a8dc_7_5"/>
            <p:cNvSpPr/>
            <p:nvPr/>
          </p:nvSpPr>
          <p:spPr>
            <a:xfrm>
              <a:off x="6139310" y="3351553"/>
              <a:ext cx="6314" cy="8281"/>
            </a:xfrm>
            <a:custGeom>
              <a:rect b="b" l="l" r="r" t="t"/>
              <a:pathLst>
                <a:path extrusionOk="0" h="480" w="366">
                  <a:moveTo>
                    <a:pt x="183" y="1"/>
                  </a:moveTo>
                  <a:cubicBezTo>
                    <a:pt x="92" y="1"/>
                    <a:pt x="0" y="115"/>
                    <a:pt x="0" y="229"/>
                  </a:cubicBezTo>
                  <a:cubicBezTo>
                    <a:pt x="0" y="366"/>
                    <a:pt x="92" y="480"/>
                    <a:pt x="183" y="480"/>
                  </a:cubicBezTo>
                  <a:cubicBezTo>
                    <a:pt x="297" y="480"/>
                    <a:pt x="366" y="366"/>
                    <a:pt x="366" y="229"/>
                  </a:cubicBezTo>
                  <a:cubicBezTo>
                    <a:pt x="366" y="115"/>
                    <a:pt x="297" y="1"/>
                    <a:pt x="183" y="1"/>
                  </a:cubicBezTo>
                  <a:close/>
                </a:path>
              </a:pathLst>
            </a:custGeom>
            <a:solidFill>
              <a:srgbClr val="4B4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g131cc71a8dc_7_5"/>
            <p:cNvSpPr/>
            <p:nvPr/>
          </p:nvSpPr>
          <p:spPr>
            <a:xfrm>
              <a:off x="5905780" y="3471664"/>
              <a:ext cx="330420" cy="191399"/>
            </a:xfrm>
            <a:custGeom>
              <a:rect b="b" l="l" r="r" t="t"/>
              <a:pathLst>
                <a:path extrusionOk="0" h="11094" w="19152">
                  <a:moveTo>
                    <a:pt x="7191" y="0"/>
                  </a:moveTo>
                  <a:lnTo>
                    <a:pt x="1" y="4063"/>
                  </a:lnTo>
                  <a:lnTo>
                    <a:pt x="11893" y="11093"/>
                  </a:lnTo>
                  <a:lnTo>
                    <a:pt x="19151" y="6825"/>
                  </a:lnTo>
                  <a:lnTo>
                    <a:pt x="7191" y="0"/>
                  </a:lnTo>
                  <a:close/>
                </a:path>
              </a:pathLst>
            </a:custGeom>
            <a:solidFill>
              <a:srgbClr val="4B4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g131cc71a8dc_7_5"/>
            <p:cNvSpPr/>
            <p:nvPr/>
          </p:nvSpPr>
          <p:spPr>
            <a:xfrm>
              <a:off x="5912095" y="3477185"/>
              <a:ext cx="315824" cy="177994"/>
            </a:xfrm>
            <a:custGeom>
              <a:rect b="b" l="l" r="r" t="t"/>
              <a:pathLst>
                <a:path extrusionOk="0" h="10317" w="18306">
                  <a:moveTo>
                    <a:pt x="6756" y="434"/>
                  </a:moveTo>
                  <a:cubicBezTo>
                    <a:pt x="6939" y="548"/>
                    <a:pt x="7122" y="662"/>
                    <a:pt x="7327" y="776"/>
                  </a:cubicBezTo>
                  <a:cubicBezTo>
                    <a:pt x="7076" y="890"/>
                    <a:pt x="6848" y="1027"/>
                    <a:pt x="6597" y="1141"/>
                  </a:cubicBezTo>
                  <a:cubicBezTo>
                    <a:pt x="6414" y="1050"/>
                    <a:pt x="6231" y="936"/>
                    <a:pt x="6049" y="844"/>
                  </a:cubicBezTo>
                  <a:cubicBezTo>
                    <a:pt x="6277" y="707"/>
                    <a:pt x="6528" y="571"/>
                    <a:pt x="6756" y="434"/>
                  </a:cubicBezTo>
                  <a:close/>
                  <a:moveTo>
                    <a:pt x="7350" y="776"/>
                  </a:moveTo>
                  <a:cubicBezTo>
                    <a:pt x="7532" y="890"/>
                    <a:pt x="7738" y="1004"/>
                    <a:pt x="7920" y="1118"/>
                  </a:cubicBezTo>
                  <a:cubicBezTo>
                    <a:pt x="7692" y="1232"/>
                    <a:pt x="7441" y="1369"/>
                    <a:pt x="7213" y="1484"/>
                  </a:cubicBezTo>
                  <a:cubicBezTo>
                    <a:pt x="7030" y="1392"/>
                    <a:pt x="6848" y="1278"/>
                    <a:pt x="6665" y="1187"/>
                  </a:cubicBezTo>
                  <a:cubicBezTo>
                    <a:pt x="6893" y="1050"/>
                    <a:pt x="7122" y="913"/>
                    <a:pt x="7350" y="776"/>
                  </a:cubicBezTo>
                  <a:close/>
                  <a:moveTo>
                    <a:pt x="6026" y="844"/>
                  </a:moveTo>
                  <a:cubicBezTo>
                    <a:pt x="6209" y="959"/>
                    <a:pt x="6391" y="1073"/>
                    <a:pt x="6574" y="1164"/>
                  </a:cubicBezTo>
                  <a:cubicBezTo>
                    <a:pt x="6414" y="1255"/>
                    <a:pt x="6254" y="1347"/>
                    <a:pt x="6094" y="1415"/>
                  </a:cubicBezTo>
                  <a:lnTo>
                    <a:pt x="5935" y="1506"/>
                  </a:lnTo>
                  <a:cubicBezTo>
                    <a:pt x="5752" y="1415"/>
                    <a:pt x="5569" y="1324"/>
                    <a:pt x="5410" y="1232"/>
                  </a:cubicBezTo>
                  <a:lnTo>
                    <a:pt x="5706" y="1050"/>
                  </a:lnTo>
                  <a:cubicBezTo>
                    <a:pt x="5821" y="981"/>
                    <a:pt x="5912" y="913"/>
                    <a:pt x="6026" y="844"/>
                  </a:cubicBezTo>
                  <a:close/>
                  <a:moveTo>
                    <a:pt x="4109" y="1255"/>
                  </a:moveTo>
                  <a:lnTo>
                    <a:pt x="4109" y="1255"/>
                  </a:lnTo>
                  <a:cubicBezTo>
                    <a:pt x="4268" y="1347"/>
                    <a:pt x="4451" y="1461"/>
                    <a:pt x="4634" y="1552"/>
                  </a:cubicBezTo>
                  <a:cubicBezTo>
                    <a:pt x="4451" y="1438"/>
                    <a:pt x="4291" y="1347"/>
                    <a:pt x="4109" y="1255"/>
                  </a:cubicBezTo>
                  <a:close/>
                  <a:moveTo>
                    <a:pt x="7943" y="1141"/>
                  </a:moveTo>
                  <a:cubicBezTo>
                    <a:pt x="8149" y="1255"/>
                    <a:pt x="8331" y="1347"/>
                    <a:pt x="8514" y="1461"/>
                  </a:cubicBezTo>
                  <a:cubicBezTo>
                    <a:pt x="8286" y="1598"/>
                    <a:pt x="8057" y="1712"/>
                    <a:pt x="7829" y="1826"/>
                  </a:cubicBezTo>
                  <a:cubicBezTo>
                    <a:pt x="7647" y="1735"/>
                    <a:pt x="7464" y="1620"/>
                    <a:pt x="7281" y="1529"/>
                  </a:cubicBezTo>
                  <a:cubicBezTo>
                    <a:pt x="7510" y="1392"/>
                    <a:pt x="7738" y="1255"/>
                    <a:pt x="7943" y="1141"/>
                  </a:cubicBezTo>
                  <a:close/>
                  <a:moveTo>
                    <a:pt x="6642" y="1210"/>
                  </a:moveTo>
                  <a:cubicBezTo>
                    <a:pt x="6802" y="1301"/>
                    <a:pt x="6985" y="1415"/>
                    <a:pt x="7167" y="1529"/>
                  </a:cubicBezTo>
                  <a:cubicBezTo>
                    <a:pt x="7030" y="1598"/>
                    <a:pt x="6871" y="1666"/>
                    <a:pt x="6734" y="1757"/>
                  </a:cubicBezTo>
                  <a:lnTo>
                    <a:pt x="6551" y="1849"/>
                  </a:lnTo>
                  <a:cubicBezTo>
                    <a:pt x="6368" y="1757"/>
                    <a:pt x="6186" y="1666"/>
                    <a:pt x="6026" y="1575"/>
                  </a:cubicBezTo>
                  <a:lnTo>
                    <a:pt x="6140" y="1506"/>
                  </a:lnTo>
                  <a:cubicBezTo>
                    <a:pt x="6300" y="1392"/>
                    <a:pt x="6460" y="1301"/>
                    <a:pt x="6642" y="1210"/>
                  </a:cubicBezTo>
                  <a:close/>
                  <a:moveTo>
                    <a:pt x="5387" y="1232"/>
                  </a:moveTo>
                  <a:cubicBezTo>
                    <a:pt x="5547" y="1347"/>
                    <a:pt x="5729" y="1438"/>
                    <a:pt x="5889" y="1529"/>
                  </a:cubicBezTo>
                  <a:lnTo>
                    <a:pt x="5250" y="1894"/>
                  </a:lnTo>
                  <a:cubicBezTo>
                    <a:pt x="5090" y="1803"/>
                    <a:pt x="4908" y="1689"/>
                    <a:pt x="4748" y="1598"/>
                  </a:cubicBezTo>
                  <a:lnTo>
                    <a:pt x="5387" y="1232"/>
                  </a:lnTo>
                  <a:close/>
                  <a:moveTo>
                    <a:pt x="8560" y="1484"/>
                  </a:moveTo>
                  <a:cubicBezTo>
                    <a:pt x="8742" y="1598"/>
                    <a:pt x="8925" y="1712"/>
                    <a:pt x="9107" y="1803"/>
                  </a:cubicBezTo>
                  <a:lnTo>
                    <a:pt x="9107" y="1826"/>
                  </a:lnTo>
                  <a:cubicBezTo>
                    <a:pt x="8902" y="1940"/>
                    <a:pt x="8674" y="2054"/>
                    <a:pt x="8445" y="2168"/>
                  </a:cubicBezTo>
                  <a:cubicBezTo>
                    <a:pt x="8263" y="2077"/>
                    <a:pt x="8080" y="1963"/>
                    <a:pt x="7898" y="1872"/>
                  </a:cubicBezTo>
                  <a:cubicBezTo>
                    <a:pt x="8126" y="1735"/>
                    <a:pt x="8331" y="1620"/>
                    <a:pt x="8560" y="1484"/>
                  </a:cubicBezTo>
                  <a:close/>
                  <a:moveTo>
                    <a:pt x="7236" y="1552"/>
                  </a:moveTo>
                  <a:cubicBezTo>
                    <a:pt x="7418" y="1666"/>
                    <a:pt x="7601" y="1757"/>
                    <a:pt x="7761" y="1872"/>
                  </a:cubicBezTo>
                  <a:cubicBezTo>
                    <a:pt x="7647" y="1940"/>
                    <a:pt x="7510" y="2008"/>
                    <a:pt x="7373" y="2077"/>
                  </a:cubicBezTo>
                  <a:lnTo>
                    <a:pt x="7167" y="2191"/>
                  </a:lnTo>
                  <a:cubicBezTo>
                    <a:pt x="6985" y="2100"/>
                    <a:pt x="6802" y="2008"/>
                    <a:pt x="6642" y="1917"/>
                  </a:cubicBezTo>
                  <a:lnTo>
                    <a:pt x="6779" y="1826"/>
                  </a:lnTo>
                  <a:cubicBezTo>
                    <a:pt x="6939" y="1735"/>
                    <a:pt x="7076" y="1643"/>
                    <a:pt x="7236" y="1552"/>
                  </a:cubicBezTo>
                  <a:close/>
                  <a:moveTo>
                    <a:pt x="5980" y="1575"/>
                  </a:moveTo>
                  <a:cubicBezTo>
                    <a:pt x="6163" y="1689"/>
                    <a:pt x="6323" y="1780"/>
                    <a:pt x="6482" y="1894"/>
                  </a:cubicBezTo>
                  <a:lnTo>
                    <a:pt x="5866" y="2237"/>
                  </a:lnTo>
                  <a:cubicBezTo>
                    <a:pt x="5706" y="2123"/>
                    <a:pt x="5524" y="2031"/>
                    <a:pt x="5364" y="1940"/>
                  </a:cubicBezTo>
                  <a:lnTo>
                    <a:pt x="5980" y="1575"/>
                  </a:lnTo>
                  <a:close/>
                  <a:moveTo>
                    <a:pt x="4725" y="1620"/>
                  </a:moveTo>
                  <a:cubicBezTo>
                    <a:pt x="4885" y="1712"/>
                    <a:pt x="5067" y="1803"/>
                    <a:pt x="5227" y="1894"/>
                  </a:cubicBezTo>
                  <a:lnTo>
                    <a:pt x="4588" y="2260"/>
                  </a:lnTo>
                  <a:cubicBezTo>
                    <a:pt x="4428" y="2168"/>
                    <a:pt x="4246" y="2077"/>
                    <a:pt x="4086" y="1986"/>
                  </a:cubicBezTo>
                  <a:lnTo>
                    <a:pt x="4725" y="1620"/>
                  </a:lnTo>
                  <a:close/>
                  <a:moveTo>
                    <a:pt x="9153" y="1826"/>
                  </a:moveTo>
                  <a:lnTo>
                    <a:pt x="9724" y="2168"/>
                  </a:lnTo>
                  <a:cubicBezTo>
                    <a:pt x="9495" y="2282"/>
                    <a:pt x="9290" y="2397"/>
                    <a:pt x="9062" y="2511"/>
                  </a:cubicBezTo>
                  <a:lnTo>
                    <a:pt x="8537" y="2214"/>
                  </a:lnTo>
                  <a:lnTo>
                    <a:pt x="8514" y="2214"/>
                  </a:lnTo>
                  <a:cubicBezTo>
                    <a:pt x="8719" y="2077"/>
                    <a:pt x="8948" y="1963"/>
                    <a:pt x="9153" y="1826"/>
                  </a:cubicBezTo>
                  <a:close/>
                  <a:moveTo>
                    <a:pt x="7829" y="1917"/>
                  </a:moveTo>
                  <a:cubicBezTo>
                    <a:pt x="8012" y="2008"/>
                    <a:pt x="8194" y="2123"/>
                    <a:pt x="8377" y="2214"/>
                  </a:cubicBezTo>
                  <a:cubicBezTo>
                    <a:pt x="8263" y="2282"/>
                    <a:pt x="8126" y="2351"/>
                    <a:pt x="8012" y="2397"/>
                  </a:cubicBezTo>
                  <a:lnTo>
                    <a:pt x="7784" y="2533"/>
                  </a:lnTo>
                  <a:cubicBezTo>
                    <a:pt x="7601" y="2442"/>
                    <a:pt x="7418" y="2351"/>
                    <a:pt x="7259" y="2260"/>
                  </a:cubicBezTo>
                  <a:lnTo>
                    <a:pt x="7418" y="2145"/>
                  </a:lnTo>
                  <a:cubicBezTo>
                    <a:pt x="7555" y="2077"/>
                    <a:pt x="7692" y="1986"/>
                    <a:pt x="7829" y="1917"/>
                  </a:cubicBezTo>
                  <a:close/>
                  <a:moveTo>
                    <a:pt x="6574" y="1940"/>
                  </a:moveTo>
                  <a:cubicBezTo>
                    <a:pt x="6756" y="2031"/>
                    <a:pt x="6916" y="2145"/>
                    <a:pt x="7099" y="2237"/>
                  </a:cubicBezTo>
                  <a:lnTo>
                    <a:pt x="6482" y="2579"/>
                  </a:lnTo>
                  <a:cubicBezTo>
                    <a:pt x="6323" y="2465"/>
                    <a:pt x="6140" y="2374"/>
                    <a:pt x="5980" y="2282"/>
                  </a:cubicBezTo>
                  <a:lnTo>
                    <a:pt x="6574" y="1940"/>
                  </a:lnTo>
                  <a:close/>
                  <a:moveTo>
                    <a:pt x="5318" y="1963"/>
                  </a:moveTo>
                  <a:cubicBezTo>
                    <a:pt x="5478" y="2054"/>
                    <a:pt x="5661" y="2168"/>
                    <a:pt x="5821" y="2260"/>
                  </a:cubicBezTo>
                  <a:lnTo>
                    <a:pt x="5204" y="2602"/>
                  </a:lnTo>
                  <a:cubicBezTo>
                    <a:pt x="5045" y="2511"/>
                    <a:pt x="4862" y="2419"/>
                    <a:pt x="4702" y="2328"/>
                  </a:cubicBezTo>
                  <a:lnTo>
                    <a:pt x="5318" y="1963"/>
                  </a:lnTo>
                  <a:close/>
                  <a:moveTo>
                    <a:pt x="4063" y="1986"/>
                  </a:moveTo>
                  <a:cubicBezTo>
                    <a:pt x="4223" y="2077"/>
                    <a:pt x="4383" y="2191"/>
                    <a:pt x="4565" y="2282"/>
                  </a:cubicBezTo>
                  <a:lnTo>
                    <a:pt x="4291" y="2419"/>
                  </a:lnTo>
                  <a:lnTo>
                    <a:pt x="3926" y="2625"/>
                  </a:lnTo>
                  <a:cubicBezTo>
                    <a:pt x="3766" y="2533"/>
                    <a:pt x="3584" y="2442"/>
                    <a:pt x="3424" y="2351"/>
                  </a:cubicBezTo>
                  <a:lnTo>
                    <a:pt x="3903" y="2077"/>
                  </a:lnTo>
                  <a:lnTo>
                    <a:pt x="4063" y="1986"/>
                  </a:lnTo>
                  <a:close/>
                  <a:moveTo>
                    <a:pt x="9769" y="2191"/>
                  </a:moveTo>
                  <a:lnTo>
                    <a:pt x="10317" y="2511"/>
                  </a:lnTo>
                  <a:cubicBezTo>
                    <a:pt x="10112" y="2625"/>
                    <a:pt x="9883" y="2739"/>
                    <a:pt x="9678" y="2853"/>
                  </a:cubicBezTo>
                  <a:lnTo>
                    <a:pt x="9130" y="2556"/>
                  </a:lnTo>
                  <a:cubicBezTo>
                    <a:pt x="9336" y="2442"/>
                    <a:pt x="9541" y="2305"/>
                    <a:pt x="9769" y="2191"/>
                  </a:cubicBezTo>
                  <a:close/>
                  <a:moveTo>
                    <a:pt x="8445" y="2260"/>
                  </a:moveTo>
                  <a:cubicBezTo>
                    <a:pt x="8468" y="2282"/>
                    <a:pt x="8491" y="2282"/>
                    <a:pt x="8491" y="2305"/>
                  </a:cubicBezTo>
                  <a:lnTo>
                    <a:pt x="8970" y="2579"/>
                  </a:lnTo>
                  <a:cubicBezTo>
                    <a:pt x="8879" y="2625"/>
                    <a:pt x="8765" y="2670"/>
                    <a:pt x="8651" y="2739"/>
                  </a:cubicBezTo>
                  <a:lnTo>
                    <a:pt x="8400" y="2876"/>
                  </a:lnTo>
                  <a:lnTo>
                    <a:pt x="7875" y="2602"/>
                  </a:lnTo>
                  <a:lnTo>
                    <a:pt x="8057" y="2488"/>
                  </a:lnTo>
                  <a:cubicBezTo>
                    <a:pt x="8194" y="2419"/>
                    <a:pt x="8309" y="2328"/>
                    <a:pt x="8445" y="2260"/>
                  </a:cubicBezTo>
                  <a:close/>
                  <a:moveTo>
                    <a:pt x="7190" y="2282"/>
                  </a:moveTo>
                  <a:cubicBezTo>
                    <a:pt x="7350" y="2397"/>
                    <a:pt x="7532" y="2488"/>
                    <a:pt x="7692" y="2579"/>
                  </a:cubicBezTo>
                  <a:lnTo>
                    <a:pt x="7122" y="2922"/>
                  </a:lnTo>
                  <a:cubicBezTo>
                    <a:pt x="6939" y="2807"/>
                    <a:pt x="6756" y="2716"/>
                    <a:pt x="6597" y="2625"/>
                  </a:cubicBezTo>
                  <a:lnTo>
                    <a:pt x="7190" y="2282"/>
                  </a:lnTo>
                  <a:close/>
                  <a:moveTo>
                    <a:pt x="5912" y="2305"/>
                  </a:moveTo>
                  <a:cubicBezTo>
                    <a:pt x="6094" y="2419"/>
                    <a:pt x="6254" y="2511"/>
                    <a:pt x="6414" y="2602"/>
                  </a:cubicBezTo>
                  <a:lnTo>
                    <a:pt x="5821" y="2944"/>
                  </a:lnTo>
                  <a:cubicBezTo>
                    <a:pt x="5661" y="2853"/>
                    <a:pt x="5478" y="2762"/>
                    <a:pt x="5318" y="2670"/>
                  </a:cubicBezTo>
                  <a:lnTo>
                    <a:pt x="5912" y="2305"/>
                  </a:lnTo>
                  <a:close/>
                  <a:moveTo>
                    <a:pt x="4656" y="2351"/>
                  </a:moveTo>
                  <a:cubicBezTo>
                    <a:pt x="4816" y="2442"/>
                    <a:pt x="4999" y="2533"/>
                    <a:pt x="5159" y="2625"/>
                  </a:cubicBezTo>
                  <a:lnTo>
                    <a:pt x="4930" y="2762"/>
                  </a:lnTo>
                  <a:lnTo>
                    <a:pt x="4542" y="2967"/>
                  </a:lnTo>
                  <a:cubicBezTo>
                    <a:pt x="4383" y="2876"/>
                    <a:pt x="4200" y="2785"/>
                    <a:pt x="4040" y="2693"/>
                  </a:cubicBezTo>
                  <a:lnTo>
                    <a:pt x="4337" y="2533"/>
                  </a:lnTo>
                  <a:lnTo>
                    <a:pt x="4656" y="2351"/>
                  </a:lnTo>
                  <a:close/>
                  <a:moveTo>
                    <a:pt x="3401" y="2351"/>
                  </a:moveTo>
                  <a:cubicBezTo>
                    <a:pt x="3561" y="2465"/>
                    <a:pt x="3721" y="2556"/>
                    <a:pt x="3903" y="2648"/>
                  </a:cubicBezTo>
                  <a:lnTo>
                    <a:pt x="3264" y="3013"/>
                  </a:lnTo>
                  <a:cubicBezTo>
                    <a:pt x="3104" y="2922"/>
                    <a:pt x="2922" y="2807"/>
                    <a:pt x="2762" y="2716"/>
                  </a:cubicBezTo>
                  <a:lnTo>
                    <a:pt x="3401" y="2351"/>
                  </a:lnTo>
                  <a:close/>
                  <a:moveTo>
                    <a:pt x="10363" y="2533"/>
                  </a:moveTo>
                  <a:lnTo>
                    <a:pt x="10933" y="2853"/>
                  </a:lnTo>
                  <a:cubicBezTo>
                    <a:pt x="10728" y="2967"/>
                    <a:pt x="10500" y="3081"/>
                    <a:pt x="10294" y="3218"/>
                  </a:cubicBezTo>
                  <a:lnTo>
                    <a:pt x="9747" y="2899"/>
                  </a:lnTo>
                  <a:cubicBezTo>
                    <a:pt x="9952" y="2785"/>
                    <a:pt x="10157" y="2648"/>
                    <a:pt x="10363" y="2533"/>
                  </a:cubicBezTo>
                  <a:close/>
                  <a:moveTo>
                    <a:pt x="9039" y="2602"/>
                  </a:moveTo>
                  <a:lnTo>
                    <a:pt x="9587" y="2922"/>
                  </a:lnTo>
                  <a:cubicBezTo>
                    <a:pt x="9495" y="2967"/>
                    <a:pt x="9404" y="3013"/>
                    <a:pt x="9313" y="3058"/>
                  </a:cubicBezTo>
                  <a:lnTo>
                    <a:pt x="8993" y="3241"/>
                  </a:lnTo>
                  <a:lnTo>
                    <a:pt x="8491" y="2944"/>
                  </a:lnTo>
                  <a:lnTo>
                    <a:pt x="8697" y="2807"/>
                  </a:lnTo>
                  <a:cubicBezTo>
                    <a:pt x="8811" y="2739"/>
                    <a:pt x="8925" y="2670"/>
                    <a:pt x="9039" y="2602"/>
                  </a:cubicBezTo>
                  <a:close/>
                  <a:moveTo>
                    <a:pt x="7784" y="2648"/>
                  </a:moveTo>
                  <a:lnTo>
                    <a:pt x="8309" y="2944"/>
                  </a:lnTo>
                  <a:lnTo>
                    <a:pt x="7715" y="3264"/>
                  </a:lnTo>
                  <a:lnTo>
                    <a:pt x="7213" y="2967"/>
                  </a:lnTo>
                  <a:lnTo>
                    <a:pt x="7784" y="2648"/>
                  </a:lnTo>
                  <a:close/>
                  <a:moveTo>
                    <a:pt x="6528" y="2670"/>
                  </a:moveTo>
                  <a:cubicBezTo>
                    <a:pt x="6688" y="2762"/>
                    <a:pt x="6848" y="2853"/>
                    <a:pt x="7030" y="2967"/>
                  </a:cubicBezTo>
                  <a:lnTo>
                    <a:pt x="6437" y="3287"/>
                  </a:lnTo>
                  <a:lnTo>
                    <a:pt x="6414" y="3264"/>
                  </a:lnTo>
                  <a:cubicBezTo>
                    <a:pt x="6254" y="3173"/>
                    <a:pt x="6094" y="3081"/>
                    <a:pt x="5935" y="3013"/>
                  </a:cubicBezTo>
                  <a:lnTo>
                    <a:pt x="6528" y="2670"/>
                  </a:lnTo>
                  <a:close/>
                  <a:moveTo>
                    <a:pt x="5273" y="2693"/>
                  </a:moveTo>
                  <a:cubicBezTo>
                    <a:pt x="5433" y="2785"/>
                    <a:pt x="5592" y="2876"/>
                    <a:pt x="5752" y="2990"/>
                  </a:cubicBezTo>
                  <a:lnTo>
                    <a:pt x="5569" y="3081"/>
                  </a:lnTo>
                  <a:lnTo>
                    <a:pt x="5159" y="3310"/>
                  </a:lnTo>
                  <a:cubicBezTo>
                    <a:pt x="4999" y="3218"/>
                    <a:pt x="4816" y="3127"/>
                    <a:pt x="4656" y="3036"/>
                  </a:cubicBezTo>
                  <a:lnTo>
                    <a:pt x="4976" y="2853"/>
                  </a:lnTo>
                  <a:lnTo>
                    <a:pt x="5273" y="2693"/>
                  </a:lnTo>
                  <a:close/>
                  <a:moveTo>
                    <a:pt x="3995" y="2716"/>
                  </a:moveTo>
                  <a:cubicBezTo>
                    <a:pt x="4154" y="2807"/>
                    <a:pt x="4337" y="2899"/>
                    <a:pt x="4497" y="3013"/>
                  </a:cubicBezTo>
                  <a:lnTo>
                    <a:pt x="3880" y="3355"/>
                  </a:lnTo>
                  <a:cubicBezTo>
                    <a:pt x="3721" y="3264"/>
                    <a:pt x="3538" y="3150"/>
                    <a:pt x="3378" y="3058"/>
                  </a:cubicBezTo>
                  <a:lnTo>
                    <a:pt x="3995" y="2716"/>
                  </a:lnTo>
                  <a:close/>
                  <a:moveTo>
                    <a:pt x="2739" y="2739"/>
                  </a:moveTo>
                  <a:cubicBezTo>
                    <a:pt x="2899" y="2830"/>
                    <a:pt x="3059" y="2922"/>
                    <a:pt x="3241" y="3036"/>
                  </a:cubicBezTo>
                  <a:lnTo>
                    <a:pt x="2602" y="3378"/>
                  </a:lnTo>
                  <a:cubicBezTo>
                    <a:pt x="2442" y="3287"/>
                    <a:pt x="2260" y="3195"/>
                    <a:pt x="2077" y="3081"/>
                  </a:cubicBezTo>
                  <a:lnTo>
                    <a:pt x="2100" y="3081"/>
                  </a:lnTo>
                  <a:lnTo>
                    <a:pt x="2739" y="2739"/>
                  </a:lnTo>
                  <a:close/>
                  <a:moveTo>
                    <a:pt x="10979" y="2876"/>
                  </a:moveTo>
                  <a:lnTo>
                    <a:pt x="11550" y="3218"/>
                  </a:lnTo>
                  <a:cubicBezTo>
                    <a:pt x="11321" y="3332"/>
                    <a:pt x="11116" y="3446"/>
                    <a:pt x="10911" y="3561"/>
                  </a:cubicBezTo>
                  <a:lnTo>
                    <a:pt x="10363" y="3241"/>
                  </a:lnTo>
                  <a:cubicBezTo>
                    <a:pt x="10568" y="3127"/>
                    <a:pt x="10774" y="3013"/>
                    <a:pt x="10979" y="2876"/>
                  </a:cubicBezTo>
                  <a:close/>
                  <a:moveTo>
                    <a:pt x="9655" y="2967"/>
                  </a:moveTo>
                  <a:lnTo>
                    <a:pt x="10180" y="3264"/>
                  </a:lnTo>
                  <a:cubicBezTo>
                    <a:pt x="10112" y="3310"/>
                    <a:pt x="10020" y="3355"/>
                    <a:pt x="9952" y="3401"/>
                  </a:cubicBezTo>
                  <a:lnTo>
                    <a:pt x="9610" y="3583"/>
                  </a:lnTo>
                  <a:lnTo>
                    <a:pt x="9085" y="3287"/>
                  </a:lnTo>
                  <a:lnTo>
                    <a:pt x="9336" y="3127"/>
                  </a:lnTo>
                  <a:cubicBezTo>
                    <a:pt x="9450" y="3081"/>
                    <a:pt x="9541" y="3013"/>
                    <a:pt x="9655" y="2967"/>
                  </a:cubicBezTo>
                  <a:close/>
                  <a:moveTo>
                    <a:pt x="8400" y="2990"/>
                  </a:moveTo>
                  <a:lnTo>
                    <a:pt x="8902" y="3287"/>
                  </a:lnTo>
                  <a:lnTo>
                    <a:pt x="8331" y="3606"/>
                  </a:lnTo>
                  <a:lnTo>
                    <a:pt x="7829" y="3310"/>
                  </a:lnTo>
                  <a:lnTo>
                    <a:pt x="8400" y="2990"/>
                  </a:lnTo>
                  <a:close/>
                  <a:moveTo>
                    <a:pt x="7122" y="3013"/>
                  </a:moveTo>
                  <a:lnTo>
                    <a:pt x="7624" y="3310"/>
                  </a:lnTo>
                  <a:lnTo>
                    <a:pt x="7053" y="3629"/>
                  </a:lnTo>
                  <a:lnTo>
                    <a:pt x="6551" y="3355"/>
                  </a:lnTo>
                  <a:lnTo>
                    <a:pt x="7122" y="3013"/>
                  </a:lnTo>
                  <a:close/>
                  <a:moveTo>
                    <a:pt x="5866" y="3036"/>
                  </a:moveTo>
                  <a:cubicBezTo>
                    <a:pt x="6026" y="3150"/>
                    <a:pt x="6186" y="3241"/>
                    <a:pt x="6346" y="3332"/>
                  </a:cubicBezTo>
                  <a:lnTo>
                    <a:pt x="6209" y="3401"/>
                  </a:lnTo>
                  <a:lnTo>
                    <a:pt x="5775" y="3652"/>
                  </a:lnTo>
                  <a:lnTo>
                    <a:pt x="5706" y="3606"/>
                  </a:lnTo>
                  <a:cubicBezTo>
                    <a:pt x="5547" y="3538"/>
                    <a:pt x="5410" y="3446"/>
                    <a:pt x="5273" y="3378"/>
                  </a:cubicBezTo>
                  <a:lnTo>
                    <a:pt x="5615" y="3173"/>
                  </a:lnTo>
                  <a:lnTo>
                    <a:pt x="5866" y="3036"/>
                  </a:lnTo>
                  <a:close/>
                  <a:moveTo>
                    <a:pt x="4588" y="3058"/>
                  </a:moveTo>
                  <a:cubicBezTo>
                    <a:pt x="4771" y="3173"/>
                    <a:pt x="4930" y="3264"/>
                    <a:pt x="5090" y="3355"/>
                  </a:cubicBezTo>
                  <a:lnTo>
                    <a:pt x="4497" y="3698"/>
                  </a:lnTo>
                  <a:cubicBezTo>
                    <a:pt x="4337" y="3606"/>
                    <a:pt x="4154" y="3492"/>
                    <a:pt x="3995" y="3401"/>
                  </a:cubicBezTo>
                  <a:lnTo>
                    <a:pt x="4588" y="3058"/>
                  </a:lnTo>
                  <a:close/>
                  <a:moveTo>
                    <a:pt x="3333" y="3081"/>
                  </a:moveTo>
                  <a:cubicBezTo>
                    <a:pt x="3492" y="3195"/>
                    <a:pt x="3675" y="3287"/>
                    <a:pt x="3835" y="3378"/>
                  </a:cubicBezTo>
                  <a:lnTo>
                    <a:pt x="3241" y="3720"/>
                  </a:lnTo>
                  <a:cubicBezTo>
                    <a:pt x="3059" y="3629"/>
                    <a:pt x="2876" y="3538"/>
                    <a:pt x="2693" y="3424"/>
                  </a:cubicBezTo>
                  <a:lnTo>
                    <a:pt x="3333" y="3081"/>
                  </a:lnTo>
                  <a:close/>
                  <a:moveTo>
                    <a:pt x="2054" y="3104"/>
                  </a:moveTo>
                  <a:cubicBezTo>
                    <a:pt x="2237" y="3195"/>
                    <a:pt x="2397" y="3310"/>
                    <a:pt x="2579" y="3401"/>
                  </a:cubicBezTo>
                  <a:lnTo>
                    <a:pt x="2488" y="3446"/>
                  </a:lnTo>
                  <a:cubicBezTo>
                    <a:pt x="2305" y="3561"/>
                    <a:pt x="2146" y="3652"/>
                    <a:pt x="1963" y="3766"/>
                  </a:cubicBezTo>
                  <a:cubicBezTo>
                    <a:pt x="1780" y="3652"/>
                    <a:pt x="1598" y="3561"/>
                    <a:pt x="1415" y="3446"/>
                  </a:cubicBezTo>
                  <a:cubicBezTo>
                    <a:pt x="1621" y="3332"/>
                    <a:pt x="1849" y="3218"/>
                    <a:pt x="2054" y="3104"/>
                  </a:cubicBezTo>
                  <a:close/>
                  <a:moveTo>
                    <a:pt x="11573" y="3218"/>
                  </a:moveTo>
                  <a:lnTo>
                    <a:pt x="12098" y="3538"/>
                  </a:lnTo>
                  <a:lnTo>
                    <a:pt x="12143" y="3561"/>
                  </a:lnTo>
                  <a:cubicBezTo>
                    <a:pt x="11938" y="3675"/>
                    <a:pt x="11732" y="3789"/>
                    <a:pt x="11504" y="3903"/>
                  </a:cubicBezTo>
                  <a:lnTo>
                    <a:pt x="10956" y="3583"/>
                  </a:lnTo>
                  <a:cubicBezTo>
                    <a:pt x="11162" y="3469"/>
                    <a:pt x="11367" y="3355"/>
                    <a:pt x="11573" y="3218"/>
                  </a:cubicBezTo>
                  <a:close/>
                  <a:moveTo>
                    <a:pt x="10249" y="3310"/>
                  </a:moveTo>
                  <a:lnTo>
                    <a:pt x="10796" y="3606"/>
                  </a:lnTo>
                  <a:cubicBezTo>
                    <a:pt x="10682" y="3675"/>
                    <a:pt x="10545" y="3743"/>
                    <a:pt x="10431" y="3812"/>
                  </a:cubicBezTo>
                  <a:lnTo>
                    <a:pt x="10226" y="3926"/>
                  </a:lnTo>
                  <a:lnTo>
                    <a:pt x="9701" y="3629"/>
                  </a:lnTo>
                  <a:lnTo>
                    <a:pt x="9998" y="3469"/>
                  </a:lnTo>
                  <a:cubicBezTo>
                    <a:pt x="10066" y="3424"/>
                    <a:pt x="10157" y="3355"/>
                    <a:pt x="10249" y="3310"/>
                  </a:cubicBezTo>
                  <a:close/>
                  <a:moveTo>
                    <a:pt x="8993" y="3332"/>
                  </a:moveTo>
                  <a:lnTo>
                    <a:pt x="9518" y="3629"/>
                  </a:lnTo>
                  <a:lnTo>
                    <a:pt x="8948" y="3949"/>
                  </a:lnTo>
                  <a:lnTo>
                    <a:pt x="8445" y="3652"/>
                  </a:lnTo>
                  <a:lnTo>
                    <a:pt x="8993" y="3332"/>
                  </a:lnTo>
                  <a:close/>
                  <a:moveTo>
                    <a:pt x="7738" y="3355"/>
                  </a:moveTo>
                  <a:lnTo>
                    <a:pt x="8240" y="3652"/>
                  </a:lnTo>
                  <a:lnTo>
                    <a:pt x="7669" y="3971"/>
                  </a:lnTo>
                  <a:lnTo>
                    <a:pt x="7167" y="3698"/>
                  </a:lnTo>
                  <a:lnTo>
                    <a:pt x="7738" y="3355"/>
                  </a:lnTo>
                  <a:close/>
                  <a:moveTo>
                    <a:pt x="6460" y="3401"/>
                  </a:moveTo>
                  <a:lnTo>
                    <a:pt x="6962" y="3675"/>
                  </a:lnTo>
                  <a:lnTo>
                    <a:pt x="6848" y="3743"/>
                  </a:lnTo>
                  <a:lnTo>
                    <a:pt x="6391" y="3994"/>
                  </a:lnTo>
                  <a:lnTo>
                    <a:pt x="5889" y="3720"/>
                  </a:lnTo>
                  <a:lnTo>
                    <a:pt x="6277" y="3515"/>
                  </a:lnTo>
                  <a:lnTo>
                    <a:pt x="6460" y="3401"/>
                  </a:lnTo>
                  <a:close/>
                  <a:moveTo>
                    <a:pt x="5204" y="3424"/>
                  </a:moveTo>
                  <a:cubicBezTo>
                    <a:pt x="5341" y="3515"/>
                    <a:pt x="5501" y="3606"/>
                    <a:pt x="5661" y="3675"/>
                  </a:cubicBezTo>
                  <a:lnTo>
                    <a:pt x="5684" y="3698"/>
                  </a:lnTo>
                  <a:lnTo>
                    <a:pt x="5113" y="4040"/>
                  </a:lnTo>
                  <a:lnTo>
                    <a:pt x="4999" y="3949"/>
                  </a:lnTo>
                  <a:cubicBezTo>
                    <a:pt x="4862" y="3880"/>
                    <a:pt x="4725" y="3812"/>
                    <a:pt x="4611" y="3743"/>
                  </a:cubicBezTo>
                  <a:lnTo>
                    <a:pt x="5204" y="3424"/>
                  </a:lnTo>
                  <a:close/>
                  <a:moveTo>
                    <a:pt x="3926" y="3446"/>
                  </a:moveTo>
                  <a:cubicBezTo>
                    <a:pt x="4109" y="3538"/>
                    <a:pt x="4268" y="3629"/>
                    <a:pt x="4428" y="3743"/>
                  </a:cubicBezTo>
                  <a:lnTo>
                    <a:pt x="3858" y="4063"/>
                  </a:lnTo>
                  <a:cubicBezTo>
                    <a:pt x="3675" y="3971"/>
                    <a:pt x="3492" y="3880"/>
                    <a:pt x="3310" y="3766"/>
                  </a:cubicBezTo>
                  <a:lnTo>
                    <a:pt x="3926" y="3446"/>
                  </a:lnTo>
                  <a:close/>
                  <a:moveTo>
                    <a:pt x="2671" y="3446"/>
                  </a:moveTo>
                  <a:cubicBezTo>
                    <a:pt x="2830" y="3561"/>
                    <a:pt x="3013" y="3652"/>
                    <a:pt x="3173" y="3766"/>
                  </a:cubicBezTo>
                  <a:lnTo>
                    <a:pt x="3127" y="3789"/>
                  </a:lnTo>
                  <a:cubicBezTo>
                    <a:pt x="2945" y="3880"/>
                    <a:pt x="2762" y="3994"/>
                    <a:pt x="2579" y="4108"/>
                  </a:cubicBezTo>
                  <a:cubicBezTo>
                    <a:pt x="2397" y="3994"/>
                    <a:pt x="2214" y="3903"/>
                    <a:pt x="2032" y="3812"/>
                  </a:cubicBezTo>
                  <a:cubicBezTo>
                    <a:pt x="2191" y="3720"/>
                    <a:pt x="2374" y="3629"/>
                    <a:pt x="2534" y="3538"/>
                  </a:cubicBezTo>
                  <a:lnTo>
                    <a:pt x="2671" y="3446"/>
                  </a:lnTo>
                  <a:close/>
                  <a:moveTo>
                    <a:pt x="1370" y="3469"/>
                  </a:moveTo>
                  <a:cubicBezTo>
                    <a:pt x="1552" y="3583"/>
                    <a:pt x="1735" y="3675"/>
                    <a:pt x="1917" y="3789"/>
                  </a:cubicBezTo>
                  <a:cubicBezTo>
                    <a:pt x="1712" y="3903"/>
                    <a:pt x="1507" y="4040"/>
                    <a:pt x="1324" y="4154"/>
                  </a:cubicBezTo>
                  <a:cubicBezTo>
                    <a:pt x="1119" y="4040"/>
                    <a:pt x="913" y="3926"/>
                    <a:pt x="731" y="3812"/>
                  </a:cubicBezTo>
                  <a:cubicBezTo>
                    <a:pt x="936" y="3698"/>
                    <a:pt x="1164" y="3583"/>
                    <a:pt x="1370" y="3469"/>
                  </a:cubicBezTo>
                  <a:close/>
                  <a:moveTo>
                    <a:pt x="12189" y="3583"/>
                  </a:moveTo>
                  <a:lnTo>
                    <a:pt x="12759" y="3903"/>
                  </a:lnTo>
                  <a:cubicBezTo>
                    <a:pt x="12554" y="4017"/>
                    <a:pt x="12326" y="4131"/>
                    <a:pt x="12120" y="4245"/>
                  </a:cubicBezTo>
                  <a:lnTo>
                    <a:pt x="11573" y="3926"/>
                  </a:lnTo>
                  <a:cubicBezTo>
                    <a:pt x="11778" y="3812"/>
                    <a:pt x="11983" y="3698"/>
                    <a:pt x="12189" y="3583"/>
                  </a:cubicBezTo>
                  <a:close/>
                  <a:moveTo>
                    <a:pt x="10865" y="3652"/>
                  </a:moveTo>
                  <a:lnTo>
                    <a:pt x="11390" y="3971"/>
                  </a:lnTo>
                  <a:cubicBezTo>
                    <a:pt x="11299" y="4017"/>
                    <a:pt x="11185" y="4063"/>
                    <a:pt x="11093" y="4131"/>
                  </a:cubicBezTo>
                  <a:lnTo>
                    <a:pt x="10842" y="4268"/>
                  </a:lnTo>
                  <a:lnTo>
                    <a:pt x="10317" y="3971"/>
                  </a:lnTo>
                  <a:lnTo>
                    <a:pt x="10477" y="3880"/>
                  </a:lnTo>
                  <a:cubicBezTo>
                    <a:pt x="10614" y="3812"/>
                    <a:pt x="10728" y="3720"/>
                    <a:pt x="10865" y="3652"/>
                  </a:cubicBezTo>
                  <a:close/>
                  <a:moveTo>
                    <a:pt x="9610" y="3675"/>
                  </a:moveTo>
                  <a:lnTo>
                    <a:pt x="10112" y="3971"/>
                  </a:lnTo>
                  <a:lnTo>
                    <a:pt x="9564" y="4291"/>
                  </a:lnTo>
                  <a:lnTo>
                    <a:pt x="9039" y="3994"/>
                  </a:lnTo>
                  <a:lnTo>
                    <a:pt x="9610" y="3675"/>
                  </a:lnTo>
                  <a:close/>
                  <a:moveTo>
                    <a:pt x="8331" y="3720"/>
                  </a:moveTo>
                  <a:lnTo>
                    <a:pt x="8834" y="3994"/>
                  </a:lnTo>
                  <a:lnTo>
                    <a:pt x="8286" y="4314"/>
                  </a:lnTo>
                  <a:lnTo>
                    <a:pt x="7784" y="4040"/>
                  </a:lnTo>
                  <a:lnTo>
                    <a:pt x="8331" y="3720"/>
                  </a:lnTo>
                  <a:close/>
                  <a:moveTo>
                    <a:pt x="7076" y="3743"/>
                  </a:moveTo>
                  <a:lnTo>
                    <a:pt x="7555" y="4017"/>
                  </a:lnTo>
                  <a:lnTo>
                    <a:pt x="7487" y="4063"/>
                  </a:lnTo>
                  <a:lnTo>
                    <a:pt x="7007" y="4337"/>
                  </a:lnTo>
                  <a:lnTo>
                    <a:pt x="6505" y="4063"/>
                  </a:lnTo>
                  <a:lnTo>
                    <a:pt x="6916" y="3835"/>
                  </a:lnTo>
                  <a:lnTo>
                    <a:pt x="7076" y="3743"/>
                  </a:lnTo>
                  <a:close/>
                  <a:moveTo>
                    <a:pt x="5798" y="3766"/>
                  </a:moveTo>
                  <a:lnTo>
                    <a:pt x="6300" y="4063"/>
                  </a:lnTo>
                  <a:lnTo>
                    <a:pt x="5729" y="4382"/>
                  </a:lnTo>
                  <a:lnTo>
                    <a:pt x="5227" y="4086"/>
                  </a:lnTo>
                  <a:lnTo>
                    <a:pt x="5798" y="3766"/>
                  </a:lnTo>
                  <a:close/>
                  <a:moveTo>
                    <a:pt x="4520" y="3789"/>
                  </a:moveTo>
                  <a:cubicBezTo>
                    <a:pt x="4679" y="3880"/>
                    <a:pt x="4816" y="3949"/>
                    <a:pt x="4953" y="4040"/>
                  </a:cubicBezTo>
                  <a:lnTo>
                    <a:pt x="5045" y="4086"/>
                  </a:lnTo>
                  <a:lnTo>
                    <a:pt x="4474" y="4405"/>
                  </a:lnTo>
                  <a:lnTo>
                    <a:pt x="4268" y="4314"/>
                  </a:lnTo>
                  <a:cubicBezTo>
                    <a:pt x="4154" y="4245"/>
                    <a:pt x="4040" y="4177"/>
                    <a:pt x="3949" y="4108"/>
                  </a:cubicBezTo>
                  <a:lnTo>
                    <a:pt x="4520" y="3789"/>
                  </a:lnTo>
                  <a:close/>
                  <a:moveTo>
                    <a:pt x="3264" y="3812"/>
                  </a:moveTo>
                  <a:cubicBezTo>
                    <a:pt x="3424" y="3903"/>
                    <a:pt x="3607" y="4017"/>
                    <a:pt x="3766" y="4108"/>
                  </a:cubicBezTo>
                  <a:cubicBezTo>
                    <a:pt x="3584" y="4223"/>
                    <a:pt x="3401" y="4337"/>
                    <a:pt x="3196" y="4451"/>
                  </a:cubicBezTo>
                  <a:cubicBezTo>
                    <a:pt x="3013" y="4337"/>
                    <a:pt x="2830" y="4245"/>
                    <a:pt x="2648" y="4131"/>
                  </a:cubicBezTo>
                  <a:cubicBezTo>
                    <a:pt x="2830" y="4040"/>
                    <a:pt x="2990" y="3949"/>
                    <a:pt x="3173" y="3857"/>
                  </a:cubicBezTo>
                  <a:lnTo>
                    <a:pt x="3264" y="3812"/>
                  </a:lnTo>
                  <a:close/>
                  <a:moveTo>
                    <a:pt x="1986" y="3835"/>
                  </a:moveTo>
                  <a:cubicBezTo>
                    <a:pt x="2169" y="3926"/>
                    <a:pt x="2351" y="4040"/>
                    <a:pt x="2534" y="4131"/>
                  </a:cubicBezTo>
                  <a:cubicBezTo>
                    <a:pt x="2328" y="4268"/>
                    <a:pt x="2123" y="4382"/>
                    <a:pt x="1940" y="4496"/>
                  </a:cubicBezTo>
                  <a:cubicBezTo>
                    <a:pt x="1735" y="4382"/>
                    <a:pt x="1552" y="4268"/>
                    <a:pt x="1347" y="4177"/>
                  </a:cubicBezTo>
                  <a:cubicBezTo>
                    <a:pt x="1552" y="4063"/>
                    <a:pt x="1780" y="3949"/>
                    <a:pt x="1986" y="3835"/>
                  </a:cubicBezTo>
                  <a:close/>
                  <a:moveTo>
                    <a:pt x="12805" y="3926"/>
                  </a:moveTo>
                  <a:lnTo>
                    <a:pt x="13376" y="4245"/>
                  </a:lnTo>
                  <a:cubicBezTo>
                    <a:pt x="13147" y="4359"/>
                    <a:pt x="12942" y="4474"/>
                    <a:pt x="12714" y="4588"/>
                  </a:cubicBezTo>
                  <a:lnTo>
                    <a:pt x="12189" y="4291"/>
                  </a:lnTo>
                  <a:cubicBezTo>
                    <a:pt x="12394" y="4154"/>
                    <a:pt x="12600" y="4040"/>
                    <a:pt x="12805" y="3926"/>
                  </a:cubicBezTo>
                  <a:close/>
                  <a:moveTo>
                    <a:pt x="11458" y="3994"/>
                  </a:moveTo>
                  <a:lnTo>
                    <a:pt x="11504" y="4017"/>
                  </a:lnTo>
                  <a:lnTo>
                    <a:pt x="12006" y="4314"/>
                  </a:lnTo>
                  <a:cubicBezTo>
                    <a:pt x="11915" y="4359"/>
                    <a:pt x="11824" y="4405"/>
                    <a:pt x="11732" y="4451"/>
                  </a:cubicBezTo>
                  <a:lnTo>
                    <a:pt x="11436" y="4611"/>
                  </a:lnTo>
                  <a:lnTo>
                    <a:pt x="10933" y="4314"/>
                  </a:lnTo>
                  <a:lnTo>
                    <a:pt x="11116" y="4200"/>
                  </a:lnTo>
                  <a:cubicBezTo>
                    <a:pt x="11230" y="4131"/>
                    <a:pt x="11344" y="4063"/>
                    <a:pt x="11458" y="3994"/>
                  </a:cubicBezTo>
                  <a:close/>
                  <a:moveTo>
                    <a:pt x="10203" y="4040"/>
                  </a:moveTo>
                  <a:lnTo>
                    <a:pt x="10728" y="4337"/>
                  </a:lnTo>
                  <a:lnTo>
                    <a:pt x="10157" y="4633"/>
                  </a:lnTo>
                  <a:lnTo>
                    <a:pt x="10135" y="4611"/>
                  </a:lnTo>
                  <a:lnTo>
                    <a:pt x="9655" y="4337"/>
                  </a:lnTo>
                  <a:lnTo>
                    <a:pt x="10203" y="4040"/>
                  </a:lnTo>
                  <a:close/>
                  <a:moveTo>
                    <a:pt x="8948" y="4063"/>
                  </a:moveTo>
                  <a:lnTo>
                    <a:pt x="9450" y="4359"/>
                  </a:lnTo>
                  <a:lnTo>
                    <a:pt x="8879" y="4656"/>
                  </a:lnTo>
                  <a:lnTo>
                    <a:pt x="8377" y="4382"/>
                  </a:lnTo>
                  <a:lnTo>
                    <a:pt x="8948" y="4063"/>
                  </a:lnTo>
                  <a:close/>
                  <a:moveTo>
                    <a:pt x="7669" y="4086"/>
                  </a:moveTo>
                  <a:lnTo>
                    <a:pt x="8172" y="4382"/>
                  </a:lnTo>
                  <a:lnTo>
                    <a:pt x="8126" y="4405"/>
                  </a:lnTo>
                  <a:lnTo>
                    <a:pt x="7624" y="4702"/>
                  </a:lnTo>
                  <a:lnTo>
                    <a:pt x="7122" y="4405"/>
                  </a:lnTo>
                  <a:lnTo>
                    <a:pt x="7555" y="4154"/>
                  </a:lnTo>
                  <a:lnTo>
                    <a:pt x="7669" y="4086"/>
                  </a:lnTo>
                  <a:close/>
                  <a:moveTo>
                    <a:pt x="6414" y="4108"/>
                  </a:moveTo>
                  <a:lnTo>
                    <a:pt x="6916" y="4405"/>
                  </a:lnTo>
                  <a:lnTo>
                    <a:pt x="6346" y="4725"/>
                  </a:lnTo>
                  <a:lnTo>
                    <a:pt x="5821" y="4428"/>
                  </a:lnTo>
                  <a:lnTo>
                    <a:pt x="6414" y="4108"/>
                  </a:lnTo>
                  <a:close/>
                  <a:moveTo>
                    <a:pt x="5136" y="4131"/>
                  </a:moveTo>
                  <a:lnTo>
                    <a:pt x="5638" y="4428"/>
                  </a:lnTo>
                  <a:lnTo>
                    <a:pt x="5067" y="4748"/>
                  </a:lnTo>
                  <a:lnTo>
                    <a:pt x="4542" y="4451"/>
                  </a:lnTo>
                  <a:lnTo>
                    <a:pt x="5136" y="4131"/>
                  </a:lnTo>
                  <a:close/>
                  <a:moveTo>
                    <a:pt x="3858" y="4154"/>
                  </a:moveTo>
                  <a:cubicBezTo>
                    <a:pt x="3995" y="4223"/>
                    <a:pt x="4109" y="4314"/>
                    <a:pt x="4246" y="4382"/>
                  </a:cubicBezTo>
                  <a:lnTo>
                    <a:pt x="4383" y="4451"/>
                  </a:lnTo>
                  <a:cubicBezTo>
                    <a:pt x="4200" y="4565"/>
                    <a:pt x="3995" y="4679"/>
                    <a:pt x="3812" y="4793"/>
                  </a:cubicBezTo>
                  <a:lnTo>
                    <a:pt x="3561" y="4656"/>
                  </a:lnTo>
                  <a:cubicBezTo>
                    <a:pt x="3470" y="4588"/>
                    <a:pt x="3355" y="4542"/>
                    <a:pt x="3264" y="4474"/>
                  </a:cubicBezTo>
                  <a:cubicBezTo>
                    <a:pt x="3447" y="4382"/>
                    <a:pt x="3629" y="4291"/>
                    <a:pt x="3812" y="4177"/>
                  </a:cubicBezTo>
                  <a:lnTo>
                    <a:pt x="3858" y="4154"/>
                  </a:lnTo>
                  <a:close/>
                  <a:moveTo>
                    <a:pt x="2579" y="4177"/>
                  </a:moveTo>
                  <a:cubicBezTo>
                    <a:pt x="2762" y="4291"/>
                    <a:pt x="2945" y="4382"/>
                    <a:pt x="3127" y="4496"/>
                  </a:cubicBezTo>
                  <a:cubicBezTo>
                    <a:pt x="2945" y="4611"/>
                    <a:pt x="2739" y="4725"/>
                    <a:pt x="2557" y="4839"/>
                  </a:cubicBezTo>
                  <a:cubicBezTo>
                    <a:pt x="2351" y="4725"/>
                    <a:pt x="2169" y="4611"/>
                    <a:pt x="1963" y="4496"/>
                  </a:cubicBezTo>
                  <a:cubicBezTo>
                    <a:pt x="2169" y="4405"/>
                    <a:pt x="2374" y="4291"/>
                    <a:pt x="2579" y="4177"/>
                  </a:cubicBezTo>
                  <a:close/>
                  <a:moveTo>
                    <a:pt x="12075" y="4337"/>
                  </a:moveTo>
                  <a:lnTo>
                    <a:pt x="12623" y="4656"/>
                  </a:lnTo>
                  <a:cubicBezTo>
                    <a:pt x="12531" y="4702"/>
                    <a:pt x="12440" y="4748"/>
                    <a:pt x="12371" y="4793"/>
                  </a:cubicBezTo>
                  <a:lnTo>
                    <a:pt x="12052" y="4953"/>
                  </a:lnTo>
                  <a:lnTo>
                    <a:pt x="11527" y="4656"/>
                  </a:lnTo>
                  <a:lnTo>
                    <a:pt x="11755" y="4542"/>
                  </a:lnTo>
                  <a:cubicBezTo>
                    <a:pt x="11869" y="4474"/>
                    <a:pt x="11983" y="4405"/>
                    <a:pt x="12075" y="4337"/>
                  </a:cubicBezTo>
                  <a:close/>
                  <a:moveTo>
                    <a:pt x="13399" y="4268"/>
                  </a:moveTo>
                  <a:lnTo>
                    <a:pt x="13992" y="4588"/>
                  </a:lnTo>
                  <a:cubicBezTo>
                    <a:pt x="13764" y="4702"/>
                    <a:pt x="13558" y="4816"/>
                    <a:pt x="13330" y="4953"/>
                  </a:cubicBezTo>
                  <a:lnTo>
                    <a:pt x="12782" y="4633"/>
                  </a:lnTo>
                  <a:cubicBezTo>
                    <a:pt x="12988" y="4519"/>
                    <a:pt x="13193" y="4382"/>
                    <a:pt x="13399" y="4268"/>
                  </a:cubicBezTo>
                  <a:close/>
                  <a:moveTo>
                    <a:pt x="10819" y="4382"/>
                  </a:moveTo>
                  <a:lnTo>
                    <a:pt x="11321" y="4679"/>
                  </a:lnTo>
                  <a:lnTo>
                    <a:pt x="10774" y="4976"/>
                  </a:lnTo>
                  <a:lnTo>
                    <a:pt x="10271" y="4702"/>
                  </a:lnTo>
                  <a:lnTo>
                    <a:pt x="10819" y="4382"/>
                  </a:lnTo>
                  <a:close/>
                  <a:moveTo>
                    <a:pt x="9541" y="4405"/>
                  </a:moveTo>
                  <a:lnTo>
                    <a:pt x="10043" y="4702"/>
                  </a:lnTo>
                  <a:lnTo>
                    <a:pt x="9495" y="4999"/>
                  </a:lnTo>
                  <a:lnTo>
                    <a:pt x="9404" y="4953"/>
                  </a:lnTo>
                  <a:lnTo>
                    <a:pt x="8993" y="4725"/>
                  </a:lnTo>
                  <a:lnTo>
                    <a:pt x="9541" y="4405"/>
                  </a:lnTo>
                  <a:close/>
                  <a:moveTo>
                    <a:pt x="8286" y="4428"/>
                  </a:moveTo>
                  <a:lnTo>
                    <a:pt x="8788" y="4725"/>
                  </a:lnTo>
                  <a:lnTo>
                    <a:pt x="8628" y="4793"/>
                  </a:lnTo>
                  <a:lnTo>
                    <a:pt x="8217" y="5044"/>
                  </a:lnTo>
                  <a:lnTo>
                    <a:pt x="7715" y="4748"/>
                  </a:lnTo>
                  <a:lnTo>
                    <a:pt x="8194" y="4496"/>
                  </a:lnTo>
                  <a:lnTo>
                    <a:pt x="8286" y="4428"/>
                  </a:lnTo>
                  <a:close/>
                  <a:moveTo>
                    <a:pt x="7007" y="4474"/>
                  </a:moveTo>
                  <a:lnTo>
                    <a:pt x="7510" y="4748"/>
                  </a:lnTo>
                  <a:lnTo>
                    <a:pt x="6962" y="5067"/>
                  </a:lnTo>
                  <a:lnTo>
                    <a:pt x="6437" y="4770"/>
                  </a:lnTo>
                  <a:lnTo>
                    <a:pt x="7007" y="4474"/>
                  </a:lnTo>
                  <a:close/>
                  <a:moveTo>
                    <a:pt x="5729" y="4496"/>
                  </a:moveTo>
                  <a:lnTo>
                    <a:pt x="6254" y="4770"/>
                  </a:lnTo>
                  <a:lnTo>
                    <a:pt x="5706" y="5090"/>
                  </a:lnTo>
                  <a:lnTo>
                    <a:pt x="5684" y="5090"/>
                  </a:lnTo>
                  <a:lnTo>
                    <a:pt x="5159" y="4816"/>
                  </a:lnTo>
                  <a:lnTo>
                    <a:pt x="5729" y="4496"/>
                  </a:lnTo>
                  <a:close/>
                  <a:moveTo>
                    <a:pt x="4474" y="4519"/>
                  </a:moveTo>
                  <a:lnTo>
                    <a:pt x="4976" y="4816"/>
                  </a:lnTo>
                  <a:cubicBezTo>
                    <a:pt x="4793" y="4907"/>
                    <a:pt x="4611" y="5021"/>
                    <a:pt x="4428" y="5136"/>
                  </a:cubicBezTo>
                  <a:lnTo>
                    <a:pt x="3880" y="4816"/>
                  </a:lnTo>
                  <a:cubicBezTo>
                    <a:pt x="4063" y="4725"/>
                    <a:pt x="4268" y="4611"/>
                    <a:pt x="4451" y="4519"/>
                  </a:cubicBezTo>
                  <a:close/>
                  <a:moveTo>
                    <a:pt x="3173" y="4519"/>
                  </a:moveTo>
                  <a:cubicBezTo>
                    <a:pt x="3287" y="4588"/>
                    <a:pt x="3401" y="4656"/>
                    <a:pt x="3515" y="4725"/>
                  </a:cubicBezTo>
                  <a:lnTo>
                    <a:pt x="3721" y="4839"/>
                  </a:lnTo>
                  <a:cubicBezTo>
                    <a:pt x="3538" y="4953"/>
                    <a:pt x="3355" y="5067"/>
                    <a:pt x="3173" y="5181"/>
                  </a:cubicBezTo>
                  <a:lnTo>
                    <a:pt x="3013" y="5090"/>
                  </a:lnTo>
                  <a:cubicBezTo>
                    <a:pt x="2876" y="5021"/>
                    <a:pt x="2716" y="4930"/>
                    <a:pt x="2579" y="4839"/>
                  </a:cubicBezTo>
                  <a:cubicBezTo>
                    <a:pt x="2785" y="4748"/>
                    <a:pt x="2990" y="4633"/>
                    <a:pt x="3173" y="4519"/>
                  </a:cubicBezTo>
                  <a:close/>
                  <a:moveTo>
                    <a:pt x="14015" y="4611"/>
                  </a:moveTo>
                  <a:lnTo>
                    <a:pt x="14540" y="4907"/>
                  </a:lnTo>
                  <a:cubicBezTo>
                    <a:pt x="14334" y="5021"/>
                    <a:pt x="14106" y="5136"/>
                    <a:pt x="13878" y="5273"/>
                  </a:cubicBezTo>
                  <a:lnTo>
                    <a:pt x="13399" y="4976"/>
                  </a:lnTo>
                  <a:cubicBezTo>
                    <a:pt x="13604" y="4862"/>
                    <a:pt x="13809" y="4725"/>
                    <a:pt x="14015" y="4611"/>
                  </a:cubicBezTo>
                  <a:close/>
                  <a:moveTo>
                    <a:pt x="12691" y="4702"/>
                  </a:moveTo>
                  <a:lnTo>
                    <a:pt x="13239" y="4999"/>
                  </a:lnTo>
                  <a:cubicBezTo>
                    <a:pt x="13102" y="5067"/>
                    <a:pt x="12965" y="5136"/>
                    <a:pt x="12828" y="5204"/>
                  </a:cubicBezTo>
                  <a:lnTo>
                    <a:pt x="12645" y="5318"/>
                  </a:lnTo>
                  <a:lnTo>
                    <a:pt x="12143" y="5021"/>
                  </a:lnTo>
                  <a:lnTo>
                    <a:pt x="12417" y="4862"/>
                  </a:lnTo>
                  <a:cubicBezTo>
                    <a:pt x="12508" y="4793"/>
                    <a:pt x="12600" y="4748"/>
                    <a:pt x="12691" y="4702"/>
                  </a:cubicBezTo>
                  <a:close/>
                  <a:moveTo>
                    <a:pt x="11436" y="4725"/>
                  </a:moveTo>
                  <a:lnTo>
                    <a:pt x="11938" y="5021"/>
                  </a:lnTo>
                  <a:lnTo>
                    <a:pt x="11390" y="5341"/>
                  </a:lnTo>
                  <a:lnTo>
                    <a:pt x="10865" y="5044"/>
                  </a:lnTo>
                  <a:lnTo>
                    <a:pt x="11436" y="4725"/>
                  </a:lnTo>
                  <a:close/>
                  <a:moveTo>
                    <a:pt x="10157" y="4748"/>
                  </a:moveTo>
                  <a:lnTo>
                    <a:pt x="10660" y="5044"/>
                  </a:lnTo>
                  <a:lnTo>
                    <a:pt x="10112" y="5364"/>
                  </a:lnTo>
                  <a:lnTo>
                    <a:pt x="9610" y="5067"/>
                  </a:lnTo>
                  <a:lnTo>
                    <a:pt x="10157" y="4748"/>
                  </a:lnTo>
                  <a:close/>
                  <a:moveTo>
                    <a:pt x="8879" y="4793"/>
                  </a:moveTo>
                  <a:lnTo>
                    <a:pt x="9358" y="5067"/>
                  </a:lnTo>
                  <a:lnTo>
                    <a:pt x="9381" y="5067"/>
                  </a:lnTo>
                  <a:lnTo>
                    <a:pt x="9267" y="5136"/>
                  </a:lnTo>
                  <a:lnTo>
                    <a:pt x="8834" y="5387"/>
                  </a:lnTo>
                  <a:lnTo>
                    <a:pt x="8697" y="5295"/>
                  </a:lnTo>
                  <a:lnTo>
                    <a:pt x="8331" y="5090"/>
                  </a:lnTo>
                  <a:lnTo>
                    <a:pt x="8697" y="4907"/>
                  </a:lnTo>
                  <a:lnTo>
                    <a:pt x="8879" y="4793"/>
                  </a:lnTo>
                  <a:close/>
                  <a:moveTo>
                    <a:pt x="7624" y="4816"/>
                  </a:moveTo>
                  <a:lnTo>
                    <a:pt x="8126" y="5090"/>
                  </a:lnTo>
                  <a:lnTo>
                    <a:pt x="7578" y="5409"/>
                  </a:lnTo>
                  <a:lnTo>
                    <a:pt x="7053" y="5113"/>
                  </a:lnTo>
                  <a:lnTo>
                    <a:pt x="7624" y="4816"/>
                  </a:lnTo>
                  <a:close/>
                  <a:moveTo>
                    <a:pt x="6346" y="4839"/>
                  </a:moveTo>
                  <a:lnTo>
                    <a:pt x="6848" y="5136"/>
                  </a:lnTo>
                  <a:lnTo>
                    <a:pt x="6346" y="5432"/>
                  </a:lnTo>
                  <a:cubicBezTo>
                    <a:pt x="6323" y="5432"/>
                    <a:pt x="6323" y="5432"/>
                    <a:pt x="6300" y="5455"/>
                  </a:cubicBezTo>
                  <a:lnTo>
                    <a:pt x="5775" y="5158"/>
                  </a:lnTo>
                  <a:lnTo>
                    <a:pt x="6346" y="4839"/>
                  </a:lnTo>
                  <a:close/>
                  <a:moveTo>
                    <a:pt x="5067" y="4862"/>
                  </a:moveTo>
                  <a:lnTo>
                    <a:pt x="5592" y="5158"/>
                  </a:lnTo>
                  <a:cubicBezTo>
                    <a:pt x="5410" y="5273"/>
                    <a:pt x="5227" y="5387"/>
                    <a:pt x="5045" y="5478"/>
                  </a:cubicBezTo>
                  <a:lnTo>
                    <a:pt x="4497" y="5181"/>
                  </a:lnTo>
                  <a:cubicBezTo>
                    <a:pt x="4679" y="5067"/>
                    <a:pt x="4885" y="4953"/>
                    <a:pt x="5067" y="4862"/>
                  </a:cubicBezTo>
                  <a:close/>
                  <a:moveTo>
                    <a:pt x="3789" y="4884"/>
                  </a:moveTo>
                  <a:lnTo>
                    <a:pt x="4337" y="5204"/>
                  </a:lnTo>
                  <a:cubicBezTo>
                    <a:pt x="4154" y="5295"/>
                    <a:pt x="3972" y="5409"/>
                    <a:pt x="3789" y="5524"/>
                  </a:cubicBezTo>
                  <a:lnTo>
                    <a:pt x="3196" y="5181"/>
                  </a:lnTo>
                  <a:cubicBezTo>
                    <a:pt x="3401" y="5090"/>
                    <a:pt x="3584" y="4976"/>
                    <a:pt x="3789" y="4884"/>
                  </a:cubicBezTo>
                  <a:close/>
                  <a:moveTo>
                    <a:pt x="14563" y="4930"/>
                  </a:moveTo>
                  <a:lnTo>
                    <a:pt x="15110" y="5227"/>
                  </a:lnTo>
                  <a:cubicBezTo>
                    <a:pt x="15133" y="5227"/>
                    <a:pt x="15133" y="5250"/>
                    <a:pt x="15156" y="5250"/>
                  </a:cubicBezTo>
                  <a:cubicBezTo>
                    <a:pt x="14928" y="5364"/>
                    <a:pt x="14722" y="5501"/>
                    <a:pt x="14494" y="5615"/>
                  </a:cubicBezTo>
                  <a:lnTo>
                    <a:pt x="13946" y="5295"/>
                  </a:lnTo>
                  <a:cubicBezTo>
                    <a:pt x="14152" y="5181"/>
                    <a:pt x="14357" y="5044"/>
                    <a:pt x="14563" y="4930"/>
                  </a:cubicBezTo>
                  <a:close/>
                  <a:moveTo>
                    <a:pt x="13307" y="5044"/>
                  </a:moveTo>
                  <a:lnTo>
                    <a:pt x="13787" y="5318"/>
                  </a:lnTo>
                  <a:cubicBezTo>
                    <a:pt x="13627" y="5409"/>
                    <a:pt x="13444" y="5501"/>
                    <a:pt x="13284" y="5592"/>
                  </a:cubicBezTo>
                  <a:lnTo>
                    <a:pt x="13216" y="5638"/>
                  </a:lnTo>
                  <a:lnTo>
                    <a:pt x="12737" y="5364"/>
                  </a:lnTo>
                  <a:lnTo>
                    <a:pt x="12874" y="5295"/>
                  </a:lnTo>
                  <a:cubicBezTo>
                    <a:pt x="13011" y="5204"/>
                    <a:pt x="13147" y="5113"/>
                    <a:pt x="13307" y="5044"/>
                  </a:cubicBezTo>
                  <a:close/>
                  <a:moveTo>
                    <a:pt x="12029" y="5067"/>
                  </a:moveTo>
                  <a:lnTo>
                    <a:pt x="12554" y="5364"/>
                  </a:lnTo>
                  <a:lnTo>
                    <a:pt x="11983" y="5683"/>
                  </a:lnTo>
                  <a:lnTo>
                    <a:pt x="11481" y="5387"/>
                  </a:lnTo>
                  <a:lnTo>
                    <a:pt x="12029" y="5067"/>
                  </a:lnTo>
                  <a:close/>
                  <a:moveTo>
                    <a:pt x="10774" y="5113"/>
                  </a:moveTo>
                  <a:lnTo>
                    <a:pt x="11276" y="5387"/>
                  </a:lnTo>
                  <a:lnTo>
                    <a:pt x="10705" y="5706"/>
                  </a:lnTo>
                  <a:lnTo>
                    <a:pt x="10226" y="5409"/>
                  </a:lnTo>
                  <a:lnTo>
                    <a:pt x="10774" y="5113"/>
                  </a:lnTo>
                  <a:close/>
                  <a:moveTo>
                    <a:pt x="9495" y="5136"/>
                  </a:moveTo>
                  <a:lnTo>
                    <a:pt x="9998" y="5409"/>
                  </a:lnTo>
                  <a:lnTo>
                    <a:pt x="9906" y="5455"/>
                  </a:lnTo>
                  <a:lnTo>
                    <a:pt x="9450" y="5729"/>
                  </a:lnTo>
                  <a:lnTo>
                    <a:pt x="8948" y="5455"/>
                  </a:lnTo>
                  <a:lnTo>
                    <a:pt x="9336" y="5227"/>
                  </a:lnTo>
                  <a:lnTo>
                    <a:pt x="9495" y="5136"/>
                  </a:lnTo>
                  <a:close/>
                  <a:moveTo>
                    <a:pt x="8217" y="5158"/>
                  </a:moveTo>
                  <a:lnTo>
                    <a:pt x="8651" y="5409"/>
                  </a:lnTo>
                  <a:lnTo>
                    <a:pt x="8719" y="5455"/>
                  </a:lnTo>
                  <a:lnTo>
                    <a:pt x="8172" y="5752"/>
                  </a:lnTo>
                  <a:lnTo>
                    <a:pt x="7989" y="5661"/>
                  </a:lnTo>
                  <a:lnTo>
                    <a:pt x="7669" y="5478"/>
                  </a:lnTo>
                  <a:lnTo>
                    <a:pt x="8217" y="5158"/>
                  </a:lnTo>
                  <a:close/>
                  <a:moveTo>
                    <a:pt x="6939" y="5181"/>
                  </a:moveTo>
                  <a:lnTo>
                    <a:pt x="7464" y="5478"/>
                  </a:lnTo>
                  <a:lnTo>
                    <a:pt x="6916" y="5797"/>
                  </a:lnTo>
                  <a:lnTo>
                    <a:pt x="6391" y="5501"/>
                  </a:lnTo>
                  <a:lnTo>
                    <a:pt x="6939" y="5181"/>
                  </a:lnTo>
                  <a:close/>
                  <a:moveTo>
                    <a:pt x="5684" y="5204"/>
                  </a:moveTo>
                  <a:lnTo>
                    <a:pt x="6209" y="5501"/>
                  </a:lnTo>
                  <a:cubicBezTo>
                    <a:pt x="6026" y="5615"/>
                    <a:pt x="5843" y="5729"/>
                    <a:pt x="5661" y="5820"/>
                  </a:cubicBezTo>
                  <a:lnTo>
                    <a:pt x="5090" y="5524"/>
                  </a:lnTo>
                  <a:cubicBezTo>
                    <a:pt x="5296" y="5409"/>
                    <a:pt x="5478" y="5318"/>
                    <a:pt x="5684" y="5204"/>
                  </a:cubicBezTo>
                  <a:close/>
                  <a:moveTo>
                    <a:pt x="4383" y="5227"/>
                  </a:moveTo>
                  <a:lnTo>
                    <a:pt x="4953" y="5546"/>
                  </a:lnTo>
                  <a:cubicBezTo>
                    <a:pt x="4771" y="5661"/>
                    <a:pt x="4565" y="5752"/>
                    <a:pt x="4383" y="5866"/>
                  </a:cubicBezTo>
                  <a:lnTo>
                    <a:pt x="3812" y="5546"/>
                  </a:lnTo>
                  <a:cubicBezTo>
                    <a:pt x="3995" y="5432"/>
                    <a:pt x="4200" y="5318"/>
                    <a:pt x="4383" y="5227"/>
                  </a:cubicBezTo>
                  <a:close/>
                  <a:moveTo>
                    <a:pt x="15179" y="5273"/>
                  </a:moveTo>
                  <a:cubicBezTo>
                    <a:pt x="15384" y="5387"/>
                    <a:pt x="15590" y="5478"/>
                    <a:pt x="15772" y="5592"/>
                  </a:cubicBezTo>
                  <a:cubicBezTo>
                    <a:pt x="15544" y="5706"/>
                    <a:pt x="15316" y="5843"/>
                    <a:pt x="15088" y="5957"/>
                  </a:cubicBezTo>
                  <a:cubicBezTo>
                    <a:pt x="14905" y="5866"/>
                    <a:pt x="14745" y="5752"/>
                    <a:pt x="14563" y="5638"/>
                  </a:cubicBezTo>
                  <a:cubicBezTo>
                    <a:pt x="14768" y="5524"/>
                    <a:pt x="14974" y="5387"/>
                    <a:pt x="15179" y="5273"/>
                  </a:cubicBezTo>
                  <a:close/>
                  <a:moveTo>
                    <a:pt x="13855" y="5341"/>
                  </a:moveTo>
                  <a:lnTo>
                    <a:pt x="14403" y="5661"/>
                  </a:lnTo>
                  <a:cubicBezTo>
                    <a:pt x="14243" y="5752"/>
                    <a:pt x="14083" y="5843"/>
                    <a:pt x="13924" y="5912"/>
                  </a:cubicBezTo>
                  <a:lnTo>
                    <a:pt x="13809" y="5980"/>
                  </a:lnTo>
                  <a:lnTo>
                    <a:pt x="13307" y="5683"/>
                  </a:lnTo>
                  <a:lnTo>
                    <a:pt x="13307" y="5661"/>
                  </a:lnTo>
                  <a:cubicBezTo>
                    <a:pt x="13490" y="5569"/>
                    <a:pt x="13672" y="5455"/>
                    <a:pt x="13855" y="5341"/>
                  </a:cubicBezTo>
                  <a:close/>
                  <a:moveTo>
                    <a:pt x="12645" y="5409"/>
                  </a:moveTo>
                  <a:lnTo>
                    <a:pt x="13125" y="5683"/>
                  </a:lnTo>
                  <a:lnTo>
                    <a:pt x="12531" y="6003"/>
                  </a:lnTo>
                  <a:lnTo>
                    <a:pt x="12075" y="5729"/>
                  </a:lnTo>
                  <a:lnTo>
                    <a:pt x="12645" y="5409"/>
                  </a:lnTo>
                  <a:close/>
                  <a:moveTo>
                    <a:pt x="11390" y="5455"/>
                  </a:moveTo>
                  <a:lnTo>
                    <a:pt x="11892" y="5729"/>
                  </a:lnTo>
                  <a:lnTo>
                    <a:pt x="11321" y="6049"/>
                  </a:lnTo>
                  <a:lnTo>
                    <a:pt x="10819" y="5775"/>
                  </a:lnTo>
                  <a:lnTo>
                    <a:pt x="11390" y="5455"/>
                  </a:lnTo>
                  <a:close/>
                  <a:moveTo>
                    <a:pt x="10112" y="5478"/>
                  </a:moveTo>
                  <a:lnTo>
                    <a:pt x="10614" y="5752"/>
                  </a:lnTo>
                  <a:lnTo>
                    <a:pt x="10568" y="5797"/>
                  </a:lnTo>
                  <a:lnTo>
                    <a:pt x="10043" y="6071"/>
                  </a:lnTo>
                  <a:lnTo>
                    <a:pt x="9541" y="5797"/>
                  </a:lnTo>
                  <a:lnTo>
                    <a:pt x="9975" y="5569"/>
                  </a:lnTo>
                  <a:lnTo>
                    <a:pt x="10112" y="5478"/>
                  </a:lnTo>
                  <a:close/>
                  <a:moveTo>
                    <a:pt x="8834" y="5501"/>
                  </a:moveTo>
                  <a:lnTo>
                    <a:pt x="9336" y="5797"/>
                  </a:lnTo>
                  <a:lnTo>
                    <a:pt x="8788" y="6117"/>
                  </a:lnTo>
                  <a:lnTo>
                    <a:pt x="8286" y="5820"/>
                  </a:lnTo>
                  <a:lnTo>
                    <a:pt x="8834" y="5501"/>
                  </a:lnTo>
                  <a:close/>
                  <a:moveTo>
                    <a:pt x="7555" y="5524"/>
                  </a:moveTo>
                  <a:lnTo>
                    <a:pt x="7943" y="5752"/>
                  </a:lnTo>
                  <a:lnTo>
                    <a:pt x="8057" y="5820"/>
                  </a:lnTo>
                  <a:lnTo>
                    <a:pt x="7510" y="6140"/>
                  </a:lnTo>
                  <a:lnTo>
                    <a:pt x="7281" y="6003"/>
                  </a:lnTo>
                  <a:lnTo>
                    <a:pt x="7007" y="5843"/>
                  </a:lnTo>
                  <a:lnTo>
                    <a:pt x="7555" y="5524"/>
                  </a:lnTo>
                  <a:close/>
                  <a:moveTo>
                    <a:pt x="6277" y="5546"/>
                  </a:moveTo>
                  <a:lnTo>
                    <a:pt x="6802" y="5843"/>
                  </a:lnTo>
                  <a:cubicBezTo>
                    <a:pt x="6619" y="5957"/>
                    <a:pt x="6437" y="6071"/>
                    <a:pt x="6254" y="6163"/>
                  </a:cubicBezTo>
                  <a:lnTo>
                    <a:pt x="5706" y="5866"/>
                  </a:lnTo>
                  <a:cubicBezTo>
                    <a:pt x="5889" y="5752"/>
                    <a:pt x="6094" y="5661"/>
                    <a:pt x="6277" y="5546"/>
                  </a:cubicBezTo>
                  <a:close/>
                  <a:moveTo>
                    <a:pt x="4999" y="5569"/>
                  </a:moveTo>
                  <a:lnTo>
                    <a:pt x="5547" y="5889"/>
                  </a:lnTo>
                  <a:cubicBezTo>
                    <a:pt x="5364" y="6003"/>
                    <a:pt x="5181" y="6094"/>
                    <a:pt x="4999" y="6208"/>
                  </a:cubicBezTo>
                  <a:lnTo>
                    <a:pt x="4405" y="5889"/>
                  </a:lnTo>
                  <a:cubicBezTo>
                    <a:pt x="4611" y="5775"/>
                    <a:pt x="4793" y="5683"/>
                    <a:pt x="4999" y="5569"/>
                  </a:cubicBezTo>
                  <a:close/>
                  <a:moveTo>
                    <a:pt x="14494" y="5706"/>
                  </a:moveTo>
                  <a:cubicBezTo>
                    <a:pt x="14677" y="5797"/>
                    <a:pt x="14837" y="5912"/>
                    <a:pt x="15019" y="6003"/>
                  </a:cubicBezTo>
                  <a:cubicBezTo>
                    <a:pt x="14859" y="6094"/>
                    <a:pt x="14700" y="6163"/>
                    <a:pt x="14563" y="6254"/>
                  </a:cubicBezTo>
                  <a:lnTo>
                    <a:pt x="14426" y="6322"/>
                  </a:lnTo>
                  <a:cubicBezTo>
                    <a:pt x="14243" y="6231"/>
                    <a:pt x="14083" y="6117"/>
                    <a:pt x="13901" y="6026"/>
                  </a:cubicBezTo>
                  <a:lnTo>
                    <a:pt x="13969" y="6003"/>
                  </a:lnTo>
                  <a:cubicBezTo>
                    <a:pt x="14129" y="5889"/>
                    <a:pt x="14289" y="5797"/>
                    <a:pt x="14471" y="5706"/>
                  </a:cubicBezTo>
                  <a:close/>
                  <a:moveTo>
                    <a:pt x="15795" y="5615"/>
                  </a:moveTo>
                  <a:cubicBezTo>
                    <a:pt x="16001" y="5729"/>
                    <a:pt x="16206" y="5820"/>
                    <a:pt x="16389" y="5934"/>
                  </a:cubicBezTo>
                  <a:cubicBezTo>
                    <a:pt x="16160" y="6071"/>
                    <a:pt x="15932" y="6186"/>
                    <a:pt x="15704" y="6322"/>
                  </a:cubicBezTo>
                  <a:cubicBezTo>
                    <a:pt x="15521" y="6208"/>
                    <a:pt x="15339" y="6094"/>
                    <a:pt x="15156" y="6003"/>
                  </a:cubicBezTo>
                  <a:cubicBezTo>
                    <a:pt x="15362" y="5866"/>
                    <a:pt x="15590" y="5752"/>
                    <a:pt x="15795" y="5615"/>
                  </a:cubicBezTo>
                  <a:close/>
                  <a:moveTo>
                    <a:pt x="13216" y="5729"/>
                  </a:moveTo>
                  <a:lnTo>
                    <a:pt x="13718" y="6026"/>
                  </a:lnTo>
                  <a:lnTo>
                    <a:pt x="13147" y="6345"/>
                  </a:lnTo>
                  <a:lnTo>
                    <a:pt x="13125" y="6322"/>
                  </a:lnTo>
                  <a:lnTo>
                    <a:pt x="12645" y="6049"/>
                  </a:lnTo>
                  <a:lnTo>
                    <a:pt x="13216" y="5729"/>
                  </a:lnTo>
                  <a:close/>
                  <a:moveTo>
                    <a:pt x="11983" y="5797"/>
                  </a:moveTo>
                  <a:lnTo>
                    <a:pt x="12440" y="6049"/>
                  </a:lnTo>
                  <a:lnTo>
                    <a:pt x="11869" y="6368"/>
                  </a:lnTo>
                  <a:lnTo>
                    <a:pt x="11436" y="6117"/>
                  </a:lnTo>
                  <a:lnTo>
                    <a:pt x="11983" y="5797"/>
                  </a:lnTo>
                  <a:close/>
                  <a:moveTo>
                    <a:pt x="10728" y="5820"/>
                  </a:moveTo>
                  <a:lnTo>
                    <a:pt x="11230" y="6117"/>
                  </a:lnTo>
                  <a:lnTo>
                    <a:pt x="11025" y="6208"/>
                  </a:lnTo>
                  <a:lnTo>
                    <a:pt x="10660" y="6437"/>
                  </a:lnTo>
                  <a:lnTo>
                    <a:pt x="10157" y="6140"/>
                  </a:lnTo>
                  <a:lnTo>
                    <a:pt x="10614" y="5889"/>
                  </a:lnTo>
                  <a:lnTo>
                    <a:pt x="10728" y="5820"/>
                  </a:lnTo>
                  <a:close/>
                  <a:moveTo>
                    <a:pt x="9450" y="5843"/>
                  </a:moveTo>
                  <a:lnTo>
                    <a:pt x="9952" y="6140"/>
                  </a:lnTo>
                  <a:lnTo>
                    <a:pt x="9381" y="6459"/>
                  </a:lnTo>
                  <a:lnTo>
                    <a:pt x="8879" y="6163"/>
                  </a:lnTo>
                  <a:lnTo>
                    <a:pt x="9450" y="5843"/>
                  </a:lnTo>
                  <a:close/>
                  <a:moveTo>
                    <a:pt x="8172" y="5889"/>
                  </a:moveTo>
                  <a:lnTo>
                    <a:pt x="8674" y="6163"/>
                  </a:lnTo>
                  <a:lnTo>
                    <a:pt x="8126" y="6482"/>
                  </a:lnTo>
                  <a:lnTo>
                    <a:pt x="7601" y="6186"/>
                  </a:lnTo>
                  <a:lnTo>
                    <a:pt x="8172" y="5889"/>
                  </a:lnTo>
                  <a:close/>
                  <a:moveTo>
                    <a:pt x="6893" y="5912"/>
                  </a:moveTo>
                  <a:lnTo>
                    <a:pt x="7236" y="6094"/>
                  </a:lnTo>
                  <a:lnTo>
                    <a:pt x="7418" y="6208"/>
                  </a:lnTo>
                  <a:cubicBezTo>
                    <a:pt x="7236" y="6300"/>
                    <a:pt x="7053" y="6414"/>
                    <a:pt x="6871" y="6528"/>
                  </a:cubicBezTo>
                  <a:lnTo>
                    <a:pt x="6574" y="6345"/>
                  </a:lnTo>
                  <a:lnTo>
                    <a:pt x="6323" y="6208"/>
                  </a:lnTo>
                  <a:cubicBezTo>
                    <a:pt x="6505" y="6094"/>
                    <a:pt x="6688" y="6003"/>
                    <a:pt x="6871" y="5912"/>
                  </a:cubicBezTo>
                  <a:close/>
                  <a:moveTo>
                    <a:pt x="5592" y="5912"/>
                  </a:moveTo>
                  <a:lnTo>
                    <a:pt x="6163" y="6231"/>
                  </a:lnTo>
                  <a:cubicBezTo>
                    <a:pt x="5980" y="6345"/>
                    <a:pt x="5798" y="6459"/>
                    <a:pt x="5615" y="6551"/>
                  </a:cubicBezTo>
                  <a:lnTo>
                    <a:pt x="5022" y="6231"/>
                  </a:lnTo>
                  <a:cubicBezTo>
                    <a:pt x="5227" y="6117"/>
                    <a:pt x="5410" y="6026"/>
                    <a:pt x="5592" y="5912"/>
                  </a:cubicBezTo>
                  <a:close/>
                  <a:moveTo>
                    <a:pt x="16412" y="5957"/>
                  </a:moveTo>
                  <a:cubicBezTo>
                    <a:pt x="16617" y="6071"/>
                    <a:pt x="16822" y="6163"/>
                    <a:pt x="17005" y="6277"/>
                  </a:cubicBezTo>
                  <a:cubicBezTo>
                    <a:pt x="16777" y="6414"/>
                    <a:pt x="16526" y="6528"/>
                    <a:pt x="16297" y="6665"/>
                  </a:cubicBezTo>
                  <a:cubicBezTo>
                    <a:pt x="16115" y="6551"/>
                    <a:pt x="15932" y="6459"/>
                    <a:pt x="15750" y="6345"/>
                  </a:cubicBezTo>
                  <a:cubicBezTo>
                    <a:pt x="15978" y="6208"/>
                    <a:pt x="16206" y="6094"/>
                    <a:pt x="16412" y="5957"/>
                  </a:cubicBezTo>
                  <a:close/>
                  <a:moveTo>
                    <a:pt x="15088" y="6026"/>
                  </a:moveTo>
                  <a:cubicBezTo>
                    <a:pt x="15270" y="6140"/>
                    <a:pt x="15453" y="6231"/>
                    <a:pt x="15635" y="6345"/>
                  </a:cubicBezTo>
                  <a:cubicBezTo>
                    <a:pt x="15498" y="6414"/>
                    <a:pt x="15339" y="6505"/>
                    <a:pt x="15202" y="6574"/>
                  </a:cubicBezTo>
                  <a:lnTo>
                    <a:pt x="15019" y="6688"/>
                  </a:lnTo>
                  <a:cubicBezTo>
                    <a:pt x="14837" y="6574"/>
                    <a:pt x="14677" y="6482"/>
                    <a:pt x="14494" y="6368"/>
                  </a:cubicBezTo>
                  <a:lnTo>
                    <a:pt x="14608" y="6322"/>
                  </a:lnTo>
                  <a:cubicBezTo>
                    <a:pt x="14768" y="6231"/>
                    <a:pt x="14928" y="6140"/>
                    <a:pt x="15088" y="6026"/>
                  </a:cubicBezTo>
                  <a:close/>
                  <a:moveTo>
                    <a:pt x="12554" y="6117"/>
                  </a:moveTo>
                  <a:lnTo>
                    <a:pt x="13056" y="6391"/>
                  </a:lnTo>
                  <a:lnTo>
                    <a:pt x="12486" y="6710"/>
                  </a:lnTo>
                  <a:cubicBezTo>
                    <a:pt x="12463" y="6710"/>
                    <a:pt x="12440" y="6688"/>
                    <a:pt x="12394" y="6688"/>
                  </a:cubicBezTo>
                  <a:lnTo>
                    <a:pt x="11983" y="6437"/>
                  </a:lnTo>
                  <a:lnTo>
                    <a:pt x="12554" y="6117"/>
                  </a:lnTo>
                  <a:close/>
                  <a:moveTo>
                    <a:pt x="13809" y="6071"/>
                  </a:moveTo>
                  <a:cubicBezTo>
                    <a:pt x="13992" y="6186"/>
                    <a:pt x="14175" y="6277"/>
                    <a:pt x="14334" y="6368"/>
                  </a:cubicBezTo>
                  <a:lnTo>
                    <a:pt x="13741" y="6710"/>
                  </a:lnTo>
                  <a:cubicBezTo>
                    <a:pt x="13581" y="6596"/>
                    <a:pt x="13421" y="6505"/>
                    <a:pt x="13239" y="6414"/>
                  </a:cubicBezTo>
                  <a:lnTo>
                    <a:pt x="13809" y="6071"/>
                  </a:lnTo>
                  <a:close/>
                  <a:moveTo>
                    <a:pt x="11321" y="6163"/>
                  </a:moveTo>
                  <a:lnTo>
                    <a:pt x="11778" y="6414"/>
                  </a:lnTo>
                  <a:lnTo>
                    <a:pt x="11458" y="6596"/>
                  </a:lnTo>
                  <a:lnTo>
                    <a:pt x="11207" y="6756"/>
                  </a:lnTo>
                  <a:lnTo>
                    <a:pt x="10774" y="6482"/>
                  </a:lnTo>
                  <a:lnTo>
                    <a:pt x="11070" y="6322"/>
                  </a:lnTo>
                  <a:lnTo>
                    <a:pt x="11321" y="6163"/>
                  </a:lnTo>
                  <a:close/>
                  <a:moveTo>
                    <a:pt x="10043" y="6186"/>
                  </a:moveTo>
                  <a:lnTo>
                    <a:pt x="10568" y="6482"/>
                  </a:lnTo>
                  <a:lnTo>
                    <a:pt x="9998" y="6802"/>
                  </a:lnTo>
                  <a:lnTo>
                    <a:pt x="9495" y="6505"/>
                  </a:lnTo>
                  <a:lnTo>
                    <a:pt x="10043" y="6186"/>
                  </a:lnTo>
                  <a:close/>
                  <a:moveTo>
                    <a:pt x="8765" y="6231"/>
                  </a:moveTo>
                  <a:lnTo>
                    <a:pt x="9290" y="6505"/>
                  </a:lnTo>
                  <a:lnTo>
                    <a:pt x="8765" y="6825"/>
                  </a:lnTo>
                  <a:lnTo>
                    <a:pt x="8742" y="6825"/>
                  </a:lnTo>
                  <a:lnTo>
                    <a:pt x="8217" y="6528"/>
                  </a:lnTo>
                  <a:lnTo>
                    <a:pt x="8765" y="6231"/>
                  </a:lnTo>
                  <a:close/>
                  <a:moveTo>
                    <a:pt x="7487" y="6254"/>
                  </a:moveTo>
                  <a:lnTo>
                    <a:pt x="8012" y="6551"/>
                  </a:lnTo>
                  <a:cubicBezTo>
                    <a:pt x="7829" y="6642"/>
                    <a:pt x="7669" y="6756"/>
                    <a:pt x="7487" y="6870"/>
                  </a:cubicBezTo>
                  <a:lnTo>
                    <a:pt x="6939" y="6551"/>
                  </a:lnTo>
                  <a:cubicBezTo>
                    <a:pt x="7122" y="6459"/>
                    <a:pt x="7304" y="6345"/>
                    <a:pt x="7487" y="6254"/>
                  </a:cubicBezTo>
                  <a:close/>
                  <a:moveTo>
                    <a:pt x="6209" y="6277"/>
                  </a:moveTo>
                  <a:lnTo>
                    <a:pt x="6505" y="6437"/>
                  </a:lnTo>
                  <a:lnTo>
                    <a:pt x="6756" y="6574"/>
                  </a:lnTo>
                  <a:cubicBezTo>
                    <a:pt x="6574" y="6688"/>
                    <a:pt x="6414" y="6802"/>
                    <a:pt x="6231" y="6893"/>
                  </a:cubicBezTo>
                  <a:lnTo>
                    <a:pt x="6026" y="6779"/>
                  </a:lnTo>
                  <a:lnTo>
                    <a:pt x="5638" y="6574"/>
                  </a:lnTo>
                  <a:cubicBezTo>
                    <a:pt x="5821" y="6459"/>
                    <a:pt x="6026" y="6368"/>
                    <a:pt x="6209" y="6277"/>
                  </a:cubicBezTo>
                  <a:close/>
                  <a:moveTo>
                    <a:pt x="17051" y="6300"/>
                  </a:moveTo>
                  <a:cubicBezTo>
                    <a:pt x="17233" y="6414"/>
                    <a:pt x="17439" y="6505"/>
                    <a:pt x="17621" y="6619"/>
                  </a:cubicBezTo>
                  <a:cubicBezTo>
                    <a:pt x="17370" y="6756"/>
                    <a:pt x="17142" y="6870"/>
                    <a:pt x="16891" y="7007"/>
                  </a:cubicBezTo>
                  <a:cubicBezTo>
                    <a:pt x="16708" y="6916"/>
                    <a:pt x="16526" y="6802"/>
                    <a:pt x="16366" y="6710"/>
                  </a:cubicBezTo>
                  <a:cubicBezTo>
                    <a:pt x="16594" y="6574"/>
                    <a:pt x="16822" y="6437"/>
                    <a:pt x="17051" y="6300"/>
                  </a:cubicBezTo>
                  <a:close/>
                  <a:moveTo>
                    <a:pt x="15704" y="6368"/>
                  </a:moveTo>
                  <a:cubicBezTo>
                    <a:pt x="15887" y="6482"/>
                    <a:pt x="16069" y="6574"/>
                    <a:pt x="16252" y="6688"/>
                  </a:cubicBezTo>
                  <a:cubicBezTo>
                    <a:pt x="16115" y="6756"/>
                    <a:pt x="15978" y="6825"/>
                    <a:pt x="15841" y="6916"/>
                  </a:cubicBezTo>
                  <a:lnTo>
                    <a:pt x="15613" y="7030"/>
                  </a:lnTo>
                  <a:cubicBezTo>
                    <a:pt x="15453" y="6939"/>
                    <a:pt x="15270" y="6825"/>
                    <a:pt x="15110" y="6733"/>
                  </a:cubicBezTo>
                  <a:lnTo>
                    <a:pt x="15247" y="6642"/>
                  </a:lnTo>
                  <a:cubicBezTo>
                    <a:pt x="15407" y="6574"/>
                    <a:pt x="15544" y="6459"/>
                    <a:pt x="15704" y="6368"/>
                  </a:cubicBezTo>
                  <a:close/>
                  <a:moveTo>
                    <a:pt x="14426" y="6414"/>
                  </a:moveTo>
                  <a:cubicBezTo>
                    <a:pt x="14608" y="6505"/>
                    <a:pt x="14791" y="6619"/>
                    <a:pt x="14974" y="6710"/>
                  </a:cubicBezTo>
                  <a:lnTo>
                    <a:pt x="14357" y="7053"/>
                  </a:lnTo>
                  <a:cubicBezTo>
                    <a:pt x="14175" y="6962"/>
                    <a:pt x="14015" y="6847"/>
                    <a:pt x="13855" y="6756"/>
                  </a:cubicBezTo>
                  <a:lnTo>
                    <a:pt x="14426" y="6414"/>
                  </a:lnTo>
                  <a:close/>
                  <a:moveTo>
                    <a:pt x="13170" y="6459"/>
                  </a:moveTo>
                  <a:cubicBezTo>
                    <a:pt x="13330" y="6551"/>
                    <a:pt x="13513" y="6642"/>
                    <a:pt x="13672" y="6733"/>
                  </a:cubicBezTo>
                  <a:lnTo>
                    <a:pt x="13079" y="7076"/>
                  </a:lnTo>
                  <a:cubicBezTo>
                    <a:pt x="12919" y="6984"/>
                    <a:pt x="12759" y="6870"/>
                    <a:pt x="12577" y="6779"/>
                  </a:cubicBezTo>
                  <a:lnTo>
                    <a:pt x="13170" y="6459"/>
                  </a:lnTo>
                  <a:close/>
                  <a:moveTo>
                    <a:pt x="11892" y="6482"/>
                  </a:moveTo>
                  <a:lnTo>
                    <a:pt x="12371" y="6756"/>
                  </a:lnTo>
                  <a:cubicBezTo>
                    <a:pt x="12371" y="6756"/>
                    <a:pt x="12371" y="6756"/>
                    <a:pt x="12394" y="6779"/>
                  </a:cubicBezTo>
                  <a:lnTo>
                    <a:pt x="12098" y="6916"/>
                  </a:lnTo>
                  <a:lnTo>
                    <a:pt x="11824" y="7099"/>
                  </a:lnTo>
                  <a:cubicBezTo>
                    <a:pt x="11778" y="7076"/>
                    <a:pt x="11732" y="7053"/>
                    <a:pt x="11687" y="7030"/>
                  </a:cubicBezTo>
                  <a:lnTo>
                    <a:pt x="11321" y="6802"/>
                  </a:lnTo>
                  <a:lnTo>
                    <a:pt x="11527" y="6688"/>
                  </a:lnTo>
                  <a:lnTo>
                    <a:pt x="11892" y="6482"/>
                  </a:lnTo>
                  <a:close/>
                  <a:moveTo>
                    <a:pt x="10660" y="6551"/>
                  </a:moveTo>
                  <a:lnTo>
                    <a:pt x="11116" y="6802"/>
                  </a:lnTo>
                  <a:lnTo>
                    <a:pt x="10545" y="7121"/>
                  </a:lnTo>
                  <a:lnTo>
                    <a:pt x="10089" y="6870"/>
                  </a:lnTo>
                  <a:lnTo>
                    <a:pt x="10660" y="6551"/>
                  </a:lnTo>
                  <a:close/>
                  <a:moveTo>
                    <a:pt x="9381" y="6574"/>
                  </a:moveTo>
                  <a:lnTo>
                    <a:pt x="9906" y="6847"/>
                  </a:lnTo>
                  <a:lnTo>
                    <a:pt x="9336" y="7190"/>
                  </a:lnTo>
                  <a:lnTo>
                    <a:pt x="8811" y="6893"/>
                  </a:lnTo>
                  <a:lnTo>
                    <a:pt x="9381" y="6574"/>
                  </a:lnTo>
                  <a:close/>
                  <a:moveTo>
                    <a:pt x="8103" y="6596"/>
                  </a:moveTo>
                  <a:lnTo>
                    <a:pt x="8628" y="6893"/>
                  </a:lnTo>
                  <a:cubicBezTo>
                    <a:pt x="8445" y="7007"/>
                    <a:pt x="8263" y="7099"/>
                    <a:pt x="8080" y="7213"/>
                  </a:cubicBezTo>
                  <a:lnTo>
                    <a:pt x="7532" y="6893"/>
                  </a:lnTo>
                  <a:cubicBezTo>
                    <a:pt x="7715" y="6802"/>
                    <a:pt x="7920" y="6688"/>
                    <a:pt x="8103" y="6596"/>
                  </a:cubicBezTo>
                  <a:close/>
                  <a:moveTo>
                    <a:pt x="6825" y="6619"/>
                  </a:moveTo>
                  <a:lnTo>
                    <a:pt x="7373" y="6939"/>
                  </a:lnTo>
                  <a:cubicBezTo>
                    <a:pt x="7190" y="7030"/>
                    <a:pt x="7007" y="7144"/>
                    <a:pt x="6825" y="7258"/>
                  </a:cubicBezTo>
                  <a:lnTo>
                    <a:pt x="6254" y="6916"/>
                  </a:lnTo>
                  <a:cubicBezTo>
                    <a:pt x="6437" y="6825"/>
                    <a:pt x="6619" y="6710"/>
                    <a:pt x="6825" y="6619"/>
                  </a:cubicBezTo>
                  <a:close/>
                  <a:moveTo>
                    <a:pt x="16320" y="6710"/>
                  </a:moveTo>
                  <a:cubicBezTo>
                    <a:pt x="16503" y="6825"/>
                    <a:pt x="16685" y="6916"/>
                    <a:pt x="16868" y="7030"/>
                  </a:cubicBezTo>
                  <a:cubicBezTo>
                    <a:pt x="16731" y="7099"/>
                    <a:pt x="16617" y="7167"/>
                    <a:pt x="16480" y="7235"/>
                  </a:cubicBezTo>
                  <a:lnTo>
                    <a:pt x="16206" y="7372"/>
                  </a:lnTo>
                  <a:cubicBezTo>
                    <a:pt x="16046" y="7281"/>
                    <a:pt x="15864" y="7190"/>
                    <a:pt x="15704" y="7076"/>
                  </a:cubicBezTo>
                  <a:lnTo>
                    <a:pt x="15887" y="6984"/>
                  </a:lnTo>
                  <a:cubicBezTo>
                    <a:pt x="16023" y="6893"/>
                    <a:pt x="16183" y="6802"/>
                    <a:pt x="16320" y="6710"/>
                  </a:cubicBezTo>
                  <a:close/>
                  <a:moveTo>
                    <a:pt x="15065" y="6756"/>
                  </a:moveTo>
                  <a:cubicBezTo>
                    <a:pt x="15225" y="6847"/>
                    <a:pt x="15407" y="6962"/>
                    <a:pt x="15590" y="7053"/>
                  </a:cubicBezTo>
                  <a:lnTo>
                    <a:pt x="14951" y="7395"/>
                  </a:lnTo>
                  <a:cubicBezTo>
                    <a:pt x="14791" y="7304"/>
                    <a:pt x="14608" y="7213"/>
                    <a:pt x="14449" y="7099"/>
                  </a:cubicBezTo>
                  <a:lnTo>
                    <a:pt x="15065" y="6756"/>
                  </a:lnTo>
                  <a:close/>
                  <a:moveTo>
                    <a:pt x="13787" y="6802"/>
                  </a:moveTo>
                  <a:cubicBezTo>
                    <a:pt x="13946" y="6893"/>
                    <a:pt x="14129" y="6984"/>
                    <a:pt x="14289" y="7076"/>
                  </a:cubicBezTo>
                  <a:lnTo>
                    <a:pt x="13672" y="7418"/>
                  </a:lnTo>
                  <a:cubicBezTo>
                    <a:pt x="13513" y="7327"/>
                    <a:pt x="13353" y="7235"/>
                    <a:pt x="13193" y="7144"/>
                  </a:cubicBezTo>
                  <a:lnTo>
                    <a:pt x="13787" y="6802"/>
                  </a:lnTo>
                  <a:close/>
                  <a:moveTo>
                    <a:pt x="12508" y="6825"/>
                  </a:moveTo>
                  <a:cubicBezTo>
                    <a:pt x="12668" y="6916"/>
                    <a:pt x="12851" y="7007"/>
                    <a:pt x="13011" y="7099"/>
                  </a:cubicBezTo>
                  <a:lnTo>
                    <a:pt x="12759" y="7258"/>
                  </a:lnTo>
                  <a:lnTo>
                    <a:pt x="12417" y="7441"/>
                  </a:lnTo>
                  <a:cubicBezTo>
                    <a:pt x="12257" y="7350"/>
                    <a:pt x="12098" y="7258"/>
                    <a:pt x="11915" y="7167"/>
                  </a:cubicBezTo>
                  <a:lnTo>
                    <a:pt x="12166" y="7030"/>
                  </a:lnTo>
                  <a:lnTo>
                    <a:pt x="12508" y="6825"/>
                  </a:lnTo>
                  <a:close/>
                  <a:moveTo>
                    <a:pt x="11230" y="6847"/>
                  </a:moveTo>
                  <a:lnTo>
                    <a:pt x="11641" y="7099"/>
                  </a:lnTo>
                  <a:cubicBezTo>
                    <a:pt x="11687" y="7121"/>
                    <a:pt x="11709" y="7121"/>
                    <a:pt x="11732" y="7144"/>
                  </a:cubicBezTo>
                  <a:lnTo>
                    <a:pt x="11162" y="7464"/>
                  </a:lnTo>
                  <a:cubicBezTo>
                    <a:pt x="11093" y="7441"/>
                    <a:pt x="11048" y="7395"/>
                    <a:pt x="10979" y="7372"/>
                  </a:cubicBezTo>
                  <a:lnTo>
                    <a:pt x="10660" y="7190"/>
                  </a:lnTo>
                  <a:lnTo>
                    <a:pt x="11230" y="6847"/>
                  </a:lnTo>
                  <a:close/>
                  <a:moveTo>
                    <a:pt x="9998" y="6916"/>
                  </a:moveTo>
                  <a:lnTo>
                    <a:pt x="10454" y="7167"/>
                  </a:lnTo>
                  <a:lnTo>
                    <a:pt x="9883" y="7509"/>
                  </a:lnTo>
                  <a:lnTo>
                    <a:pt x="9427" y="7235"/>
                  </a:lnTo>
                  <a:lnTo>
                    <a:pt x="9998" y="6916"/>
                  </a:lnTo>
                  <a:close/>
                  <a:moveTo>
                    <a:pt x="8719" y="6939"/>
                  </a:moveTo>
                  <a:lnTo>
                    <a:pt x="9244" y="7235"/>
                  </a:lnTo>
                  <a:lnTo>
                    <a:pt x="9222" y="7235"/>
                  </a:lnTo>
                  <a:cubicBezTo>
                    <a:pt x="9039" y="7350"/>
                    <a:pt x="8879" y="7464"/>
                    <a:pt x="8697" y="7555"/>
                  </a:cubicBezTo>
                  <a:lnTo>
                    <a:pt x="8149" y="7258"/>
                  </a:lnTo>
                  <a:cubicBezTo>
                    <a:pt x="8331" y="7144"/>
                    <a:pt x="8514" y="7053"/>
                    <a:pt x="8719" y="6939"/>
                  </a:cubicBezTo>
                  <a:close/>
                  <a:moveTo>
                    <a:pt x="7418" y="6962"/>
                  </a:moveTo>
                  <a:lnTo>
                    <a:pt x="7989" y="7281"/>
                  </a:lnTo>
                  <a:cubicBezTo>
                    <a:pt x="7806" y="7372"/>
                    <a:pt x="7624" y="7487"/>
                    <a:pt x="7441" y="7601"/>
                  </a:cubicBezTo>
                  <a:lnTo>
                    <a:pt x="6848" y="7258"/>
                  </a:lnTo>
                  <a:cubicBezTo>
                    <a:pt x="7053" y="7167"/>
                    <a:pt x="7236" y="7053"/>
                    <a:pt x="7418" y="6962"/>
                  </a:cubicBezTo>
                  <a:close/>
                  <a:moveTo>
                    <a:pt x="16297" y="7441"/>
                  </a:moveTo>
                  <a:lnTo>
                    <a:pt x="16297" y="7441"/>
                  </a:lnTo>
                  <a:cubicBezTo>
                    <a:pt x="16457" y="7532"/>
                    <a:pt x="16640" y="7624"/>
                    <a:pt x="16800" y="7738"/>
                  </a:cubicBezTo>
                  <a:cubicBezTo>
                    <a:pt x="16640" y="7624"/>
                    <a:pt x="16480" y="7532"/>
                    <a:pt x="16297" y="7441"/>
                  </a:cubicBezTo>
                  <a:close/>
                  <a:moveTo>
                    <a:pt x="15681" y="7099"/>
                  </a:moveTo>
                  <a:cubicBezTo>
                    <a:pt x="15841" y="7190"/>
                    <a:pt x="16023" y="7304"/>
                    <a:pt x="16206" y="7395"/>
                  </a:cubicBezTo>
                  <a:lnTo>
                    <a:pt x="15544" y="7760"/>
                  </a:lnTo>
                  <a:cubicBezTo>
                    <a:pt x="15384" y="7646"/>
                    <a:pt x="15202" y="7555"/>
                    <a:pt x="15042" y="7464"/>
                  </a:cubicBezTo>
                  <a:lnTo>
                    <a:pt x="15681" y="7099"/>
                  </a:lnTo>
                  <a:close/>
                  <a:moveTo>
                    <a:pt x="14403" y="7144"/>
                  </a:moveTo>
                  <a:cubicBezTo>
                    <a:pt x="14563" y="7235"/>
                    <a:pt x="14745" y="7327"/>
                    <a:pt x="14905" y="7418"/>
                  </a:cubicBezTo>
                  <a:lnTo>
                    <a:pt x="14289" y="7783"/>
                  </a:lnTo>
                  <a:cubicBezTo>
                    <a:pt x="14106" y="7669"/>
                    <a:pt x="13946" y="7578"/>
                    <a:pt x="13787" y="7487"/>
                  </a:cubicBezTo>
                  <a:lnTo>
                    <a:pt x="14403" y="7144"/>
                  </a:lnTo>
                  <a:close/>
                  <a:moveTo>
                    <a:pt x="13125" y="7167"/>
                  </a:moveTo>
                  <a:cubicBezTo>
                    <a:pt x="13284" y="7258"/>
                    <a:pt x="13467" y="7350"/>
                    <a:pt x="13627" y="7441"/>
                  </a:cubicBezTo>
                  <a:lnTo>
                    <a:pt x="13399" y="7578"/>
                  </a:lnTo>
                  <a:lnTo>
                    <a:pt x="13011" y="7806"/>
                  </a:lnTo>
                  <a:cubicBezTo>
                    <a:pt x="12851" y="7692"/>
                    <a:pt x="12691" y="7601"/>
                    <a:pt x="12531" y="7509"/>
                  </a:cubicBezTo>
                  <a:lnTo>
                    <a:pt x="12805" y="7350"/>
                  </a:lnTo>
                  <a:lnTo>
                    <a:pt x="13125" y="7167"/>
                  </a:lnTo>
                  <a:close/>
                  <a:moveTo>
                    <a:pt x="11846" y="7213"/>
                  </a:moveTo>
                  <a:cubicBezTo>
                    <a:pt x="12006" y="7304"/>
                    <a:pt x="12189" y="7395"/>
                    <a:pt x="12349" y="7487"/>
                  </a:cubicBezTo>
                  <a:lnTo>
                    <a:pt x="11755" y="7829"/>
                  </a:lnTo>
                  <a:cubicBezTo>
                    <a:pt x="11595" y="7715"/>
                    <a:pt x="11413" y="7624"/>
                    <a:pt x="11253" y="7532"/>
                  </a:cubicBezTo>
                  <a:lnTo>
                    <a:pt x="11846" y="7213"/>
                  </a:lnTo>
                  <a:close/>
                  <a:moveTo>
                    <a:pt x="10568" y="7235"/>
                  </a:moveTo>
                  <a:lnTo>
                    <a:pt x="10933" y="7441"/>
                  </a:lnTo>
                  <a:cubicBezTo>
                    <a:pt x="10979" y="7464"/>
                    <a:pt x="11025" y="7487"/>
                    <a:pt x="11070" y="7509"/>
                  </a:cubicBezTo>
                  <a:lnTo>
                    <a:pt x="10500" y="7852"/>
                  </a:lnTo>
                  <a:cubicBezTo>
                    <a:pt x="10431" y="7806"/>
                    <a:pt x="10340" y="7760"/>
                    <a:pt x="10271" y="7715"/>
                  </a:cubicBezTo>
                  <a:lnTo>
                    <a:pt x="9975" y="7555"/>
                  </a:lnTo>
                  <a:lnTo>
                    <a:pt x="10568" y="7235"/>
                  </a:lnTo>
                  <a:close/>
                  <a:moveTo>
                    <a:pt x="9336" y="7281"/>
                  </a:moveTo>
                  <a:lnTo>
                    <a:pt x="9792" y="7555"/>
                  </a:lnTo>
                  <a:lnTo>
                    <a:pt x="9678" y="7624"/>
                  </a:lnTo>
                  <a:cubicBezTo>
                    <a:pt x="9518" y="7715"/>
                    <a:pt x="9381" y="7806"/>
                    <a:pt x="9244" y="7875"/>
                  </a:cubicBezTo>
                  <a:lnTo>
                    <a:pt x="8742" y="7601"/>
                  </a:lnTo>
                  <a:cubicBezTo>
                    <a:pt x="8925" y="7509"/>
                    <a:pt x="9107" y="7418"/>
                    <a:pt x="9267" y="7327"/>
                  </a:cubicBezTo>
                  <a:lnTo>
                    <a:pt x="9336" y="7281"/>
                  </a:lnTo>
                  <a:close/>
                  <a:moveTo>
                    <a:pt x="8035" y="7304"/>
                  </a:moveTo>
                  <a:lnTo>
                    <a:pt x="8605" y="7624"/>
                  </a:lnTo>
                  <a:cubicBezTo>
                    <a:pt x="8400" y="7738"/>
                    <a:pt x="8217" y="7829"/>
                    <a:pt x="8035" y="7943"/>
                  </a:cubicBezTo>
                  <a:lnTo>
                    <a:pt x="7464" y="7601"/>
                  </a:lnTo>
                  <a:cubicBezTo>
                    <a:pt x="7647" y="7509"/>
                    <a:pt x="7852" y="7395"/>
                    <a:pt x="8035" y="7304"/>
                  </a:cubicBezTo>
                  <a:close/>
                  <a:moveTo>
                    <a:pt x="15019" y="7487"/>
                  </a:moveTo>
                  <a:cubicBezTo>
                    <a:pt x="15179" y="7578"/>
                    <a:pt x="15362" y="7669"/>
                    <a:pt x="15521" y="7760"/>
                  </a:cubicBezTo>
                  <a:lnTo>
                    <a:pt x="14882" y="8126"/>
                  </a:lnTo>
                  <a:cubicBezTo>
                    <a:pt x="14722" y="8034"/>
                    <a:pt x="14540" y="7943"/>
                    <a:pt x="14380" y="7829"/>
                  </a:cubicBezTo>
                  <a:lnTo>
                    <a:pt x="15019" y="7487"/>
                  </a:lnTo>
                  <a:close/>
                  <a:moveTo>
                    <a:pt x="13741" y="7509"/>
                  </a:moveTo>
                  <a:cubicBezTo>
                    <a:pt x="13901" y="7601"/>
                    <a:pt x="14083" y="7692"/>
                    <a:pt x="14243" y="7783"/>
                  </a:cubicBezTo>
                  <a:lnTo>
                    <a:pt x="14038" y="7920"/>
                  </a:lnTo>
                  <a:lnTo>
                    <a:pt x="13604" y="8148"/>
                  </a:lnTo>
                  <a:cubicBezTo>
                    <a:pt x="13444" y="8057"/>
                    <a:pt x="13284" y="7966"/>
                    <a:pt x="13125" y="7852"/>
                  </a:cubicBezTo>
                  <a:lnTo>
                    <a:pt x="13444" y="7669"/>
                  </a:lnTo>
                  <a:lnTo>
                    <a:pt x="13741" y="7509"/>
                  </a:lnTo>
                  <a:close/>
                  <a:moveTo>
                    <a:pt x="12463" y="7555"/>
                  </a:moveTo>
                  <a:cubicBezTo>
                    <a:pt x="12623" y="7646"/>
                    <a:pt x="12805" y="7738"/>
                    <a:pt x="12965" y="7829"/>
                  </a:cubicBezTo>
                  <a:lnTo>
                    <a:pt x="12349" y="8171"/>
                  </a:lnTo>
                  <a:cubicBezTo>
                    <a:pt x="12189" y="8080"/>
                    <a:pt x="12029" y="7989"/>
                    <a:pt x="11846" y="7875"/>
                  </a:cubicBezTo>
                  <a:lnTo>
                    <a:pt x="12463" y="7555"/>
                  </a:lnTo>
                  <a:close/>
                  <a:moveTo>
                    <a:pt x="11162" y="7578"/>
                  </a:moveTo>
                  <a:cubicBezTo>
                    <a:pt x="11344" y="7669"/>
                    <a:pt x="11527" y="7760"/>
                    <a:pt x="11687" y="7852"/>
                  </a:cubicBezTo>
                  <a:lnTo>
                    <a:pt x="11093" y="8194"/>
                  </a:lnTo>
                  <a:cubicBezTo>
                    <a:pt x="10933" y="8103"/>
                    <a:pt x="10751" y="7989"/>
                    <a:pt x="10591" y="7897"/>
                  </a:cubicBezTo>
                  <a:lnTo>
                    <a:pt x="11162" y="7578"/>
                  </a:lnTo>
                  <a:close/>
                  <a:moveTo>
                    <a:pt x="9883" y="7601"/>
                  </a:moveTo>
                  <a:lnTo>
                    <a:pt x="10226" y="7783"/>
                  </a:lnTo>
                  <a:cubicBezTo>
                    <a:pt x="10294" y="7829"/>
                    <a:pt x="10363" y="7852"/>
                    <a:pt x="10408" y="7897"/>
                  </a:cubicBezTo>
                  <a:lnTo>
                    <a:pt x="10317" y="7943"/>
                  </a:lnTo>
                  <a:cubicBezTo>
                    <a:pt x="10157" y="8034"/>
                    <a:pt x="9998" y="8148"/>
                    <a:pt x="9838" y="8240"/>
                  </a:cubicBezTo>
                  <a:cubicBezTo>
                    <a:pt x="9747" y="8171"/>
                    <a:pt x="9655" y="8126"/>
                    <a:pt x="9564" y="8057"/>
                  </a:cubicBezTo>
                  <a:lnTo>
                    <a:pt x="9313" y="7920"/>
                  </a:lnTo>
                  <a:cubicBezTo>
                    <a:pt x="9450" y="7852"/>
                    <a:pt x="9587" y="7783"/>
                    <a:pt x="9724" y="7692"/>
                  </a:cubicBezTo>
                  <a:lnTo>
                    <a:pt x="9883" y="7601"/>
                  </a:lnTo>
                  <a:close/>
                  <a:moveTo>
                    <a:pt x="8651" y="7646"/>
                  </a:moveTo>
                  <a:lnTo>
                    <a:pt x="9153" y="7943"/>
                  </a:lnTo>
                  <a:cubicBezTo>
                    <a:pt x="8970" y="8034"/>
                    <a:pt x="8788" y="8148"/>
                    <a:pt x="8582" y="8263"/>
                  </a:cubicBezTo>
                  <a:lnTo>
                    <a:pt x="8080" y="7966"/>
                  </a:lnTo>
                  <a:cubicBezTo>
                    <a:pt x="8263" y="7852"/>
                    <a:pt x="8468" y="7760"/>
                    <a:pt x="8651" y="7646"/>
                  </a:cubicBezTo>
                  <a:close/>
                  <a:moveTo>
                    <a:pt x="14357" y="7852"/>
                  </a:moveTo>
                  <a:cubicBezTo>
                    <a:pt x="14517" y="7943"/>
                    <a:pt x="14700" y="8034"/>
                    <a:pt x="14859" y="8126"/>
                  </a:cubicBezTo>
                  <a:lnTo>
                    <a:pt x="14677" y="8240"/>
                  </a:lnTo>
                  <a:lnTo>
                    <a:pt x="14220" y="8491"/>
                  </a:lnTo>
                  <a:cubicBezTo>
                    <a:pt x="14060" y="8400"/>
                    <a:pt x="13878" y="8308"/>
                    <a:pt x="13718" y="8217"/>
                  </a:cubicBezTo>
                  <a:lnTo>
                    <a:pt x="14083" y="8012"/>
                  </a:lnTo>
                  <a:lnTo>
                    <a:pt x="14357" y="7852"/>
                  </a:lnTo>
                  <a:close/>
                  <a:moveTo>
                    <a:pt x="13079" y="7875"/>
                  </a:moveTo>
                  <a:cubicBezTo>
                    <a:pt x="13239" y="7989"/>
                    <a:pt x="13421" y="8080"/>
                    <a:pt x="13581" y="8171"/>
                  </a:cubicBezTo>
                  <a:lnTo>
                    <a:pt x="12965" y="8537"/>
                  </a:lnTo>
                  <a:cubicBezTo>
                    <a:pt x="12782" y="8422"/>
                    <a:pt x="12623" y="8331"/>
                    <a:pt x="12463" y="8240"/>
                  </a:cubicBezTo>
                  <a:lnTo>
                    <a:pt x="13079" y="7875"/>
                  </a:lnTo>
                  <a:close/>
                  <a:moveTo>
                    <a:pt x="11801" y="7920"/>
                  </a:moveTo>
                  <a:cubicBezTo>
                    <a:pt x="11961" y="8012"/>
                    <a:pt x="12143" y="8103"/>
                    <a:pt x="12303" y="8194"/>
                  </a:cubicBezTo>
                  <a:lnTo>
                    <a:pt x="11687" y="8559"/>
                  </a:lnTo>
                  <a:cubicBezTo>
                    <a:pt x="11527" y="8445"/>
                    <a:pt x="11344" y="8354"/>
                    <a:pt x="11185" y="8263"/>
                  </a:cubicBezTo>
                  <a:lnTo>
                    <a:pt x="11801" y="7920"/>
                  </a:lnTo>
                  <a:close/>
                  <a:moveTo>
                    <a:pt x="10500" y="7943"/>
                  </a:moveTo>
                  <a:cubicBezTo>
                    <a:pt x="10682" y="8034"/>
                    <a:pt x="10865" y="8148"/>
                    <a:pt x="11025" y="8240"/>
                  </a:cubicBezTo>
                  <a:lnTo>
                    <a:pt x="10956" y="8285"/>
                  </a:lnTo>
                  <a:cubicBezTo>
                    <a:pt x="10774" y="8377"/>
                    <a:pt x="10614" y="8491"/>
                    <a:pt x="10454" y="8582"/>
                  </a:cubicBezTo>
                  <a:cubicBezTo>
                    <a:pt x="10271" y="8468"/>
                    <a:pt x="10089" y="8377"/>
                    <a:pt x="9906" y="8263"/>
                  </a:cubicBezTo>
                  <a:cubicBezTo>
                    <a:pt x="10066" y="8194"/>
                    <a:pt x="10203" y="8103"/>
                    <a:pt x="10363" y="8034"/>
                  </a:cubicBezTo>
                  <a:lnTo>
                    <a:pt x="10500" y="7943"/>
                  </a:lnTo>
                  <a:close/>
                  <a:moveTo>
                    <a:pt x="9222" y="7966"/>
                  </a:moveTo>
                  <a:lnTo>
                    <a:pt x="9518" y="8148"/>
                  </a:lnTo>
                  <a:cubicBezTo>
                    <a:pt x="9610" y="8194"/>
                    <a:pt x="9678" y="8240"/>
                    <a:pt x="9769" y="8285"/>
                  </a:cubicBezTo>
                  <a:cubicBezTo>
                    <a:pt x="9587" y="8377"/>
                    <a:pt x="9381" y="8491"/>
                    <a:pt x="9199" y="8605"/>
                  </a:cubicBezTo>
                  <a:cubicBezTo>
                    <a:pt x="9130" y="8582"/>
                    <a:pt x="9085" y="8537"/>
                    <a:pt x="9016" y="8514"/>
                  </a:cubicBezTo>
                  <a:lnTo>
                    <a:pt x="8628" y="8285"/>
                  </a:lnTo>
                  <a:cubicBezTo>
                    <a:pt x="8834" y="8171"/>
                    <a:pt x="9016" y="8080"/>
                    <a:pt x="9222" y="7966"/>
                  </a:cubicBezTo>
                  <a:close/>
                  <a:moveTo>
                    <a:pt x="14312" y="8559"/>
                  </a:moveTo>
                  <a:lnTo>
                    <a:pt x="14312" y="8559"/>
                  </a:lnTo>
                  <a:cubicBezTo>
                    <a:pt x="14426" y="8628"/>
                    <a:pt x="14540" y="8696"/>
                    <a:pt x="14677" y="8765"/>
                  </a:cubicBezTo>
                  <a:cubicBezTo>
                    <a:pt x="14563" y="8696"/>
                    <a:pt x="14449" y="8628"/>
                    <a:pt x="14312" y="8559"/>
                  </a:cubicBezTo>
                  <a:close/>
                  <a:moveTo>
                    <a:pt x="13695" y="8217"/>
                  </a:moveTo>
                  <a:cubicBezTo>
                    <a:pt x="13855" y="8331"/>
                    <a:pt x="14038" y="8422"/>
                    <a:pt x="14197" y="8514"/>
                  </a:cubicBezTo>
                  <a:lnTo>
                    <a:pt x="13558" y="8879"/>
                  </a:lnTo>
                  <a:cubicBezTo>
                    <a:pt x="13399" y="8788"/>
                    <a:pt x="13216" y="8673"/>
                    <a:pt x="13056" y="8582"/>
                  </a:cubicBezTo>
                  <a:lnTo>
                    <a:pt x="13695" y="8217"/>
                  </a:lnTo>
                  <a:close/>
                  <a:moveTo>
                    <a:pt x="12417" y="8263"/>
                  </a:moveTo>
                  <a:cubicBezTo>
                    <a:pt x="12577" y="8354"/>
                    <a:pt x="12759" y="8445"/>
                    <a:pt x="12919" y="8537"/>
                  </a:cubicBezTo>
                  <a:lnTo>
                    <a:pt x="12303" y="8902"/>
                  </a:lnTo>
                  <a:cubicBezTo>
                    <a:pt x="12120" y="8810"/>
                    <a:pt x="11961" y="8696"/>
                    <a:pt x="11778" y="8605"/>
                  </a:cubicBezTo>
                  <a:lnTo>
                    <a:pt x="12417" y="8263"/>
                  </a:lnTo>
                  <a:close/>
                  <a:moveTo>
                    <a:pt x="11116" y="8285"/>
                  </a:moveTo>
                  <a:cubicBezTo>
                    <a:pt x="11299" y="8377"/>
                    <a:pt x="11481" y="8491"/>
                    <a:pt x="11641" y="8582"/>
                  </a:cubicBezTo>
                  <a:lnTo>
                    <a:pt x="11595" y="8605"/>
                  </a:lnTo>
                  <a:cubicBezTo>
                    <a:pt x="11413" y="8719"/>
                    <a:pt x="11230" y="8833"/>
                    <a:pt x="11048" y="8925"/>
                  </a:cubicBezTo>
                  <a:cubicBezTo>
                    <a:pt x="10865" y="8833"/>
                    <a:pt x="10682" y="8719"/>
                    <a:pt x="10500" y="8628"/>
                  </a:cubicBezTo>
                  <a:cubicBezTo>
                    <a:pt x="10660" y="8537"/>
                    <a:pt x="10842" y="8445"/>
                    <a:pt x="11002" y="8354"/>
                  </a:cubicBezTo>
                  <a:lnTo>
                    <a:pt x="11116" y="8285"/>
                  </a:lnTo>
                  <a:close/>
                  <a:moveTo>
                    <a:pt x="9838" y="8308"/>
                  </a:moveTo>
                  <a:cubicBezTo>
                    <a:pt x="10020" y="8422"/>
                    <a:pt x="10203" y="8514"/>
                    <a:pt x="10386" y="8628"/>
                  </a:cubicBezTo>
                  <a:cubicBezTo>
                    <a:pt x="10180" y="8742"/>
                    <a:pt x="9998" y="8856"/>
                    <a:pt x="9792" y="8970"/>
                  </a:cubicBezTo>
                  <a:cubicBezTo>
                    <a:pt x="9610" y="8856"/>
                    <a:pt x="9427" y="8742"/>
                    <a:pt x="9222" y="8628"/>
                  </a:cubicBezTo>
                  <a:cubicBezTo>
                    <a:pt x="9427" y="8514"/>
                    <a:pt x="9632" y="8422"/>
                    <a:pt x="9838" y="8308"/>
                  </a:cubicBezTo>
                  <a:close/>
                  <a:moveTo>
                    <a:pt x="13033" y="8605"/>
                  </a:moveTo>
                  <a:cubicBezTo>
                    <a:pt x="13193" y="8696"/>
                    <a:pt x="13376" y="8788"/>
                    <a:pt x="13536" y="8879"/>
                  </a:cubicBezTo>
                  <a:lnTo>
                    <a:pt x="12896" y="9244"/>
                  </a:lnTo>
                  <a:cubicBezTo>
                    <a:pt x="12737" y="9153"/>
                    <a:pt x="12554" y="9061"/>
                    <a:pt x="12394" y="8947"/>
                  </a:cubicBezTo>
                  <a:lnTo>
                    <a:pt x="13033" y="8605"/>
                  </a:lnTo>
                  <a:close/>
                  <a:moveTo>
                    <a:pt x="11732" y="8628"/>
                  </a:moveTo>
                  <a:cubicBezTo>
                    <a:pt x="11915" y="8719"/>
                    <a:pt x="12098" y="8833"/>
                    <a:pt x="12280" y="8925"/>
                  </a:cubicBezTo>
                  <a:lnTo>
                    <a:pt x="12234" y="8947"/>
                  </a:lnTo>
                  <a:cubicBezTo>
                    <a:pt x="12029" y="9061"/>
                    <a:pt x="11846" y="9176"/>
                    <a:pt x="11641" y="9290"/>
                  </a:cubicBezTo>
                  <a:cubicBezTo>
                    <a:pt x="11458" y="9176"/>
                    <a:pt x="11276" y="9084"/>
                    <a:pt x="11116" y="8970"/>
                  </a:cubicBezTo>
                  <a:cubicBezTo>
                    <a:pt x="11276" y="8879"/>
                    <a:pt x="11458" y="8788"/>
                    <a:pt x="11641" y="8673"/>
                  </a:cubicBezTo>
                  <a:lnTo>
                    <a:pt x="11732" y="8628"/>
                  </a:lnTo>
                  <a:close/>
                  <a:moveTo>
                    <a:pt x="10454" y="8651"/>
                  </a:moveTo>
                  <a:cubicBezTo>
                    <a:pt x="10637" y="8765"/>
                    <a:pt x="10819" y="8856"/>
                    <a:pt x="11002" y="8970"/>
                  </a:cubicBezTo>
                  <a:cubicBezTo>
                    <a:pt x="10796" y="9084"/>
                    <a:pt x="10591" y="9198"/>
                    <a:pt x="10408" y="9313"/>
                  </a:cubicBezTo>
                  <a:cubicBezTo>
                    <a:pt x="10203" y="9198"/>
                    <a:pt x="10020" y="9084"/>
                    <a:pt x="9838" y="8993"/>
                  </a:cubicBezTo>
                  <a:cubicBezTo>
                    <a:pt x="10043" y="8879"/>
                    <a:pt x="10249" y="8765"/>
                    <a:pt x="10454" y="8651"/>
                  </a:cubicBezTo>
                  <a:close/>
                  <a:moveTo>
                    <a:pt x="12349" y="8970"/>
                  </a:moveTo>
                  <a:cubicBezTo>
                    <a:pt x="12531" y="9061"/>
                    <a:pt x="12714" y="9153"/>
                    <a:pt x="12896" y="9267"/>
                  </a:cubicBezTo>
                  <a:lnTo>
                    <a:pt x="12874" y="9267"/>
                  </a:lnTo>
                  <a:cubicBezTo>
                    <a:pt x="12668" y="9381"/>
                    <a:pt x="12463" y="9518"/>
                    <a:pt x="12257" y="9632"/>
                  </a:cubicBezTo>
                  <a:cubicBezTo>
                    <a:pt x="12075" y="9541"/>
                    <a:pt x="11892" y="9427"/>
                    <a:pt x="11709" y="9313"/>
                  </a:cubicBezTo>
                  <a:cubicBezTo>
                    <a:pt x="11892" y="9221"/>
                    <a:pt x="12098" y="9107"/>
                    <a:pt x="12280" y="9016"/>
                  </a:cubicBezTo>
                  <a:lnTo>
                    <a:pt x="12349" y="8970"/>
                  </a:lnTo>
                  <a:close/>
                  <a:moveTo>
                    <a:pt x="11070" y="8993"/>
                  </a:moveTo>
                  <a:cubicBezTo>
                    <a:pt x="11253" y="9084"/>
                    <a:pt x="11436" y="9198"/>
                    <a:pt x="11618" y="9313"/>
                  </a:cubicBezTo>
                  <a:cubicBezTo>
                    <a:pt x="11413" y="9427"/>
                    <a:pt x="11207" y="9541"/>
                    <a:pt x="11002" y="9678"/>
                  </a:cubicBezTo>
                  <a:cubicBezTo>
                    <a:pt x="10819" y="9564"/>
                    <a:pt x="10614" y="9450"/>
                    <a:pt x="10431" y="9335"/>
                  </a:cubicBezTo>
                  <a:cubicBezTo>
                    <a:pt x="10637" y="9221"/>
                    <a:pt x="10842" y="9107"/>
                    <a:pt x="11070" y="8993"/>
                  </a:cubicBezTo>
                  <a:close/>
                  <a:moveTo>
                    <a:pt x="11618" y="10043"/>
                  </a:moveTo>
                  <a:lnTo>
                    <a:pt x="11618" y="10043"/>
                  </a:lnTo>
                  <a:cubicBezTo>
                    <a:pt x="11732" y="10111"/>
                    <a:pt x="11869" y="10180"/>
                    <a:pt x="11983" y="10248"/>
                  </a:cubicBezTo>
                  <a:cubicBezTo>
                    <a:pt x="11869" y="10180"/>
                    <a:pt x="11755" y="10111"/>
                    <a:pt x="11618" y="10043"/>
                  </a:cubicBezTo>
                  <a:close/>
                  <a:moveTo>
                    <a:pt x="7486" y="0"/>
                  </a:moveTo>
                  <a:cubicBezTo>
                    <a:pt x="7236" y="137"/>
                    <a:pt x="6985" y="274"/>
                    <a:pt x="6734" y="411"/>
                  </a:cubicBezTo>
                  <a:cubicBezTo>
                    <a:pt x="6528" y="297"/>
                    <a:pt x="6346" y="182"/>
                    <a:pt x="6140" y="68"/>
                  </a:cubicBezTo>
                  <a:lnTo>
                    <a:pt x="6140" y="68"/>
                  </a:lnTo>
                  <a:cubicBezTo>
                    <a:pt x="6323" y="182"/>
                    <a:pt x="6528" y="297"/>
                    <a:pt x="6711" y="411"/>
                  </a:cubicBezTo>
                  <a:cubicBezTo>
                    <a:pt x="6460" y="548"/>
                    <a:pt x="6231" y="662"/>
                    <a:pt x="5980" y="799"/>
                  </a:cubicBezTo>
                  <a:cubicBezTo>
                    <a:pt x="5821" y="731"/>
                    <a:pt x="5685" y="640"/>
                    <a:pt x="5527" y="549"/>
                  </a:cubicBezTo>
                  <a:lnTo>
                    <a:pt x="5527" y="549"/>
                  </a:lnTo>
                  <a:cubicBezTo>
                    <a:pt x="5685" y="640"/>
                    <a:pt x="5821" y="731"/>
                    <a:pt x="5958" y="822"/>
                  </a:cubicBezTo>
                  <a:cubicBezTo>
                    <a:pt x="5866" y="867"/>
                    <a:pt x="5752" y="913"/>
                    <a:pt x="5661" y="981"/>
                  </a:cubicBezTo>
                  <a:lnTo>
                    <a:pt x="5296" y="1164"/>
                  </a:lnTo>
                  <a:cubicBezTo>
                    <a:pt x="5136" y="1095"/>
                    <a:pt x="4976" y="981"/>
                    <a:pt x="4816" y="913"/>
                  </a:cubicBezTo>
                  <a:lnTo>
                    <a:pt x="4816" y="913"/>
                  </a:lnTo>
                  <a:cubicBezTo>
                    <a:pt x="4976" y="1004"/>
                    <a:pt x="5136" y="1095"/>
                    <a:pt x="5296" y="1187"/>
                  </a:cubicBezTo>
                  <a:lnTo>
                    <a:pt x="4634" y="1552"/>
                  </a:lnTo>
                  <a:lnTo>
                    <a:pt x="3972" y="1917"/>
                  </a:lnTo>
                  <a:cubicBezTo>
                    <a:pt x="3789" y="1803"/>
                    <a:pt x="3584" y="1712"/>
                    <a:pt x="3401" y="1598"/>
                  </a:cubicBezTo>
                  <a:lnTo>
                    <a:pt x="3401" y="1598"/>
                  </a:lnTo>
                  <a:cubicBezTo>
                    <a:pt x="3584" y="1712"/>
                    <a:pt x="3766" y="1826"/>
                    <a:pt x="3949" y="1917"/>
                  </a:cubicBezTo>
                  <a:lnTo>
                    <a:pt x="3858" y="1986"/>
                  </a:lnTo>
                  <a:lnTo>
                    <a:pt x="3310" y="2282"/>
                  </a:lnTo>
                  <a:cubicBezTo>
                    <a:pt x="3104" y="2168"/>
                    <a:pt x="2899" y="2054"/>
                    <a:pt x="2671" y="1940"/>
                  </a:cubicBezTo>
                  <a:lnTo>
                    <a:pt x="2671" y="1940"/>
                  </a:lnTo>
                  <a:cubicBezTo>
                    <a:pt x="2876" y="2054"/>
                    <a:pt x="3082" y="2191"/>
                    <a:pt x="3287" y="2305"/>
                  </a:cubicBezTo>
                  <a:lnTo>
                    <a:pt x="2648" y="2670"/>
                  </a:lnTo>
                  <a:cubicBezTo>
                    <a:pt x="2420" y="2534"/>
                    <a:pt x="2191" y="2419"/>
                    <a:pt x="1963" y="2283"/>
                  </a:cubicBezTo>
                  <a:lnTo>
                    <a:pt x="1963" y="2283"/>
                  </a:lnTo>
                  <a:cubicBezTo>
                    <a:pt x="2191" y="2419"/>
                    <a:pt x="2420" y="2556"/>
                    <a:pt x="2625" y="2670"/>
                  </a:cubicBezTo>
                  <a:lnTo>
                    <a:pt x="2054" y="3013"/>
                  </a:lnTo>
                  <a:cubicBezTo>
                    <a:pt x="2032" y="3013"/>
                    <a:pt x="2009" y="3036"/>
                    <a:pt x="1986" y="3036"/>
                  </a:cubicBezTo>
                  <a:cubicBezTo>
                    <a:pt x="1758" y="2899"/>
                    <a:pt x="1507" y="2762"/>
                    <a:pt x="1256" y="2625"/>
                  </a:cubicBezTo>
                  <a:lnTo>
                    <a:pt x="1256" y="2625"/>
                  </a:lnTo>
                  <a:cubicBezTo>
                    <a:pt x="1507" y="2785"/>
                    <a:pt x="1735" y="2922"/>
                    <a:pt x="1986" y="3058"/>
                  </a:cubicBezTo>
                  <a:cubicBezTo>
                    <a:pt x="1758" y="3173"/>
                    <a:pt x="1552" y="3310"/>
                    <a:pt x="1347" y="3424"/>
                  </a:cubicBezTo>
                  <a:cubicBezTo>
                    <a:pt x="1073" y="3287"/>
                    <a:pt x="822" y="3127"/>
                    <a:pt x="548" y="2990"/>
                  </a:cubicBezTo>
                  <a:lnTo>
                    <a:pt x="548" y="2990"/>
                  </a:lnTo>
                  <a:cubicBezTo>
                    <a:pt x="799" y="3127"/>
                    <a:pt x="1073" y="3287"/>
                    <a:pt x="1324" y="3446"/>
                  </a:cubicBezTo>
                  <a:cubicBezTo>
                    <a:pt x="1119" y="3561"/>
                    <a:pt x="913" y="3698"/>
                    <a:pt x="708" y="3812"/>
                  </a:cubicBezTo>
                  <a:cubicBezTo>
                    <a:pt x="479" y="3675"/>
                    <a:pt x="228" y="3561"/>
                    <a:pt x="0" y="3424"/>
                  </a:cubicBezTo>
                  <a:lnTo>
                    <a:pt x="0" y="3424"/>
                  </a:lnTo>
                  <a:cubicBezTo>
                    <a:pt x="228" y="3561"/>
                    <a:pt x="457" y="3698"/>
                    <a:pt x="685" y="3812"/>
                  </a:cubicBezTo>
                  <a:cubicBezTo>
                    <a:pt x="548" y="3903"/>
                    <a:pt x="411" y="3971"/>
                    <a:pt x="274" y="4063"/>
                  </a:cubicBezTo>
                  <a:cubicBezTo>
                    <a:pt x="411" y="3994"/>
                    <a:pt x="548" y="3903"/>
                    <a:pt x="708" y="3835"/>
                  </a:cubicBezTo>
                  <a:cubicBezTo>
                    <a:pt x="890" y="3949"/>
                    <a:pt x="1096" y="4063"/>
                    <a:pt x="1278" y="4177"/>
                  </a:cubicBezTo>
                  <a:cubicBezTo>
                    <a:pt x="1096" y="4291"/>
                    <a:pt x="890" y="4382"/>
                    <a:pt x="708" y="4496"/>
                  </a:cubicBezTo>
                  <a:cubicBezTo>
                    <a:pt x="913" y="4405"/>
                    <a:pt x="1119" y="4291"/>
                    <a:pt x="1301" y="4177"/>
                  </a:cubicBezTo>
                  <a:cubicBezTo>
                    <a:pt x="1507" y="4291"/>
                    <a:pt x="1689" y="4405"/>
                    <a:pt x="1872" y="4519"/>
                  </a:cubicBezTo>
                  <a:cubicBezTo>
                    <a:pt x="1712" y="4633"/>
                    <a:pt x="1529" y="4725"/>
                    <a:pt x="1347" y="4839"/>
                  </a:cubicBezTo>
                  <a:cubicBezTo>
                    <a:pt x="1529" y="4748"/>
                    <a:pt x="1712" y="4633"/>
                    <a:pt x="1895" y="4542"/>
                  </a:cubicBezTo>
                  <a:cubicBezTo>
                    <a:pt x="2100" y="4656"/>
                    <a:pt x="2283" y="4770"/>
                    <a:pt x="2488" y="4884"/>
                  </a:cubicBezTo>
                  <a:cubicBezTo>
                    <a:pt x="2328" y="4976"/>
                    <a:pt x="2146" y="5067"/>
                    <a:pt x="1986" y="5158"/>
                  </a:cubicBezTo>
                  <a:cubicBezTo>
                    <a:pt x="2169" y="5067"/>
                    <a:pt x="2328" y="4976"/>
                    <a:pt x="2511" y="4884"/>
                  </a:cubicBezTo>
                  <a:cubicBezTo>
                    <a:pt x="2671" y="4976"/>
                    <a:pt x="2830" y="5067"/>
                    <a:pt x="2990" y="5158"/>
                  </a:cubicBezTo>
                  <a:lnTo>
                    <a:pt x="3082" y="5227"/>
                  </a:lnTo>
                  <a:cubicBezTo>
                    <a:pt x="2945" y="5318"/>
                    <a:pt x="2785" y="5409"/>
                    <a:pt x="2648" y="5501"/>
                  </a:cubicBezTo>
                  <a:lnTo>
                    <a:pt x="2648" y="5501"/>
                  </a:lnTo>
                  <a:cubicBezTo>
                    <a:pt x="2785" y="5409"/>
                    <a:pt x="2945" y="5318"/>
                    <a:pt x="3104" y="5250"/>
                  </a:cubicBezTo>
                  <a:lnTo>
                    <a:pt x="3698" y="5569"/>
                  </a:lnTo>
                  <a:cubicBezTo>
                    <a:pt x="3561" y="5661"/>
                    <a:pt x="3424" y="5729"/>
                    <a:pt x="3287" y="5820"/>
                  </a:cubicBezTo>
                  <a:cubicBezTo>
                    <a:pt x="3424" y="5752"/>
                    <a:pt x="3561" y="5661"/>
                    <a:pt x="3721" y="5592"/>
                  </a:cubicBezTo>
                  <a:lnTo>
                    <a:pt x="4291" y="5934"/>
                  </a:lnTo>
                  <a:cubicBezTo>
                    <a:pt x="4177" y="6003"/>
                    <a:pt x="4040" y="6071"/>
                    <a:pt x="3926" y="6140"/>
                  </a:cubicBezTo>
                  <a:cubicBezTo>
                    <a:pt x="4063" y="6071"/>
                    <a:pt x="4177" y="6003"/>
                    <a:pt x="4314" y="5934"/>
                  </a:cubicBezTo>
                  <a:lnTo>
                    <a:pt x="4908" y="6277"/>
                  </a:lnTo>
                  <a:cubicBezTo>
                    <a:pt x="4793" y="6345"/>
                    <a:pt x="4679" y="6414"/>
                    <a:pt x="4565" y="6482"/>
                  </a:cubicBezTo>
                  <a:cubicBezTo>
                    <a:pt x="4679" y="6414"/>
                    <a:pt x="4793" y="6345"/>
                    <a:pt x="4930" y="6277"/>
                  </a:cubicBezTo>
                  <a:lnTo>
                    <a:pt x="5501" y="6619"/>
                  </a:lnTo>
                  <a:cubicBezTo>
                    <a:pt x="5364" y="6710"/>
                    <a:pt x="5204" y="6802"/>
                    <a:pt x="5068" y="6893"/>
                  </a:cubicBezTo>
                  <a:lnTo>
                    <a:pt x="5068" y="6893"/>
                  </a:lnTo>
                  <a:cubicBezTo>
                    <a:pt x="5204" y="6802"/>
                    <a:pt x="5364" y="6710"/>
                    <a:pt x="5524" y="6642"/>
                  </a:cubicBezTo>
                  <a:lnTo>
                    <a:pt x="5980" y="6893"/>
                  </a:lnTo>
                  <a:lnTo>
                    <a:pt x="6117" y="6962"/>
                  </a:lnTo>
                  <a:cubicBezTo>
                    <a:pt x="5980" y="7053"/>
                    <a:pt x="5843" y="7121"/>
                    <a:pt x="5706" y="7213"/>
                  </a:cubicBezTo>
                  <a:cubicBezTo>
                    <a:pt x="5843" y="7144"/>
                    <a:pt x="5980" y="7053"/>
                    <a:pt x="6140" y="6984"/>
                  </a:cubicBezTo>
                  <a:lnTo>
                    <a:pt x="6734" y="7304"/>
                  </a:lnTo>
                  <a:cubicBezTo>
                    <a:pt x="6597" y="7395"/>
                    <a:pt x="6460" y="7464"/>
                    <a:pt x="6346" y="7532"/>
                  </a:cubicBezTo>
                  <a:cubicBezTo>
                    <a:pt x="6482" y="7464"/>
                    <a:pt x="6619" y="7395"/>
                    <a:pt x="6756" y="7327"/>
                  </a:cubicBezTo>
                  <a:lnTo>
                    <a:pt x="7350" y="7646"/>
                  </a:lnTo>
                  <a:cubicBezTo>
                    <a:pt x="7213" y="7738"/>
                    <a:pt x="7099" y="7806"/>
                    <a:pt x="6985" y="7875"/>
                  </a:cubicBezTo>
                  <a:cubicBezTo>
                    <a:pt x="7099" y="7806"/>
                    <a:pt x="7236" y="7738"/>
                    <a:pt x="7350" y="7669"/>
                  </a:cubicBezTo>
                  <a:lnTo>
                    <a:pt x="7943" y="8012"/>
                  </a:lnTo>
                  <a:cubicBezTo>
                    <a:pt x="7784" y="8103"/>
                    <a:pt x="7624" y="8194"/>
                    <a:pt x="7441" y="8285"/>
                  </a:cubicBezTo>
                  <a:cubicBezTo>
                    <a:pt x="7624" y="8194"/>
                    <a:pt x="7806" y="8103"/>
                    <a:pt x="7966" y="8012"/>
                  </a:cubicBezTo>
                  <a:lnTo>
                    <a:pt x="8514" y="8308"/>
                  </a:lnTo>
                  <a:cubicBezTo>
                    <a:pt x="8309" y="8445"/>
                    <a:pt x="8103" y="8559"/>
                    <a:pt x="7898" y="8673"/>
                  </a:cubicBezTo>
                  <a:cubicBezTo>
                    <a:pt x="8103" y="8559"/>
                    <a:pt x="8309" y="8445"/>
                    <a:pt x="8537" y="8331"/>
                  </a:cubicBezTo>
                  <a:lnTo>
                    <a:pt x="8970" y="8582"/>
                  </a:lnTo>
                  <a:cubicBezTo>
                    <a:pt x="9016" y="8605"/>
                    <a:pt x="9062" y="8628"/>
                    <a:pt x="9107" y="8651"/>
                  </a:cubicBezTo>
                  <a:cubicBezTo>
                    <a:pt x="8925" y="8765"/>
                    <a:pt x="8719" y="8879"/>
                    <a:pt x="8537" y="9016"/>
                  </a:cubicBezTo>
                  <a:cubicBezTo>
                    <a:pt x="8742" y="8902"/>
                    <a:pt x="8948" y="8788"/>
                    <a:pt x="9153" y="8673"/>
                  </a:cubicBezTo>
                  <a:cubicBezTo>
                    <a:pt x="9336" y="8788"/>
                    <a:pt x="9541" y="8902"/>
                    <a:pt x="9747" y="8993"/>
                  </a:cubicBezTo>
                  <a:cubicBezTo>
                    <a:pt x="9541" y="9107"/>
                    <a:pt x="9358" y="9221"/>
                    <a:pt x="9176" y="9335"/>
                  </a:cubicBezTo>
                  <a:cubicBezTo>
                    <a:pt x="9381" y="9221"/>
                    <a:pt x="9564" y="9130"/>
                    <a:pt x="9769" y="9016"/>
                  </a:cubicBezTo>
                  <a:cubicBezTo>
                    <a:pt x="9952" y="9130"/>
                    <a:pt x="10157" y="9244"/>
                    <a:pt x="10363" y="9335"/>
                  </a:cubicBezTo>
                  <a:cubicBezTo>
                    <a:pt x="10180" y="9450"/>
                    <a:pt x="9998" y="9564"/>
                    <a:pt x="9815" y="9655"/>
                  </a:cubicBezTo>
                  <a:cubicBezTo>
                    <a:pt x="9998" y="9564"/>
                    <a:pt x="10203" y="9450"/>
                    <a:pt x="10386" y="9358"/>
                  </a:cubicBezTo>
                  <a:cubicBezTo>
                    <a:pt x="10568" y="9472"/>
                    <a:pt x="10774" y="9586"/>
                    <a:pt x="10979" y="9678"/>
                  </a:cubicBezTo>
                  <a:cubicBezTo>
                    <a:pt x="10796" y="9792"/>
                    <a:pt x="10637" y="9883"/>
                    <a:pt x="10454" y="9997"/>
                  </a:cubicBezTo>
                  <a:cubicBezTo>
                    <a:pt x="10637" y="9883"/>
                    <a:pt x="10819" y="9792"/>
                    <a:pt x="11002" y="9701"/>
                  </a:cubicBezTo>
                  <a:cubicBezTo>
                    <a:pt x="11207" y="9815"/>
                    <a:pt x="11390" y="9929"/>
                    <a:pt x="11595" y="10020"/>
                  </a:cubicBezTo>
                  <a:cubicBezTo>
                    <a:pt x="11413" y="9906"/>
                    <a:pt x="11230" y="9792"/>
                    <a:pt x="11025" y="9678"/>
                  </a:cubicBezTo>
                  <a:cubicBezTo>
                    <a:pt x="11253" y="9564"/>
                    <a:pt x="11458" y="9450"/>
                    <a:pt x="11687" y="9335"/>
                  </a:cubicBezTo>
                  <a:cubicBezTo>
                    <a:pt x="11869" y="9427"/>
                    <a:pt x="12052" y="9541"/>
                    <a:pt x="12234" y="9632"/>
                  </a:cubicBezTo>
                  <a:cubicBezTo>
                    <a:pt x="12029" y="9769"/>
                    <a:pt x="11824" y="9883"/>
                    <a:pt x="11595" y="10020"/>
                  </a:cubicBezTo>
                  <a:cubicBezTo>
                    <a:pt x="11436" y="10134"/>
                    <a:pt x="11253" y="10226"/>
                    <a:pt x="11093" y="10317"/>
                  </a:cubicBezTo>
                  <a:cubicBezTo>
                    <a:pt x="11276" y="10226"/>
                    <a:pt x="11436" y="10134"/>
                    <a:pt x="11618" y="10043"/>
                  </a:cubicBezTo>
                  <a:cubicBezTo>
                    <a:pt x="11846" y="9906"/>
                    <a:pt x="12075" y="9792"/>
                    <a:pt x="12303" y="9678"/>
                  </a:cubicBezTo>
                  <a:cubicBezTo>
                    <a:pt x="12508" y="9564"/>
                    <a:pt x="12714" y="9450"/>
                    <a:pt x="12919" y="9335"/>
                  </a:cubicBezTo>
                  <a:lnTo>
                    <a:pt x="12965" y="9313"/>
                  </a:lnTo>
                  <a:cubicBezTo>
                    <a:pt x="13056" y="9358"/>
                    <a:pt x="13147" y="9404"/>
                    <a:pt x="13239" y="9450"/>
                  </a:cubicBezTo>
                  <a:cubicBezTo>
                    <a:pt x="13170" y="9404"/>
                    <a:pt x="13079" y="9358"/>
                    <a:pt x="12988" y="9313"/>
                  </a:cubicBezTo>
                  <a:lnTo>
                    <a:pt x="13650" y="8947"/>
                  </a:lnTo>
                  <a:cubicBezTo>
                    <a:pt x="13741" y="8993"/>
                    <a:pt x="13855" y="9061"/>
                    <a:pt x="13969" y="9107"/>
                  </a:cubicBezTo>
                  <a:cubicBezTo>
                    <a:pt x="13855" y="9061"/>
                    <a:pt x="13764" y="8993"/>
                    <a:pt x="13650" y="8925"/>
                  </a:cubicBezTo>
                  <a:lnTo>
                    <a:pt x="14312" y="8559"/>
                  </a:lnTo>
                  <a:lnTo>
                    <a:pt x="14722" y="8331"/>
                  </a:lnTo>
                  <a:lnTo>
                    <a:pt x="14974" y="8194"/>
                  </a:lnTo>
                  <a:cubicBezTo>
                    <a:pt x="15110" y="8263"/>
                    <a:pt x="15247" y="8354"/>
                    <a:pt x="15384" y="8422"/>
                  </a:cubicBezTo>
                  <a:cubicBezTo>
                    <a:pt x="15247" y="8331"/>
                    <a:pt x="15110" y="8263"/>
                    <a:pt x="14996" y="8194"/>
                  </a:cubicBezTo>
                  <a:lnTo>
                    <a:pt x="15635" y="7829"/>
                  </a:lnTo>
                  <a:cubicBezTo>
                    <a:pt x="15795" y="7897"/>
                    <a:pt x="15932" y="7989"/>
                    <a:pt x="16092" y="8080"/>
                  </a:cubicBezTo>
                  <a:cubicBezTo>
                    <a:pt x="15955" y="7989"/>
                    <a:pt x="15795" y="7897"/>
                    <a:pt x="15635" y="7806"/>
                  </a:cubicBezTo>
                  <a:lnTo>
                    <a:pt x="16297" y="7441"/>
                  </a:lnTo>
                  <a:lnTo>
                    <a:pt x="16526" y="7304"/>
                  </a:lnTo>
                  <a:cubicBezTo>
                    <a:pt x="16663" y="7235"/>
                    <a:pt x="16800" y="7144"/>
                    <a:pt x="16936" y="7053"/>
                  </a:cubicBezTo>
                  <a:cubicBezTo>
                    <a:pt x="17142" y="7167"/>
                    <a:pt x="17325" y="7281"/>
                    <a:pt x="17507" y="7372"/>
                  </a:cubicBezTo>
                  <a:cubicBezTo>
                    <a:pt x="17325" y="7281"/>
                    <a:pt x="17142" y="7167"/>
                    <a:pt x="16959" y="7053"/>
                  </a:cubicBezTo>
                  <a:cubicBezTo>
                    <a:pt x="17188" y="6916"/>
                    <a:pt x="17416" y="6779"/>
                    <a:pt x="17667" y="6642"/>
                  </a:cubicBezTo>
                  <a:cubicBezTo>
                    <a:pt x="17804" y="6733"/>
                    <a:pt x="17964" y="6802"/>
                    <a:pt x="18123" y="6893"/>
                  </a:cubicBezTo>
                  <a:cubicBezTo>
                    <a:pt x="17964" y="6802"/>
                    <a:pt x="17827" y="6710"/>
                    <a:pt x="17667" y="6619"/>
                  </a:cubicBezTo>
                  <a:cubicBezTo>
                    <a:pt x="17872" y="6505"/>
                    <a:pt x="18101" y="6391"/>
                    <a:pt x="18306" y="6254"/>
                  </a:cubicBezTo>
                  <a:lnTo>
                    <a:pt x="18306" y="6254"/>
                  </a:lnTo>
                  <a:cubicBezTo>
                    <a:pt x="18078" y="6368"/>
                    <a:pt x="17872" y="6482"/>
                    <a:pt x="17644" y="6619"/>
                  </a:cubicBezTo>
                  <a:cubicBezTo>
                    <a:pt x="17461" y="6505"/>
                    <a:pt x="17256" y="6391"/>
                    <a:pt x="17073" y="6277"/>
                  </a:cubicBezTo>
                  <a:cubicBezTo>
                    <a:pt x="17279" y="6163"/>
                    <a:pt x="17461" y="6049"/>
                    <a:pt x="17667" y="5934"/>
                  </a:cubicBezTo>
                  <a:lnTo>
                    <a:pt x="17667" y="5934"/>
                  </a:lnTo>
                  <a:cubicBezTo>
                    <a:pt x="17461" y="6026"/>
                    <a:pt x="17256" y="6140"/>
                    <a:pt x="17051" y="6254"/>
                  </a:cubicBezTo>
                  <a:cubicBezTo>
                    <a:pt x="16845" y="6140"/>
                    <a:pt x="16663" y="6049"/>
                    <a:pt x="16480" y="5934"/>
                  </a:cubicBezTo>
                  <a:cubicBezTo>
                    <a:pt x="16663" y="5820"/>
                    <a:pt x="16845" y="5706"/>
                    <a:pt x="17028" y="5592"/>
                  </a:cubicBezTo>
                  <a:lnTo>
                    <a:pt x="17028" y="5592"/>
                  </a:lnTo>
                  <a:cubicBezTo>
                    <a:pt x="16822" y="5706"/>
                    <a:pt x="16640" y="5797"/>
                    <a:pt x="16434" y="5912"/>
                  </a:cubicBezTo>
                  <a:cubicBezTo>
                    <a:pt x="16252" y="5797"/>
                    <a:pt x="16069" y="5683"/>
                    <a:pt x="15864" y="5569"/>
                  </a:cubicBezTo>
                  <a:cubicBezTo>
                    <a:pt x="16046" y="5478"/>
                    <a:pt x="16206" y="5364"/>
                    <a:pt x="16389" y="5273"/>
                  </a:cubicBezTo>
                  <a:lnTo>
                    <a:pt x="16389" y="5273"/>
                  </a:lnTo>
                  <a:cubicBezTo>
                    <a:pt x="16206" y="5364"/>
                    <a:pt x="16023" y="5455"/>
                    <a:pt x="15841" y="5569"/>
                  </a:cubicBezTo>
                  <a:cubicBezTo>
                    <a:pt x="15658" y="5455"/>
                    <a:pt x="15453" y="5341"/>
                    <a:pt x="15270" y="5227"/>
                  </a:cubicBezTo>
                  <a:cubicBezTo>
                    <a:pt x="15430" y="5136"/>
                    <a:pt x="15590" y="5044"/>
                    <a:pt x="15750" y="4953"/>
                  </a:cubicBezTo>
                  <a:lnTo>
                    <a:pt x="15750" y="4953"/>
                  </a:lnTo>
                  <a:cubicBezTo>
                    <a:pt x="15567" y="5021"/>
                    <a:pt x="15407" y="5113"/>
                    <a:pt x="15247" y="5204"/>
                  </a:cubicBezTo>
                  <a:cubicBezTo>
                    <a:pt x="15202" y="5181"/>
                    <a:pt x="15179" y="5158"/>
                    <a:pt x="15156" y="5158"/>
                  </a:cubicBezTo>
                  <a:lnTo>
                    <a:pt x="14654" y="4862"/>
                  </a:lnTo>
                  <a:cubicBezTo>
                    <a:pt x="14814" y="4793"/>
                    <a:pt x="14951" y="4702"/>
                    <a:pt x="15088" y="4611"/>
                  </a:cubicBezTo>
                  <a:lnTo>
                    <a:pt x="15088" y="4611"/>
                  </a:lnTo>
                  <a:cubicBezTo>
                    <a:pt x="14951" y="4702"/>
                    <a:pt x="14791" y="4770"/>
                    <a:pt x="14631" y="4862"/>
                  </a:cubicBezTo>
                  <a:lnTo>
                    <a:pt x="14106" y="4565"/>
                  </a:lnTo>
                  <a:cubicBezTo>
                    <a:pt x="14289" y="4451"/>
                    <a:pt x="14471" y="4337"/>
                    <a:pt x="14654" y="4223"/>
                  </a:cubicBezTo>
                  <a:lnTo>
                    <a:pt x="14654" y="4223"/>
                  </a:lnTo>
                  <a:cubicBezTo>
                    <a:pt x="14471" y="4337"/>
                    <a:pt x="14266" y="4428"/>
                    <a:pt x="14083" y="4542"/>
                  </a:cubicBezTo>
                  <a:lnTo>
                    <a:pt x="13513" y="4200"/>
                  </a:lnTo>
                  <a:cubicBezTo>
                    <a:pt x="13741" y="4063"/>
                    <a:pt x="13969" y="3949"/>
                    <a:pt x="14197" y="3812"/>
                  </a:cubicBezTo>
                  <a:lnTo>
                    <a:pt x="14197" y="3812"/>
                  </a:lnTo>
                  <a:cubicBezTo>
                    <a:pt x="13946" y="3926"/>
                    <a:pt x="13718" y="4063"/>
                    <a:pt x="13467" y="4200"/>
                  </a:cubicBezTo>
                  <a:lnTo>
                    <a:pt x="12896" y="3857"/>
                  </a:lnTo>
                  <a:cubicBezTo>
                    <a:pt x="13125" y="3743"/>
                    <a:pt x="13330" y="3606"/>
                    <a:pt x="13535" y="3469"/>
                  </a:cubicBezTo>
                  <a:lnTo>
                    <a:pt x="13535" y="3469"/>
                  </a:lnTo>
                  <a:cubicBezTo>
                    <a:pt x="13330" y="3606"/>
                    <a:pt x="13102" y="3720"/>
                    <a:pt x="12874" y="3835"/>
                  </a:cubicBezTo>
                  <a:lnTo>
                    <a:pt x="12303" y="3515"/>
                  </a:lnTo>
                  <a:cubicBezTo>
                    <a:pt x="12485" y="3401"/>
                    <a:pt x="12691" y="3264"/>
                    <a:pt x="12896" y="3150"/>
                  </a:cubicBezTo>
                  <a:lnTo>
                    <a:pt x="12896" y="3150"/>
                  </a:lnTo>
                  <a:cubicBezTo>
                    <a:pt x="12691" y="3264"/>
                    <a:pt x="12485" y="3378"/>
                    <a:pt x="12257" y="3492"/>
                  </a:cubicBezTo>
                  <a:lnTo>
                    <a:pt x="12166" y="3424"/>
                  </a:lnTo>
                  <a:lnTo>
                    <a:pt x="11687" y="3173"/>
                  </a:lnTo>
                  <a:cubicBezTo>
                    <a:pt x="11869" y="3058"/>
                    <a:pt x="12075" y="2944"/>
                    <a:pt x="12257" y="2830"/>
                  </a:cubicBezTo>
                  <a:lnTo>
                    <a:pt x="12257" y="2830"/>
                  </a:lnTo>
                  <a:cubicBezTo>
                    <a:pt x="12052" y="2922"/>
                    <a:pt x="11846" y="3036"/>
                    <a:pt x="11664" y="3150"/>
                  </a:cubicBezTo>
                  <a:lnTo>
                    <a:pt x="11070" y="2830"/>
                  </a:lnTo>
                  <a:cubicBezTo>
                    <a:pt x="11299" y="2693"/>
                    <a:pt x="11527" y="2556"/>
                    <a:pt x="11778" y="2419"/>
                  </a:cubicBezTo>
                  <a:lnTo>
                    <a:pt x="11778" y="2419"/>
                  </a:lnTo>
                  <a:cubicBezTo>
                    <a:pt x="11527" y="2533"/>
                    <a:pt x="11276" y="2670"/>
                    <a:pt x="11048" y="2807"/>
                  </a:cubicBezTo>
                  <a:lnTo>
                    <a:pt x="10454" y="2488"/>
                  </a:lnTo>
                  <a:cubicBezTo>
                    <a:pt x="10682" y="2351"/>
                    <a:pt x="10911" y="2214"/>
                    <a:pt x="11116" y="2077"/>
                  </a:cubicBezTo>
                  <a:lnTo>
                    <a:pt x="11116" y="2077"/>
                  </a:lnTo>
                  <a:cubicBezTo>
                    <a:pt x="10888" y="2214"/>
                    <a:pt x="10660" y="2328"/>
                    <a:pt x="10431" y="2465"/>
                  </a:cubicBezTo>
                  <a:lnTo>
                    <a:pt x="9838" y="2123"/>
                  </a:lnTo>
                  <a:cubicBezTo>
                    <a:pt x="10066" y="2008"/>
                    <a:pt x="10271" y="1894"/>
                    <a:pt x="10477" y="1757"/>
                  </a:cubicBezTo>
                  <a:lnTo>
                    <a:pt x="10477" y="1757"/>
                  </a:lnTo>
                  <a:cubicBezTo>
                    <a:pt x="10271" y="1872"/>
                    <a:pt x="10043" y="1986"/>
                    <a:pt x="9815" y="2123"/>
                  </a:cubicBezTo>
                  <a:lnTo>
                    <a:pt x="9244" y="1780"/>
                  </a:lnTo>
                  <a:cubicBezTo>
                    <a:pt x="9427" y="1666"/>
                    <a:pt x="9632" y="1552"/>
                    <a:pt x="9838" y="1438"/>
                  </a:cubicBezTo>
                  <a:lnTo>
                    <a:pt x="9838" y="1438"/>
                  </a:lnTo>
                  <a:cubicBezTo>
                    <a:pt x="9632" y="1529"/>
                    <a:pt x="9427" y="1666"/>
                    <a:pt x="9199" y="1780"/>
                  </a:cubicBezTo>
                  <a:lnTo>
                    <a:pt x="9153" y="1735"/>
                  </a:lnTo>
                  <a:cubicBezTo>
                    <a:pt x="8970" y="1643"/>
                    <a:pt x="8788" y="1552"/>
                    <a:pt x="8628" y="1438"/>
                  </a:cubicBezTo>
                  <a:cubicBezTo>
                    <a:pt x="8811" y="1324"/>
                    <a:pt x="9016" y="1210"/>
                    <a:pt x="9199" y="1095"/>
                  </a:cubicBezTo>
                  <a:lnTo>
                    <a:pt x="9199" y="1095"/>
                  </a:lnTo>
                  <a:cubicBezTo>
                    <a:pt x="8993" y="1210"/>
                    <a:pt x="8788" y="1324"/>
                    <a:pt x="8582" y="1438"/>
                  </a:cubicBezTo>
                  <a:cubicBezTo>
                    <a:pt x="8400" y="1324"/>
                    <a:pt x="8194" y="1210"/>
                    <a:pt x="8012" y="1095"/>
                  </a:cubicBezTo>
                  <a:cubicBezTo>
                    <a:pt x="8194" y="981"/>
                    <a:pt x="8377" y="890"/>
                    <a:pt x="8560" y="776"/>
                  </a:cubicBezTo>
                  <a:lnTo>
                    <a:pt x="8560" y="776"/>
                  </a:lnTo>
                  <a:cubicBezTo>
                    <a:pt x="8354" y="867"/>
                    <a:pt x="8172" y="981"/>
                    <a:pt x="7966" y="1095"/>
                  </a:cubicBezTo>
                  <a:cubicBezTo>
                    <a:pt x="7784" y="981"/>
                    <a:pt x="7578" y="867"/>
                    <a:pt x="7373" y="753"/>
                  </a:cubicBezTo>
                  <a:cubicBezTo>
                    <a:pt x="7555" y="662"/>
                    <a:pt x="7738" y="548"/>
                    <a:pt x="7920" y="434"/>
                  </a:cubicBezTo>
                  <a:lnTo>
                    <a:pt x="7920" y="434"/>
                  </a:lnTo>
                  <a:cubicBezTo>
                    <a:pt x="7738" y="548"/>
                    <a:pt x="7532" y="639"/>
                    <a:pt x="7350" y="753"/>
                  </a:cubicBezTo>
                  <a:cubicBezTo>
                    <a:pt x="7167" y="639"/>
                    <a:pt x="6962" y="525"/>
                    <a:pt x="6779" y="411"/>
                  </a:cubicBezTo>
                  <a:cubicBezTo>
                    <a:pt x="7007" y="274"/>
                    <a:pt x="7236" y="137"/>
                    <a:pt x="7486" y="0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g131cc71a8dc_7_5"/>
            <p:cNvSpPr/>
            <p:nvPr/>
          </p:nvSpPr>
          <p:spPr>
            <a:xfrm>
              <a:off x="6754017" y="2691955"/>
              <a:ext cx="152805" cy="89006"/>
            </a:xfrm>
            <a:custGeom>
              <a:rect b="b" l="l" r="r" t="t"/>
              <a:pathLst>
                <a:path extrusionOk="0" h="5159" w="8857">
                  <a:moveTo>
                    <a:pt x="5547" y="0"/>
                  </a:moveTo>
                  <a:lnTo>
                    <a:pt x="1" y="3082"/>
                  </a:lnTo>
                  <a:lnTo>
                    <a:pt x="3447" y="5159"/>
                  </a:lnTo>
                  <a:lnTo>
                    <a:pt x="8857" y="1963"/>
                  </a:lnTo>
                  <a:lnTo>
                    <a:pt x="5547" y="0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g131cc71a8dc_7_5"/>
            <p:cNvSpPr/>
            <p:nvPr/>
          </p:nvSpPr>
          <p:spPr>
            <a:xfrm>
              <a:off x="6813486" y="2725822"/>
              <a:ext cx="93336" cy="59866"/>
            </a:xfrm>
            <a:custGeom>
              <a:rect b="b" l="l" r="r" t="t"/>
              <a:pathLst>
                <a:path extrusionOk="0" h="3470" w="5410">
                  <a:moveTo>
                    <a:pt x="5410" y="0"/>
                  </a:moveTo>
                  <a:lnTo>
                    <a:pt x="0" y="3196"/>
                  </a:lnTo>
                  <a:lnTo>
                    <a:pt x="0" y="3470"/>
                  </a:lnTo>
                  <a:lnTo>
                    <a:pt x="5410" y="297"/>
                  </a:lnTo>
                  <a:lnTo>
                    <a:pt x="5410" y="0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g131cc71a8dc_7_5"/>
            <p:cNvSpPr/>
            <p:nvPr/>
          </p:nvSpPr>
          <p:spPr>
            <a:xfrm>
              <a:off x="6754017" y="2745110"/>
              <a:ext cx="59487" cy="40578"/>
            </a:xfrm>
            <a:custGeom>
              <a:rect b="b" l="l" r="r" t="t"/>
              <a:pathLst>
                <a:path extrusionOk="0" h="2352" w="3448">
                  <a:moveTo>
                    <a:pt x="1" y="1"/>
                  </a:moveTo>
                  <a:lnTo>
                    <a:pt x="1" y="252"/>
                  </a:lnTo>
                  <a:lnTo>
                    <a:pt x="3447" y="2352"/>
                  </a:lnTo>
                  <a:lnTo>
                    <a:pt x="3447" y="20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g131cc71a8dc_7_5"/>
            <p:cNvSpPr/>
            <p:nvPr/>
          </p:nvSpPr>
          <p:spPr>
            <a:xfrm>
              <a:off x="6773322" y="2697459"/>
              <a:ext cx="122475" cy="72081"/>
            </a:xfrm>
            <a:custGeom>
              <a:rect b="b" l="l" r="r" t="t"/>
              <a:pathLst>
                <a:path extrusionOk="0" h="4178" w="7099">
                  <a:moveTo>
                    <a:pt x="4428" y="1"/>
                  </a:moveTo>
                  <a:lnTo>
                    <a:pt x="0" y="2466"/>
                  </a:lnTo>
                  <a:lnTo>
                    <a:pt x="2830" y="4178"/>
                  </a:lnTo>
                  <a:lnTo>
                    <a:pt x="7099" y="1644"/>
                  </a:lnTo>
                  <a:lnTo>
                    <a:pt x="4428" y="1"/>
                  </a:lnTo>
                  <a:close/>
                </a:path>
              </a:pathLst>
            </a:custGeom>
            <a:solidFill>
              <a:srgbClr val="B3B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g131cc71a8dc_7_5"/>
            <p:cNvSpPr/>
            <p:nvPr/>
          </p:nvSpPr>
          <p:spPr>
            <a:xfrm>
              <a:off x="6781190" y="2753115"/>
              <a:ext cx="13405" cy="8436"/>
            </a:xfrm>
            <a:custGeom>
              <a:rect b="b" l="l" r="r" t="t"/>
              <a:pathLst>
                <a:path extrusionOk="0" h="489" w="777">
                  <a:moveTo>
                    <a:pt x="264" y="0"/>
                  </a:moveTo>
                  <a:cubicBezTo>
                    <a:pt x="157" y="0"/>
                    <a:pt x="75" y="36"/>
                    <a:pt x="46" y="107"/>
                  </a:cubicBezTo>
                  <a:cubicBezTo>
                    <a:pt x="1" y="221"/>
                    <a:pt x="115" y="358"/>
                    <a:pt x="297" y="450"/>
                  </a:cubicBezTo>
                  <a:cubicBezTo>
                    <a:pt x="374" y="475"/>
                    <a:pt x="448" y="488"/>
                    <a:pt x="513" y="488"/>
                  </a:cubicBezTo>
                  <a:cubicBezTo>
                    <a:pt x="620" y="488"/>
                    <a:pt x="702" y="453"/>
                    <a:pt x="731" y="381"/>
                  </a:cubicBezTo>
                  <a:cubicBezTo>
                    <a:pt x="777" y="267"/>
                    <a:pt x="662" y="130"/>
                    <a:pt x="480" y="39"/>
                  </a:cubicBezTo>
                  <a:cubicBezTo>
                    <a:pt x="403" y="13"/>
                    <a:pt x="329" y="0"/>
                    <a:pt x="264" y="0"/>
                  </a:cubicBez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g131cc71a8dc_7_5"/>
            <p:cNvSpPr/>
            <p:nvPr/>
          </p:nvSpPr>
          <p:spPr>
            <a:xfrm>
              <a:off x="6817023" y="2697459"/>
              <a:ext cx="78775" cy="28380"/>
            </a:xfrm>
            <a:custGeom>
              <a:rect b="b" l="l" r="r" t="t"/>
              <a:pathLst>
                <a:path extrusionOk="0" h="1645" w="4566">
                  <a:moveTo>
                    <a:pt x="1895" y="1"/>
                  </a:moveTo>
                  <a:lnTo>
                    <a:pt x="1" y="1051"/>
                  </a:lnTo>
                  <a:lnTo>
                    <a:pt x="4566" y="1644"/>
                  </a:lnTo>
                  <a:lnTo>
                    <a:pt x="4566" y="1644"/>
                  </a:lnTo>
                  <a:lnTo>
                    <a:pt x="1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g131cc71a8dc_7_5"/>
            <p:cNvSpPr/>
            <p:nvPr/>
          </p:nvSpPr>
          <p:spPr>
            <a:xfrm>
              <a:off x="6787487" y="2722664"/>
              <a:ext cx="97287" cy="18926"/>
            </a:xfrm>
            <a:custGeom>
              <a:rect b="b" l="l" r="r" t="t"/>
              <a:pathLst>
                <a:path extrusionOk="0" h="1097" w="5639">
                  <a:moveTo>
                    <a:pt x="959" y="1"/>
                  </a:moveTo>
                  <a:lnTo>
                    <a:pt x="1" y="548"/>
                  </a:lnTo>
                  <a:lnTo>
                    <a:pt x="4726" y="1096"/>
                  </a:lnTo>
                  <a:lnTo>
                    <a:pt x="5639" y="548"/>
                  </a:lnTo>
                  <a:lnTo>
                    <a:pt x="9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g131cc71a8dc_7_5"/>
            <p:cNvSpPr/>
            <p:nvPr/>
          </p:nvSpPr>
          <p:spPr>
            <a:xfrm>
              <a:off x="6787487" y="2748664"/>
              <a:ext cx="57917" cy="20876"/>
            </a:xfrm>
            <a:custGeom>
              <a:rect b="b" l="l" r="r" t="t"/>
              <a:pathLst>
                <a:path extrusionOk="0" h="1210" w="3357">
                  <a:moveTo>
                    <a:pt x="1" y="0"/>
                  </a:moveTo>
                  <a:lnTo>
                    <a:pt x="2009" y="1210"/>
                  </a:lnTo>
                  <a:lnTo>
                    <a:pt x="3356" y="4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g131cc71a8dc_7_5"/>
            <p:cNvSpPr/>
            <p:nvPr/>
          </p:nvSpPr>
          <p:spPr>
            <a:xfrm>
              <a:off x="6482687" y="3082983"/>
              <a:ext cx="152823" cy="89023"/>
            </a:xfrm>
            <a:custGeom>
              <a:rect b="b" l="l" r="r" t="t"/>
              <a:pathLst>
                <a:path extrusionOk="0" h="5160" w="8858">
                  <a:moveTo>
                    <a:pt x="5548" y="1"/>
                  </a:moveTo>
                  <a:lnTo>
                    <a:pt x="1" y="3105"/>
                  </a:lnTo>
                  <a:lnTo>
                    <a:pt x="3448" y="5159"/>
                  </a:lnTo>
                  <a:lnTo>
                    <a:pt x="8857" y="1964"/>
                  </a:lnTo>
                  <a:lnTo>
                    <a:pt x="5548" y="1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g131cc71a8dc_7_5"/>
            <p:cNvSpPr/>
            <p:nvPr/>
          </p:nvSpPr>
          <p:spPr>
            <a:xfrm>
              <a:off x="6542156" y="3116850"/>
              <a:ext cx="93353" cy="59883"/>
            </a:xfrm>
            <a:custGeom>
              <a:rect b="b" l="l" r="r" t="t"/>
              <a:pathLst>
                <a:path extrusionOk="0" h="3471" w="5411">
                  <a:moveTo>
                    <a:pt x="5410" y="1"/>
                  </a:moveTo>
                  <a:lnTo>
                    <a:pt x="1" y="3196"/>
                  </a:lnTo>
                  <a:lnTo>
                    <a:pt x="1" y="3470"/>
                  </a:lnTo>
                  <a:lnTo>
                    <a:pt x="5410" y="320"/>
                  </a:lnTo>
                  <a:lnTo>
                    <a:pt x="5410" y="1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g131cc71a8dc_7_5"/>
            <p:cNvSpPr/>
            <p:nvPr/>
          </p:nvSpPr>
          <p:spPr>
            <a:xfrm>
              <a:off x="6482687" y="3136552"/>
              <a:ext cx="59487" cy="40181"/>
            </a:xfrm>
            <a:custGeom>
              <a:rect b="b" l="l" r="r" t="t"/>
              <a:pathLst>
                <a:path extrusionOk="0" h="2329" w="3448">
                  <a:moveTo>
                    <a:pt x="1" y="0"/>
                  </a:moveTo>
                  <a:lnTo>
                    <a:pt x="1" y="251"/>
                  </a:lnTo>
                  <a:lnTo>
                    <a:pt x="3448" y="2328"/>
                  </a:lnTo>
                  <a:lnTo>
                    <a:pt x="3448" y="20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g131cc71a8dc_7_5"/>
            <p:cNvSpPr/>
            <p:nvPr/>
          </p:nvSpPr>
          <p:spPr>
            <a:xfrm>
              <a:off x="6501595" y="3088901"/>
              <a:ext cx="122890" cy="71684"/>
            </a:xfrm>
            <a:custGeom>
              <a:rect b="b" l="l" r="r" t="t"/>
              <a:pathLst>
                <a:path extrusionOk="0" h="4155" w="7123">
                  <a:moveTo>
                    <a:pt x="4429" y="0"/>
                  </a:moveTo>
                  <a:lnTo>
                    <a:pt x="1" y="2465"/>
                  </a:lnTo>
                  <a:lnTo>
                    <a:pt x="2831" y="4154"/>
                  </a:lnTo>
                  <a:lnTo>
                    <a:pt x="7122" y="1621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rgbClr val="B3B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g131cc71a8dc_7_5"/>
            <p:cNvSpPr/>
            <p:nvPr/>
          </p:nvSpPr>
          <p:spPr>
            <a:xfrm>
              <a:off x="6509480" y="3144350"/>
              <a:ext cx="13405" cy="8540"/>
            </a:xfrm>
            <a:custGeom>
              <a:rect b="b" l="l" r="r" t="t"/>
              <a:pathLst>
                <a:path extrusionOk="0" h="495" w="777">
                  <a:moveTo>
                    <a:pt x="270" y="0"/>
                  </a:moveTo>
                  <a:cubicBezTo>
                    <a:pt x="163" y="0"/>
                    <a:pt x="74" y="39"/>
                    <a:pt x="46" y="96"/>
                  </a:cubicBezTo>
                  <a:cubicBezTo>
                    <a:pt x="0" y="210"/>
                    <a:pt x="114" y="370"/>
                    <a:pt x="320" y="438"/>
                  </a:cubicBezTo>
                  <a:cubicBezTo>
                    <a:pt x="396" y="476"/>
                    <a:pt x="472" y="495"/>
                    <a:pt x="538" y="495"/>
                  </a:cubicBezTo>
                  <a:cubicBezTo>
                    <a:pt x="631" y="495"/>
                    <a:pt x="704" y="459"/>
                    <a:pt x="731" y="393"/>
                  </a:cubicBezTo>
                  <a:cubicBezTo>
                    <a:pt x="776" y="278"/>
                    <a:pt x="662" y="119"/>
                    <a:pt x="479" y="50"/>
                  </a:cubicBezTo>
                  <a:cubicBezTo>
                    <a:pt x="410" y="15"/>
                    <a:pt x="337" y="0"/>
                    <a:pt x="270" y="0"/>
                  </a:cubicBez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g131cc71a8dc_7_5"/>
            <p:cNvSpPr/>
            <p:nvPr/>
          </p:nvSpPr>
          <p:spPr>
            <a:xfrm>
              <a:off x="6545313" y="3088901"/>
              <a:ext cx="79172" cy="27966"/>
            </a:xfrm>
            <a:custGeom>
              <a:rect b="b" l="l" r="r" t="t"/>
              <a:pathLst>
                <a:path extrusionOk="0" h="1621" w="4589">
                  <a:moveTo>
                    <a:pt x="1895" y="0"/>
                  </a:moveTo>
                  <a:lnTo>
                    <a:pt x="0" y="1050"/>
                  </a:lnTo>
                  <a:lnTo>
                    <a:pt x="4588" y="1621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g131cc71a8dc_7_5"/>
            <p:cNvSpPr/>
            <p:nvPr/>
          </p:nvSpPr>
          <p:spPr>
            <a:xfrm>
              <a:off x="6515777" y="3114089"/>
              <a:ext cx="97666" cy="18926"/>
            </a:xfrm>
            <a:custGeom>
              <a:rect b="b" l="l" r="r" t="t"/>
              <a:pathLst>
                <a:path extrusionOk="0" h="1097" w="5661">
                  <a:moveTo>
                    <a:pt x="982" y="1"/>
                  </a:moveTo>
                  <a:lnTo>
                    <a:pt x="0" y="549"/>
                  </a:lnTo>
                  <a:lnTo>
                    <a:pt x="4725" y="1097"/>
                  </a:lnTo>
                  <a:lnTo>
                    <a:pt x="5661" y="549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g131cc71a8dc_7_5"/>
            <p:cNvSpPr/>
            <p:nvPr/>
          </p:nvSpPr>
          <p:spPr>
            <a:xfrm>
              <a:off x="6515777" y="3139692"/>
              <a:ext cx="57899" cy="20893"/>
            </a:xfrm>
            <a:custGeom>
              <a:rect b="b" l="l" r="r" t="t"/>
              <a:pathLst>
                <a:path extrusionOk="0" h="1211" w="3356">
                  <a:moveTo>
                    <a:pt x="0" y="1"/>
                  </a:moveTo>
                  <a:lnTo>
                    <a:pt x="2009" y="1210"/>
                  </a:lnTo>
                  <a:lnTo>
                    <a:pt x="3356" y="4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g131cc71a8dc_7_5"/>
            <p:cNvSpPr/>
            <p:nvPr/>
          </p:nvSpPr>
          <p:spPr>
            <a:xfrm>
              <a:off x="6477183" y="3575628"/>
              <a:ext cx="152805" cy="89006"/>
            </a:xfrm>
            <a:custGeom>
              <a:rect b="b" l="l" r="r" t="t"/>
              <a:pathLst>
                <a:path extrusionOk="0" h="5159" w="8857">
                  <a:moveTo>
                    <a:pt x="3310" y="0"/>
                  </a:moveTo>
                  <a:lnTo>
                    <a:pt x="0" y="1963"/>
                  </a:lnTo>
                  <a:lnTo>
                    <a:pt x="5410" y="5159"/>
                  </a:lnTo>
                  <a:lnTo>
                    <a:pt x="8857" y="3082"/>
                  </a:lnTo>
                  <a:lnTo>
                    <a:pt x="3310" y="0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g131cc71a8dc_7_5"/>
            <p:cNvSpPr/>
            <p:nvPr/>
          </p:nvSpPr>
          <p:spPr>
            <a:xfrm>
              <a:off x="6477183" y="3609495"/>
              <a:ext cx="93353" cy="59866"/>
            </a:xfrm>
            <a:custGeom>
              <a:rect b="b" l="l" r="r" t="t"/>
              <a:pathLst>
                <a:path extrusionOk="0" h="3470" w="5411">
                  <a:moveTo>
                    <a:pt x="0" y="0"/>
                  </a:moveTo>
                  <a:lnTo>
                    <a:pt x="0" y="320"/>
                  </a:lnTo>
                  <a:lnTo>
                    <a:pt x="5410" y="3470"/>
                  </a:lnTo>
                  <a:lnTo>
                    <a:pt x="5410" y="3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g131cc71a8dc_7_5"/>
            <p:cNvSpPr/>
            <p:nvPr/>
          </p:nvSpPr>
          <p:spPr>
            <a:xfrm>
              <a:off x="6570519" y="3628783"/>
              <a:ext cx="59469" cy="40578"/>
            </a:xfrm>
            <a:custGeom>
              <a:rect b="b" l="l" r="r" t="t"/>
              <a:pathLst>
                <a:path extrusionOk="0" h="2352" w="3447">
                  <a:moveTo>
                    <a:pt x="3447" y="1"/>
                  </a:moveTo>
                  <a:lnTo>
                    <a:pt x="0" y="2078"/>
                  </a:lnTo>
                  <a:lnTo>
                    <a:pt x="0" y="2352"/>
                  </a:lnTo>
                  <a:lnTo>
                    <a:pt x="3447" y="274"/>
                  </a:lnTo>
                  <a:lnTo>
                    <a:pt x="3447" y="1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g131cc71a8dc_7_5"/>
            <p:cNvSpPr/>
            <p:nvPr/>
          </p:nvSpPr>
          <p:spPr>
            <a:xfrm>
              <a:off x="6488208" y="3581132"/>
              <a:ext cx="122493" cy="72081"/>
            </a:xfrm>
            <a:custGeom>
              <a:rect b="b" l="l" r="r" t="t"/>
              <a:pathLst>
                <a:path extrusionOk="0" h="4178" w="7100">
                  <a:moveTo>
                    <a:pt x="2694" y="1"/>
                  </a:moveTo>
                  <a:lnTo>
                    <a:pt x="1" y="1644"/>
                  </a:lnTo>
                  <a:lnTo>
                    <a:pt x="4292" y="4178"/>
                  </a:lnTo>
                  <a:lnTo>
                    <a:pt x="7099" y="2466"/>
                  </a:lnTo>
                  <a:lnTo>
                    <a:pt x="2694" y="1"/>
                  </a:lnTo>
                  <a:close/>
                </a:path>
              </a:pathLst>
            </a:custGeom>
            <a:solidFill>
              <a:srgbClr val="B3B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g131cc71a8dc_7_5"/>
            <p:cNvSpPr/>
            <p:nvPr/>
          </p:nvSpPr>
          <p:spPr>
            <a:xfrm>
              <a:off x="6589411" y="3636874"/>
              <a:ext cx="13405" cy="8540"/>
            </a:xfrm>
            <a:custGeom>
              <a:rect b="b" l="l" r="r" t="t"/>
              <a:pathLst>
                <a:path extrusionOk="0" h="495" w="777">
                  <a:moveTo>
                    <a:pt x="539" y="0"/>
                  </a:moveTo>
                  <a:cubicBezTo>
                    <a:pt x="473" y="0"/>
                    <a:pt x="396" y="18"/>
                    <a:pt x="320" y="57"/>
                  </a:cubicBezTo>
                  <a:cubicBezTo>
                    <a:pt x="115" y="125"/>
                    <a:pt x="1" y="285"/>
                    <a:pt x="46" y="399"/>
                  </a:cubicBezTo>
                  <a:cubicBezTo>
                    <a:pt x="75" y="455"/>
                    <a:pt x="164" y="494"/>
                    <a:pt x="271" y="494"/>
                  </a:cubicBezTo>
                  <a:cubicBezTo>
                    <a:pt x="337" y="494"/>
                    <a:pt x="410" y="479"/>
                    <a:pt x="480" y="445"/>
                  </a:cubicBezTo>
                  <a:cubicBezTo>
                    <a:pt x="663" y="376"/>
                    <a:pt x="777" y="216"/>
                    <a:pt x="731" y="102"/>
                  </a:cubicBezTo>
                  <a:cubicBezTo>
                    <a:pt x="704" y="36"/>
                    <a:pt x="631" y="0"/>
                    <a:pt x="539" y="0"/>
                  </a:cubicBez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g131cc71a8dc_7_5"/>
            <p:cNvSpPr/>
            <p:nvPr/>
          </p:nvSpPr>
          <p:spPr>
            <a:xfrm>
              <a:off x="6488208" y="3581132"/>
              <a:ext cx="79172" cy="28380"/>
            </a:xfrm>
            <a:custGeom>
              <a:rect b="b" l="l" r="r" t="t"/>
              <a:pathLst>
                <a:path extrusionOk="0" h="1645" w="4589">
                  <a:moveTo>
                    <a:pt x="2694" y="1"/>
                  </a:moveTo>
                  <a:lnTo>
                    <a:pt x="1" y="1644"/>
                  </a:lnTo>
                  <a:lnTo>
                    <a:pt x="1" y="1644"/>
                  </a:lnTo>
                  <a:lnTo>
                    <a:pt x="4588" y="1074"/>
                  </a:lnTo>
                  <a:lnTo>
                    <a:pt x="26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6" name="Google Shape;2676;g131cc71a8dc_7_5"/>
            <p:cNvSpPr/>
            <p:nvPr/>
          </p:nvSpPr>
          <p:spPr>
            <a:xfrm>
              <a:off x="6499232" y="3606734"/>
              <a:ext cx="97684" cy="18529"/>
            </a:xfrm>
            <a:custGeom>
              <a:rect b="b" l="l" r="r" t="t"/>
              <a:pathLst>
                <a:path extrusionOk="0" h="1074" w="5662">
                  <a:moveTo>
                    <a:pt x="4680" y="0"/>
                  </a:moveTo>
                  <a:lnTo>
                    <a:pt x="1" y="525"/>
                  </a:lnTo>
                  <a:lnTo>
                    <a:pt x="936" y="1073"/>
                  </a:lnTo>
                  <a:lnTo>
                    <a:pt x="5661" y="548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g131cc71a8dc_7_5"/>
            <p:cNvSpPr/>
            <p:nvPr/>
          </p:nvSpPr>
          <p:spPr>
            <a:xfrm>
              <a:off x="6538619" y="3632337"/>
              <a:ext cx="58296" cy="20876"/>
            </a:xfrm>
            <a:custGeom>
              <a:rect b="b" l="l" r="r" t="t"/>
              <a:pathLst>
                <a:path extrusionOk="0" h="1210" w="3379">
                  <a:moveTo>
                    <a:pt x="3378" y="0"/>
                  </a:moveTo>
                  <a:lnTo>
                    <a:pt x="0" y="411"/>
                  </a:lnTo>
                  <a:lnTo>
                    <a:pt x="1370" y="1210"/>
                  </a:lnTo>
                  <a:lnTo>
                    <a:pt x="33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g131cc71a8dc_7_5"/>
            <p:cNvSpPr/>
            <p:nvPr/>
          </p:nvSpPr>
          <p:spPr>
            <a:xfrm>
              <a:off x="6144814" y="2951070"/>
              <a:ext cx="330420" cy="191399"/>
            </a:xfrm>
            <a:custGeom>
              <a:rect b="b" l="l" r="r" t="t"/>
              <a:pathLst>
                <a:path extrusionOk="0" h="11094" w="19152">
                  <a:moveTo>
                    <a:pt x="11939" y="0"/>
                  </a:moveTo>
                  <a:lnTo>
                    <a:pt x="1" y="6802"/>
                  </a:lnTo>
                  <a:lnTo>
                    <a:pt x="7259" y="11093"/>
                  </a:lnTo>
                  <a:lnTo>
                    <a:pt x="19151" y="4040"/>
                  </a:lnTo>
                  <a:lnTo>
                    <a:pt x="11939" y="0"/>
                  </a:ln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g131cc71a8dc_7_5"/>
            <p:cNvSpPr/>
            <p:nvPr/>
          </p:nvSpPr>
          <p:spPr>
            <a:xfrm>
              <a:off x="6270050" y="3020770"/>
              <a:ext cx="205184" cy="127996"/>
            </a:xfrm>
            <a:custGeom>
              <a:rect b="b" l="l" r="r" t="t"/>
              <a:pathLst>
                <a:path extrusionOk="0" h="7419" w="11893">
                  <a:moveTo>
                    <a:pt x="11892" y="0"/>
                  </a:moveTo>
                  <a:lnTo>
                    <a:pt x="0" y="7053"/>
                  </a:lnTo>
                  <a:lnTo>
                    <a:pt x="0" y="7419"/>
                  </a:lnTo>
                  <a:lnTo>
                    <a:pt x="11892" y="366"/>
                  </a:lnTo>
                  <a:lnTo>
                    <a:pt x="11892" y="0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g131cc71a8dc_7_5"/>
            <p:cNvSpPr/>
            <p:nvPr/>
          </p:nvSpPr>
          <p:spPr>
            <a:xfrm>
              <a:off x="6144814" y="3068422"/>
              <a:ext cx="125253" cy="80345"/>
            </a:xfrm>
            <a:custGeom>
              <a:rect b="b" l="l" r="r" t="t"/>
              <a:pathLst>
                <a:path extrusionOk="0" h="4657" w="7260">
                  <a:moveTo>
                    <a:pt x="1" y="0"/>
                  </a:moveTo>
                  <a:lnTo>
                    <a:pt x="1" y="365"/>
                  </a:lnTo>
                  <a:lnTo>
                    <a:pt x="7259" y="4657"/>
                  </a:lnTo>
                  <a:lnTo>
                    <a:pt x="7259" y="42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g131cc71a8dc_7_5"/>
            <p:cNvSpPr/>
            <p:nvPr/>
          </p:nvSpPr>
          <p:spPr>
            <a:xfrm>
              <a:off x="6170813" y="2966028"/>
              <a:ext cx="278421" cy="161483"/>
            </a:xfrm>
            <a:custGeom>
              <a:rect b="b" l="l" r="r" t="t"/>
              <a:pathLst>
                <a:path extrusionOk="0" h="9360" w="16138">
                  <a:moveTo>
                    <a:pt x="10066" y="1"/>
                  </a:moveTo>
                  <a:lnTo>
                    <a:pt x="0" y="5753"/>
                  </a:lnTo>
                  <a:lnTo>
                    <a:pt x="6118" y="9359"/>
                  </a:lnTo>
                  <a:lnTo>
                    <a:pt x="16138" y="3424"/>
                  </a:lnTo>
                  <a:lnTo>
                    <a:pt x="10066" y="1"/>
                  </a:ln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g131cc71a8dc_7_5"/>
            <p:cNvSpPr/>
            <p:nvPr/>
          </p:nvSpPr>
          <p:spPr>
            <a:xfrm>
              <a:off x="6393302" y="2983315"/>
              <a:ext cx="20496" cy="13026"/>
            </a:xfrm>
            <a:custGeom>
              <a:rect b="b" l="l" r="r" t="t"/>
              <a:pathLst>
                <a:path extrusionOk="0" h="755" w="1188">
                  <a:moveTo>
                    <a:pt x="274" y="0"/>
                  </a:moveTo>
                  <a:cubicBezTo>
                    <a:pt x="181" y="0"/>
                    <a:pt x="107" y="24"/>
                    <a:pt x="69" y="71"/>
                  </a:cubicBezTo>
                  <a:cubicBezTo>
                    <a:pt x="1" y="208"/>
                    <a:pt x="160" y="459"/>
                    <a:pt x="457" y="619"/>
                  </a:cubicBezTo>
                  <a:cubicBezTo>
                    <a:pt x="610" y="708"/>
                    <a:pt x="770" y="755"/>
                    <a:pt x="893" y="755"/>
                  </a:cubicBezTo>
                  <a:cubicBezTo>
                    <a:pt x="991" y="755"/>
                    <a:pt x="1066" y="726"/>
                    <a:pt x="1096" y="665"/>
                  </a:cubicBezTo>
                  <a:cubicBezTo>
                    <a:pt x="1188" y="528"/>
                    <a:pt x="1005" y="300"/>
                    <a:pt x="731" y="140"/>
                  </a:cubicBezTo>
                  <a:cubicBezTo>
                    <a:pt x="571" y="47"/>
                    <a:pt x="404" y="0"/>
                    <a:pt x="274" y="0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g131cc71a8dc_7_5"/>
            <p:cNvSpPr/>
            <p:nvPr/>
          </p:nvSpPr>
          <p:spPr>
            <a:xfrm>
              <a:off x="6276347" y="2966028"/>
              <a:ext cx="172887" cy="161483"/>
            </a:xfrm>
            <a:custGeom>
              <a:rect b="b" l="l" r="r" t="t"/>
              <a:pathLst>
                <a:path extrusionOk="0" h="9360" w="10021">
                  <a:moveTo>
                    <a:pt x="3949" y="1"/>
                  </a:moveTo>
                  <a:lnTo>
                    <a:pt x="1" y="9359"/>
                  </a:lnTo>
                  <a:lnTo>
                    <a:pt x="10021" y="3424"/>
                  </a:lnTo>
                  <a:lnTo>
                    <a:pt x="3949" y="1"/>
                  </a:lnTo>
                  <a:close/>
                </a:path>
              </a:pathLst>
            </a:custGeom>
            <a:solidFill>
              <a:srgbClr val="EAE0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g131cc71a8dc_7_5"/>
            <p:cNvSpPr/>
            <p:nvPr/>
          </p:nvSpPr>
          <p:spPr>
            <a:xfrm>
              <a:off x="6900111" y="2642975"/>
              <a:ext cx="146905" cy="79914"/>
            </a:xfrm>
            <a:custGeom>
              <a:rect b="b" l="l" r="r" t="t"/>
              <a:pathLst>
                <a:path extrusionOk="0" h="4632" w="8515">
                  <a:moveTo>
                    <a:pt x="4290" y="0"/>
                  </a:moveTo>
                  <a:cubicBezTo>
                    <a:pt x="3676" y="0"/>
                    <a:pt x="3063" y="103"/>
                    <a:pt x="2512" y="306"/>
                  </a:cubicBezTo>
                  <a:lnTo>
                    <a:pt x="2443" y="329"/>
                  </a:lnTo>
                  <a:cubicBezTo>
                    <a:pt x="1" y="1196"/>
                    <a:pt x="1" y="3433"/>
                    <a:pt x="2397" y="4323"/>
                  </a:cubicBezTo>
                  <a:cubicBezTo>
                    <a:pt x="2957" y="4528"/>
                    <a:pt x="3584" y="4631"/>
                    <a:pt x="4212" y="4631"/>
                  </a:cubicBezTo>
                  <a:cubicBezTo>
                    <a:pt x="4840" y="4631"/>
                    <a:pt x="5467" y="4528"/>
                    <a:pt x="6027" y="4323"/>
                  </a:cubicBezTo>
                  <a:lnTo>
                    <a:pt x="6118" y="4277"/>
                  </a:lnTo>
                  <a:cubicBezTo>
                    <a:pt x="8492" y="3410"/>
                    <a:pt x="8515" y="1196"/>
                    <a:pt x="6118" y="329"/>
                  </a:cubicBezTo>
                  <a:cubicBezTo>
                    <a:pt x="5551" y="109"/>
                    <a:pt x="4920" y="0"/>
                    <a:pt x="4290" y="0"/>
                  </a:cubicBezTo>
                  <a:close/>
                </a:path>
              </a:pathLst>
            </a:custGeom>
            <a:solidFill>
              <a:srgbClr val="CCDE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g131cc71a8dc_7_5"/>
            <p:cNvSpPr/>
            <p:nvPr/>
          </p:nvSpPr>
          <p:spPr>
            <a:xfrm>
              <a:off x="6927284" y="2689988"/>
              <a:ext cx="90593" cy="23636"/>
            </a:xfrm>
            <a:custGeom>
              <a:rect b="b" l="l" r="r" t="t"/>
              <a:pathLst>
                <a:path extrusionOk="0" h="1370" w="5251">
                  <a:moveTo>
                    <a:pt x="1" y="0"/>
                  </a:moveTo>
                  <a:cubicBezTo>
                    <a:pt x="161" y="480"/>
                    <a:pt x="594" y="845"/>
                    <a:pt x="1051" y="1050"/>
                  </a:cubicBezTo>
                  <a:cubicBezTo>
                    <a:pt x="1530" y="1256"/>
                    <a:pt x="2032" y="1370"/>
                    <a:pt x="2557" y="1370"/>
                  </a:cubicBezTo>
                  <a:cubicBezTo>
                    <a:pt x="3059" y="1370"/>
                    <a:pt x="3584" y="1301"/>
                    <a:pt x="4064" y="1119"/>
                  </a:cubicBezTo>
                  <a:cubicBezTo>
                    <a:pt x="4543" y="936"/>
                    <a:pt x="4999" y="639"/>
                    <a:pt x="5251" y="183"/>
                  </a:cubicBezTo>
                  <a:lnTo>
                    <a:pt x="5251" y="183"/>
                  </a:lnTo>
                  <a:cubicBezTo>
                    <a:pt x="4977" y="616"/>
                    <a:pt x="4520" y="890"/>
                    <a:pt x="4041" y="1050"/>
                  </a:cubicBezTo>
                  <a:cubicBezTo>
                    <a:pt x="3561" y="1233"/>
                    <a:pt x="3059" y="1301"/>
                    <a:pt x="2557" y="1301"/>
                  </a:cubicBezTo>
                  <a:cubicBezTo>
                    <a:pt x="2055" y="1278"/>
                    <a:pt x="1553" y="1187"/>
                    <a:pt x="1074" y="982"/>
                  </a:cubicBezTo>
                  <a:cubicBezTo>
                    <a:pt x="640" y="776"/>
                    <a:pt x="183" y="480"/>
                    <a:pt x="1" y="0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g131cc71a8dc_7_5"/>
            <p:cNvSpPr/>
            <p:nvPr/>
          </p:nvSpPr>
          <p:spPr>
            <a:xfrm>
              <a:off x="6931234" y="2652102"/>
              <a:ext cx="87832" cy="22152"/>
            </a:xfrm>
            <a:custGeom>
              <a:rect b="b" l="l" r="r" t="t"/>
              <a:pathLst>
                <a:path extrusionOk="0" h="1284" w="5091">
                  <a:moveTo>
                    <a:pt x="2445" y="1"/>
                  </a:moveTo>
                  <a:cubicBezTo>
                    <a:pt x="2026" y="1"/>
                    <a:pt x="1609" y="71"/>
                    <a:pt x="1210" y="210"/>
                  </a:cubicBezTo>
                  <a:cubicBezTo>
                    <a:pt x="753" y="370"/>
                    <a:pt x="297" y="598"/>
                    <a:pt x="0" y="986"/>
                  </a:cubicBezTo>
                  <a:cubicBezTo>
                    <a:pt x="320" y="621"/>
                    <a:pt x="776" y="416"/>
                    <a:pt x="1233" y="279"/>
                  </a:cubicBezTo>
                  <a:cubicBezTo>
                    <a:pt x="1598" y="144"/>
                    <a:pt x="2011" y="91"/>
                    <a:pt x="2405" y="91"/>
                  </a:cubicBezTo>
                  <a:cubicBezTo>
                    <a:pt x="2479" y="91"/>
                    <a:pt x="2553" y="93"/>
                    <a:pt x="2625" y="96"/>
                  </a:cubicBezTo>
                  <a:cubicBezTo>
                    <a:pt x="3104" y="96"/>
                    <a:pt x="3584" y="188"/>
                    <a:pt x="4017" y="370"/>
                  </a:cubicBezTo>
                  <a:cubicBezTo>
                    <a:pt x="4451" y="576"/>
                    <a:pt x="4885" y="849"/>
                    <a:pt x="5090" y="1283"/>
                  </a:cubicBezTo>
                  <a:cubicBezTo>
                    <a:pt x="4907" y="827"/>
                    <a:pt x="4497" y="530"/>
                    <a:pt x="4040" y="325"/>
                  </a:cubicBezTo>
                  <a:cubicBezTo>
                    <a:pt x="3606" y="119"/>
                    <a:pt x="3127" y="28"/>
                    <a:pt x="2625" y="5"/>
                  </a:cubicBezTo>
                  <a:cubicBezTo>
                    <a:pt x="2565" y="2"/>
                    <a:pt x="2505" y="1"/>
                    <a:pt x="2445" y="1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g131cc71a8dc_7_5"/>
            <p:cNvSpPr/>
            <p:nvPr/>
          </p:nvSpPr>
          <p:spPr>
            <a:xfrm>
              <a:off x="6940672" y="2649031"/>
              <a:ext cx="65387" cy="50119"/>
            </a:xfrm>
            <a:custGeom>
              <a:rect b="b" l="l" r="r" t="t"/>
              <a:pathLst>
                <a:path extrusionOk="0" h="2905" w="3790">
                  <a:moveTo>
                    <a:pt x="1" y="0"/>
                  </a:moveTo>
                  <a:lnTo>
                    <a:pt x="412" y="2077"/>
                  </a:lnTo>
                  <a:lnTo>
                    <a:pt x="412" y="2100"/>
                  </a:lnTo>
                  <a:cubicBezTo>
                    <a:pt x="480" y="2374"/>
                    <a:pt x="708" y="2625"/>
                    <a:pt x="1142" y="2785"/>
                  </a:cubicBezTo>
                  <a:cubicBezTo>
                    <a:pt x="1370" y="2865"/>
                    <a:pt x="1627" y="2905"/>
                    <a:pt x="1884" y="2905"/>
                  </a:cubicBezTo>
                  <a:cubicBezTo>
                    <a:pt x="2141" y="2905"/>
                    <a:pt x="2397" y="2865"/>
                    <a:pt x="2626" y="2785"/>
                  </a:cubicBezTo>
                  <a:lnTo>
                    <a:pt x="2671" y="2762"/>
                  </a:lnTo>
                  <a:cubicBezTo>
                    <a:pt x="3105" y="2602"/>
                    <a:pt x="3333" y="2351"/>
                    <a:pt x="3379" y="2077"/>
                  </a:cubicBezTo>
                  <a:lnTo>
                    <a:pt x="3402" y="2077"/>
                  </a:lnTo>
                  <a:lnTo>
                    <a:pt x="3790" y="1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g131cc71a8dc_7_5"/>
            <p:cNvSpPr/>
            <p:nvPr/>
          </p:nvSpPr>
          <p:spPr>
            <a:xfrm>
              <a:off x="6935565" y="2628656"/>
              <a:ext cx="76015" cy="41164"/>
            </a:xfrm>
            <a:custGeom>
              <a:rect b="b" l="l" r="r" t="t"/>
              <a:pathLst>
                <a:path extrusionOk="0" h="2386" w="4406">
                  <a:moveTo>
                    <a:pt x="2228" y="0"/>
                  </a:moveTo>
                  <a:cubicBezTo>
                    <a:pt x="1906" y="0"/>
                    <a:pt x="1586" y="51"/>
                    <a:pt x="1301" y="154"/>
                  </a:cubicBezTo>
                  <a:lnTo>
                    <a:pt x="1255" y="154"/>
                  </a:lnTo>
                  <a:cubicBezTo>
                    <a:pt x="0" y="611"/>
                    <a:pt x="0" y="1752"/>
                    <a:pt x="1233" y="2231"/>
                  </a:cubicBezTo>
                  <a:cubicBezTo>
                    <a:pt x="1529" y="2334"/>
                    <a:pt x="1855" y="2385"/>
                    <a:pt x="2180" y="2385"/>
                  </a:cubicBezTo>
                  <a:cubicBezTo>
                    <a:pt x="2505" y="2385"/>
                    <a:pt x="2830" y="2334"/>
                    <a:pt x="3127" y="2231"/>
                  </a:cubicBezTo>
                  <a:lnTo>
                    <a:pt x="3150" y="2208"/>
                  </a:lnTo>
                  <a:cubicBezTo>
                    <a:pt x="4405" y="1752"/>
                    <a:pt x="4405" y="611"/>
                    <a:pt x="3173" y="154"/>
                  </a:cubicBezTo>
                  <a:cubicBezTo>
                    <a:pt x="2876" y="51"/>
                    <a:pt x="2551" y="0"/>
                    <a:pt x="2228" y="0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g131cc71a8dc_7_5"/>
            <p:cNvSpPr/>
            <p:nvPr/>
          </p:nvSpPr>
          <p:spPr>
            <a:xfrm>
              <a:off x="6937532" y="2629777"/>
              <a:ext cx="71684" cy="37783"/>
            </a:xfrm>
            <a:custGeom>
              <a:rect b="b" l="l" r="r" t="t"/>
              <a:pathLst>
                <a:path extrusionOk="0" h="2190" w="4155">
                  <a:moveTo>
                    <a:pt x="2085" y="1"/>
                  </a:moveTo>
                  <a:cubicBezTo>
                    <a:pt x="1791" y="1"/>
                    <a:pt x="1499" y="46"/>
                    <a:pt x="1233" y="135"/>
                  </a:cubicBezTo>
                  <a:lnTo>
                    <a:pt x="1187" y="158"/>
                  </a:lnTo>
                  <a:cubicBezTo>
                    <a:pt x="23" y="569"/>
                    <a:pt x="0" y="1619"/>
                    <a:pt x="1187" y="2052"/>
                  </a:cubicBezTo>
                  <a:cubicBezTo>
                    <a:pt x="1461" y="2143"/>
                    <a:pt x="1763" y="2189"/>
                    <a:pt x="2066" y="2189"/>
                  </a:cubicBezTo>
                  <a:cubicBezTo>
                    <a:pt x="2368" y="2189"/>
                    <a:pt x="2671" y="2143"/>
                    <a:pt x="2945" y="2052"/>
                  </a:cubicBezTo>
                  <a:lnTo>
                    <a:pt x="2990" y="2029"/>
                  </a:lnTo>
                  <a:cubicBezTo>
                    <a:pt x="4154" y="1619"/>
                    <a:pt x="4154" y="569"/>
                    <a:pt x="2990" y="158"/>
                  </a:cubicBezTo>
                  <a:cubicBezTo>
                    <a:pt x="2708" y="52"/>
                    <a:pt x="2396" y="1"/>
                    <a:pt x="2085" y="1"/>
                  </a:cubicBezTo>
                  <a:close/>
                </a:path>
              </a:pathLst>
            </a:custGeom>
            <a:solidFill>
              <a:srgbClr val="DBD2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g131cc71a8dc_7_5"/>
            <p:cNvSpPr/>
            <p:nvPr/>
          </p:nvSpPr>
          <p:spPr>
            <a:xfrm>
              <a:off x="6943432" y="2638006"/>
              <a:ext cx="59883" cy="29554"/>
            </a:xfrm>
            <a:custGeom>
              <a:rect b="b" l="l" r="r" t="t"/>
              <a:pathLst>
                <a:path extrusionOk="0" h="1713" w="3471">
                  <a:moveTo>
                    <a:pt x="1770" y="0"/>
                  </a:moveTo>
                  <a:cubicBezTo>
                    <a:pt x="1467" y="0"/>
                    <a:pt x="1165" y="46"/>
                    <a:pt x="891" y="137"/>
                  </a:cubicBezTo>
                  <a:lnTo>
                    <a:pt x="845" y="160"/>
                  </a:lnTo>
                  <a:cubicBezTo>
                    <a:pt x="389" y="320"/>
                    <a:pt x="115" y="571"/>
                    <a:pt x="1" y="868"/>
                  </a:cubicBezTo>
                  <a:cubicBezTo>
                    <a:pt x="115" y="1142"/>
                    <a:pt x="389" y="1415"/>
                    <a:pt x="845" y="1575"/>
                  </a:cubicBezTo>
                  <a:cubicBezTo>
                    <a:pt x="1119" y="1666"/>
                    <a:pt x="1421" y="1712"/>
                    <a:pt x="1724" y="1712"/>
                  </a:cubicBezTo>
                  <a:cubicBezTo>
                    <a:pt x="2026" y="1712"/>
                    <a:pt x="2329" y="1666"/>
                    <a:pt x="2603" y="1575"/>
                  </a:cubicBezTo>
                  <a:lnTo>
                    <a:pt x="2648" y="1552"/>
                  </a:lnTo>
                  <a:cubicBezTo>
                    <a:pt x="3105" y="1393"/>
                    <a:pt x="3379" y="1119"/>
                    <a:pt x="3470" y="845"/>
                  </a:cubicBezTo>
                  <a:cubicBezTo>
                    <a:pt x="3379" y="571"/>
                    <a:pt x="3105" y="297"/>
                    <a:pt x="2648" y="137"/>
                  </a:cubicBezTo>
                  <a:cubicBezTo>
                    <a:pt x="2374" y="46"/>
                    <a:pt x="2072" y="0"/>
                    <a:pt x="1770" y="0"/>
                  </a:cubicBezTo>
                  <a:close/>
                </a:path>
              </a:pathLst>
            </a:custGeom>
            <a:solidFill>
              <a:srgbClr val="6B4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g131cc71a8dc_7_5"/>
            <p:cNvSpPr/>
            <p:nvPr/>
          </p:nvSpPr>
          <p:spPr>
            <a:xfrm>
              <a:off x="6995811" y="2657571"/>
              <a:ext cx="23256" cy="29277"/>
            </a:xfrm>
            <a:custGeom>
              <a:rect b="b" l="l" r="r" t="t"/>
              <a:pathLst>
                <a:path extrusionOk="0" h="1697" w="1348">
                  <a:moveTo>
                    <a:pt x="878" y="1"/>
                  </a:moveTo>
                  <a:cubicBezTo>
                    <a:pt x="420" y="1"/>
                    <a:pt x="178" y="413"/>
                    <a:pt x="114" y="647"/>
                  </a:cubicBezTo>
                  <a:cubicBezTo>
                    <a:pt x="92" y="692"/>
                    <a:pt x="114" y="738"/>
                    <a:pt x="160" y="761"/>
                  </a:cubicBezTo>
                  <a:cubicBezTo>
                    <a:pt x="206" y="761"/>
                    <a:pt x="251" y="738"/>
                    <a:pt x="274" y="692"/>
                  </a:cubicBezTo>
                  <a:cubicBezTo>
                    <a:pt x="274" y="671"/>
                    <a:pt x="437" y="162"/>
                    <a:pt x="877" y="162"/>
                  </a:cubicBezTo>
                  <a:cubicBezTo>
                    <a:pt x="903" y="162"/>
                    <a:pt x="931" y="163"/>
                    <a:pt x="959" y="167"/>
                  </a:cubicBezTo>
                  <a:cubicBezTo>
                    <a:pt x="1142" y="190"/>
                    <a:pt x="1164" y="373"/>
                    <a:pt x="1164" y="487"/>
                  </a:cubicBezTo>
                  <a:cubicBezTo>
                    <a:pt x="1142" y="898"/>
                    <a:pt x="708" y="1491"/>
                    <a:pt x="69" y="1514"/>
                  </a:cubicBezTo>
                  <a:cubicBezTo>
                    <a:pt x="23" y="1514"/>
                    <a:pt x="0" y="1560"/>
                    <a:pt x="0" y="1605"/>
                  </a:cubicBezTo>
                  <a:cubicBezTo>
                    <a:pt x="0" y="1651"/>
                    <a:pt x="23" y="1697"/>
                    <a:pt x="69" y="1697"/>
                  </a:cubicBezTo>
                  <a:lnTo>
                    <a:pt x="92" y="1697"/>
                  </a:lnTo>
                  <a:cubicBezTo>
                    <a:pt x="845" y="1674"/>
                    <a:pt x="1301" y="966"/>
                    <a:pt x="1324" y="487"/>
                  </a:cubicBezTo>
                  <a:cubicBezTo>
                    <a:pt x="1347" y="213"/>
                    <a:pt x="1210" y="30"/>
                    <a:pt x="982" y="8"/>
                  </a:cubicBezTo>
                  <a:cubicBezTo>
                    <a:pt x="946" y="3"/>
                    <a:pt x="911" y="1"/>
                    <a:pt x="878" y="1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g131cc71a8dc_7_5"/>
            <p:cNvSpPr/>
            <p:nvPr/>
          </p:nvSpPr>
          <p:spPr>
            <a:xfrm>
              <a:off x="6509859" y="2970359"/>
              <a:ext cx="146905" cy="79758"/>
            </a:xfrm>
            <a:custGeom>
              <a:rect b="b" l="l" r="r" t="t"/>
              <a:pathLst>
                <a:path extrusionOk="0" h="4623" w="8515">
                  <a:moveTo>
                    <a:pt x="4280" y="1"/>
                  </a:moveTo>
                  <a:cubicBezTo>
                    <a:pt x="3675" y="1"/>
                    <a:pt x="3067" y="98"/>
                    <a:pt x="2512" y="297"/>
                  </a:cubicBezTo>
                  <a:lnTo>
                    <a:pt x="2443" y="320"/>
                  </a:lnTo>
                  <a:cubicBezTo>
                    <a:pt x="24" y="1210"/>
                    <a:pt x="1" y="3425"/>
                    <a:pt x="2398" y="4315"/>
                  </a:cubicBezTo>
                  <a:cubicBezTo>
                    <a:pt x="2957" y="4520"/>
                    <a:pt x="3584" y="4623"/>
                    <a:pt x="4212" y="4623"/>
                  </a:cubicBezTo>
                  <a:cubicBezTo>
                    <a:pt x="4840" y="4623"/>
                    <a:pt x="5468" y="4520"/>
                    <a:pt x="6027" y="4315"/>
                  </a:cubicBezTo>
                  <a:lnTo>
                    <a:pt x="6118" y="4292"/>
                  </a:lnTo>
                  <a:cubicBezTo>
                    <a:pt x="8515" y="3402"/>
                    <a:pt x="8515" y="1210"/>
                    <a:pt x="6118" y="320"/>
                  </a:cubicBezTo>
                  <a:cubicBezTo>
                    <a:pt x="5555" y="109"/>
                    <a:pt x="4920" y="1"/>
                    <a:pt x="4280" y="1"/>
                  </a:cubicBezTo>
                  <a:close/>
                </a:path>
              </a:pathLst>
            </a:custGeom>
            <a:solidFill>
              <a:srgbClr val="CCDE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g131cc71a8dc_7_5"/>
            <p:cNvSpPr/>
            <p:nvPr/>
          </p:nvSpPr>
          <p:spPr>
            <a:xfrm>
              <a:off x="6537032" y="3017216"/>
              <a:ext cx="90990" cy="24050"/>
            </a:xfrm>
            <a:custGeom>
              <a:rect b="b" l="l" r="r" t="t"/>
              <a:pathLst>
                <a:path extrusionOk="0" h="1394" w="5274">
                  <a:moveTo>
                    <a:pt x="1" y="1"/>
                  </a:moveTo>
                  <a:cubicBezTo>
                    <a:pt x="161" y="503"/>
                    <a:pt x="594" y="845"/>
                    <a:pt x="1074" y="1051"/>
                  </a:cubicBezTo>
                  <a:cubicBezTo>
                    <a:pt x="1530" y="1256"/>
                    <a:pt x="2055" y="1370"/>
                    <a:pt x="2557" y="1393"/>
                  </a:cubicBezTo>
                  <a:cubicBezTo>
                    <a:pt x="3082" y="1393"/>
                    <a:pt x="3584" y="1302"/>
                    <a:pt x="4064" y="1119"/>
                  </a:cubicBezTo>
                  <a:cubicBezTo>
                    <a:pt x="4543" y="937"/>
                    <a:pt x="5022" y="640"/>
                    <a:pt x="5274" y="206"/>
                  </a:cubicBezTo>
                  <a:lnTo>
                    <a:pt x="5274" y="206"/>
                  </a:lnTo>
                  <a:cubicBezTo>
                    <a:pt x="4977" y="640"/>
                    <a:pt x="4520" y="891"/>
                    <a:pt x="4064" y="1074"/>
                  </a:cubicBezTo>
                  <a:cubicBezTo>
                    <a:pt x="3584" y="1234"/>
                    <a:pt x="3059" y="1302"/>
                    <a:pt x="2557" y="1302"/>
                  </a:cubicBezTo>
                  <a:cubicBezTo>
                    <a:pt x="2055" y="1279"/>
                    <a:pt x="1553" y="1188"/>
                    <a:pt x="1096" y="1005"/>
                  </a:cubicBezTo>
                  <a:cubicBezTo>
                    <a:pt x="640" y="800"/>
                    <a:pt x="183" y="480"/>
                    <a:pt x="1" y="1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g131cc71a8dc_7_5"/>
            <p:cNvSpPr/>
            <p:nvPr/>
          </p:nvSpPr>
          <p:spPr>
            <a:xfrm>
              <a:off x="6540983" y="2979416"/>
              <a:ext cx="87832" cy="22066"/>
            </a:xfrm>
            <a:custGeom>
              <a:rect b="b" l="l" r="r" t="t"/>
              <a:pathLst>
                <a:path extrusionOk="0" h="1279" w="5091">
                  <a:moveTo>
                    <a:pt x="2648" y="1"/>
                  </a:moveTo>
                  <a:cubicBezTo>
                    <a:pt x="2146" y="1"/>
                    <a:pt x="1666" y="69"/>
                    <a:pt x="1210" y="229"/>
                  </a:cubicBezTo>
                  <a:cubicBezTo>
                    <a:pt x="753" y="366"/>
                    <a:pt x="297" y="617"/>
                    <a:pt x="0" y="1005"/>
                  </a:cubicBezTo>
                  <a:cubicBezTo>
                    <a:pt x="320" y="640"/>
                    <a:pt x="776" y="412"/>
                    <a:pt x="1233" y="275"/>
                  </a:cubicBezTo>
                  <a:cubicBezTo>
                    <a:pt x="1617" y="140"/>
                    <a:pt x="2017" y="87"/>
                    <a:pt x="2420" y="87"/>
                  </a:cubicBezTo>
                  <a:cubicBezTo>
                    <a:pt x="2496" y="87"/>
                    <a:pt x="2572" y="88"/>
                    <a:pt x="2648" y="92"/>
                  </a:cubicBezTo>
                  <a:cubicBezTo>
                    <a:pt x="3104" y="92"/>
                    <a:pt x="3584" y="183"/>
                    <a:pt x="4040" y="389"/>
                  </a:cubicBezTo>
                  <a:cubicBezTo>
                    <a:pt x="4451" y="571"/>
                    <a:pt x="4885" y="845"/>
                    <a:pt x="5090" y="1279"/>
                  </a:cubicBezTo>
                  <a:cubicBezTo>
                    <a:pt x="4908" y="845"/>
                    <a:pt x="4497" y="526"/>
                    <a:pt x="4063" y="320"/>
                  </a:cubicBezTo>
                  <a:cubicBezTo>
                    <a:pt x="3607" y="138"/>
                    <a:pt x="3127" y="24"/>
                    <a:pt x="2648" y="1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g131cc71a8dc_7_5"/>
            <p:cNvSpPr/>
            <p:nvPr/>
          </p:nvSpPr>
          <p:spPr>
            <a:xfrm>
              <a:off x="6550817" y="2976656"/>
              <a:ext cx="64990" cy="50032"/>
            </a:xfrm>
            <a:custGeom>
              <a:rect b="b" l="l" r="r" t="t"/>
              <a:pathLst>
                <a:path extrusionOk="0" h="2900" w="3767">
                  <a:moveTo>
                    <a:pt x="1" y="1"/>
                  </a:moveTo>
                  <a:lnTo>
                    <a:pt x="389" y="2078"/>
                  </a:lnTo>
                  <a:lnTo>
                    <a:pt x="412" y="2078"/>
                  </a:lnTo>
                  <a:cubicBezTo>
                    <a:pt x="457" y="2352"/>
                    <a:pt x="708" y="2603"/>
                    <a:pt x="1119" y="2763"/>
                  </a:cubicBezTo>
                  <a:cubicBezTo>
                    <a:pt x="1347" y="2854"/>
                    <a:pt x="1604" y="2900"/>
                    <a:pt x="1861" y="2900"/>
                  </a:cubicBezTo>
                  <a:cubicBezTo>
                    <a:pt x="2118" y="2900"/>
                    <a:pt x="2375" y="2854"/>
                    <a:pt x="2603" y="2763"/>
                  </a:cubicBezTo>
                  <a:lnTo>
                    <a:pt x="2648" y="2763"/>
                  </a:lnTo>
                  <a:cubicBezTo>
                    <a:pt x="3082" y="2603"/>
                    <a:pt x="3310" y="2329"/>
                    <a:pt x="3379" y="2055"/>
                  </a:cubicBezTo>
                  <a:lnTo>
                    <a:pt x="3767" y="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g131cc71a8dc_7_5"/>
            <p:cNvSpPr/>
            <p:nvPr/>
          </p:nvSpPr>
          <p:spPr>
            <a:xfrm>
              <a:off x="6545313" y="2955884"/>
              <a:ext cx="76015" cy="41182"/>
            </a:xfrm>
            <a:custGeom>
              <a:rect b="b" l="l" r="r" t="t"/>
              <a:pathLst>
                <a:path extrusionOk="0" h="2387" w="4406">
                  <a:moveTo>
                    <a:pt x="2246" y="1"/>
                  </a:moveTo>
                  <a:cubicBezTo>
                    <a:pt x="1923" y="1"/>
                    <a:pt x="1598" y="52"/>
                    <a:pt x="1301" y="155"/>
                  </a:cubicBezTo>
                  <a:lnTo>
                    <a:pt x="1256" y="178"/>
                  </a:lnTo>
                  <a:cubicBezTo>
                    <a:pt x="0" y="634"/>
                    <a:pt x="0" y="1776"/>
                    <a:pt x="1256" y="2232"/>
                  </a:cubicBezTo>
                  <a:cubicBezTo>
                    <a:pt x="1541" y="2335"/>
                    <a:pt x="1860" y="2386"/>
                    <a:pt x="2183" y="2386"/>
                  </a:cubicBezTo>
                  <a:cubicBezTo>
                    <a:pt x="2505" y="2386"/>
                    <a:pt x="2831" y="2335"/>
                    <a:pt x="3127" y="2232"/>
                  </a:cubicBezTo>
                  <a:lnTo>
                    <a:pt x="3173" y="2209"/>
                  </a:lnTo>
                  <a:cubicBezTo>
                    <a:pt x="4405" y="1753"/>
                    <a:pt x="4405" y="612"/>
                    <a:pt x="3173" y="155"/>
                  </a:cubicBezTo>
                  <a:cubicBezTo>
                    <a:pt x="2888" y="52"/>
                    <a:pt x="2568" y="1"/>
                    <a:pt x="2246" y="1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g131cc71a8dc_7_5"/>
            <p:cNvSpPr/>
            <p:nvPr/>
          </p:nvSpPr>
          <p:spPr>
            <a:xfrm>
              <a:off x="6547677" y="2957022"/>
              <a:ext cx="71287" cy="38076"/>
            </a:xfrm>
            <a:custGeom>
              <a:rect b="b" l="l" r="r" t="t"/>
              <a:pathLst>
                <a:path extrusionOk="0" h="2207" w="4132">
                  <a:moveTo>
                    <a:pt x="2073" y="0"/>
                  </a:moveTo>
                  <a:cubicBezTo>
                    <a:pt x="1780" y="0"/>
                    <a:pt x="1487" y="46"/>
                    <a:pt x="1233" y="135"/>
                  </a:cubicBezTo>
                  <a:lnTo>
                    <a:pt x="1187" y="157"/>
                  </a:lnTo>
                  <a:cubicBezTo>
                    <a:pt x="0" y="568"/>
                    <a:pt x="0" y="1618"/>
                    <a:pt x="1164" y="2052"/>
                  </a:cubicBezTo>
                  <a:cubicBezTo>
                    <a:pt x="1438" y="2155"/>
                    <a:pt x="1746" y="2206"/>
                    <a:pt x="2052" y="2206"/>
                  </a:cubicBezTo>
                  <a:cubicBezTo>
                    <a:pt x="2357" y="2206"/>
                    <a:pt x="2659" y="2155"/>
                    <a:pt x="2922" y="2052"/>
                  </a:cubicBezTo>
                  <a:lnTo>
                    <a:pt x="2967" y="2029"/>
                  </a:lnTo>
                  <a:cubicBezTo>
                    <a:pt x="4132" y="1618"/>
                    <a:pt x="4132" y="568"/>
                    <a:pt x="2967" y="157"/>
                  </a:cubicBezTo>
                  <a:cubicBezTo>
                    <a:pt x="2697" y="52"/>
                    <a:pt x="2385" y="0"/>
                    <a:pt x="2073" y="0"/>
                  </a:cubicBezTo>
                  <a:close/>
                </a:path>
              </a:pathLst>
            </a:custGeom>
            <a:solidFill>
              <a:srgbClr val="DBD2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g131cc71a8dc_7_5"/>
            <p:cNvSpPr/>
            <p:nvPr/>
          </p:nvSpPr>
          <p:spPr>
            <a:xfrm>
              <a:off x="6553577" y="2965286"/>
              <a:ext cx="59866" cy="29812"/>
            </a:xfrm>
            <a:custGeom>
              <a:rect b="b" l="l" r="r" t="t"/>
              <a:pathLst>
                <a:path extrusionOk="0" h="1728" w="3470">
                  <a:moveTo>
                    <a:pt x="1728" y="1"/>
                  </a:moveTo>
                  <a:cubicBezTo>
                    <a:pt x="1432" y="1"/>
                    <a:pt x="1134" y="46"/>
                    <a:pt x="868" y="135"/>
                  </a:cubicBezTo>
                  <a:lnTo>
                    <a:pt x="845" y="158"/>
                  </a:lnTo>
                  <a:cubicBezTo>
                    <a:pt x="366" y="318"/>
                    <a:pt x="92" y="591"/>
                    <a:pt x="1" y="865"/>
                  </a:cubicBezTo>
                  <a:cubicBezTo>
                    <a:pt x="92" y="1139"/>
                    <a:pt x="366" y="1413"/>
                    <a:pt x="822" y="1573"/>
                  </a:cubicBezTo>
                  <a:cubicBezTo>
                    <a:pt x="1096" y="1676"/>
                    <a:pt x="1399" y="1727"/>
                    <a:pt x="1701" y="1727"/>
                  </a:cubicBezTo>
                  <a:cubicBezTo>
                    <a:pt x="2003" y="1727"/>
                    <a:pt x="2306" y="1676"/>
                    <a:pt x="2580" y="1573"/>
                  </a:cubicBezTo>
                  <a:lnTo>
                    <a:pt x="2625" y="1550"/>
                  </a:lnTo>
                  <a:cubicBezTo>
                    <a:pt x="3082" y="1390"/>
                    <a:pt x="3356" y="1139"/>
                    <a:pt x="3470" y="843"/>
                  </a:cubicBezTo>
                  <a:cubicBezTo>
                    <a:pt x="3356" y="569"/>
                    <a:pt x="3082" y="318"/>
                    <a:pt x="2625" y="158"/>
                  </a:cubicBezTo>
                  <a:cubicBezTo>
                    <a:pt x="2355" y="52"/>
                    <a:pt x="2043" y="1"/>
                    <a:pt x="1728" y="1"/>
                  </a:cubicBezTo>
                  <a:close/>
                </a:path>
              </a:pathLst>
            </a:custGeom>
            <a:solidFill>
              <a:srgbClr val="6B4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g131cc71a8dc_7_5"/>
            <p:cNvSpPr/>
            <p:nvPr/>
          </p:nvSpPr>
          <p:spPr>
            <a:xfrm>
              <a:off x="6605559" y="2984816"/>
              <a:ext cx="23256" cy="29277"/>
            </a:xfrm>
            <a:custGeom>
              <a:rect b="b" l="l" r="r" t="t"/>
              <a:pathLst>
                <a:path extrusionOk="0" h="1697" w="1348">
                  <a:moveTo>
                    <a:pt x="896" y="0"/>
                  </a:moveTo>
                  <a:cubicBezTo>
                    <a:pt x="420" y="0"/>
                    <a:pt x="178" y="413"/>
                    <a:pt x="115" y="646"/>
                  </a:cubicBezTo>
                  <a:cubicBezTo>
                    <a:pt x="92" y="692"/>
                    <a:pt x="137" y="738"/>
                    <a:pt x="183" y="761"/>
                  </a:cubicBezTo>
                  <a:cubicBezTo>
                    <a:pt x="229" y="761"/>
                    <a:pt x="274" y="738"/>
                    <a:pt x="274" y="692"/>
                  </a:cubicBezTo>
                  <a:cubicBezTo>
                    <a:pt x="274" y="671"/>
                    <a:pt x="436" y="184"/>
                    <a:pt x="893" y="184"/>
                  </a:cubicBezTo>
                  <a:cubicBezTo>
                    <a:pt x="921" y="184"/>
                    <a:pt x="951" y="186"/>
                    <a:pt x="982" y="190"/>
                  </a:cubicBezTo>
                  <a:cubicBezTo>
                    <a:pt x="1142" y="213"/>
                    <a:pt x="1165" y="395"/>
                    <a:pt x="1165" y="487"/>
                  </a:cubicBezTo>
                  <a:cubicBezTo>
                    <a:pt x="1142" y="897"/>
                    <a:pt x="731" y="1491"/>
                    <a:pt x="92" y="1514"/>
                  </a:cubicBezTo>
                  <a:cubicBezTo>
                    <a:pt x="46" y="1514"/>
                    <a:pt x="0" y="1559"/>
                    <a:pt x="0" y="1605"/>
                  </a:cubicBezTo>
                  <a:cubicBezTo>
                    <a:pt x="0" y="1651"/>
                    <a:pt x="46" y="1696"/>
                    <a:pt x="92" y="1696"/>
                  </a:cubicBezTo>
                  <a:cubicBezTo>
                    <a:pt x="845" y="1674"/>
                    <a:pt x="1302" y="966"/>
                    <a:pt x="1324" y="509"/>
                  </a:cubicBezTo>
                  <a:cubicBezTo>
                    <a:pt x="1347" y="236"/>
                    <a:pt x="1210" y="53"/>
                    <a:pt x="1005" y="7"/>
                  </a:cubicBezTo>
                  <a:cubicBezTo>
                    <a:pt x="967" y="3"/>
                    <a:pt x="931" y="0"/>
                    <a:pt x="896" y="0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g131cc71a8dc_7_5"/>
            <p:cNvSpPr/>
            <p:nvPr/>
          </p:nvSpPr>
          <p:spPr>
            <a:xfrm>
              <a:off x="5860889" y="3351311"/>
              <a:ext cx="146905" cy="79603"/>
            </a:xfrm>
            <a:custGeom>
              <a:rect b="b" l="l" r="r" t="t"/>
              <a:pathLst>
                <a:path extrusionOk="0" h="4614" w="8515">
                  <a:moveTo>
                    <a:pt x="4311" y="0"/>
                  </a:moveTo>
                  <a:cubicBezTo>
                    <a:pt x="3698" y="0"/>
                    <a:pt x="3086" y="97"/>
                    <a:pt x="2534" y="289"/>
                  </a:cubicBezTo>
                  <a:lnTo>
                    <a:pt x="2443" y="334"/>
                  </a:lnTo>
                  <a:cubicBezTo>
                    <a:pt x="24" y="1202"/>
                    <a:pt x="1" y="3416"/>
                    <a:pt x="2420" y="4306"/>
                  </a:cubicBezTo>
                  <a:cubicBezTo>
                    <a:pt x="2980" y="4511"/>
                    <a:pt x="3607" y="4614"/>
                    <a:pt x="4235" y="4614"/>
                  </a:cubicBezTo>
                  <a:cubicBezTo>
                    <a:pt x="4863" y="4614"/>
                    <a:pt x="5490" y="4511"/>
                    <a:pt x="6050" y="4306"/>
                  </a:cubicBezTo>
                  <a:lnTo>
                    <a:pt x="6118" y="4283"/>
                  </a:lnTo>
                  <a:cubicBezTo>
                    <a:pt x="8515" y="3393"/>
                    <a:pt x="8515" y="1202"/>
                    <a:pt x="6141" y="311"/>
                  </a:cubicBezTo>
                  <a:cubicBezTo>
                    <a:pt x="5574" y="103"/>
                    <a:pt x="4942" y="0"/>
                    <a:pt x="4311" y="0"/>
                  </a:cubicBezTo>
                  <a:close/>
                </a:path>
              </a:pathLst>
            </a:custGeom>
            <a:solidFill>
              <a:srgbClr val="CCDE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g131cc71a8dc_7_5"/>
            <p:cNvSpPr/>
            <p:nvPr/>
          </p:nvSpPr>
          <p:spPr>
            <a:xfrm>
              <a:off x="5888062" y="3398014"/>
              <a:ext cx="90990" cy="24050"/>
            </a:xfrm>
            <a:custGeom>
              <a:rect b="b" l="l" r="r" t="t"/>
              <a:pathLst>
                <a:path extrusionOk="0" h="1394" w="5274">
                  <a:moveTo>
                    <a:pt x="1" y="1"/>
                  </a:moveTo>
                  <a:cubicBezTo>
                    <a:pt x="161" y="503"/>
                    <a:pt x="617" y="846"/>
                    <a:pt x="1074" y="1051"/>
                  </a:cubicBezTo>
                  <a:cubicBezTo>
                    <a:pt x="1553" y="1256"/>
                    <a:pt x="2055" y="1371"/>
                    <a:pt x="2580" y="1393"/>
                  </a:cubicBezTo>
                  <a:cubicBezTo>
                    <a:pt x="3082" y="1393"/>
                    <a:pt x="3607" y="1302"/>
                    <a:pt x="4086" y="1119"/>
                  </a:cubicBezTo>
                  <a:cubicBezTo>
                    <a:pt x="4566" y="937"/>
                    <a:pt x="5022" y="663"/>
                    <a:pt x="5273" y="206"/>
                  </a:cubicBezTo>
                  <a:lnTo>
                    <a:pt x="5273" y="206"/>
                  </a:lnTo>
                  <a:cubicBezTo>
                    <a:pt x="5000" y="640"/>
                    <a:pt x="4543" y="891"/>
                    <a:pt x="4064" y="1074"/>
                  </a:cubicBezTo>
                  <a:cubicBezTo>
                    <a:pt x="3633" y="1217"/>
                    <a:pt x="3184" y="1306"/>
                    <a:pt x="2734" y="1306"/>
                  </a:cubicBezTo>
                  <a:cubicBezTo>
                    <a:pt x="2683" y="1306"/>
                    <a:pt x="2631" y="1304"/>
                    <a:pt x="2580" y="1302"/>
                  </a:cubicBezTo>
                  <a:cubicBezTo>
                    <a:pt x="2078" y="1302"/>
                    <a:pt x="1553" y="1211"/>
                    <a:pt x="1096" y="1005"/>
                  </a:cubicBezTo>
                  <a:cubicBezTo>
                    <a:pt x="640" y="800"/>
                    <a:pt x="206" y="480"/>
                    <a:pt x="1" y="1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g131cc71a8dc_7_5"/>
            <p:cNvSpPr/>
            <p:nvPr/>
          </p:nvSpPr>
          <p:spPr>
            <a:xfrm>
              <a:off x="5892392" y="3360213"/>
              <a:ext cx="87832" cy="22066"/>
            </a:xfrm>
            <a:custGeom>
              <a:rect b="b" l="l" r="r" t="t"/>
              <a:pathLst>
                <a:path extrusionOk="0" h="1279" w="5091">
                  <a:moveTo>
                    <a:pt x="2626" y="1"/>
                  </a:moveTo>
                  <a:cubicBezTo>
                    <a:pt x="2146" y="1"/>
                    <a:pt x="1667" y="69"/>
                    <a:pt x="1188" y="229"/>
                  </a:cubicBezTo>
                  <a:cubicBezTo>
                    <a:pt x="731" y="366"/>
                    <a:pt x="298" y="617"/>
                    <a:pt x="1" y="1005"/>
                  </a:cubicBezTo>
                  <a:cubicBezTo>
                    <a:pt x="320" y="640"/>
                    <a:pt x="754" y="412"/>
                    <a:pt x="1211" y="275"/>
                  </a:cubicBezTo>
                  <a:cubicBezTo>
                    <a:pt x="1609" y="155"/>
                    <a:pt x="2025" y="88"/>
                    <a:pt x="2443" y="88"/>
                  </a:cubicBezTo>
                  <a:cubicBezTo>
                    <a:pt x="2504" y="88"/>
                    <a:pt x="2565" y="89"/>
                    <a:pt x="2626" y="92"/>
                  </a:cubicBezTo>
                  <a:cubicBezTo>
                    <a:pt x="3105" y="115"/>
                    <a:pt x="3584" y="183"/>
                    <a:pt x="4018" y="389"/>
                  </a:cubicBezTo>
                  <a:cubicBezTo>
                    <a:pt x="4452" y="571"/>
                    <a:pt x="4863" y="845"/>
                    <a:pt x="5091" y="1279"/>
                  </a:cubicBezTo>
                  <a:cubicBezTo>
                    <a:pt x="4908" y="845"/>
                    <a:pt x="4475" y="526"/>
                    <a:pt x="4041" y="320"/>
                  </a:cubicBezTo>
                  <a:cubicBezTo>
                    <a:pt x="3607" y="138"/>
                    <a:pt x="3105" y="24"/>
                    <a:pt x="2626" y="1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g131cc71a8dc_7_5"/>
            <p:cNvSpPr/>
            <p:nvPr/>
          </p:nvSpPr>
          <p:spPr>
            <a:xfrm>
              <a:off x="5901847" y="3357453"/>
              <a:ext cx="64990" cy="50032"/>
            </a:xfrm>
            <a:custGeom>
              <a:rect b="b" l="l" r="r" t="t"/>
              <a:pathLst>
                <a:path extrusionOk="0" h="2900" w="3767">
                  <a:moveTo>
                    <a:pt x="1" y="1"/>
                  </a:moveTo>
                  <a:lnTo>
                    <a:pt x="412" y="2078"/>
                  </a:lnTo>
                  <a:cubicBezTo>
                    <a:pt x="480" y="2352"/>
                    <a:pt x="708" y="2603"/>
                    <a:pt x="1142" y="2763"/>
                  </a:cubicBezTo>
                  <a:cubicBezTo>
                    <a:pt x="1370" y="2854"/>
                    <a:pt x="1627" y="2900"/>
                    <a:pt x="1884" y="2900"/>
                  </a:cubicBezTo>
                  <a:cubicBezTo>
                    <a:pt x="2141" y="2900"/>
                    <a:pt x="2397" y="2854"/>
                    <a:pt x="2626" y="2763"/>
                  </a:cubicBezTo>
                  <a:lnTo>
                    <a:pt x="2648" y="2763"/>
                  </a:lnTo>
                  <a:cubicBezTo>
                    <a:pt x="3082" y="2603"/>
                    <a:pt x="3333" y="2329"/>
                    <a:pt x="3379" y="2055"/>
                  </a:cubicBezTo>
                  <a:lnTo>
                    <a:pt x="3767" y="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g131cc71a8dc_7_5"/>
            <p:cNvSpPr/>
            <p:nvPr/>
          </p:nvSpPr>
          <p:spPr>
            <a:xfrm>
              <a:off x="5896343" y="3336681"/>
              <a:ext cx="76015" cy="41182"/>
            </a:xfrm>
            <a:custGeom>
              <a:rect b="b" l="l" r="r" t="t"/>
              <a:pathLst>
                <a:path extrusionOk="0" h="2387" w="4406">
                  <a:moveTo>
                    <a:pt x="2248" y="1"/>
                  </a:moveTo>
                  <a:cubicBezTo>
                    <a:pt x="1929" y="1"/>
                    <a:pt x="1609" y="52"/>
                    <a:pt x="1324" y="155"/>
                  </a:cubicBezTo>
                  <a:lnTo>
                    <a:pt x="1278" y="178"/>
                  </a:lnTo>
                  <a:cubicBezTo>
                    <a:pt x="23" y="634"/>
                    <a:pt x="0" y="1776"/>
                    <a:pt x="1255" y="2232"/>
                  </a:cubicBezTo>
                  <a:cubicBezTo>
                    <a:pt x="1541" y="2335"/>
                    <a:pt x="1866" y="2386"/>
                    <a:pt x="2191" y="2386"/>
                  </a:cubicBezTo>
                  <a:cubicBezTo>
                    <a:pt x="2517" y="2386"/>
                    <a:pt x="2842" y="2335"/>
                    <a:pt x="3127" y="2232"/>
                  </a:cubicBezTo>
                  <a:lnTo>
                    <a:pt x="3173" y="2209"/>
                  </a:lnTo>
                  <a:cubicBezTo>
                    <a:pt x="4405" y="1753"/>
                    <a:pt x="4405" y="634"/>
                    <a:pt x="3173" y="155"/>
                  </a:cubicBezTo>
                  <a:cubicBezTo>
                    <a:pt x="2887" y="52"/>
                    <a:pt x="2568" y="1"/>
                    <a:pt x="2248" y="1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g131cc71a8dc_7_5"/>
            <p:cNvSpPr/>
            <p:nvPr/>
          </p:nvSpPr>
          <p:spPr>
            <a:xfrm>
              <a:off x="5898707" y="3337871"/>
              <a:ext cx="71684" cy="38025"/>
            </a:xfrm>
            <a:custGeom>
              <a:rect b="b" l="l" r="r" t="t"/>
              <a:pathLst>
                <a:path extrusionOk="0" h="2204" w="4155">
                  <a:moveTo>
                    <a:pt x="2111" y="0"/>
                  </a:moveTo>
                  <a:cubicBezTo>
                    <a:pt x="1809" y="0"/>
                    <a:pt x="1507" y="52"/>
                    <a:pt x="1233" y="155"/>
                  </a:cubicBezTo>
                  <a:lnTo>
                    <a:pt x="1187" y="155"/>
                  </a:lnTo>
                  <a:cubicBezTo>
                    <a:pt x="0" y="565"/>
                    <a:pt x="0" y="1638"/>
                    <a:pt x="1164" y="2049"/>
                  </a:cubicBezTo>
                  <a:cubicBezTo>
                    <a:pt x="1438" y="2152"/>
                    <a:pt x="1746" y="2203"/>
                    <a:pt x="2054" y="2203"/>
                  </a:cubicBezTo>
                  <a:cubicBezTo>
                    <a:pt x="2362" y="2203"/>
                    <a:pt x="2671" y="2152"/>
                    <a:pt x="2945" y="2049"/>
                  </a:cubicBezTo>
                  <a:lnTo>
                    <a:pt x="2990" y="2026"/>
                  </a:lnTo>
                  <a:cubicBezTo>
                    <a:pt x="4154" y="1615"/>
                    <a:pt x="4154" y="565"/>
                    <a:pt x="2990" y="155"/>
                  </a:cubicBezTo>
                  <a:cubicBezTo>
                    <a:pt x="2716" y="52"/>
                    <a:pt x="2414" y="0"/>
                    <a:pt x="2111" y="0"/>
                  </a:cubicBezTo>
                  <a:close/>
                </a:path>
              </a:pathLst>
            </a:custGeom>
            <a:solidFill>
              <a:srgbClr val="DBD2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g131cc71a8dc_7_5"/>
            <p:cNvSpPr/>
            <p:nvPr/>
          </p:nvSpPr>
          <p:spPr>
            <a:xfrm>
              <a:off x="5904607" y="3346084"/>
              <a:ext cx="59866" cy="29812"/>
            </a:xfrm>
            <a:custGeom>
              <a:rect b="b" l="l" r="r" t="t"/>
              <a:pathLst>
                <a:path extrusionOk="0" h="1728" w="3470">
                  <a:moveTo>
                    <a:pt x="1743" y="1"/>
                  </a:moveTo>
                  <a:cubicBezTo>
                    <a:pt x="1449" y="1"/>
                    <a:pt x="1156" y="46"/>
                    <a:pt x="891" y="135"/>
                  </a:cubicBezTo>
                  <a:lnTo>
                    <a:pt x="845" y="158"/>
                  </a:lnTo>
                  <a:cubicBezTo>
                    <a:pt x="388" y="318"/>
                    <a:pt x="92" y="592"/>
                    <a:pt x="0" y="865"/>
                  </a:cubicBezTo>
                  <a:cubicBezTo>
                    <a:pt x="92" y="1139"/>
                    <a:pt x="366" y="1413"/>
                    <a:pt x="822" y="1573"/>
                  </a:cubicBezTo>
                  <a:cubicBezTo>
                    <a:pt x="1096" y="1676"/>
                    <a:pt x="1404" y="1727"/>
                    <a:pt x="1712" y="1727"/>
                  </a:cubicBezTo>
                  <a:cubicBezTo>
                    <a:pt x="2020" y="1727"/>
                    <a:pt x="2329" y="1676"/>
                    <a:pt x="2603" y="1573"/>
                  </a:cubicBezTo>
                  <a:lnTo>
                    <a:pt x="2648" y="1550"/>
                  </a:lnTo>
                  <a:cubicBezTo>
                    <a:pt x="3105" y="1390"/>
                    <a:pt x="3379" y="1139"/>
                    <a:pt x="3470" y="865"/>
                  </a:cubicBezTo>
                  <a:cubicBezTo>
                    <a:pt x="3379" y="569"/>
                    <a:pt x="3105" y="318"/>
                    <a:pt x="2648" y="158"/>
                  </a:cubicBezTo>
                  <a:cubicBezTo>
                    <a:pt x="2366" y="52"/>
                    <a:pt x="2054" y="1"/>
                    <a:pt x="1743" y="1"/>
                  </a:cubicBezTo>
                  <a:close/>
                </a:path>
              </a:pathLst>
            </a:custGeom>
            <a:solidFill>
              <a:srgbClr val="6B4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g131cc71a8dc_7_5"/>
            <p:cNvSpPr/>
            <p:nvPr/>
          </p:nvSpPr>
          <p:spPr>
            <a:xfrm>
              <a:off x="5956589" y="3365613"/>
              <a:ext cx="23256" cy="29277"/>
            </a:xfrm>
            <a:custGeom>
              <a:rect b="b" l="l" r="r" t="t"/>
              <a:pathLst>
                <a:path extrusionOk="0" h="1697" w="1348">
                  <a:moveTo>
                    <a:pt x="900" y="0"/>
                  </a:moveTo>
                  <a:cubicBezTo>
                    <a:pt x="443" y="0"/>
                    <a:pt x="200" y="413"/>
                    <a:pt x="114" y="646"/>
                  </a:cubicBezTo>
                  <a:cubicBezTo>
                    <a:pt x="114" y="692"/>
                    <a:pt x="137" y="738"/>
                    <a:pt x="183" y="761"/>
                  </a:cubicBezTo>
                  <a:cubicBezTo>
                    <a:pt x="191" y="765"/>
                    <a:pt x="200" y="767"/>
                    <a:pt x="208" y="767"/>
                  </a:cubicBezTo>
                  <a:cubicBezTo>
                    <a:pt x="245" y="767"/>
                    <a:pt x="278" y="729"/>
                    <a:pt x="297" y="692"/>
                  </a:cubicBezTo>
                  <a:cubicBezTo>
                    <a:pt x="297" y="671"/>
                    <a:pt x="439" y="184"/>
                    <a:pt x="893" y="184"/>
                  </a:cubicBezTo>
                  <a:cubicBezTo>
                    <a:pt x="921" y="184"/>
                    <a:pt x="951" y="186"/>
                    <a:pt x="982" y="190"/>
                  </a:cubicBezTo>
                  <a:cubicBezTo>
                    <a:pt x="1164" y="213"/>
                    <a:pt x="1187" y="395"/>
                    <a:pt x="1164" y="487"/>
                  </a:cubicBezTo>
                  <a:cubicBezTo>
                    <a:pt x="1164" y="920"/>
                    <a:pt x="731" y="1514"/>
                    <a:pt x="92" y="1514"/>
                  </a:cubicBezTo>
                  <a:cubicBezTo>
                    <a:pt x="46" y="1537"/>
                    <a:pt x="0" y="1559"/>
                    <a:pt x="0" y="1605"/>
                  </a:cubicBezTo>
                  <a:cubicBezTo>
                    <a:pt x="0" y="1651"/>
                    <a:pt x="46" y="1696"/>
                    <a:pt x="92" y="1696"/>
                  </a:cubicBezTo>
                  <a:cubicBezTo>
                    <a:pt x="868" y="1674"/>
                    <a:pt x="1324" y="966"/>
                    <a:pt x="1347" y="509"/>
                  </a:cubicBezTo>
                  <a:cubicBezTo>
                    <a:pt x="1347" y="236"/>
                    <a:pt x="1233" y="53"/>
                    <a:pt x="1005" y="7"/>
                  </a:cubicBezTo>
                  <a:cubicBezTo>
                    <a:pt x="969" y="3"/>
                    <a:pt x="934" y="0"/>
                    <a:pt x="900" y="0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g131cc71a8dc_7_5"/>
            <p:cNvSpPr/>
            <p:nvPr/>
          </p:nvSpPr>
          <p:spPr>
            <a:xfrm>
              <a:off x="6845766" y="3330039"/>
              <a:ext cx="146905" cy="79620"/>
            </a:xfrm>
            <a:custGeom>
              <a:rect b="b" l="l" r="r" t="t"/>
              <a:pathLst>
                <a:path extrusionOk="0" h="4615" w="8515">
                  <a:moveTo>
                    <a:pt x="4311" y="1"/>
                  </a:moveTo>
                  <a:cubicBezTo>
                    <a:pt x="3698" y="1"/>
                    <a:pt x="3086" y="98"/>
                    <a:pt x="2535" y="289"/>
                  </a:cubicBezTo>
                  <a:lnTo>
                    <a:pt x="2443" y="335"/>
                  </a:lnTo>
                  <a:cubicBezTo>
                    <a:pt x="24" y="1202"/>
                    <a:pt x="1" y="3416"/>
                    <a:pt x="2420" y="4306"/>
                  </a:cubicBezTo>
                  <a:cubicBezTo>
                    <a:pt x="2980" y="4512"/>
                    <a:pt x="3607" y="4614"/>
                    <a:pt x="4235" y="4614"/>
                  </a:cubicBezTo>
                  <a:cubicBezTo>
                    <a:pt x="4863" y="4614"/>
                    <a:pt x="5490" y="4512"/>
                    <a:pt x="6050" y="4306"/>
                  </a:cubicBezTo>
                  <a:lnTo>
                    <a:pt x="6118" y="4283"/>
                  </a:lnTo>
                  <a:cubicBezTo>
                    <a:pt x="8515" y="3393"/>
                    <a:pt x="8515" y="1202"/>
                    <a:pt x="6141" y="312"/>
                  </a:cubicBezTo>
                  <a:cubicBezTo>
                    <a:pt x="5574" y="103"/>
                    <a:pt x="4942" y="1"/>
                    <a:pt x="4311" y="1"/>
                  </a:cubicBezTo>
                  <a:close/>
                </a:path>
              </a:pathLst>
            </a:custGeom>
            <a:solidFill>
              <a:srgbClr val="CCDE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g131cc71a8dc_7_5"/>
            <p:cNvSpPr/>
            <p:nvPr/>
          </p:nvSpPr>
          <p:spPr>
            <a:xfrm>
              <a:off x="6872938" y="3376758"/>
              <a:ext cx="90990" cy="24033"/>
            </a:xfrm>
            <a:custGeom>
              <a:rect b="b" l="l" r="r" t="t"/>
              <a:pathLst>
                <a:path extrusionOk="0" h="1393" w="5274">
                  <a:moveTo>
                    <a:pt x="1" y="0"/>
                  </a:moveTo>
                  <a:cubicBezTo>
                    <a:pt x="161" y="503"/>
                    <a:pt x="617" y="845"/>
                    <a:pt x="1074" y="1050"/>
                  </a:cubicBezTo>
                  <a:cubicBezTo>
                    <a:pt x="1553" y="1256"/>
                    <a:pt x="2055" y="1370"/>
                    <a:pt x="2580" y="1393"/>
                  </a:cubicBezTo>
                  <a:cubicBezTo>
                    <a:pt x="3082" y="1393"/>
                    <a:pt x="3607" y="1301"/>
                    <a:pt x="4087" y="1119"/>
                  </a:cubicBezTo>
                  <a:cubicBezTo>
                    <a:pt x="4566" y="936"/>
                    <a:pt x="5022" y="662"/>
                    <a:pt x="5274" y="206"/>
                  </a:cubicBezTo>
                  <a:lnTo>
                    <a:pt x="5274" y="206"/>
                  </a:lnTo>
                  <a:cubicBezTo>
                    <a:pt x="5000" y="640"/>
                    <a:pt x="4543" y="891"/>
                    <a:pt x="4064" y="1073"/>
                  </a:cubicBezTo>
                  <a:cubicBezTo>
                    <a:pt x="3643" y="1233"/>
                    <a:pt x="3206" y="1306"/>
                    <a:pt x="2766" y="1306"/>
                  </a:cubicBezTo>
                  <a:cubicBezTo>
                    <a:pt x="2704" y="1306"/>
                    <a:pt x="2642" y="1304"/>
                    <a:pt x="2580" y="1301"/>
                  </a:cubicBezTo>
                  <a:cubicBezTo>
                    <a:pt x="2078" y="1301"/>
                    <a:pt x="1553" y="1210"/>
                    <a:pt x="1096" y="1005"/>
                  </a:cubicBezTo>
                  <a:cubicBezTo>
                    <a:pt x="640" y="799"/>
                    <a:pt x="206" y="480"/>
                    <a:pt x="1" y="0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g131cc71a8dc_7_5"/>
            <p:cNvSpPr/>
            <p:nvPr/>
          </p:nvSpPr>
          <p:spPr>
            <a:xfrm>
              <a:off x="6877269" y="3338958"/>
              <a:ext cx="87832" cy="22066"/>
            </a:xfrm>
            <a:custGeom>
              <a:rect b="b" l="l" r="r" t="t"/>
              <a:pathLst>
                <a:path extrusionOk="0" h="1279" w="5091">
                  <a:moveTo>
                    <a:pt x="2626" y="0"/>
                  </a:moveTo>
                  <a:cubicBezTo>
                    <a:pt x="2147" y="0"/>
                    <a:pt x="1644" y="69"/>
                    <a:pt x="1188" y="228"/>
                  </a:cubicBezTo>
                  <a:cubicBezTo>
                    <a:pt x="731" y="365"/>
                    <a:pt x="298" y="616"/>
                    <a:pt x="1" y="1005"/>
                  </a:cubicBezTo>
                  <a:cubicBezTo>
                    <a:pt x="320" y="639"/>
                    <a:pt x="754" y="411"/>
                    <a:pt x="1211" y="274"/>
                  </a:cubicBezTo>
                  <a:cubicBezTo>
                    <a:pt x="1609" y="155"/>
                    <a:pt x="2025" y="87"/>
                    <a:pt x="2443" y="87"/>
                  </a:cubicBezTo>
                  <a:cubicBezTo>
                    <a:pt x="2504" y="87"/>
                    <a:pt x="2565" y="89"/>
                    <a:pt x="2626" y="92"/>
                  </a:cubicBezTo>
                  <a:cubicBezTo>
                    <a:pt x="3105" y="114"/>
                    <a:pt x="3585" y="206"/>
                    <a:pt x="4018" y="388"/>
                  </a:cubicBezTo>
                  <a:cubicBezTo>
                    <a:pt x="4452" y="571"/>
                    <a:pt x="4863" y="845"/>
                    <a:pt x="5091" y="1278"/>
                  </a:cubicBezTo>
                  <a:cubicBezTo>
                    <a:pt x="4886" y="845"/>
                    <a:pt x="4475" y="525"/>
                    <a:pt x="4041" y="320"/>
                  </a:cubicBezTo>
                  <a:cubicBezTo>
                    <a:pt x="3607" y="137"/>
                    <a:pt x="3105" y="23"/>
                    <a:pt x="2626" y="0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g131cc71a8dc_7_5"/>
            <p:cNvSpPr/>
            <p:nvPr/>
          </p:nvSpPr>
          <p:spPr>
            <a:xfrm>
              <a:off x="6886723" y="3336198"/>
              <a:ext cx="64990" cy="50032"/>
            </a:xfrm>
            <a:custGeom>
              <a:rect b="b" l="l" r="r" t="t"/>
              <a:pathLst>
                <a:path extrusionOk="0" h="2900" w="3767">
                  <a:moveTo>
                    <a:pt x="1" y="0"/>
                  </a:moveTo>
                  <a:lnTo>
                    <a:pt x="412" y="2078"/>
                  </a:lnTo>
                  <a:cubicBezTo>
                    <a:pt x="480" y="2351"/>
                    <a:pt x="708" y="2625"/>
                    <a:pt x="1142" y="2762"/>
                  </a:cubicBezTo>
                  <a:cubicBezTo>
                    <a:pt x="1370" y="2854"/>
                    <a:pt x="1627" y="2899"/>
                    <a:pt x="1884" y="2899"/>
                  </a:cubicBezTo>
                  <a:cubicBezTo>
                    <a:pt x="2141" y="2899"/>
                    <a:pt x="2397" y="2854"/>
                    <a:pt x="2626" y="2762"/>
                  </a:cubicBezTo>
                  <a:lnTo>
                    <a:pt x="2648" y="2762"/>
                  </a:lnTo>
                  <a:cubicBezTo>
                    <a:pt x="3082" y="2603"/>
                    <a:pt x="3333" y="2329"/>
                    <a:pt x="3379" y="2055"/>
                  </a:cubicBezTo>
                  <a:lnTo>
                    <a:pt x="3767" y="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g131cc71a8dc_7_5"/>
            <p:cNvSpPr/>
            <p:nvPr/>
          </p:nvSpPr>
          <p:spPr>
            <a:xfrm>
              <a:off x="6881219" y="3315478"/>
              <a:ext cx="76015" cy="41406"/>
            </a:xfrm>
            <a:custGeom>
              <a:rect b="b" l="l" r="r" t="t"/>
              <a:pathLst>
                <a:path extrusionOk="0" h="2400" w="4406">
                  <a:moveTo>
                    <a:pt x="2223" y="0"/>
                  </a:moveTo>
                  <a:cubicBezTo>
                    <a:pt x="1912" y="0"/>
                    <a:pt x="1602" y="51"/>
                    <a:pt x="1324" y="151"/>
                  </a:cubicBezTo>
                  <a:lnTo>
                    <a:pt x="1278" y="174"/>
                  </a:lnTo>
                  <a:cubicBezTo>
                    <a:pt x="23" y="631"/>
                    <a:pt x="0" y="1772"/>
                    <a:pt x="1256" y="2229"/>
                  </a:cubicBezTo>
                  <a:cubicBezTo>
                    <a:pt x="1541" y="2343"/>
                    <a:pt x="1866" y="2400"/>
                    <a:pt x="2191" y="2400"/>
                  </a:cubicBezTo>
                  <a:cubicBezTo>
                    <a:pt x="2517" y="2400"/>
                    <a:pt x="2842" y="2343"/>
                    <a:pt x="3127" y="2229"/>
                  </a:cubicBezTo>
                  <a:lnTo>
                    <a:pt x="3173" y="2206"/>
                  </a:lnTo>
                  <a:cubicBezTo>
                    <a:pt x="4405" y="1749"/>
                    <a:pt x="4405" y="631"/>
                    <a:pt x="3173" y="174"/>
                  </a:cubicBezTo>
                  <a:cubicBezTo>
                    <a:pt x="2880" y="57"/>
                    <a:pt x="2551" y="0"/>
                    <a:pt x="2223" y="0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g131cc71a8dc_7_5"/>
            <p:cNvSpPr/>
            <p:nvPr/>
          </p:nvSpPr>
          <p:spPr>
            <a:xfrm>
              <a:off x="6883583" y="3316599"/>
              <a:ext cx="71684" cy="38025"/>
            </a:xfrm>
            <a:custGeom>
              <a:rect b="b" l="l" r="r" t="t"/>
              <a:pathLst>
                <a:path extrusionOk="0" h="2204" w="4155">
                  <a:moveTo>
                    <a:pt x="2111" y="1"/>
                  </a:moveTo>
                  <a:cubicBezTo>
                    <a:pt x="1809" y="1"/>
                    <a:pt x="1507" y="52"/>
                    <a:pt x="1233" y="155"/>
                  </a:cubicBezTo>
                  <a:lnTo>
                    <a:pt x="1187" y="155"/>
                  </a:lnTo>
                  <a:cubicBezTo>
                    <a:pt x="0" y="566"/>
                    <a:pt x="0" y="1639"/>
                    <a:pt x="1164" y="2049"/>
                  </a:cubicBezTo>
                  <a:cubicBezTo>
                    <a:pt x="1438" y="2152"/>
                    <a:pt x="1746" y="2204"/>
                    <a:pt x="2054" y="2204"/>
                  </a:cubicBezTo>
                  <a:cubicBezTo>
                    <a:pt x="2363" y="2204"/>
                    <a:pt x="2671" y="2152"/>
                    <a:pt x="2945" y="2049"/>
                  </a:cubicBezTo>
                  <a:lnTo>
                    <a:pt x="2990" y="2049"/>
                  </a:lnTo>
                  <a:cubicBezTo>
                    <a:pt x="4154" y="1616"/>
                    <a:pt x="4154" y="566"/>
                    <a:pt x="2990" y="155"/>
                  </a:cubicBezTo>
                  <a:cubicBezTo>
                    <a:pt x="2716" y="52"/>
                    <a:pt x="2414" y="1"/>
                    <a:pt x="2111" y="1"/>
                  </a:cubicBezTo>
                  <a:close/>
                </a:path>
              </a:pathLst>
            </a:custGeom>
            <a:solidFill>
              <a:srgbClr val="DBD2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g131cc71a8dc_7_5"/>
            <p:cNvSpPr/>
            <p:nvPr/>
          </p:nvSpPr>
          <p:spPr>
            <a:xfrm>
              <a:off x="6889483" y="3324828"/>
              <a:ext cx="59866" cy="29795"/>
            </a:xfrm>
            <a:custGeom>
              <a:rect b="b" l="l" r="r" t="t"/>
              <a:pathLst>
                <a:path extrusionOk="0" h="1727" w="3470">
                  <a:moveTo>
                    <a:pt x="1743" y="0"/>
                  </a:moveTo>
                  <a:cubicBezTo>
                    <a:pt x="1449" y="0"/>
                    <a:pt x="1157" y="46"/>
                    <a:pt x="891" y="134"/>
                  </a:cubicBezTo>
                  <a:lnTo>
                    <a:pt x="845" y="157"/>
                  </a:lnTo>
                  <a:cubicBezTo>
                    <a:pt x="389" y="317"/>
                    <a:pt x="92" y="591"/>
                    <a:pt x="1" y="865"/>
                  </a:cubicBezTo>
                  <a:cubicBezTo>
                    <a:pt x="92" y="1162"/>
                    <a:pt x="366" y="1413"/>
                    <a:pt x="822" y="1572"/>
                  </a:cubicBezTo>
                  <a:cubicBezTo>
                    <a:pt x="1096" y="1675"/>
                    <a:pt x="1404" y="1727"/>
                    <a:pt x="1712" y="1727"/>
                  </a:cubicBezTo>
                  <a:cubicBezTo>
                    <a:pt x="2021" y="1727"/>
                    <a:pt x="2329" y="1675"/>
                    <a:pt x="2603" y="1572"/>
                  </a:cubicBezTo>
                  <a:lnTo>
                    <a:pt x="2648" y="1572"/>
                  </a:lnTo>
                  <a:cubicBezTo>
                    <a:pt x="3105" y="1390"/>
                    <a:pt x="3379" y="1139"/>
                    <a:pt x="3470" y="865"/>
                  </a:cubicBezTo>
                  <a:cubicBezTo>
                    <a:pt x="3379" y="568"/>
                    <a:pt x="3105" y="317"/>
                    <a:pt x="2648" y="157"/>
                  </a:cubicBezTo>
                  <a:cubicBezTo>
                    <a:pt x="2366" y="52"/>
                    <a:pt x="2054" y="0"/>
                    <a:pt x="1743" y="0"/>
                  </a:cubicBezTo>
                  <a:close/>
                </a:path>
              </a:pathLst>
            </a:custGeom>
            <a:solidFill>
              <a:srgbClr val="6B4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g131cc71a8dc_7_5"/>
            <p:cNvSpPr/>
            <p:nvPr/>
          </p:nvSpPr>
          <p:spPr>
            <a:xfrm>
              <a:off x="6941465" y="3344410"/>
              <a:ext cx="23256" cy="29208"/>
            </a:xfrm>
            <a:custGeom>
              <a:rect b="b" l="l" r="r" t="t"/>
              <a:pathLst>
                <a:path extrusionOk="0" h="1693" w="1348">
                  <a:moveTo>
                    <a:pt x="929" y="0"/>
                  </a:moveTo>
                  <a:cubicBezTo>
                    <a:pt x="453" y="0"/>
                    <a:pt x="201" y="404"/>
                    <a:pt x="115" y="643"/>
                  </a:cubicBezTo>
                  <a:cubicBezTo>
                    <a:pt x="115" y="689"/>
                    <a:pt x="137" y="734"/>
                    <a:pt x="183" y="757"/>
                  </a:cubicBezTo>
                  <a:cubicBezTo>
                    <a:pt x="191" y="761"/>
                    <a:pt x="200" y="763"/>
                    <a:pt x="208" y="763"/>
                  </a:cubicBezTo>
                  <a:cubicBezTo>
                    <a:pt x="245" y="763"/>
                    <a:pt x="279" y="726"/>
                    <a:pt x="297" y="689"/>
                  </a:cubicBezTo>
                  <a:cubicBezTo>
                    <a:pt x="297" y="667"/>
                    <a:pt x="439" y="180"/>
                    <a:pt x="893" y="180"/>
                  </a:cubicBezTo>
                  <a:cubicBezTo>
                    <a:pt x="922" y="180"/>
                    <a:pt x="951" y="182"/>
                    <a:pt x="982" y="186"/>
                  </a:cubicBezTo>
                  <a:cubicBezTo>
                    <a:pt x="1165" y="209"/>
                    <a:pt x="1187" y="392"/>
                    <a:pt x="1165" y="483"/>
                  </a:cubicBezTo>
                  <a:cubicBezTo>
                    <a:pt x="1142" y="917"/>
                    <a:pt x="731" y="1510"/>
                    <a:pt x="92" y="1510"/>
                  </a:cubicBezTo>
                  <a:cubicBezTo>
                    <a:pt x="46" y="1533"/>
                    <a:pt x="0" y="1556"/>
                    <a:pt x="0" y="1602"/>
                  </a:cubicBezTo>
                  <a:cubicBezTo>
                    <a:pt x="0" y="1647"/>
                    <a:pt x="46" y="1693"/>
                    <a:pt x="92" y="1693"/>
                  </a:cubicBezTo>
                  <a:cubicBezTo>
                    <a:pt x="868" y="1670"/>
                    <a:pt x="1324" y="962"/>
                    <a:pt x="1347" y="506"/>
                  </a:cubicBezTo>
                  <a:cubicBezTo>
                    <a:pt x="1347" y="232"/>
                    <a:pt x="1233" y="49"/>
                    <a:pt x="1005" y="4"/>
                  </a:cubicBezTo>
                  <a:cubicBezTo>
                    <a:pt x="979" y="2"/>
                    <a:pt x="954" y="0"/>
                    <a:pt x="929" y="0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g131cc71a8dc_7_5"/>
            <p:cNvSpPr/>
            <p:nvPr/>
          </p:nvSpPr>
          <p:spPr>
            <a:xfrm>
              <a:off x="6563428" y="3100701"/>
              <a:ext cx="356005" cy="205978"/>
            </a:xfrm>
            <a:custGeom>
              <a:rect b="b" l="l" r="r" t="t"/>
              <a:pathLst>
                <a:path extrusionOk="0" h="11939" w="20635">
                  <a:moveTo>
                    <a:pt x="12417" y="1"/>
                  </a:moveTo>
                  <a:lnTo>
                    <a:pt x="0" y="7122"/>
                  </a:lnTo>
                  <a:lnTo>
                    <a:pt x="8263" y="11939"/>
                  </a:lnTo>
                  <a:lnTo>
                    <a:pt x="20634" y="4794"/>
                  </a:lnTo>
                  <a:lnTo>
                    <a:pt x="124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g131cc71a8dc_7_5"/>
            <p:cNvSpPr/>
            <p:nvPr/>
          </p:nvSpPr>
          <p:spPr>
            <a:xfrm>
              <a:off x="6563428" y="3223574"/>
              <a:ext cx="142557" cy="137451"/>
            </a:xfrm>
            <a:custGeom>
              <a:rect b="b" l="l" r="r" t="t"/>
              <a:pathLst>
                <a:path extrusionOk="0" h="7967" w="8263">
                  <a:moveTo>
                    <a:pt x="0" y="0"/>
                  </a:moveTo>
                  <a:lnTo>
                    <a:pt x="0" y="3173"/>
                  </a:lnTo>
                  <a:lnTo>
                    <a:pt x="8240" y="7966"/>
                  </a:lnTo>
                  <a:lnTo>
                    <a:pt x="8263" y="4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4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g131cc71a8dc_7_5"/>
            <p:cNvSpPr/>
            <p:nvPr/>
          </p:nvSpPr>
          <p:spPr>
            <a:xfrm>
              <a:off x="6705589" y="3183410"/>
              <a:ext cx="213845" cy="177614"/>
            </a:xfrm>
            <a:custGeom>
              <a:rect b="b" l="l" r="r" t="t"/>
              <a:pathLst>
                <a:path extrusionOk="0" h="10295" w="12395">
                  <a:moveTo>
                    <a:pt x="12394" y="0"/>
                  </a:moveTo>
                  <a:lnTo>
                    <a:pt x="23" y="7145"/>
                  </a:lnTo>
                  <a:lnTo>
                    <a:pt x="0" y="10294"/>
                  </a:lnTo>
                  <a:lnTo>
                    <a:pt x="12394" y="2831"/>
                  </a:lnTo>
                  <a:lnTo>
                    <a:pt x="12394" y="0"/>
                  </a:lnTo>
                  <a:close/>
                </a:path>
              </a:pathLst>
            </a:custGeom>
            <a:solidFill>
              <a:srgbClr val="F7F4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g131cc71a8dc_7_5"/>
            <p:cNvSpPr/>
            <p:nvPr/>
          </p:nvSpPr>
          <p:spPr>
            <a:xfrm>
              <a:off x="6772132" y="3112122"/>
              <a:ext cx="127220" cy="71305"/>
            </a:xfrm>
            <a:custGeom>
              <a:rect b="b" l="l" r="r" t="t"/>
              <a:pathLst>
                <a:path extrusionOk="0" h="4133" w="7374">
                  <a:moveTo>
                    <a:pt x="1" y="1"/>
                  </a:moveTo>
                  <a:lnTo>
                    <a:pt x="1" y="1"/>
                  </a:lnTo>
                  <a:cubicBezTo>
                    <a:pt x="1210" y="731"/>
                    <a:pt x="2443" y="1416"/>
                    <a:pt x="3675" y="2124"/>
                  </a:cubicBezTo>
                  <a:cubicBezTo>
                    <a:pt x="4908" y="2786"/>
                    <a:pt x="6118" y="3493"/>
                    <a:pt x="7373" y="4132"/>
                  </a:cubicBezTo>
                  <a:cubicBezTo>
                    <a:pt x="6163" y="3402"/>
                    <a:pt x="4931" y="2740"/>
                    <a:pt x="3721" y="2032"/>
                  </a:cubicBezTo>
                  <a:cubicBezTo>
                    <a:pt x="2489" y="1348"/>
                    <a:pt x="1256" y="66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g131cc71a8dc_7_5"/>
            <p:cNvSpPr/>
            <p:nvPr/>
          </p:nvSpPr>
          <p:spPr>
            <a:xfrm>
              <a:off x="6763471" y="3118816"/>
              <a:ext cx="126823" cy="71305"/>
            </a:xfrm>
            <a:custGeom>
              <a:rect b="b" l="l" r="r" t="t"/>
              <a:pathLst>
                <a:path extrusionOk="0" h="4133" w="7351">
                  <a:moveTo>
                    <a:pt x="0" y="1"/>
                  </a:moveTo>
                  <a:cubicBezTo>
                    <a:pt x="1210" y="731"/>
                    <a:pt x="2443" y="1416"/>
                    <a:pt x="3652" y="2124"/>
                  </a:cubicBezTo>
                  <a:cubicBezTo>
                    <a:pt x="4885" y="2786"/>
                    <a:pt x="6118" y="3493"/>
                    <a:pt x="7350" y="4132"/>
                  </a:cubicBezTo>
                  <a:cubicBezTo>
                    <a:pt x="6140" y="3425"/>
                    <a:pt x="4908" y="2740"/>
                    <a:pt x="3698" y="2032"/>
                  </a:cubicBezTo>
                  <a:cubicBezTo>
                    <a:pt x="2466" y="1370"/>
                    <a:pt x="1256" y="66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Google Shape;2721;g131cc71a8dc_7_5"/>
            <p:cNvSpPr/>
            <p:nvPr/>
          </p:nvSpPr>
          <p:spPr>
            <a:xfrm>
              <a:off x="6752844" y="3125131"/>
              <a:ext cx="126806" cy="71287"/>
            </a:xfrm>
            <a:custGeom>
              <a:rect b="b" l="l" r="r" t="t"/>
              <a:pathLst>
                <a:path extrusionOk="0" h="4132" w="7350">
                  <a:moveTo>
                    <a:pt x="0" y="0"/>
                  </a:moveTo>
                  <a:cubicBezTo>
                    <a:pt x="1210" y="730"/>
                    <a:pt x="2442" y="1392"/>
                    <a:pt x="3652" y="2100"/>
                  </a:cubicBezTo>
                  <a:cubicBezTo>
                    <a:pt x="4885" y="2785"/>
                    <a:pt x="6117" y="3470"/>
                    <a:pt x="7350" y="4131"/>
                  </a:cubicBezTo>
                  <a:cubicBezTo>
                    <a:pt x="6163" y="3401"/>
                    <a:pt x="4930" y="2716"/>
                    <a:pt x="3698" y="2032"/>
                  </a:cubicBezTo>
                  <a:cubicBezTo>
                    <a:pt x="2465" y="1347"/>
                    <a:pt x="1256" y="63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Google Shape;2722;g131cc71a8dc_7_5"/>
            <p:cNvSpPr/>
            <p:nvPr/>
          </p:nvSpPr>
          <p:spPr>
            <a:xfrm>
              <a:off x="6741819" y="3130238"/>
              <a:ext cx="126806" cy="71305"/>
            </a:xfrm>
            <a:custGeom>
              <a:rect b="b" l="l" r="r" t="t"/>
              <a:pathLst>
                <a:path extrusionOk="0" h="4133" w="7350">
                  <a:moveTo>
                    <a:pt x="0" y="1"/>
                  </a:moveTo>
                  <a:cubicBezTo>
                    <a:pt x="1210" y="708"/>
                    <a:pt x="2442" y="1393"/>
                    <a:pt x="3652" y="2101"/>
                  </a:cubicBezTo>
                  <a:cubicBezTo>
                    <a:pt x="4885" y="2785"/>
                    <a:pt x="6094" y="3470"/>
                    <a:pt x="7350" y="4132"/>
                  </a:cubicBezTo>
                  <a:cubicBezTo>
                    <a:pt x="6140" y="3402"/>
                    <a:pt x="4907" y="2717"/>
                    <a:pt x="3698" y="2009"/>
                  </a:cubicBezTo>
                  <a:cubicBezTo>
                    <a:pt x="2465" y="1348"/>
                    <a:pt x="1233" y="64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g131cc71a8dc_7_5"/>
            <p:cNvSpPr/>
            <p:nvPr/>
          </p:nvSpPr>
          <p:spPr>
            <a:xfrm>
              <a:off x="6713059" y="3148749"/>
              <a:ext cx="126823" cy="71287"/>
            </a:xfrm>
            <a:custGeom>
              <a:rect b="b" l="l" r="r" t="t"/>
              <a:pathLst>
                <a:path extrusionOk="0" h="4132" w="7351">
                  <a:moveTo>
                    <a:pt x="1" y="1"/>
                  </a:moveTo>
                  <a:cubicBezTo>
                    <a:pt x="1211" y="731"/>
                    <a:pt x="2420" y="1393"/>
                    <a:pt x="3653" y="2101"/>
                  </a:cubicBezTo>
                  <a:cubicBezTo>
                    <a:pt x="4885" y="2785"/>
                    <a:pt x="6095" y="3470"/>
                    <a:pt x="7351" y="4132"/>
                  </a:cubicBezTo>
                  <a:cubicBezTo>
                    <a:pt x="6141" y="3402"/>
                    <a:pt x="4908" y="2717"/>
                    <a:pt x="3698" y="2032"/>
                  </a:cubicBezTo>
                  <a:cubicBezTo>
                    <a:pt x="2466" y="1347"/>
                    <a:pt x="1233" y="66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g131cc71a8dc_7_5"/>
            <p:cNvSpPr/>
            <p:nvPr/>
          </p:nvSpPr>
          <p:spPr>
            <a:xfrm>
              <a:off x="6733538" y="3136552"/>
              <a:ext cx="126823" cy="71287"/>
            </a:xfrm>
            <a:custGeom>
              <a:rect b="b" l="l" r="r" t="t"/>
              <a:pathLst>
                <a:path extrusionOk="0" h="4132" w="7351">
                  <a:moveTo>
                    <a:pt x="1" y="0"/>
                  </a:moveTo>
                  <a:lnTo>
                    <a:pt x="1" y="0"/>
                  </a:lnTo>
                  <a:cubicBezTo>
                    <a:pt x="1210" y="708"/>
                    <a:pt x="2443" y="1392"/>
                    <a:pt x="3653" y="2100"/>
                  </a:cubicBezTo>
                  <a:cubicBezTo>
                    <a:pt x="4885" y="2762"/>
                    <a:pt x="6118" y="3469"/>
                    <a:pt x="7350" y="4131"/>
                  </a:cubicBezTo>
                  <a:cubicBezTo>
                    <a:pt x="6164" y="3401"/>
                    <a:pt x="4931" y="2716"/>
                    <a:pt x="3698" y="2009"/>
                  </a:cubicBezTo>
                  <a:cubicBezTo>
                    <a:pt x="2466" y="1347"/>
                    <a:pt x="1256" y="639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g131cc71a8dc_7_5"/>
            <p:cNvSpPr/>
            <p:nvPr/>
          </p:nvSpPr>
          <p:spPr>
            <a:xfrm>
              <a:off x="6722911" y="3142849"/>
              <a:ext cx="126823" cy="71287"/>
            </a:xfrm>
            <a:custGeom>
              <a:rect b="b" l="l" r="r" t="t"/>
              <a:pathLst>
                <a:path extrusionOk="0" h="4132" w="7351">
                  <a:moveTo>
                    <a:pt x="0" y="0"/>
                  </a:moveTo>
                  <a:cubicBezTo>
                    <a:pt x="1210" y="731"/>
                    <a:pt x="2443" y="1415"/>
                    <a:pt x="3652" y="2100"/>
                  </a:cubicBezTo>
                  <a:cubicBezTo>
                    <a:pt x="4885" y="2785"/>
                    <a:pt x="6118" y="3470"/>
                    <a:pt x="7350" y="4132"/>
                  </a:cubicBezTo>
                  <a:cubicBezTo>
                    <a:pt x="6140" y="3401"/>
                    <a:pt x="4908" y="2739"/>
                    <a:pt x="3698" y="2032"/>
                  </a:cubicBezTo>
                  <a:cubicBezTo>
                    <a:pt x="2466" y="1347"/>
                    <a:pt x="1256" y="66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g131cc71a8dc_7_5"/>
            <p:cNvSpPr/>
            <p:nvPr/>
          </p:nvSpPr>
          <p:spPr>
            <a:xfrm>
              <a:off x="6701638" y="3155047"/>
              <a:ext cx="126823" cy="71305"/>
            </a:xfrm>
            <a:custGeom>
              <a:rect b="b" l="l" r="r" t="t"/>
              <a:pathLst>
                <a:path extrusionOk="0" h="4133" w="7351">
                  <a:moveTo>
                    <a:pt x="1" y="1"/>
                  </a:moveTo>
                  <a:cubicBezTo>
                    <a:pt x="1211" y="731"/>
                    <a:pt x="2443" y="1393"/>
                    <a:pt x="3653" y="2101"/>
                  </a:cubicBezTo>
                  <a:cubicBezTo>
                    <a:pt x="4885" y="2785"/>
                    <a:pt x="6118" y="3470"/>
                    <a:pt x="7351" y="4132"/>
                  </a:cubicBezTo>
                  <a:cubicBezTo>
                    <a:pt x="6164" y="3402"/>
                    <a:pt x="4931" y="2717"/>
                    <a:pt x="3699" y="2032"/>
                  </a:cubicBezTo>
                  <a:cubicBezTo>
                    <a:pt x="2466" y="1347"/>
                    <a:pt x="1256" y="66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g131cc71a8dc_7_5"/>
            <p:cNvSpPr/>
            <p:nvPr/>
          </p:nvSpPr>
          <p:spPr>
            <a:xfrm>
              <a:off x="6568156" y="3386989"/>
              <a:ext cx="392236" cy="227250"/>
            </a:xfrm>
            <a:custGeom>
              <a:rect b="b" l="l" r="r" t="t"/>
              <a:pathLst>
                <a:path extrusionOk="0" h="13172" w="22735">
                  <a:moveTo>
                    <a:pt x="14197" y="1"/>
                  </a:moveTo>
                  <a:lnTo>
                    <a:pt x="0" y="8081"/>
                  </a:lnTo>
                  <a:lnTo>
                    <a:pt x="8628" y="13171"/>
                  </a:lnTo>
                  <a:lnTo>
                    <a:pt x="22734" y="4817"/>
                  </a:lnTo>
                  <a:lnTo>
                    <a:pt x="14197" y="1"/>
                  </a:ln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g131cc71a8dc_7_5"/>
            <p:cNvSpPr/>
            <p:nvPr/>
          </p:nvSpPr>
          <p:spPr>
            <a:xfrm>
              <a:off x="6568156" y="3211756"/>
              <a:ext cx="244951" cy="314668"/>
            </a:xfrm>
            <a:custGeom>
              <a:rect b="b" l="l" r="r" t="t"/>
              <a:pathLst>
                <a:path extrusionOk="0" h="18239" w="14198">
                  <a:moveTo>
                    <a:pt x="14083" y="1"/>
                  </a:moveTo>
                  <a:lnTo>
                    <a:pt x="0" y="8286"/>
                  </a:lnTo>
                  <a:lnTo>
                    <a:pt x="0" y="18238"/>
                  </a:lnTo>
                  <a:lnTo>
                    <a:pt x="14197" y="10158"/>
                  </a:lnTo>
                  <a:lnTo>
                    <a:pt x="14083" y="1"/>
                  </a:ln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g131cc71a8dc_7_5"/>
            <p:cNvSpPr/>
            <p:nvPr/>
          </p:nvSpPr>
          <p:spPr>
            <a:xfrm>
              <a:off x="6583510" y="3236961"/>
              <a:ext cx="214242" cy="270157"/>
            </a:xfrm>
            <a:custGeom>
              <a:rect b="b" l="l" r="r" t="t"/>
              <a:pathLst>
                <a:path extrusionOk="0" h="15659" w="12418">
                  <a:moveTo>
                    <a:pt x="12326" y="0"/>
                  </a:moveTo>
                  <a:lnTo>
                    <a:pt x="0" y="7213"/>
                  </a:lnTo>
                  <a:lnTo>
                    <a:pt x="0" y="15659"/>
                  </a:lnTo>
                  <a:lnTo>
                    <a:pt x="12417" y="8560"/>
                  </a:lnTo>
                  <a:lnTo>
                    <a:pt x="123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Google Shape;2730;g131cc71a8dc_7_5"/>
            <p:cNvSpPr/>
            <p:nvPr/>
          </p:nvSpPr>
          <p:spPr>
            <a:xfrm>
              <a:off x="6583510" y="3361404"/>
              <a:ext cx="214242" cy="145715"/>
            </a:xfrm>
            <a:custGeom>
              <a:rect b="b" l="l" r="r" t="t"/>
              <a:pathLst>
                <a:path extrusionOk="0" h="8446" w="12418">
                  <a:moveTo>
                    <a:pt x="0" y="0"/>
                  </a:moveTo>
                  <a:lnTo>
                    <a:pt x="0" y="8446"/>
                  </a:lnTo>
                  <a:lnTo>
                    <a:pt x="12417" y="1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Google Shape;2731;g131cc71a8dc_7_5"/>
            <p:cNvSpPr/>
            <p:nvPr/>
          </p:nvSpPr>
          <p:spPr>
            <a:xfrm>
              <a:off x="6717010" y="3470095"/>
              <a:ext cx="243381" cy="151218"/>
            </a:xfrm>
            <a:custGeom>
              <a:rect b="b" l="l" r="r" t="t"/>
              <a:pathLst>
                <a:path extrusionOk="0" h="8765" w="14107">
                  <a:moveTo>
                    <a:pt x="14106" y="0"/>
                  </a:moveTo>
                  <a:lnTo>
                    <a:pt x="0" y="8354"/>
                  </a:lnTo>
                  <a:lnTo>
                    <a:pt x="0" y="8765"/>
                  </a:lnTo>
                  <a:lnTo>
                    <a:pt x="14106" y="411"/>
                  </a:lnTo>
                  <a:lnTo>
                    <a:pt x="14106" y="0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Google Shape;2732;g131cc71a8dc_7_5"/>
            <p:cNvSpPr/>
            <p:nvPr/>
          </p:nvSpPr>
          <p:spPr>
            <a:xfrm>
              <a:off x="6568156" y="3526407"/>
              <a:ext cx="148872" cy="94906"/>
            </a:xfrm>
            <a:custGeom>
              <a:rect b="b" l="l" r="r" t="t"/>
              <a:pathLst>
                <a:path extrusionOk="0" h="5501" w="8629">
                  <a:moveTo>
                    <a:pt x="0" y="0"/>
                  </a:moveTo>
                  <a:lnTo>
                    <a:pt x="0" y="411"/>
                  </a:lnTo>
                  <a:lnTo>
                    <a:pt x="8628" y="5501"/>
                  </a:lnTo>
                  <a:lnTo>
                    <a:pt x="8628" y="50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g131cc71a8dc_7_5"/>
            <p:cNvSpPr/>
            <p:nvPr/>
          </p:nvSpPr>
          <p:spPr>
            <a:xfrm>
              <a:off x="6564602" y="3208616"/>
              <a:ext cx="246538" cy="146111"/>
            </a:xfrm>
            <a:custGeom>
              <a:rect b="b" l="l" r="r" t="t"/>
              <a:pathLst>
                <a:path extrusionOk="0" h="8469" w="14290">
                  <a:moveTo>
                    <a:pt x="14061" y="0"/>
                  </a:moveTo>
                  <a:lnTo>
                    <a:pt x="1" y="8286"/>
                  </a:lnTo>
                  <a:lnTo>
                    <a:pt x="206" y="8468"/>
                  </a:lnTo>
                  <a:lnTo>
                    <a:pt x="14289" y="183"/>
                  </a:lnTo>
                  <a:lnTo>
                    <a:pt x="14061" y="0"/>
                  </a:lnTo>
                  <a:close/>
                </a:path>
              </a:pathLst>
            </a:custGeom>
            <a:solidFill>
              <a:srgbClr val="4B4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g131cc71a8dc_7_5"/>
            <p:cNvSpPr/>
            <p:nvPr/>
          </p:nvSpPr>
          <p:spPr>
            <a:xfrm>
              <a:off x="6563808" y="3351553"/>
              <a:ext cx="4365" cy="181945"/>
            </a:xfrm>
            <a:custGeom>
              <a:rect b="b" l="l" r="r" t="t"/>
              <a:pathLst>
                <a:path extrusionOk="0" h="10546" w="253">
                  <a:moveTo>
                    <a:pt x="47" y="1"/>
                  </a:moveTo>
                  <a:lnTo>
                    <a:pt x="1" y="10318"/>
                  </a:lnTo>
                  <a:lnTo>
                    <a:pt x="252" y="10546"/>
                  </a:lnTo>
                  <a:lnTo>
                    <a:pt x="252" y="183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g131cc71a8dc_7_5"/>
            <p:cNvSpPr/>
            <p:nvPr/>
          </p:nvSpPr>
          <p:spPr>
            <a:xfrm>
              <a:off x="6576816" y="3390146"/>
              <a:ext cx="229993" cy="131550"/>
            </a:xfrm>
            <a:custGeom>
              <a:rect b="b" l="l" r="r" t="t"/>
              <a:pathLst>
                <a:path extrusionOk="0" h="7625" w="13331">
                  <a:moveTo>
                    <a:pt x="13330" y="0"/>
                  </a:moveTo>
                  <a:lnTo>
                    <a:pt x="13330" y="0"/>
                  </a:lnTo>
                  <a:cubicBezTo>
                    <a:pt x="12212" y="617"/>
                    <a:pt x="11093" y="1233"/>
                    <a:pt x="9975" y="1849"/>
                  </a:cubicBezTo>
                  <a:lnTo>
                    <a:pt x="6620" y="3744"/>
                  </a:lnTo>
                  <a:lnTo>
                    <a:pt x="3310" y="5661"/>
                  </a:lnTo>
                  <a:cubicBezTo>
                    <a:pt x="2191" y="6300"/>
                    <a:pt x="1096" y="6962"/>
                    <a:pt x="0" y="7624"/>
                  </a:cubicBezTo>
                  <a:cubicBezTo>
                    <a:pt x="1141" y="7008"/>
                    <a:pt x="2260" y="6392"/>
                    <a:pt x="3378" y="5775"/>
                  </a:cubicBezTo>
                  <a:lnTo>
                    <a:pt x="6711" y="3881"/>
                  </a:lnTo>
                  <a:lnTo>
                    <a:pt x="10043" y="1963"/>
                  </a:lnTo>
                  <a:cubicBezTo>
                    <a:pt x="11139" y="1324"/>
                    <a:pt x="12235" y="662"/>
                    <a:pt x="13330" y="0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6" name="Google Shape;2736;g131cc71a8dc_7_5"/>
            <p:cNvSpPr/>
            <p:nvPr/>
          </p:nvSpPr>
          <p:spPr>
            <a:xfrm>
              <a:off x="6689838" y="3284613"/>
              <a:ext cx="6314" cy="8281"/>
            </a:xfrm>
            <a:custGeom>
              <a:rect b="b" l="l" r="r" t="t"/>
              <a:pathLst>
                <a:path extrusionOk="0" h="480" w="366">
                  <a:moveTo>
                    <a:pt x="183" y="0"/>
                  </a:moveTo>
                  <a:cubicBezTo>
                    <a:pt x="69" y="0"/>
                    <a:pt x="0" y="114"/>
                    <a:pt x="0" y="229"/>
                  </a:cubicBezTo>
                  <a:cubicBezTo>
                    <a:pt x="0" y="366"/>
                    <a:pt x="69" y="480"/>
                    <a:pt x="183" y="480"/>
                  </a:cubicBezTo>
                  <a:cubicBezTo>
                    <a:pt x="274" y="480"/>
                    <a:pt x="365" y="366"/>
                    <a:pt x="365" y="229"/>
                  </a:cubicBezTo>
                  <a:cubicBezTo>
                    <a:pt x="365" y="114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4B4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g131cc71a8dc_7_5"/>
            <p:cNvSpPr/>
            <p:nvPr/>
          </p:nvSpPr>
          <p:spPr>
            <a:xfrm>
              <a:off x="6599262" y="3404725"/>
              <a:ext cx="330403" cy="191779"/>
            </a:xfrm>
            <a:custGeom>
              <a:rect b="b" l="l" r="r" t="t"/>
              <a:pathLst>
                <a:path extrusionOk="0" h="11116" w="19151">
                  <a:moveTo>
                    <a:pt x="11938" y="0"/>
                  </a:moveTo>
                  <a:lnTo>
                    <a:pt x="0" y="6825"/>
                  </a:lnTo>
                  <a:lnTo>
                    <a:pt x="7259" y="11116"/>
                  </a:lnTo>
                  <a:lnTo>
                    <a:pt x="19151" y="4063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rgbClr val="4B4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g131cc71a8dc_7_5"/>
            <p:cNvSpPr/>
            <p:nvPr/>
          </p:nvSpPr>
          <p:spPr>
            <a:xfrm>
              <a:off x="6607526" y="3410228"/>
              <a:ext cx="315842" cy="178011"/>
            </a:xfrm>
            <a:custGeom>
              <a:rect b="b" l="l" r="r" t="t"/>
              <a:pathLst>
                <a:path extrusionOk="0" h="10318" w="18307">
                  <a:moveTo>
                    <a:pt x="11550" y="434"/>
                  </a:moveTo>
                  <a:cubicBezTo>
                    <a:pt x="11778" y="571"/>
                    <a:pt x="12030" y="708"/>
                    <a:pt x="12258" y="845"/>
                  </a:cubicBezTo>
                  <a:cubicBezTo>
                    <a:pt x="12075" y="959"/>
                    <a:pt x="11893" y="1051"/>
                    <a:pt x="11710" y="1142"/>
                  </a:cubicBezTo>
                  <a:cubicBezTo>
                    <a:pt x="11459" y="1028"/>
                    <a:pt x="11231" y="891"/>
                    <a:pt x="10980" y="777"/>
                  </a:cubicBezTo>
                  <a:cubicBezTo>
                    <a:pt x="11162" y="663"/>
                    <a:pt x="11368" y="548"/>
                    <a:pt x="11550" y="434"/>
                  </a:cubicBezTo>
                  <a:close/>
                  <a:moveTo>
                    <a:pt x="10957" y="777"/>
                  </a:moveTo>
                  <a:cubicBezTo>
                    <a:pt x="11185" y="914"/>
                    <a:pt x="11413" y="1051"/>
                    <a:pt x="11642" y="1187"/>
                  </a:cubicBezTo>
                  <a:cubicBezTo>
                    <a:pt x="11459" y="1279"/>
                    <a:pt x="11276" y="1393"/>
                    <a:pt x="11094" y="1484"/>
                  </a:cubicBezTo>
                  <a:cubicBezTo>
                    <a:pt x="10843" y="1370"/>
                    <a:pt x="10614" y="1233"/>
                    <a:pt x="10386" y="1119"/>
                  </a:cubicBezTo>
                  <a:cubicBezTo>
                    <a:pt x="10569" y="1005"/>
                    <a:pt x="10774" y="891"/>
                    <a:pt x="10957" y="777"/>
                  </a:cubicBezTo>
                  <a:close/>
                  <a:moveTo>
                    <a:pt x="12258" y="868"/>
                  </a:moveTo>
                  <a:cubicBezTo>
                    <a:pt x="12372" y="914"/>
                    <a:pt x="12486" y="982"/>
                    <a:pt x="12600" y="1051"/>
                  </a:cubicBezTo>
                  <a:lnTo>
                    <a:pt x="12897" y="1233"/>
                  </a:lnTo>
                  <a:cubicBezTo>
                    <a:pt x="12737" y="1324"/>
                    <a:pt x="12555" y="1416"/>
                    <a:pt x="12372" y="1530"/>
                  </a:cubicBezTo>
                  <a:lnTo>
                    <a:pt x="12212" y="1416"/>
                  </a:lnTo>
                  <a:cubicBezTo>
                    <a:pt x="12052" y="1347"/>
                    <a:pt x="11893" y="1256"/>
                    <a:pt x="11733" y="1165"/>
                  </a:cubicBezTo>
                  <a:cubicBezTo>
                    <a:pt x="11915" y="1073"/>
                    <a:pt x="12098" y="959"/>
                    <a:pt x="12258" y="868"/>
                  </a:cubicBezTo>
                  <a:close/>
                  <a:moveTo>
                    <a:pt x="14198" y="1256"/>
                  </a:moveTo>
                  <a:cubicBezTo>
                    <a:pt x="14015" y="1347"/>
                    <a:pt x="13833" y="1439"/>
                    <a:pt x="13673" y="1553"/>
                  </a:cubicBezTo>
                  <a:cubicBezTo>
                    <a:pt x="13856" y="1461"/>
                    <a:pt x="14038" y="1347"/>
                    <a:pt x="14198" y="1256"/>
                  </a:cubicBezTo>
                  <a:close/>
                  <a:moveTo>
                    <a:pt x="10363" y="1142"/>
                  </a:moveTo>
                  <a:cubicBezTo>
                    <a:pt x="10569" y="1279"/>
                    <a:pt x="10797" y="1393"/>
                    <a:pt x="11025" y="1530"/>
                  </a:cubicBezTo>
                  <a:cubicBezTo>
                    <a:pt x="10843" y="1621"/>
                    <a:pt x="10660" y="1735"/>
                    <a:pt x="10477" y="1827"/>
                  </a:cubicBezTo>
                  <a:cubicBezTo>
                    <a:pt x="10249" y="1712"/>
                    <a:pt x="10021" y="1598"/>
                    <a:pt x="9793" y="1461"/>
                  </a:cubicBezTo>
                  <a:cubicBezTo>
                    <a:pt x="9975" y="1347"/>
                    <a:pt x="10158" y="1256"/>
                    <a:pt x="10363" y="1142"/>
                  </a:cubicBezTo>
                  <a:close/>
                  <a:moveTo>
                    <a:pt x="11664" y="1210"/>
                  </a:moveTo>
                  <a:cubicBezTo>
                    <a:pt x="11847" y="1302"/>
                    <a:pt x="12007" y="1393"/>
                    <a:pt x="12166" y="1507"/>
                  </a:cubicBezTo>
                  <a:lnTo>
                    <a:pt x="12281" y="1576"/>
                  </a:lnTo>
                  <a:cubicBezTo>
                    <a:pt x="12121" y="1667"/>
                    <a:pt x="11938" y="1758"/>
                    <a:pt x="11756" y="1849"/>
                  </a:cubicBezTo>
                  <a:lnTo>
                    <a:pt x="11573" y="1758"/>
                  </a:lnTo>
                  <a:cubicBezTo>
                    <a:pt x="11413" y="1667"/>
                    <a:pt x="11276" y="1598"/>
                    <a:pt x="11139" y="1530"/>
                  </a:cubicBezTo>
                  <a:cubicBezTo>
                    <a:pt x="11322" y="1416"/>
                    <a:pt x="11482" y="1302"/>
                    <a:pt x="11664" y="1210"/>
                  </a:cubicBezTo>
                  <a:close/>
                  <a:moveTo>
                    <a:pt x="12920" y="1233"/>
                  </a:moveTo>
                  <a:lnTo>
                    <a:pt x="13559" y="1598"/>
                  </a:lnTo>
                  <a:cubicBezTo>
                    <a:pt x="13399" y="1690"/>
                    <a:pt x="13216" y="1804"/>
                    <a:pt x="13057" y="1895"/>
                  </a:cubicBezTo>
                  <a:lnTo>
                    <a:pt x="12418" y="1530"/>
                  </a:lnTo>
                  <a:cubicBezTo>
                    <a:pt x="12577" y="1439"/>
                    <a:pt x="12760" y="1347"/>
                    <a:pt x="12920" y="1233"/>
                  </a:cubicBezTo>
                  <a:close/>
                  <a:moveTo>
                    <a:pt x="9747" y="1484"/>
                  </a:moveTo>
                  <a:cubicBezTo>
                    <a:pt x="9975" y="1621"/>
                    <a:pt x="10181" y="1735"/>
                    <a:pt x="10409" y="1872"/>
                  </a:cubicBezTo>
                  <a:cubicBezTo>
                    <a:pt x="10226" y="1964"/>
                    <a:pt x="10044" y="2078"/>
                    <a:pt x="9861" y="2169"/>
                  </a:cubicBezTo>
                  <a:cubicBezTo>
                    <a:pt x="9633" y="2055"/>
                    <a:pt x="9405" y="1941"/>
                    <a:pt x="9176" y="1827"/>
                  </a:cubicBezTo>
                  <a:lnTo>
                    <a:pt x="9199" y="1827"/>
                  </a:lnTo>
                  <a:cubicBezTo>
                    <a:pt x="9382" y="1712"/>
                    <a:pt x="9564" y="1598"/>
                    <a:pt x="9747" y="1484"/>
                  </a:cubicBezTo>
                  <a:close/>
                  <a:moveTo>
                    <a:pt x="11071" y="1553"/>
                  </a:moveTo>
                  <a:cubicBezTo>
                    <a:pt x="11231" y="1644"/>
                    <a:pt x="11368" y="1735"/>
                    <a:pt x="11527" y="1827"/>
                  </a:cubicBezTo>
                  <a:lnTo>
                    <a:pt x="11664" y="1918"/>
                  </a:lnTo>
                  <a:cubicBezTo>
                    <a:pt x="11505" y="2009"/>
                    <a:pt x="11322" y="2100"/>
                    <a:pt x="11139" y="2192"/>
                  </a:cubicBezTo>
                  <a:lnTo>
                    <a:pt x="10934" y="2078"/>
                  </a:lnTo>
                  <a:cubicBezTo>
                    <a:pt x="10797" y="2009"/>
                    <a:pt x="10660" y="1941"/>
                    <a:pt x="10546" y="1872"/>
                  </a:cubicBezTo>
                  <a:cubicBezTo>
                    <a:pt x="10706" y="1758"/>
                    <a:pt x="10888" y="1667"/>
                    <a:pt x="11071" y="1553"/>
                  </a:cubicBezTo>
                  <a:close/>
                  <a:moveTo>
                    <a:pt x="12326" y="1598"/>
                  </a:moveTo>
                  <a:lnTo>
                    <a:pt x="12943" y="1941"/>
                  </a:lnTo>
                  <a:cubicBezTo>
                    <a:pt x="12783" y="2032"/>
                    <a:pt x="12600" y="2146"/>
                    <a:pt x="12418" y="2237"/>
                  </a:cubicBezTo>
                  <a:lnTo>
                    <a:pt x="11801" y="1895"/>
                  </a:lnTo>
                  <a:cubicBezTo>
                    <a:pt x="11984" y="1781"/>
                    <a:pt x="12144" y="1690"/>
                    <a:pt x="12326" y="1598"/>
                  </a:cubicBezTo>
                  <a:close/>
                  <a:moveTo>
                    <a:pt x="13582" y="1621"/>
                  </a:moveTo>
                  <a:lnTo>
                    <a:pt x="14221" y="1986"/>
                  </a:lnTo>
                  <a:cubicBezTo>
                    <a:pt x="14061" y="2078"/>
                    <a:pt x="13878" y="2169"/>
                    <a:pt x="13719" y="2260"/>
                  </a:cubicBezTo>
                  <a:lnTo>
                    <a:pt x="13080" y="1918"/>
                  </a:lnTo>
                  <a:cubicBezTo>
                    <a:pt x="13239" y="1804"/>
                    <a:pt x="13422" y="1712"/>
                    <a:pt x="13582" y="1621"/>
                  </a:cubicBezTo>
                  <a:close/>
                  <a:moveTo>
                    <a:pt x="9154" y="1849"/>
                  </a:moveTo>
                  <a:cubicBezTo>
                    <a:pt x="9359" y="1964"/>
                    <a:pt x="9564" y="2100"/>
                    <a:pt x="9793" y="2215"/>
                  </a:cubicBezTo>
                  <a:cubicBezTo>
                    <a:pt x="9770" y="2215"/>
                    <a:pt x="9770" y="2215"/>
                    <a:pt x="9770" y="2237"/>
                  </a:cubicBezTo>
                  <a:lnTo>
                    <a:pt x="9245" y="2511"/>
                  </a:lnTo>
                  <a:cubicBezTo>
                    <a:pt x="9017" y="2397"/>
                    <a:pt x="8811" y="2283"/>
                    <a:pt x="8583" y="2169"/>
                  </a:cubicBezTo>
                  <a:lnTo>
                    <a:pt x="9154" y="1849"/>
                  </a:lnTo>
                  <a:close/>
                  <a:moveTo>
                    <a:pt x="10477" y="1918"/>
                  </a:moveTo>
                  <a:cubicBezTo>
                    <a:pt x="10614" y="1986"/>
                    <a:pt x="10751" y="2078"/>
                    <a:pt x="10888" y="2146"/>
                  </a:cubicBezTo>
                  <a:lnTo>
                    <a:pt x="11048" y="2260"/>
                  </a:lnTo>
                  <a:cubicBezTo>
                    <a:pt x="10888" y="2352"/>
                    <a:pt x="10706" y="2443"/>
                    <a:pt x="10523" y="2534"/>
                  </a:cubicBezTo>
                  <a:lnTo>
                    <a:pt x="10295" y="2420"/>
                  </a:lnTo>
                  <a:cubicBezTo>
                    <a:pt x="10158" y="2352"/>
                    <a:pt x="10044" y="2283"/>
                    <a:pt x="9930" y="2215"/>
                  </a:cubicBezTo>
                  <a:cubicBezTo>
                    <a:pt x="10112" y="2123"/>
                    <a:pt x="10295" y="2009"/>
                    <a:pt x="10477" y="1918"/>
                  </a:cubicBezTo>
                  <a:close/>
                  <a:moveTo>
                    <a:pt x="11733" y="1941"/>
                  </a:moveTo>
                  <a:lnTo>
                    <a:pt x="12326" y="2283"/>
                  </a:lnTo>
                  <a:cubicBezTo>
                    <a:pt x="12166" y="2374"/>
                    <a:pt x="11984" y="2466"/>
                    <a:pt x="11801" y="2580"/>
                  </a:cubicBezTo>
                  <a:lnTo>
                    <a:pt x="11208" y="2237"/>
                  </a:lnTo>
                  <a:cubicBezTo>
                    <a:pt x="11390" y="2146"/>
                    <a:pt x="11550" y="2032"/>
                    <a:pt x="11733" y="1941"/>
                  </a:cubicBezTo>
                  <a:close/>
                  <a:moveTo>
                    <a:pt x="12988" y="1964"/>
                  </a:moveTo>
                  <a:lnTo>
                    <a:pt x="13604" y="2329"/>
                  </a:lnTo>
                  <a:cubicBezTo>
                    <a:pt x="13445" y="2420"/>
                    <a:pt x="13262" y="2511"/>
                    <a:pt x="13102" y="2603"/>
                  </a:cubicBezTo>
                  <a:lnTo>
                    <a:pt x="12486" y="2260"/>
                  </a:lnTo>
                  <a:cubicBezTo>
                    <a:pt x="12646" y="2169"/>
                    <a:pt x="12806" y="2055"/>
                    <a:pt x="12988" y="1964"/>
                  </a:cubicBezTo>
                  <a:close/>
                  <a:moveTo>
                    <a:pt x="14244" y="1986"/>
                  </a:moveTo>
                  <a:lnTo>
                    <a:pt x="14403" y="2078"/>
                  </a:lnTo>
                  <a:lnTo>
                    <a:pt x="14883" y="2352"/>
                  </a:lnTo>
                  <a:cubicBezTo>
                    <a:pt x="14723" y="2443"/>
                    <a:pt x="14540" y="2534"/>
                    <a:pt x="14381" y="2625"/>
                  </a:cubicBezTo>
                  <a:lnTo>
                    <a:pt x="14015" y="2420"/>
                  </a:lnTo>
                  <a:lnTo>
                    <a:pt x="13741" y="2283"/>
                  </a:lnTo>
                  <a:cubicBezTo>
                    <a:pt x="13901" y="2192"/>
                    <a:pt x="14084" y="2078"/>
                    <a:pt x="14244" y="1986"/>
                  </a:cubicBezTo>
                  <a:close/>
                  <a:moveTo>
                    <a:pt x="16343" y="2283"/>
                  </a:moveTo>
                  <a:lnTo>
                    <a:pt x="16343" y="2283"/>
                  </a:lnTo>
                  <a:cubicBezTo>
                    <a:pt x="16115" y="2420"/>
                    <a:pt x="15887" y="2534"/>
                    <a:pt x="15659" y="2671"/>
                  </a:cubicBezTo>
                  <a:cubicBezTo>
                    <a:pt x="15887" y="2557"/>
                    <a:pt x="16115" y="2420"/>
                    <a:pt x="16343" y="2283"/>
                  </a:cubicBezTo>
                  <a:close/>
                  <a:moveTo>
                    <a:pt x="8537" y="2192"/>
                  </a:moveTo>
                  <a:cubicBezTo>
                    <a:pt x="8743" y="2306"/>
                    <a:pt x="8971" y="2443"/>
                    <a:pt x="9176" y="2557"/>
                  </a:cubicBezTo>
                  <a:lnTo>
                    <a:pt x="8629" y="2854"/>
                  </a:lnTo>
                  <a:cubicBezTo>
                    <a:pt x="8400" y="2740"/>
                    <a:pt x="8195" y="2625"/>
                    <a:pt x="7967" y="2511"/>
                  </a:cubicBezTo>
                  <a:lnTo>
                    <a:pt x="8537" y="2192"/>
                  </a:lnTo>
                  <a:close/>
                  <a:moveTo>
                    <a:pt x="9861" y="2260"/>
                  </a:moveTo>
                  <a:cubicBezTo>
                    <a:pt x="9998" y="2329"/>
                    <a:pt x="10112" y="2420"/>
                    <a:pt x="10249" y="2489"/>
                  </a:cubicBezTo>
                  <a:lnTo>
                    <a:pt x="10432" y="2603"/>
                  </a:lnTo>
                  <a:lnTo>
                    <a:pt x="9907" y="2899"/>
                  </a:lnTo>
                  <a:lnTo>
                    <a:pt x="9633" y="2740"/>
                  </a:lnTo>
                  <a:cubicBezTo>
                    <a:pt x="9542" y="2671"/>
                    <a:pt x="9427" y="2625"/>
                    <a:pt x="9336" y="2580"/>
                  </a:cubicBezTo>
                  <a:lnTo>
                    <a:pt x="9793" y="2306"/>
                  </a:lnTo>
                  <a:cubicBezTo>
                    <a:pt x="9815" y="2283"/>
                    <a:pt x="9838" y="2283"/>
                    <a:pt x="9861" y="2260"/>
                  </a:cubicBezTo>
                  <a:close/>
                  <a:moveTo>
                    <a:pt x="11117" y="2283"/>
                  </a:moveTo>
                  <a:lnTo>
                    <a:pt x="11710" y="2625"/>
                  </a:lnTo>
                  <a:cubicBezTo>
                    <a:pt x="11527" y="2717"/>
                    <a:pt x="11368" y="2808"/>
                    <a:pt x="11185" y="2922"/>
                  </a:cubicBezTo>
                  <a:lnTo>
                    <a:pt x="10614" y="2580"/>
                  </a:lnTo>
                  <a:cubicBezTo>
                    <a:pt x="10774" y="2489"/>
                    <a:pt x="10957" y="2397"/>
                    <a:pt x="11117" y="2283"/>
                  </a:cubicBezTo>
                  <a:close/>
                  <a:moveTo>
                    <a:pt x="12372" y="2329"/>
                  </a:moveTo>
                  <a:lnTo>
                    <a:pt x="12988" y="2671"/>
                  </a:lnTo>
                  <a:cubicBezTo>
                    <a:pt x="12806" y="2762"/>
                    <a:pt x="12646" y="2854"/>
                    <a:pt x="12486" y="2945"/>
                  </a:cubicBezTo>
                  <a:lnTo>
                    <a:pt x="11870" y="2603"/>
                  </a:lnTo>
                  <a:cubicBezTo>
                    <a:pt x="12052" y="2511"/>
                    <a:pt x="12212" y="2420"/>
                    <a:pt x="12372" y="2329"/>
                  </a:cubicBezTo>
                  <a:close/>
                  <a:moveTo>
                    <a:pt x="13650" y="2352"/>
                  </a:moveTo>
                  <a:lnTo>
                    <a:pt x="13970" y="2534"/>
                  </a:lnTo>
                  <a:lnTo>
                    <a:pt x="14266" y="2694"/>
                  </a:lnTo>
                  <a:cubicBezTo>
                    <a:pt x="14107" y="2785"/>
                    <a:pt x="13924" y="2877"/>
                    <a:pt x="13764" y="2968"/>
                  </a:cubicBezTo>
                  <a:lnTo>
                    <a:pt x="13376" y="2762"/>
                  </a:lnTo>
                  <a:lnTo>
                    <a:pt x="13148" y="2625"/>
                  </a:lnTo>
                  <a:cubicBezTo>
                    <a:pt x="13308" y="2534"/>
                    <a:pt x="13468" y="2443"/>
                    <a:pt x="13650" y="2352"/>
                  </a:cubicBezTo>
                  <a:close/>
                  <a:moveTo>
                    <a:pt x="14906" y="2374"/>
                  </a:moveTo>
                  <a:lnTo>
                    <a:pt x="15545" y="2717"/>
                  </a:lnTo>
                  <a:cubicBezTo>
                    <a:pt x="15385" y="2808"/>
                    <a:pt x="15202" y="2922"/>
                    <a:pt x="15042" y="3014"/>
                  </a:cubicBezTo>
                  <a:lnTo>
                    <a:pt x="14403" y="2648"/>
                  </a:lnTo>
                  <a:cubicBezTo>
                    <a:pt x="14586" y="2557"/>
                    <a:pt x="14746" y="2466"/>
                    <a:pt x="14906" y="2374"/>
                  </a:cubicBezTo>
                  <a:close/>
                  <a:moveTo>
                    <a:pt x="7944" y="2534"/>
                  </a:moveTo>
                  <a:cubicBezTo>
                    <a:pt x="8149" y="2648"/>
                    <a:pt x="8355" y="2785"/>
                    <a:pt x="8560" y="2899"/>
                  </a:cubicBezTo>
                  <a:lnTo>
                    <a:pt x="8012" y="3219"/>
                  </a:lnTo>
                  <a:cubicBezTo>
                    <a:pt x="7807" y="3082"/>
                    <a:pt x="7579" y="2968"/>
                    <a:pt x="7373" y="2854"/>
                  </a:cubicBezTo>
                  <a:lnTo>
                    <a:pt x="7944" y="2534"/>
                  </a:lnTo>
                  <a:close/>
                  <a:moveTo>
                    <a:pt x="9268" y="2603"/>
                  </a:moveTo>
                  <a:cubicBezTo>
                    <a:pt x="9382" y="2671"/>
                    <a:pt x="9496" y="2740"/>
                    <a:pt x="9610" y="2808"/>
                  </a:cubicBezTo>
                  <a:lnTo>
                    <a:pt x="9815" y="2945"/>
                  </a:lnTo>
                  <a:lnTo>
                    <a:pt x="9313" y="3242"/>
                  </a:lnTo>
                  <a:lnTo>
                    <a:pt x="8994" y="3059"/>
                  </a:lnTo>
                  <a:cubicBezTo>
                    <a:pt x="8902" y="3014"/>
                    <a:pt x="8811" y="2968"/>
                    <a:pt x="8720" y="2922"/>
                  </a:cubicBezTo>
                  <a:lnTo>
                    <a:pt x="9268" y="2603"/>
                  </a:lnTo>
                  <a:close/>
                  <a:moveTo>
                    <a:pt x="10523" y="2648"/>
                  </a:moveTo>
                  <a:lnTo>
                    <a:pt x="11094" y="2968"/>
                  </a:lnTo>
                  <a:lnTo>
                    <a:pt x="10592" y="3265"/>
                  </a:lnTo>
                  <a:lnTo>
                    <a:pt x="9998" y="2945"/>
                  </a:lnTo>
                  <a:lnTo>
                    <a:pt x="10523" y="2648"/>
                  </a:lnTo>
                  <a:close/>
                  <a:moveTo>
                    <a:pt x="11778" y="2671"/>
                  </a:moveTo>
                  <a:lnTo>
                    <a:pt x="12372" y="3014"/>
                  </a:lnTo>
                  <a:cubicBezTo>
                    <a:pt x="12212" y="3082"/>
                    <a:pt x="12052" y="3173"/>
                    <a:pt x="11893" y="3265"/>
                  </a:cubicBezTo>
                  <a:lnTo>
                    <a:pt x="11870" y="3287"/>
                  </a:lnTo>
                  <a:lnTo>
                    <a:pt x="11276" y="2968"/>
                  </a:lnTo>
                  <a:cubicBezTo>
                    <a:pt x="11459" y="2877"/>
                    <a:pt x="11619" y="2762"/>
                    <a:pt x="11778" y="2671"/>
                  </a:cubicBezTo>
                  <a:close/>
                  <a:moveTo>
                    <a:pt x="13034" y="2694"/>
                  </a:moveTo>
                  <a:lnTo>
                    <a:pt x="13331" y="2854"/>
                  </a:lnTo>
                  <a:lnTo>
                    <a:pt x="13650" y="3036"/>
                  </a:lnTo>
                  <a:cubicBezTo>
                    <a:pt x="13468" y="3128"/>
                    <a:pt x="13308" y="3219"/>
                    <a:pt x="13148" y="3310"/>
                  </a:cubicBezTo>
                  <a:lnTo>
                    <a:pt x="12737" y="3082"/>
                  </a:lnTo>
                  <a:lnTo>
                    <a:pt x="12555" y="2991"/>
                  </a:lnTo>
                  <a:cubicBezTo>
                    <a:pt x="12714" y="2877"/>
                    <a:pt x="12874" y="2785"/>
                    <a:pt x="13034" y="2694"/>
                  </a:cubicBezTo>
                  <a:close/>
                  <a:moveTo>
                    <a:pt x="14312" y="2717"/>
                  </a:moveTo>
                  <a:lnTo>
                    <a:pt x="14928" y="3059"/>
                  </a:lnTo>
                  <a:cubicBezTo>
                    <a:pt x="14769" y="3150"/>
                    <a:pt x="14586" y="3265"/>
                    <a:pt x="14426" y="3356"/>
                  </a:cubicBezTo>
                  <a:lnTo>
                    <a:pt x="13810" y="3014"/>
                  </a:lnTo>
                  <a:cubicBezTo>
                    <a:pt x="13970" y="2899"/>
                    <a:pt x="14129" y="2808"/>
                    <a:pt x="14312" y="2717"/>
                  </a:cubicBezTo>
                  <a:close/>
                  <a:moveTo>
                    <a:pt x="15567" y="2740"/>
                  </a:moveTo>
                  <a:lnTo>
                    <a:pt x="16207" y="3082"/>
                  </a:lnTo>
                  <a:cubicBezTo>
                    <a:pt x="16207" y="3082"/>
                    <a:pt x="16207" y="3082"/>
                    <a:pt x="16229" y="3105"/>
                  </a:cubicBezTo>
                  <a:cubicBezTo>
                    <a:pt x="16047" y="3196"/>
                    <a:pt x="15864" y="3287"/>
                    <a:pt x="15682" y="3379"/>
                  </a:cubicBezTo>
                  <a:lnTo>
                    <a:pt x="15065" y="3036"/>
                  </a:lnTo>
                  <a:cubicBezTo>
                    <a:pt x="15248" y="2945"/>
                    <a:pt x="15408" y="2831"/>
                    <a:pt x="15567" y="2740"/>
                  </a:cubicBezTo>
                  <a:close/>
                  <a:moveTo>
                    <a:pt x="7328" y="2877"/>
                  </a:moveTo>
                  <a:cubicBezTo>
                    <a:pt x="7533" y="3014"/>
                    <a:pt x="7738" y="3128"/>
                    <a:pt x="7944" y="3242"/>
                  </a:cubicBezTo>
                  <a:lnTo>
                    <a:pt x="7396" y="3561"/>
                  </a:lnTo>
                  <a:cubicBezTo>
                    <a:pt x="7191" y="3447"/>
                    <a:pt x="6985" y="3333"/>
                    <a:pt x="6757" y="3219"/>
                  </a:cubicBezTo>
                  <a:lnTo>
                    <a:pt x="7328" y="2877"/>
                  </a:lnTo>
                  <a:close/>
                  <a:moveTo>
                    <a:pt x="8651" y="2968"/>
                  </a:moveTo>
                  <a:cubicBezTo>
                    <a:pt x="8766" y="3014"/>
                    <a:pt x="8857" y="3082"/>
                    <a:pt x="8948" y="3150"/>
                  </a:cubicBezTo>
                  <a:lnTo>
                    <a:pt x="9222" y="3287"/>
                  </a:lnTo>
                  <a:lnTo>
                    <a:pt x="8697" y="3584"/>
                  </a:lnTo>
                  <a:lnTo>
                    <a:pt x="8355" y="3402"/>
                  </a:lnTo>
                  <a:cubicBezTo>
                    <a:pt x="8286" y="3356"/>
                    <a:pt x="8195" y="3310"/>
                    <a:pt x="8126" y="3265"/>
                  </a:cubicBezTo>
                  <a:lnTo>
                    <a:pt x="8651" y="2968"/>
                  </a:lnTo>
                  <a:close/>
                  <a:moveTo>
                    <a:pt x="9907" y="2991"/>
                  </a:moveTo>
                  <a:lnTo>
                    <a:pt x="10477" y="3310"/>
                  </a:lnTo>
                  <a:lnTo>
                    <a:pt x="9975" y="3607"/>
                  </a:lnTo>
                  <a:lnTo>
                    <a:pt x="9405" y="3287"/>
                  </a:lnTo>
                  <a:lnTo>
                    <a:pt x="9907" y="2991"/>
                  </a:lnTo>
                  <a:close/>
                  <a:moveTo>
                    <a:pt x="11185" y="3014"/>
                  </a:moveTo>
                  <a:lnTo>
                    <a:pt x="11756" y="3356"/>
                  </a:lnTo>
                  <a:lnTo>
                    <a:pt x="11253" y="3630"/>
                  </a:lnTo>
                  <a:lnTo>
                    <a:pt x="10683" y="3310"/>
                  </a:lnTo>
                  <a:lnTo>
                    <a:pt x="11185" y="3014"/>
                  </a:lnTo>
                  <a:close/>
                  <a:moveTo>
                    <a:pt x="12440" y="3036"/>
                  </a:moveTo>
                  <a:lnTo>
                    <a:pt x="12669" y="3173"/>
                  </a:lnTo>
                  <a:lnTo>
                    <a:pt x="13034" y="3379"/>
                  </a:lnTo>
                  <a:cubicBezTo>
                    <a:pt x="12897" y="3447"/>
                    <a:pt x="12737" y="3538"/>
                    <a:pt x="12600" y="3607"/>
                  </a:cubicBezTo>
                  <a:lnTo>
                    <a:pt x="12532" y="3653"/>
                  </a:lnTo>
                  <a:lnTo>
                    <a:pt x="12098" y="3402"/>
                  </a:lnTo>
                  <a:lnTo>
                    <a:pt x="11938" y="3333"/>
                  </a:lnTo>
                  <a:cubicBezTo>
                    <a:pt x="12121" y="3242"/>
                    <a:pt x="12281" y="3150"/>
                    <a:pt x="12440" y="3036"/>
                  </a:cubicBezTo>
                  <a:close/>
                  <a:moveTo>
                    <a:pt x="13696" y="3059"/>
                  </a:moveTo>
                  <a:lnTo>
                    <a:pt x="14312" y="3402"/>
                  </a:lnTo>
                  <a:cubicBezTo>
                    <a:pt x="14152" y="3493"/>
                    <a:pt x="13970" y="3607"/>
                    <a:pt x="13787" y="3698"/>
                  </a:cubicBezTo>
                  <a:lnTo>
                    <a:pt x="13216" y="3356"/>
                  </a:lnTo>
                  <a:cubicBezTo>
                    <a:pt x="13376" y="3265"/>
                    <a:pt x="13536" y="3173"/>
                    <a:pt x="13696" y="3059"/>
                  </a:cubicBezTo>
                  <a:close/>
                  <a:moveTo>
                    <a:pt x="14974" y="3082"/>
                  </a:moveTo>
                  <a:lnTo>
                    <a:pt x="15590" y="3447"/>
                  </a:lnTo>
                  <a:cubicBezTo>
                    <a:pt x="15431" y="3538"/>
                    <a:pt x="15248" y="3630"/>
                    <a:pt x="15065" y="3721"/>
                  </a:cubicBezTo>
                  <a:lnTo>
                    <a:pt x="14472" y="3379"/>
                  </a:lnTo>
                  <a:cubicBezTo>
                    <a:pt x="14632" y="3287"/>
                    <a:pt x="14814" y="3196"/>
                    <a:pt x="14974" y="3082"/>
                  </a:cubicBezTo>
                  <a:close/>
                  <a:moveTo>
                    <a:pt x="16252" y="3105"/>
                  </a:moveTo>
                  <a:cubicBezTo>
                    <a:pt x="16458" y="3219"/>
                    <a:pt x="16686" y="3333"/>
                    <a:pt x="16891" y="3470"/>
                  </a:cubicBezTo>
                  <a:cubicBezTo>
                    <a:pt x="16709" y="3561"/>
                    <a:pt x="16526" y="3675"/>
                    <a:pt x="16344" y="3767"/>
                  </a:cubicBezTo>
                  <a:cubicBezTo>
                    <a:pt x="16161" y="3675"/>
                    <a:pt x="15978" y="3561"/>
                    <a:pt x="15819" y="3447"/>
                  </a:cubicBezTo>
                  <a:lnTo>
                    <a:pt x="15727" y="3402"/>
                  </a:lnTo>
                  <a:cubicBezTo>
                    <a:pt x="15910" y="3310"/>
                    <a:pt x="16070" y="3219"/>
                    <a:pt x="16252" y="3105"/>
                  </a:cubicBezTo>
                  <a:close/>
                  <a:moveTo>
                    <a:pt x="6734" y="3242"/>
                  </a:moveTo>
                  <a:cubicBezTo>
                    <a:pt x="6939" y="3356"/>
                    <a:pt x="7145" y="3470"/>
                    <a:pt x="7328" y="3584"/>
                  </a:cubicBezTo>
                  <a:lnTo>
                    <a:pt x="6803" y="3904"/>
                  </a:lnTo>
                  <a:cubicBezTo>
                    <a:pt x="6574" y="3790"/>
                    <a:pt x="6369" y="3675"/>
                    <a:pt x="6163" y="3561"/>
                  </a:cubicBezTo>
                  <a:lnTo>
                    <a:pt x="6209" y="3538"/>
                  </a:lnTo>
                  <a:lnTo>
                    <a:pt x="6734" y="3242"/>
                  </a:lnTo>
                  <a:close/>
                  <a:moveTo>
                    <a:pt x="8058" y="3310"/>
                  </a:moveTo>
                  <a:cubicBezTo>
                    <a:pt x="8126" y="3356"/>
                    <a:pt x="8218" y="3424"/>
                    <a:pt x="8309" y="3470"/>
                  </a:cubicBezTo>
                  <a:lnTo>
                    <a:pt x="8606" y="3630"/>
                  </a:lnTo>
                  <a:lnTo>
                    <a:pt x="8081" y="3927"/>
                  </a:lnTo>
                  <a:lnTo>
                    <a:pt x="7853" y="3812"/>
                  </a:lnTo>
                  <a:cubicBezTo>
                    <a:pt x="7738" y="3744"/>
                    <a:pt x="7624" y="3675"/>
                    <a:pt x="7510" y="3607"/>
                  </a:cubicBezTo>
                  <a:lnTo>
                    <a:pt x="8058" y="3310"/>
                  </a:lnTo>
                  <a:close/>
                  <a:moveTo>
                    <a:pt x="9313" y="3333"/>
                  </a:moveTo>
                  <a:lnTo>
                    <a:pt x="9861" y="3653"/>
                  </a:lnTo>
                  <a:lnTo>
                    <a:pt x="9359" y="3949"/>
                  </a:lnTo>
                  <a:lnTo>
                    <a:pt x="8788" y="3630"/>
                  </a:lnTo>
                  <a:lnTo>
                    <a:pt x="9313" y="3333"/>
                  </a:lnTo>
                  <a:close/>
                  <a:moveTo>
                    <a:pt x="10569" y="3379"/>
                  </a:moveTo>
                  <a:lnTo>
                    <a:pt x="11139" y="3698"/>
                  </a:lnTo>
                  <a:lnTo>
                    <a:pt x="10637" y="3972"/>
                  </a:lnTo>
                  <a:lnTo>
                    <a:pt x="10067" y="3653"/>
                  </a:lnTo>
                  <a:lnTo>
                    <a:pt x="10569" y="3379"/>
                  </a:lnTo>
                  <a:close/>
                  <a:moveTo>
                    <a:pt x="11847" y="3402"/>
                  </a:moveTo>
                  <a:lnTo>
                    <a:pt x="12030" y="3516"/>
                  </a:lnTo>
                  <a:lnTo>
                    <a:pt x="12418" y="3721"/>
                  </a:lnTo>
                  <a:lnTo>
                    <a:pt x="11915" y="3995"/>
                  </a:lnTo>
                  <a:lnTo>
                    <a:pt x="11459" y="3744"/>
                  </a:lnTo>
                  <a:lnTo>
                    <a:pt x="11345" y="3675"/>
                  </a:lnTo>
                  <a:lnTo>
                    <a:pt x="11847" y="3402"/>
                  </a:lnTo>
                  <a:close/>
                  <a:moveTo>
                    <a:pt x="13102" y="3424"/>
                  </a:moveTo>
                  <a:lnTo>
                    <a:pt x="13696" y="3744"/>
                  </a:lnTo>
                  <a:cubicBezTo>
                    <a:pt x="13582" y="3812"/>
                    <a:pt x="13445" y="3881"/>
                    <a:pt x="13308" y="3972"/>
                  </a:cubicBezTo>
                  <a:lnTo>
                    <a:pt x="13171" y="4041"/>
                  </a:lnTo>
                  <a:lnTo>
                    <a:pt x="12600" y="3721"/>
                  </a:lnTo>
                  <a:lnTo>
                    <a:pt x="12646" y="3698"/>
                  </a:lnTo>
                  <a:cubicBezTo>
                    <a:pt x="12806" y="3607"/>
                    <a:pt x="12943" y="3516"/>
                    <a:pt x="13102" y="3424"/>
                  </a:cubicBezTo>
                  <a:close/>
                  <a:moveTo>
                    <a:pt x="14381" y="3447"/>
                  </a:moveTo>
                  <a:lnTo>
                    <a:pt x="14974" y="3790"/>
                  </a:lnTo>
                  <a:cubicBezTo>
                    <a:pt x="14814" y="3881"/>
                    <a:pt x="14632" y="3972"/>
                    <a:pt x="14449" y="4063"/>
                  </a:cubicBezTo>
                  <a:lnTo>
                    <a:pt x="13878" y="3744"/>
                  </a:lnTo>
                  <a:cubicBezTo>
                    <a:pt x="14038" y="3630"/>
                    <a:pt x="14198" y="3538"/>
                    <a:pt x="14381" y="3447"/>
                  </a:cubicBezTo>
                  <a:close/>
                  <a:moveTo>
                    <a:pt x="15636" y="3470"/>
                  </a:moveTo>
                  <a:lnTo>
                    <a:pt x="15773" y="3538"/>
                  </a:lnTo>
                  <a:cubicBezTo>
                    <a:pt x="15933" y="3630"/>
                    <a:pt x="16115" y="3721"/>
                    <a:pt x="16275" y="3812"/>
                  </a:cubicBezTo>
                  <a:cubicBezTo>
                    <a:pt x="16092" y="3904"/>
                    <a:pt x="15910" y="4018"/>
                    <a:pt x="15727" y="4109"/>
                  </a:cubicBezTo>
                  <a:cubicBezTo>
                    <a:pt x="15545" y="3995"/>
                    <a:pt x="15362" y="3881"/>
                    <a:pt x="15179" y="3790"/>
                  </a:cubicBezTo>
                  <a:lnTo>
                    <a:pt x="15134" y="3767"/>
                  </a:lnTo>
                  <a:cubicBezTo>
                    <a:pt x="15294" y="3653"/>
                    <a:pt x="15476" y="3561"/>
                    <a:pt x="15636" y="3470"/>
                  </a:cubicBezTo>
                  <a:close/>
                  <a:moveTo>
                    <a:pt x="16914" y="3470"/>
                  </a:moveTo>
                  <a:cubicBezTo>
                    <a:pt x="17142" y="3584"/>
                    <a:pt x="17371" y="3698"/>
                    <a:pt x="17576" y="3835"/>
                  </a:cubicBezTo>
                  <a:cubicBezTo>
                    <a:pt x="17393" y="3927"/>
                    <a:pt x="17188" y="4041"/>
                    <a:pt x="16983" y="4155"/>
                  </a:cubicBezTo>
                  <a:cubicBezTo>
                    <a:pt x="16777" y="4041"/>
                    <a:pt x="16595" y="3904"/>
                    <a:pt x="16389" y="3790"/>
                  </a:cubicBezTo>
                  <a:cubicBezTo>
                    <a:pt x="16572" y="3675"/>
                    <a:pt x="16732" y="3584"/>
                    <a:pt x="16914" y="3470"/>
                  </a:cubicBezTo>
                  <a:close/>
                  <a:moveTo>
                    <a:pt x="6118" y="3584"/>
                  </a:moveTo>
                  <a:cubicBezTo>
                    <a:pt x="6323" y="3698"/>
                    <a:pt x="6529" y="3812"/>
                    <a:pt x="6734" y="3949"/>
                  </a:cubicBezTo>
                  <a:lnTo>
                    <a:pt x="6186" y="4246"/>
                  </a:lnTo>
                  <a:cubicBezTo>
                    <a:pt x="5981" y="4132"/>
                    <a:pt x="5753" y="4018"/>
                    <a:pt x="5547" y="3904"/>
                  </a:cubicBezTo>
                  <a:lnTo>
                    <a:pt x="6118" y="3584"/>
                  </a:lnTo>
                  <a:close/>
                  <a:moveTo>
                    <a:pt x="7442" y="3653"/>
                  </a:moveTo>
                  <a:cubicBezTo>
                    <a:pt x="7579" y="3721"/>
                    <a:pt x="7693" y="3812"/>
                    <a:pt x="7830" y="3881"/>
                  </a:cubicBezTo>
                  <a:lnTo>
                    <a:pt x="7989" y="3972"/>
                  </a:lnTo>
                  <a:lnTo>
                    <a:pt x="7464" y="4269"/>
                  </a:lnTo>
                  <a:lnTo>
                    <a:pt x="7213" y="4132"/>
                  </a:lnTo>
                  <a:cubicBezTo>
                    <a:pt x="7122" y="4063"/>
                    <a:pt x="7008" y="4018"/>
                    <a:pt x="6917" y="3972"/>
                  </a:cubicBezTo>
                  <a:lnTo>
                    <a:pt x="7442" y="3653"/>
                  </a:lnTo>
                  <a:close/>
                  <a:moveTo>
                    <a:pt x="8697" y="3698"/>
                  </a:moveTo>
                  <a:lnTo>
                    <a:pt x="9268" y="3995"/>
                  </a:lnTo>
                  <a:lnTo>
                    <a:pt x="8743" y="4292"/>
                  </a:lnTo>
                  <a:lnTo>
                    <a:pt x="8195" y="3972"/>
                  </a:lnTo>
                  <a:lnTo>
                    <a:pt x="8697" y="3698"/>
                  </a:lnTo>
                  <a:close/>
                  <a:moveTo>
                    <a:pt x="9975" y="3721"/>
                  </a:moveTo>
                  <a:lnTo>
                    <a:pt x="10523" y="4041"/>
                  </a:lnTo>
                  <a:lnTo>
                    <a:pt x="10021" y="4315"/>
                  </a:lnTo>
                  <a:lnTo>
                    <a:pt x="9473" y="3995"/>
                  </a:lnTo>
                  <a:lnTo>
                    <a:pt x="9975" y="3721"/>
                  </a:lnTo>
                  <a:close/>
                  <a:moveTo>
                    <a:pt x="11231" y="3744"/>
                  </a:moveTo>
                  <a:lnTo>
                    <a:pt x="11390" y="3835"/>
                  </a:lnTo>
                  <a:lnTo>
                    <a:pt x="11801" y="4063"/>
                  </a:lnTo>
                  <a:lnTo>
                    <a:pt x="11299" y="4360"/>
                  </a:lnTo>
                  <a:lnTo>
                    <a:pt x="10797" y="4063"/>
                  </a:lnTo>
                  <a:lnTo>
                    <a:pt x="10728" y="4041"/>
                  </a:lnTo>
                  <a:lnTo>
                    <a:pt x="11231" y="3744"/>
                  </a:lnTo>
                  <a:close/>
                  <a:moveTo>
                    <a:pt x="12509" y="3767"/>
                  </a:moveTo>
                  <a:lnTo>
                    <a:pt x="13080" y="4086"/>
                  </a:lnTo>
                  <a:lnTo>
                    <a:pt x="12577" y="4383"/>
                  </a:lnTo>
                  <a:lnTo>
                    <a:pt x="12007" y="4063"/>
                  </a:lnTo>
                  <a:lnTo>
                    <a:pt x="12509" y="3767"/>
                  </a:lnTo>
                  <a:close/>
                  <a:moveTo>
                    <a:pt x="13764" y="3790"/>
                  </a:moveTo>
                  <a:lnTo>
                    <a:pt x="14358" y="4109"/>
                  </a:lnTo>
                  <a:cubicBezTo>
                    <a:pt x="14244" y="4178"/>
                    <a:pt x="14129" y="4246"/>
                    <a:pt x="14015" y="4315"/>
                  </a:cubicBezTo>
                  <a:lnTo>
                    <a:pt x="13833" y="4406"/>
                  </a:lnTo>
                  <a:lnTo>
                    <a:pt x="13262" y="4086"/>
                  </a:lnTo>
                  <a:lnTo>
                    <a:pt x="13353" y="4041"/>
                  </a:lnTo>
                  <a:cubicBezTo>
                    <a:pt x="13490" y="3949"/>
                    <a:pt x="13627" y="3881"/>
                    <a:pt x="13764" y="3790"/>
                  </a:cubicBezTo>
                  <a:close/>
                  <a:moveTo>
                    <a:pt x="15042" y="3812"/>
                  </a:moveTo>
                  <a:lnTo>
                    <a:pt x="15134" y="3858"/>
                  </a:lnTo>
                  <a:cubicBezTo>
                    <a:pt x="15294" y="3949"/>
                    <a:pt x="15476" y="4041"/>
                    <a:pt x="15659" y="4155"/>
                  </a:cubicBezTo>
                  <a:cubicBezTo>
                    <a:pt x="15476" y="4246"/>
                    <a:pt x="15294" y="4360"/>
                    <a:pt x="15111" y="4452"/>
                  </a:cubicBezTo>
                  <a:cubicBezTo>
                    <a:pt x="14906" y="4337"/>
                    <a:pt x="14723" y="4223"/>
                    <a:pt x="14540" y="4109"/>
                  </a:cubicBezTo>
                  <a:cubicBezTo>
                    <a:pt x="14700" y="4018"/>
                    <a:pt x="14883" y="3904"/>
                    <a:pt x="15042" y="3812"/>
                  </a:cubicBezTo>
                  <a:close/>
                  <a:moveTo>
                    <a:pt x="16321" y="3835"/>
                  </a:moveTo>
                  <a:cubicBezTo>
                    <a:pt x="16526" y="3949"/>
                    <a:pt x="16754" y="4063"/>
                    <a:pt x="16960" y="4178"/>
                  </a:cubicBezTo>
                  <a:cubicBezTo>
                    <a:pt x="16754" y="4269"/>
                    <a:pt x="16572" y="4383"/>
                    <a:pt x="16366" y="4497"/>
                  </a:cubicBezTo>
                  <a:cubicBezTo>
                    <a:pt x="16184" y="4383"/>
                    <a:pt x="15978" y="4269"/>
                    <a:pt x="15773" y="4155"/>
                  </a:cubicBezTo>
                  <a:cubicBezTo>
                    <a:pt x="15955" y="4041"/>
                    <a:pt x="16138" y="3927"/>
                    <a:pt x="16321" y="3835"/>
                  </a:cubicBezTo>
                  <a:close/>
                  <a:moveTo>
                    <a:pt x="5502" y="3927"/>
                  </a:moveTo>
                  <a:cubicBezTo>
                    <a:pt x="5707" y="4041"/>
                    <a:pt x="5912" y="4178"/>
                    <a:pt x="6118" y="4292"/>
                  </a:cubicBezTo>
                  <a:lnTo>
                    <a:pt x="5593" y="4588"/>
                  </a:lnTo>
                  <a:cubicBezTo>
                    <a:pt x="5365" y="4474"/>
                    <a:pt x="5159" y="4360"/>
                    <a:pt x="4931" y="4246"/>
                  </a:cubicBezTo>
                  <a:lnTo>
                    <a:pt x="5502" y="3927"/>
                  </a:lnTo>
                  <a:close/>
                  <a:moveTo>
                    <a:pt x="6848" y="3995"/>
                  </a:moveTo>
                  <a:cubicBezTo>
                    <a:pt x="6962" y="4063"/>
                    <a:pt x="7054" y="4132"/>
                    <a:pt x="7191" y="4200"/>
                  </a:cubicBezTo>
                  <a:lnTo>
                    <a:pt x="7373" y="4315"/>
                  </a:lnTo>
                  <a:lnTo>
                    <a:pt x="6871" y="4611"/>
                  </a:lnTo>
                  <a:lnTo>
                    <a:pt x="6574" y="4452"/>
                  </a:lnTo>
                  <a:cubicBezTo>
                    <a:pt x="6483" y="4406"/>
                    <a:pt x="6392" y="4360"/>
                    <a:pt x="6300" y="4315"/>
                  </a:cubicBezTo>
                  <a:lnTo>
                    <a:pt x="6803" y="4018"/>
                  </a:lnTo>
                  <a:lnTo>
                    <a:pt x="6848" y="3995"/>
                  </a:lnTo>
                  <a:close/>
                  <a:moveTo>
                    <a:pt x="8104" y="4041"/>
                  </a:moveTo>
                  <a:lnTo>
                    <a:pt x="8651" y="4360"/>
                  </a:lnTo>
                  <a:lnTo>
                    <a:pt x="8172" y="4611"/>
                  </a:lnTo>
                  <a:lnTo>
                    <a:pt x="8126" y="4634"/>
                  </a:lnTo>
                  <a:lnTo>
                    <a:pt x="7579" y="4337"/>
                  </a:lnTo>
                  <a:lnTo>
                    <a:pt x="8104" y="4041"/>
                  </a:lnTo>
                  <a:close/>
                  <a:moveTo>
                    <a:pt x="9359" y="4063"/>
                  </a:moveTo>
                  <a:lnTo>
                    <a:pt x="9907" y="4383"/>
                  </a:lnTo>
                  <a:lnTo>
                    <a:pt x="9405" y="4657"/>
                  </a:lnTo>
                  <a:lnTo>
                    <a:pt x="8857" y="4360"/>
                  </a:lnTo>
                  <a:lnTo>
                    <a:pt x="9359" y="4063"/>
                  </a:lnTo>
                  <a:close/>
                  <a:moveTo>
                    <a:pt x="10637" y="4086"/>
                  </a:moveTo>
                  <a:lnTo>
                    <a:pt x="10751" y="4178"/>
                  </a:lnTo>
                  <a:lnTo>
                    <a:pt x="11185" y="4406"/>
                  </a:lnTo>
                  <a:lnTo>
                    <a:pt x="10683" y="4703"/>
                  </a:lnTo>
                  <a:lnTo>
                    <a:pt x="10158" y="4406"/>
                  </a:lnTo>
                  <a:lnTo>
                    <a:pt x="10135" y="4383"/>
                  </a:lnTo>
                  <a:lnTo>
                    <a:pt x="10637" y="4086"/>
                  </a:lnTo>
                  <a:close/>
                  <a:moveTo>
                    <a:pt x="11893" y="4109"/>
                  </a:moveTo>
                  <a:lnTo>
                    <a:pt x="12463" y="4429"/>
                  </a:lnTo>
                  <a:lnTo>
                    <a:pt x="11961" y="4725"/>
                  </a:lnTo>
                  <a:lnTo>
                    <a:pt x="11390" y="4406"/>
                  </a:lnTo>
                  <a:lnTo>
                    <a:pt x="11893" y="4109"/>
                  </a:lnTo>
                  <a:close/>
                  <a:moveTo>
                    <a:pt x="13171" y="4132"/>
                  </a:moveTo>
                  <a:lnTo>
                    <a:pt x="13741" y="4474"/>
                  </a:lnTo>
                  <a:lnTo>
                    <a:pt x="13216" y="4748"/>
                  </a:lnTo>
                  <a:lnTo>
                    <a:pt x="12669" y="4429"/>
                  </a:lnTo>
                  <a:lnTo>
                    <a:pt x="13171" y="4132"/>
                  </a:lnTo>
                  <a:close/>
                  <a:moveTo>
                    <a:pt x="14449" y="4155"/>
                  </a:moveTo>
                  <a:lnTo>
                    <a:pt x="14495" y="4178"/>
                  </a:lnTo>
                  <a:cubicBezTo>
                    <a:pt x="14677" y="4292"/>
                    <a:pt x="14860" y="4383"/>
                    <a:pt x="15042" y="4497"/>
                  </a:cubicBezTo>
                  <a:cubicBezTo>
                    <a:pt x="14951" y="4543"/>
                    <a:pt x="14837" y="4588"/>
                    <a:pt x="14746" y="4657"/>
                  </a:cubicBezTo>
                  <a:lnTo>
                    <a:pt x="14495" y="4794"/>
                  </a:lnTo>
                  <a:cubicBezTo>
                    <a:pt x="14289" y="4680"/>
                    <a:pt x="14107" y="4566"/>
                    <a:pt x="13924" y="4474"/>
                  </a:cubicBezTo>
                  <a:lnTo>
                    <a:pt x="14061" y="4383"/>
                  </a:lnTo>
                  <a:cubicBezTo>
                    <a:pt x="14198" y="4315"/>
                    <a:pt x="14312" y="4246"/>
                    <a:pt x="14449" y="4155"/>
                  </a:cubicBezTo>
                  <a:close/>
                  <a:moveTo>
                    <a:pt x="15727" y="4178"/>
                  </a:moveTo>
                  <a:cubicBezTo>
                    <a:pt x="15933" y="4292"/>
                    <a:pt x="16138" y="4406"/>
                    <a:pt x="16344" y="4520"/>
                  </a:cubicBezTo>
                  <a:cubicBezTo>
                    <a:pt x="16138" y="4611"/>
                    <a:pt x="15955" y="4725"/>
                    <a:pt x="15750" y="4840"/>
                  </a:cubicBezTo>
                  <a:cubicBezTo>
                    <a:pt x="15567" y="4725"/>
                    <a:pt x="15362" y="4611"/>
                    <a:pt x="15179" y="4497"/>
                  </a:cubicBezTo>
                  <a:cubicBezTo>
                    <a:pt x="15362" y="4383"/>
                    <a:pt x="15545" y="4292"/>
                    <a:pt x="15727" y="4178"/>
                  </a:cubicBezTo>
                  <a:close/>
                  <a:moveTo>
                    <a:pt x="4885" y="4269"/>
                  </a:moveTo>
                  <a:cubicBezTo>
                    <a:pt x="5091" y="4383"/>
                    <a:pt x="5296" y="4520"/>
                    <a:pt x="5502" y="4634"/>
                  </a:cubicBezTo>
                  <a:lnTo>
                    <a:pt x="4977" y="4954"/>
                  </a:lnTo>
                  <a:cubicBezTo>
                    <a:pt x="4748" y="4840"/>
                    <a:pt x="4543" y="4703"/>
                    <a:pt x="4315" y="4588"/>
                  </a:cubicBezTo>
                  <a:lnTo>
                    <a:pt x="4885" y="4269"/>
                  </a:lnTo>
                  <a:close/>
                  <a:moveTo>
                    <a:pt x="6232" y="4360"/>
                  </a:moveTo>
                  <a:cubicBezTo>
                    <a:pt x="6323" y="4406"/>
                    <a:pt x="6437" y="4474"/>
                    <a:pt x="6529" y="4543"/>
                  </a:cubicBezTo>
                  <a:lnTo>
                    <a:pt x="6780" y="4657"/>
                  </a:lnTo>
                  <a:lnTo>
                    <a:pt x="6255" y="4954"/>
                  </a:lnTo>
                  <a:lnTo>
                    <a:pt x="5935" y="4794"/>
                  </a:lnTo>
                  <a:cubicBezTo>
                    <a:pt x="5844" y="4748"/>
                    <a:pt x="5775" y="4703"/>
                    <a:pt x="5684" y="4657"/>
                  </a:cubicBezTo>
                  <a:lnTo>
                    <a:pt x="6232" y="4360"/>
                  </a:lnTo>
                  <a:close/>
                  <a:moveTo>
                    <a:pt x="7487" y="4383"/>
                  </a:moveTo>
                  <a:lnTo>
                    <a:pt x="8035" y="4703"/>
                  </a:lnTo>
                  <a:lnTo>
                    <a:pt x="7533" y="4976"/>
                  </a:lnTo>
                  <a:lnTo>
                    <a:pt x="6962" y="4680"/>
                  </a:lnTo>
                  <a:lnTo>
                    <a:pt x="7487" y="4383"/>
                  </a:lnTo>
                  <a:close/>
                  <a:moveTo>
                    <a:pt x="8766" y="4406"/>
                  </a:moveTo>
                  <a:lnTo>
                    <a:pt x="9313" y="4725"/>
                  </a:lnTo>
                  <a:lnTo>
                    <a:pt x="8880" y="4954"/>
                  </a:lnTo>
                  <a:lnTo>
                    <a:pt x="8811" y="5022"/>
                  </a:lnTo>
                  <a:lnTo>
                    <a:pt x="8241" y="4703"/>
                  </a:lnTo>
                  <a:lnTo>
                    <a:pt x="8766" y="4406"/>
                  </a:lnTo>
                  <a:close/>
                  <a:moveTo>
                    <a:pt x="10021" y="4452"/>
                  </a:moveTo>
                  <a:lnTo>
                    <a:pt x="10112" y="4497"/>
                  </a:lnTo>
                  <a:lnTo>
                    <a:pt x="10592" y="4748"/>
                  </a:lnTo>
                  <a:lnTo>
                    <a:pt x="10067" y="5045"/>
                  </a:lnTo>
                  <a:lnTo>
                    <a:pt x="9679" y="4817"/>
                  </a:lnTo>
                  <a:lnTo>
                    <a:pt x="9519" y="4725"/>
                  </a:lnTo>
                  <a:lnTo>
                    <a:pt x="10021" y="4452"/>
                  </a:lnTo>
                  <a:close/>
                  <a:moveTo>
                    <a:pt x="11299" y="4474"/>
                  </a:moveTo>
                  <a:lnTo>
                    <a:pt x="11870" y="4771"/>
                  </a:lnTo>
                  <a:lnTo>
                    <a:pt x="11345" y="5068"/>
                  </a:lnTo>
                  <a:lnTo>
                    <a:pt x="10797" y="4748"/>
                  </a:lnTo>
                  <a:lnTo>
                    <a:pt x="11299" y="4474"/>
                  </a:lnTo>
                  <a:close/>
                  <a:moveTo>
                    <a:pt x="12577" y="4497"/>
                  </a:moveTo>
                  <a:lnTo>
                    <a:pt x="13148" y="4817"/>
                  </a:lnTo>
                  <a:lnTo>
                    <a:pt x="12623" y="5113"/>
                  </a:lnTo>
                  <a:cubicBezTo>
                    <a:pt x="12600" y="5091"/>
                    <a:pt x="12600" y="5091"/>
                    <a:pt x="12600" y="5091"/>
                  </a:cubicBezTo>
                  <a:lnTo>
                    <a:pt x="12052" y="4794"/>
                  </a:lnTo>
                  <a:lnTo>
                    <a:pt x="12577" y="4497"/>
                  </a:lnTo>
                  <a:close/>
                  <a:moveTo>
                    <a:pt x="13833" y="4520"/>
                  </a:moveTo>
                  <a:cubicBezTo>
                    <a:pt x="14038" y="4611"/>
                    <a:pt x="14244" y="4725"/>
                    <a:pt x="14426" y="4840"/>
                  </a:cubicBezTo>
                  <a:lnTo>
                    <a:pt x="13878" y="5136"/>
                  </a:lnTo>
                  <a:cubicBezTo>
                    <a:pt x="13696" y="5022"/>
                    <a:pt x="13513" y="4931"/>
                    <a:pt x="13331" y="4817"/>
                  </a:cubicBezTo>
                  <a:lnTo>
                    <a:pt x="13833" y="4520"/>
                  </a:lnTo>
                  <a:close/>
                  <a:moveTo>
                    <a:pt x="15134" y="4520"/>
                  </a:moveTo>
                  <a:cubicBezTo>
                    <a:pt x="15316" y="4634"/>
                    <a:pt x="15522" y="4748"/>
                    <a:pt x="15727" y="4862"/>
                  </a:cubicBezTo>
                  <a:cubicBezTo>
                    <a:pt x="15567" y="4931"/>
                    <a:pt x="15431" y="5022"/>
                    <a:pt x="15271" y="5091"/>
                  </a:cubicBezTo>
                  <a:lnTo>
                    <a:pt x="15134" y="5182"/>
                  </a:lnTo>
                  <a:cubicBezTo>
                    <a:pt x="14951" y="5068"/>
                    <a:pt x="14769" y="4954"/>
                    <a:pt x="14563" y="4840"/>
                  </a:cubicBezTo>
                  <a:lnTo>
                    <a:pt x="14791" y="4725"/>
                  </a:lnTo>
                  <a:cubicBezTo>
                    <a:pt x="14906" y="4657"/>
                    <a:pt x="14997" y="4588"/>
                    <a:pt x="15134" y="4520"/>
                  </a:cubicBezTo>
                  <a:close/>
                  <a:moveTo>
                    <a:pt x="4292" y="4611"/>
                  </a:moveTo>
                  <a:cubicBezTo>
                    <a:pt x="4497" y="4748"/>
                    <a:pt x="4703" y="4862"/>
                    <a:pt x="4908" y="4976"/>
                  </a:cubicBezTo>
                  <a:lnTo>
                    <a:pt x="4406" y="5273"/>
                  </a:lnTo>
                  <a:cubicBezTo>
                    <a:pt x="4200" y="5159"/>
                    <a:pt x="3972" y="5022"/>
                    <a:pt x="3767" y="4908"/>
                  </a:cubicBezTo>
                  <a:lnTo>
                    <a:pt x="4292" y="4611"/>
                  </a:lnTo>
                  <a:close/>
                  <a:moveTo>
                    <a:pt x="5616" y="4703"/>
                  </a:moveTo>
                  <a:cubicBezTo>
                    <a:pt x="5707" y="4748"/>
                    <a:pt x="5798" y="4817"/>
                    <a:pt x="5890" y="4862"/>
                  </a:cubicBezTo>
                  <a:lnTo>
                    <a:pt x="6163" y="5022"/>
                  </a:lnTo>
                  <a:lnTo>
                    <a:pt x="5638" y="5319"/>
                  </a:lnTo>
                  <a:lnTo>
                    <a:pt x="5479" y="5205"/>
                  </a:lnTo>
                  <a:cubicBezTo>
                    <a:pt x="5342" y="5136"/>
                    <a:pt x="5205" y="5068"/>
                    <a:pt x="5068" y="4999"/>
                  </a:cubicBezTo>
                  <a:lnTo>
                    <a:pt x="5616" y="4703"/>
                  </a:lnTo>
                  <a:close/>
                  <a:moveTo>
                    <a:pt x="6871" y="4725"/>
                  </a:moveTo>
                  <a:lnTo>
                    <a:pt x="7419" y="5045"/>
                  </a:lnTo>
                  <a:lnTo>
                    <a:pt x="6917" y="5342"/>
                  </a:lnTo>
                  <a:lnTo>
                    <a:pt x="6369" y="5022"/>
                  </a:lnTo>
                  <a:lnTo>
                    <a:pt x="6871" y="4725"/>
                  </a:lnTo>
                  <a:close/>
                  <a:moveTo>
                    <a:pt x="8149" y="4771"/>
                  </a:moveTo>
                  <a:lnTo>
                    <a:pt x="8697" y="5068"/>
                  </a:lnTo>
                  <a:lnTo>
                    <a:pt x="8195" y="5365"/>
                  </a:lnTo>
                  <a:lnTo>
                    <a:pt x="7647" y="5045"/>
                  </a:lnTo>
                  <a:lnTo>
                    <a:pt x="8149" y="4771"/>
                  </a:lnTo>
                  <a:close/>
                  <a:moveTo>
                    <a:pt x="9405" y="4794"/>
                  </a:moveTo>
                  <a:lnTo>
                    <a:pt x="9610" y="4908"/>
                  </a:lnTo>
                  <a:lnTo>
                    <a:pt x="9975" y="5091"/>
                  </a:lnTo>
                  <a:lnTo>
                    <a:pt x="9610" y="5319"/>
                  </a:lnTo>
                  <a:lnTo>
                    <a:pt x="9473" y="5387"/>
                  </a:lnTo>
                  <a:lnTo>
                    <a:pt x="9039" y="5136"/>
                  </a:lnTo>
                  <a:lnTo>
                    <a:pt x="8925" y="5068"/>
                  </a:lnTo>
                  <a:lnTo>
                    <a:pt x="8948" y="5068"/>
                  </a:lnTo>
                  <a:lnTo>
                    <a:pt x="9405" y="4794"/>
                  </a:lnTo>
                  <a:close/>
                  <a:moveTo>
                    <a:pt x="10683" y="4817"/>
                  </a:moveTo>
                  <a:lnTo>
                    <a:pt x="11253" y="5136"/>
                  </a:lnTo>
                  <a:lnTo>
                    <a:pt x="10728" y="5410"/>
                  </a:lnTo>
                  <a:lnTo>
                    <a:pt x="10181" y="5091"/>
                  </a:lnTo>
                  <a:lnTo>
                    <a:pt x="10683" y="4817"/>
                  </a:lnTo>
                  <a:close/>
                  <a:moveTo>
                    <a:pt x="11961" y="4840"/>
                  </a:moveTo>
                  <a:lnTo>
                    <a:pt x="12532" y="5159"/>
                  </a:lnTo>
                  <a:lnTo>
                    <a:pt x="12007" y="5456"/>
                  </a:lnTo>
                  <a:cubicBezTo>
                    <a:pt x="11984" y="5433"/>
                    <a:pt x="11984" y="5433"/>
                    <a:pt x="11961" y="5433"/>
                  </a:cubicBezTo>
                  <a:lnTo>
                    <a:pt x="11459" y="5136"/>
                  </a:lnTo>
                  <a:lnTo>
                    <a:pt x="11961" y="4840"/>
                  </a:lnTo>
                  <a:close/>
                  <a:moveTo>
                    <a:pt x="13239" y="4862"/>
                  </a:moveTo>
                  <a:cubicBezTo>
                    <a:pt x="13422" y="4976"/>
                    <a:pt x="13627" y="5068"/>
                    <a:pt x="13810" y="5182"/>
                  </a:cubicBezTo>
                  <a:lnTo>
                    <a:pt x="13262" y="5479"/>
                  </a:lnTo>
                  <a:cubicBezTo>
                    <a:pt x="13080" y="5387"/>
                    <a:pt x="12897" y="5273"/>
                    <a:pt x="12714" y="5159"/>
                  </a:cubicBezTo>
                  <a:lnTo>
                    <a:pt x="13239" y="4862"/>
                  </a:lnTo>
                  <a:close/>
                  <a:moveTo>
                    <a:pt x="14517" y="4885"/>
                  </a:moveTo>
                  <a:cubicBezTo>
                    <a:pt x="14723" y="4976"/>
                    <a:pt x="14906" y="5091"/>
                    <a:pt x="15111" y="5205"/>
                  </a:cubicBezTo>
                  <a:lnTo>
                    <a:pt x="14517" y="5524"/>
                  </a:lnTo>
                  <a:cubicBezTo>
                    <a:pt x="14335" y="5410"/>
                    <a:pt x="14152" y="5296"/>
                    <a:pt x="13970" y="5205"/>
                  </a:cubicBezTo>
                  <a:lnTo>
                    <a:pt x="14517" y="4885"/>
                  </a:lnTo>
                  <a:close/>
                  <a:moveTo>
                    <a:pt x="3721" y="4931"/>
                  </a:moveTo>
                  <a:cubicBezTo>
                    <a:pt x="3949" y="5045"/>
                    <a:pt x="4155" y="5182"/>
                    <a:pt x="4360" y="5296"/>
                  </a:cubicBezTo>
                  <a:lnTo>
                    <a:pt x="3812" y="5616"/>
                  </a:lnTo>
                  <a:cubicBezTo>
                    <a:pt x="3584" y="5501"/>
                    <a:pt x="3356" y="5365"/>
                    <a:pt x="3150" y="5250"/>
                  </a:cubicBezTo>
                  <a:cubicBezTo>
                    <a:pt x="3173" y="5250"/>
                    <a:pt x="3173" y="5228"/>
                    <a:pt x="3196" y="5228"/>
                  </a:cubicBezTo>
                  <a:lnTo>
                    <a:pt x="3721" y="4931"/>
                  </a:lnTo>
                  <a:close/>
                  <a:moveTo>
                    <a:pt x="4999" y="5045"/>
                  </a:moveTo>
                  <a:cubicBezTo>
                    <a:pt x="5136" y="5113"/>
                    <a:pt x="5296" y="5205"/>
                    <a:pt x="5433" y="5296"/>
                  </a:cubicBezTo>
                  <a:lnTo>
                    <a:pt x="5570" y="5365"/>
                  </a:lnTo>
                  <a:lnTo>
                    <a:pt x="5091" y="5638"/>
                  </a:lnTo>
                  <a:lnTo>
                    <a:pt x="5022" y="5593"/>
                  </a:lnTo>
                  <a:cubicBezTo>
                    <a:pt x="4862" y="5501"/>
                    <a:pt x="4680" y="5410"/>
                    <a:pt x="4520" y="5319"/>
                  </a:cubicBezTo>
                  <a:lnTo>
                    <a:pt x="4999" y="5045"/>
                  </a:lnTo>
                  <a:close/>
                  <a:moveTo>
                    <a:pt x="6278" y="5068"/>
                  </a:moveTo>
                  <a:lnTo>
                    <a:pt x="6825" y="5387"/>
                  </a:lnTo>
                  <a:lnTo>
                    <a:pt x="6323" y="5684"/>
                  </a:lnTo>
                  <a:lnTo>
                    <a:pt x="5753" y="5365"/>
                  </a:lnTo>
                  <a:lnTo>
                    <a:pt x="6278" y="5068"/>
                  </a:lnTo>
                  <a:close/>
                  <a:moveTo>
                    <a:pt x="7533" y="5113"/>
                  </a:moveTo>
                  <a:lnTo>
                    <a:pt x="8081" y="5433"/>
                  </a:lnTo>
                  <a:lnTo>
                    <a:pt x="7601" y="5707"/>
                  </a:lnTo>
                  <a:lnTo>
                    <a:pt x="7031" y="5387"/>
                  </a:lnTo>
                  <a:lnTo>
                    <a:pt x="7533" y="5113"/>
                  </a:lnTo>
                  <a:close/>
                  <a:moveTo>
                    <a:pt x="8811" y="5136"/>
                  </a:moveTo>
                  <a:lnTo>
                    <a:pt x="8971" y="5228"/>
                  </a:lnTo>
                  <a:lnTo>
                    <a:pt x="9359" y="5456"/>
                  </a:lnTo>
                  <a:lnTo>
                    <a:pt x="8857" y="5730"/>
                  </a:lnTo>
                  <a:lnTo>
                    <a:pt x="8377" y="5456"/>
                  </a:lnTo>
                  <a:lnTo>
                    <a:pt x="8309" y="5410"/>
                  </a:lnTo>
                  <a:lnTo>
                    <a:pt x="8811" y="5136"/>
                  </a:lnTo>
                  <a:close/>
                  <a:moveTo>
                    <a:pt x="10089" y="5159"/>
                  </a:moveTo>
                  <a:lnTo>
                    <a:pt x="10637" y="5479"/>
                  </a:lnTo>
                  <a:lnTo>
                    <a:pt x="10318" y="5661"/>
                  </a:lnTo>
                  <a:lnTo>
                    <a:pt x="10135" y="5753"/>
                  </a:lnTo>
                  <a:lnTo>
                    <a:pt x="9587" y="5456"/>
                  </a:lnTo>
                  <a:lnTo>
                    <a:pt x="9656" y="5410"/>
                  </a:lnTo>
                  <a:lnTo>
                    <a:pt x="10089" y="5159"/>
                  </a:lnTo>
                  <a:close/>
                  <a:moveTo>
                    <a:pt x="11345" y="5182"/>
                  </a:moveTo>
                  <a:lnTo>
                    <a:pt x="11915" y="5501"/>
                  </a:lnTo>
                  <a:lnTo>
                    <a:pt x="11390" y="5798"/>
                  </a:lnTo>
                  <a:lnTo>
                    <a:pt x="10843" y="5479"/>
                  </a:lnTo>
                  <a:lnTo>
                    <a:pt x="11345" y="5182"/>
                  </a:lnTo>
                  <a:close/>
                  <a:moveTo>
                    <a:pt x="12623" y="5205"/>
                  </a:moveTo>
                  <a:cubicBezTo>
                    <a:pt x="12828" y="5319"/>
                    <a:pt x="13011" y="5410"/>
                    <a:pt x="13216" y="5524"/>
                  </a:cubicBezTo>
                  <a:lnTo>
                    <a:pt x="12646" y="5821"/>
                  </a:lnTo>
                  <a:cubicBezTo>
                    <a:pt x="12463" y="5730"/>
                    <a:pt x="12281" y="5616"/>
                    <a:pt x="12098" y="5501"/>
                  </a:cubicBezTo>
                  <a:lnTo>
                    <a:pt x="12623" y="5205"/>
                  </a:lnTo>
                  <a:close/>
                  <a:moveTo>
                    <a:pt x="13924" y="5228"/>
                  </a:moveTo>
                  <a:cubicBezTo>
                    <a:pt x="14107" y="5319"/>
                    <a:pt x="14312" y="5433"/>
                    <a:pt x="14495" y="5547"/>
                  </a:cubicBezTo>
                  <a:lnTo>
                    <a:pt x="13901" y="5867"/>
                  </a:lnTo>
                  <a:cubicBezTo>
                    <a:pt x="13719" y="5753"/>
                    <a:pt x="13536" y="5661"/>
                    <a:pt x="13353" y="5547"/>
                  </a:cubicBezTo>
                  <a:lnTo>
                    <a:pt x="13924" y="5228"/>
                  </a:lnTo>
                  <a:close/>
                  <a:moveTo>
                    <a:pt x="3128" y="5273"/>
                  </a:moveTo>
                  <a:cubicBezTo>
                    <a:pt x="3333" y="5387"/>
                    <a:pt x="3539" y="5524"/>
                    <a:pt x="3744" y="5638"/>
                  </a:cubicBezTo>
                  <a:cubicBezTo>
                    <a:pt x="3561" y="5753"/>
                    <a:pt x="3402" y="5867"/>
                    <a:pt x="3219" y="5958"/>
                  </a:cubicBezTo>
                  <a:cubicBezTo>
                    <a:pt x="2991" y="5844"/>
                    <a:pt x="2762" y="5730"/>
                    <a:pt x="2534" y="5593"/>
                  </a:cubicBezTo>
                  <a:cubicBezTo>
                    <a:pt x="2717" y="5479"/>
                    <a:pt x="2922" y="5387"/>
                    <a:pt x="3128" y="5273"/>
                  </a:cubicBezTo>
                  <a:close/>
                  <a:moveTo>
                    <a:pt x="4452" y="5342"/>
                  </a:moveTo>
                  <a:cubicBezTo>
                    <a:pt x="4634" y="5456"/>
                    <a:pt x="4817" y="5570"/>
                    <a:pt x="4977" y="5661"/>
                  </a:cubicBezTo>
                  <a:lnTo>
                    <a:pt x="4999" y="5684"/>
                  </a:lnTo>
                  <a:lnTo>
                    <a:pt x="4497" y="5981"/>
                  </a:lnTo>
                  <a:lnTo>
                    <a:pt x="4383" y="5935"/>
                  </a:lnTo>
                  <a:cubicBezTo>
                    <a:pt x="4223" y="5844"/>
                    <a:pt x="4064" y="5753"/>
                    <a:pt x="3904" y="5661"/>
                  </a:cubicBezTo>
                  <a:lnTo>
                    <a:pt x="4452" y="5342"/>
                  </a:lnTo>
                  <a:close/>
                  <a:moveTo>
                    <a:pt x="5661" y="5410"/>
                  </a:moveTo>
                  <a:lnTo>
                    <a:pt x="6209" y="5730"/>
                  </a:lnTo>
                  <a:lnTo>
                    <a:pt x="5753" y="6004"/>
                  </a:lnTo>
                  <a:lnTo>
                    <a:pt x="5182" y="5684"/>
                  </a:lnTo>
                  <a:lnTo>
                    <a:pt x="5661" y="5410"/>
                  </a:lnTo>
                  <a:close/>
                  <a:moveTo>
                    <a:pt x="6917" y="5456"/>
                  </a:moveTo>
                  <a:lnTo>
                    <a:pt x="7487" y="5775"/>
                  </a:lnTo>
                  <a:lnTo>
                    <a:pt x="6985" y="6049"/>
                  </a:lnTo>
                  <a:lnTo>
                    <a:pt x="6415" y="5730"/>
                  </a:lnTo>
                  <a:lnTo>
                    <a:pt x="6917" y="5456"/>
                  </a:lnTo>
                  <a:close/>
                  <a:moveTo>
                    <a:pt x="8195" y="5479"/>
                  </a:moveTo>
                  <a:lnTo>
                    <a:pt x="8332" y="5570"/>
                  </a:lnTo>
                  <a:lnTo>
                    <a:pt x="8743" y="5798"/>
                  </a:lnTo>
                  <a:lnTo>
                    <a:pt x="8263" y="6072"/>
                  </a:lnTo>
                  <a:lnTo>
                    <a:pt x="7738" y="5798"/>
                  </a:lnTo>
                  <a:lnTo>
                    <a:pt x="7693" y="5753"/>
                  </a:lnTo>
                  <a:lnTo>
                    <a:pt x="8195" y="5479"/>
                  </a:lnTo>
                  <a:close/>
                  <a:moveTo>
                    <a:pt x="9473" y="5501"/>
                  </a:moveTo>
                  <a:lnTo>
                    <a:pt x="10021" y="5821"/>
                  </a:lnTo>
                  <a:lnTo>
                    <a:pt x="9519" y="6118"/>
                  </a:lnTo>
                  <a:lnTo>
                    <a:pt x="8971" y="5798"/>
                  </a:lnTo>
                  <a:lnTo>
                    <a:pt x="9473" y="5501"/>
                  </a:lnTo>
                  <a:close/>
                  <a:moveTo>
                    <a:pt x="10751" y="5524"/>
                  </a:moveTo>
                  <a:lnTo>
                    <a:pt x="11299" y="5844"/>
                  </a:lnTo>
                  <a:lnTo>
                    <a:pt x="11025" y="6004"/>
                  </a:lnTo>
                  <a:lnTo>
                    <a:pt x="10774" y="6141"/>
                  </a:lnTo>
                  <a:lnTo>
                    <a:pt x="10226" y="5821"/>
                  </a:lnTo>
                  <a:lnTo>
                    <a:pt x="10363" y="5753"/>
                  </a:lnTo>
                  <a:lnTo>
                    <a:pt x="10751" y="5524"/>
                  </a:lnTo>
                  <a:close/>
                  <a:moveTo>
                    <a:pt x="12030" y="5547"/>
                  </a:moveTo>
                  <a:cubicBezTo>
                    <a:pt x="12212" y="5661"/>
                    <a:pt x="12418" y="5753"/>
                    <a:pt x="12600" y="5867"/>
                  </a:cubicBezTo>
                  <a:lnTo>
                    <a:pt x="12052" y="6186"/>
                  </a:lnTo>
                  <a:cubicBezTo>
                    <a:pt x="11870" y="6072"/>
                    <a:pt x="11687" y="5958"/>
                    <a:pt x="11505" y="5867"/>
                  </a:cubicBezTo>
                  <a:lnTo>
                    <a:pt x="12030" y="5547"/>
                  </a:lnTo>
                  <a:close/>
                  <a:moveTo>
                    <a:pt x="13308" y="5570"/>
                  </a:moveTo>
                  <a:cubicBezTo>
                    <a:pt x="13513" y="5684"/>
                    <a:pt x="13696" y="5775"/>
                    <a:pt x="13878" y="5889"/>
                  </a:cubicBezTo>
                  <a:lnTo>
                    <a:pt x="13308" y="6209"/>
                  </a:lnTo>
                  <a:cubicBezTo>
                    <a:pt x="13125" y="6118"/>
                    <a:pt x="12943" y="6004"/>
                    <a:pt x="12760" y="5889"/>
                  </a:cubicBezTo>
                  <a:lnTo>
                    <a:pt x="13308" y="5570"/>
                  </a:lnTo>
                  <a:close/>
                  <a:moveTo>
                    <a:pt x="2489" y="5616"/>
                  </a:moveTo>
                  <a:cubicBezTo>
                    <a:pt x="2717" y="5753"/>
                    <a:pt x="2922" y="5867"/>
                    <a:pt x="3150" y="6004"/>
                  </a:cubicBezTo>
                  <a:cubicBezTo>
                    <a:pt x="2968" y="6095"/>
                    <a:pt x="2785" y="6209"/>
                    <a:pt x="2603" y="6323"/>
                  </a:cubicBezTo>
                  <a:cubicBezTo>
                    <a:pt x="2374" y="6186"/>
                    <a:pt x="2146" y="6072"/>
                    <a:pt x="1918" y="5935"/>
                  </a:cubicBezTo>
                  <a:cubicBezTo>
                    <a:pt x="2101" y="5821"/>
                    <a:pt x="2306" y="5730"/>
                    <a:pt x="2489" y="5616"/>
                  </a:cubicBezTo>
                  <a:close/>
                  <a:moveTo>
                    <a:pt x="3835" y="5707"/>
                  </a:moveTo>
                  <a:cubicBezTo>
                    <a:pt x="3995" y="5798"/>
                    <a:pt x="4178" y="5889"/>
                    <a:pt x="4337" y="6004"/>
                  </a:cubicBezTo>
                  <a:lnTo>
                    <a:pt x="4406" y="6026"/>
                  </a:lnTo>
                  <a:cubicBezTo>
                    <a:pt x="4223" y="6141"/>
                    <a:pt x="4064" y="6232"/>
                    <a:pt x="3881" y="6323"/>
                  </a:cubicBezTo>
                  <a:lnTo>
                    <a:pt x="3744" y="6255"/>
                  </a:lnTo>
                  <a:cubicBezTo>
                    <a:pt x="3584" y="6163"/>
                    <a:pt x="3447" y="6095"/>
                    <a:pt x="3287" y="6004"/>
                  </a:cubicBezTo>
                  <a:cubicBezTo>
                    <a:pt x="3447" y="5912"/>
                    <a:pt x="3630" y="5821"/>
                    <a:pt x="3812" y="5707"/>
                  </a:cubicBezTo>
                  <a:close/>
                  <a:moveTo>
                    <a:pt x="5091" y="5730"/>
                  </a:moveTo>
                  <a:lnTo>
                    <a:pt x="5661" y="6049"/>
                  </a:lnTo>
                  <a:lnTo>
                    <a:pt x="5182" y="6323"/>
                  </a:lnTo>
                  <a:lnTo>
                    <a:pt x="5159" y="6346"/>
                  </a:lnTo>
                  <a:lnTo>
                    <a:pt x="4566" y="6026"/>
                  </a:lnTo>
                  <a:lnTo>
                    <a:pt x="5091" y="5730"/>
                  </a:lnTo>
                  <a:close/>
                  <a:moveTo>
                    <a:pt x="6323" y="5798"/>
                  </a:moveTo>
                  <a:lnTo>
                    <a:pt x="6871" y="6118"/>
                  </a:lnTo>
                  <a:lnTo>
                    <a:pt x="6437" y="6369"/>
                  </a:lnTo>
                  <a:lnTo>
                    <a:pt x="5844" y="6049"/>
                  </a:lnTo>
                  <a:lnTo>
                    <a:pt x="6323" y="5798"/>
                  </a:lnTo>
                  <a:close/>
                  <a:moveTo>
                    <a:pt x="7579" y="5821"/>
                  </a:moveTo>
                  <a:lnTo>
                    <a:pt x="7693" y="5889"/>
                  </a:lnTo>
                  <a:lnTo>
                    <a:pt x="8149" y="6141"/>
                  </a:lnTo>
                  <a:lnTo>
                    <a:pt x="7647" y="6437"/>
                  </a:lnTo>
                  <a:lnTo>
                    <a:pt x="7282" y="6209"/>
                  </a:lnTo>
                  <a:lnTo>
                    <a:pt x="7076" y="6118"/>
                  </a:lnTo>
                  <a:lnTo>
                    <a:pt x="7579" y="5821"/>
                  </a:lnTo>
                  <a:close/>
                  <a:moveTo>
                    <a:pt x="8857" y="5844"/>
                  </a:moveTo>
                  <a:lnTo>
                    <a:pt x="9427" y="6163"/>
                  </a:lnTo>
                  <a:lnTo>
                    <a:pt x="8902" y="6460"/>
                  </a:lnTo>
                  <a:lnTo>
                    <a:pt x="8355" y="6141"/>
                  </a:lnTo>
                  <a:lnTo>
                    <a:pt x="8857" y="5844"/>
                  </a:lnTo>
                  <a:close/>
                  <a:moveTo>
                    <a:pt x="10135" y="5889"/>
                  </a:moveTo>
                  <a:lnTo>
                    <a:pt x="10706" y="6186"/>
                  </a:lnTo>
                  <a:lnTo>
                    <a:pt x="10181" y="6483"/>
                  </a:lnTo>
                  <a:lnTo>
                    <a:pt x="9633" y="6163"/>
                  </a:lnTo>
                  <a:lnTo>
                    <a:pt x="10135" y="5889"/>
                  </a:lnTo>
                  <a:close/>
                  <a:moveTo>
                    <a:pt x="11413" y="5912"/>
                  </a:moveTo>
                  <a:cubicBezTo>
                    <a:pt x="11619" y="6004"/>
                    <a:pt x="11801" y="6118"/>
                    <a:pt x="11984" y="6209"/>
                  </a:cubicBezTo>
                  <a:lnTo>
                    <a:pt x="11733" y="6346"/>
                  </a:lnTo>
                  <a:lnTo>
                    <a:pt x="11436" y="6529"/>
                  </a:lnTo>
                  <a:cubicBezTo>
                    <a:pt x="11253" y="6414"/>
                    <a:pt x="11071" y="6300"/>
                    <a:pt x="10888" y="6209"/>
                  </a:cubicBezTo>
                  <a:lnTo>
                    <a:pt x="11071" y="6095"/>
                  </a:lnTo>
                  <a:lnTo>
                    <a:pt x="11413" y="5912"/>
                  </a:lnTo>
                  <a:close/>
                  <a:moveTo>
                    <a:pt x="12714" y="5912"/>
                  </a:moveTo>
                  <a:cubicBezTo>
                    <a:pt x="12897" y="6026"/>
                    <a:pt x="13080" y="6118"/>
                    <a:pt x="13285" y="6232"/>
                  </a:cubicBezTo>
                  <a:lnTo>
                    <a:pt x="12691" y="6551"/>
                  </a:lnTo>
                  <a:cubicBezTo>
                    <a:pt x="12509" y="6460"/>
                    <a:pt x="12326" y="6346"/>
                    <a:pt x="12144" y="6232"/>
                  </a:cubicBezTo>
                  <a:lnTo>
                    <a:pt x="12714" y="5912"/>
                  </a:lnTo>
                  <a:close/>
                  <a:moveTo>
                    <a:pt x="1872" y="5958"/>
                  </a:moveTo>
                  <a:cubicBezTo>
                    <a:pt x="2101" y="6095"/>
                    <a:pt x="2329" y="6232"/>
                    <a:pt x="2557" y="6346"/>
                  </a:cubicBezTo>
                  <a:cubicBezTo>
                    <a:pt x="2374" y="6460"/>
                    <a:pt x="2192" y="6551"/>
                    <a:pt x="2009" y="6666"/>
                  </a:cubicBezTo>
                  <a:cubicBezTo>
                    <a:pt x="1781" y="6529"/>
                    <a:pt x="1530" y="6414"/>
                    <a:pt x="1302" y="6278"/>
                  </a:cubicBezTo>
                  <a:cubicBezTo>
                    <a:pt x="1484" y="6163"/>
                    <a:pt x="1690" y="6072"/>
                    <a:pt x="1872" y="5958"/>
                  </a:cubicBezTo>
                  <a:close/>
                  <a:moveTo>
                    <a:pt x="3219" y="6049"/>
                  </a:moveTo>
                  <a:cubicBezTo>
                    <a:pt x="3379" y="6141"/>
                    <a:pt x="3539" y="6232"/>
                    <a:pt x="3698" y="6323"/>
                  </a:cubicBezTo>
                  <a:lnTo>
                    <a:pt x="3790" y="6392"/>
                  </a:lnTo>
                  <a:cubicBezTo>
                    <a:pt x="3630" y="6483"/>
                    <a:pt x="3470" y="6574"/>
                    <a:pt x="3287" y="6688"/>
                  </a:cubicBezTo>
                  <a:lnTo>
                    <a:pt x="3105" y="6574"/>
                  </a:lnTo>
                  <a:cubicBezTo>
                    <a:pt x="2968" y="6506"/>
                    <a:pt x="2808" y="6414"/>
                    <a:pt x="2671" y="6346"/>
                  </a:cubicBezTo>
                  <a:cubicBezTo>
                    <a:pt x="2854" y="6232"/>
                    <a:pt x="3036" y="6141"/>
                    <a:pt x="3219" y="6049"/>
                  </a:cubicBezTo>
                  <a:close/>
                  <a:moveTo>
                    <a:pt x="4474" y="6072"/>
                  </a:moveTo>
                  <a:lnTo>
                    <a:pt x="5068" y="6414"/>
                  </a:lnTo>
                  <a:cubicBezTo>
                    <a:pt x="4885" y="6506"/>
                    <a:pt x="4725" y="6597"/>
                    <a:pt x="4566" y="6711"/>
                  </a:cubicBezTo>
                  <a:lnTo>
                    <a:pt x="3949" y="6369"/>
                  </a:lnTo>
                  <a:cubicBezTo>
                    <a:pt x="4132" y="6278"/>
                    <a:pt x="4315" y="6186"/>
                    <a:pt x="4474" y="6072"/>
                  </a:cubicBezTo>
                  <a:close/>
                  <a:moveTo>
                    <a:pt x="5753" y="6118"/>
                  </a:moveTo>
                  <a:lnTo>
                    <a:pt x="6323" y="6437"/>
                  </a:lnTo>
                  <a:lnTo>
                    <a:pt x="5890" y="6688"/>
                  </a:lnTo>
                  <a:cubicBezTo>
                    <a:pt x="5867" y="6688"/>
                    <a:pt x="5844" y="6711"/>
                    <a:pt x="5821" y="6711"/>
                  </a:cubicBezTo>
                  <a:lnTo>
                    <a:pt x="5250" y="6392"/>
                  </a:lnTo>
                  <a:lnTo>
                    <a:pt x="5753" y="6118"/>
                  </a:lnTo>
                  <a:close/>
                  <a:moveTo>
                    <a:pt x="6962" y="6163"/>
                  </a:moveTo>
                  <a:lnTo>
                    <a:pt x="7236" y="6323"/>
                  </a:lnTo>
                  <a:lnTo>
                    <a:pt x="7533" y="6483"/>
                  </a:lnTo>
                  <a:lnTo>
                    <a:pt x="7099" y="6757"/>
                  </a:lnTo>
                  <a:lnTo>
                    <a:pt x="6848" y="6597"/>
                  </a:lnTo>
                  <a:lnTo>
                    <a:pt x="6529" y="6414"/>
                  </a:lnTo>
                  <a:lnTo>
                    <a:pt x="6962" y="6163"/>
                  </a:lnTo>
                  <a:close/>
                  <a:moveTo>
                    <a:pt x="8241" y="6209"/>
                  </a:moveTo>
                  <a:lnTo>
                    <a:pt x="8811" y="6506"/>
                  </a:lnTo>
                  <a:lnTo>
                    <a:pt x="8309" y="6803"/>
                  </a:lnTo>
                  <a:lnTo>
                    <a:pt x="7738" y="6483"/>
                  </a:lnTo>
                  <a:lnTo>
                    <a:pt x="8241" y="6209"/>
                  </a:lnTo>
                  <a:close/>
                  <a:moveTo>
                    <a:pt x="9519" y="6232"/>
                  </a:moveTo>
                  <a:lnTo>
                    <a:pt x="10089" y="6529"/>
                  </a:lnTo>
                  <a:lnTo>
                    <a:pt x="9564" y="6825"/>
                  </a:lnTo>
                  <a:lnTo>
                    <a:pt x="9542" y="6825"/>
                  </a:lnTo>
                  <a:lnTo>
                    <a:pt x="9017" y="6506"/>
                  </a:lnTo>
                  <a:lnTo>
                    <a:pt x="9519" y="6232"/>
                  </a:lnTo>
                  <a:close/>
                  <a:moveTo>
                    <a:pt x="10820" y="6255"/>
                  </a:moveTo>
                  <a:cubicBezTo>
                    <a:pt x="11002" y="6346"/>
                    <a:pt x="11185" y="6460"/>
                    <a:pt x="11368" y="6551"/>
                  </a:cubicBezTo>
                  <a:lnTo>
                    <a:pt x="10820" y="6871"/>
                  </a:lnTo>
                  <a:cubicBezTo>
                    <a:pt x="10637" y="6757"/>
                    <a:pt x="10455" y="6666"/>
                    <a:pt x="10272" y="6551"/>
                  </a:cubicBezTo>
                  <a:lnTo>
                    <a:pt x="10820" y="6255"/>
                  </a:lnTo>
                  <a:close/>
                  <a:moveTo>
                    <a:pt x="640" y="6643"/>
                  </a:moveTo>
                  <a:lnTo>
                    <a:pt x="640" y="6643"/>
                  </a:lnTo>
                  <a:cubicBezTo>
                    <a:pt x="480" y="6711"/>
                    <a:pt x="320" y="6803"/>
                    <a:pt x="183" y="6894"/>
                  </a:cubicBezTo>
                  <a:cubicBezTo>
                    <a:pt x="343" y="6803"/>
                    <a:pt x="480" y="6734"/>
                    <a:pt x="640" y="6643"/>
                  </a:cubicBezTo>
                  <a:close/>
                  <a:moveTo>
                    <a:pt x="12098" y="6278"/>
                  </a:moveTo>
                  <a:cubicBezTo>
                    <a:pt x="12281" y="6369"/>
                    <a:pt x="12463" y="6483"/>
                    <a:pt x="12669" y="6574"/>
                  </a:cubicBezTo>
                  <a:lnTo>
                    <a:pt x="12281" y="6803"/>
                  </a:lnTo>
                  <a:lnTo>
                    <a:pt x="12075" y="6894"/>
                  </a:lnTo>
                  <a:cubicBezTo>
                    <a:pt x="11893" y="6803"/>
                    <a:pt x="11710" y="6688"/>
                    <a:pt x="11550" y="6597"/>
                  </a:cubicBezTo>
                  <a:lnTo>
                    <a:pt x="11778" y="6437"/>
                  </a:lnTo>
                  <a:lnTo>
                    <a:pt x="12098" y="6278"/>
                  </a:lnTo>
                  <a:close/>
                  <a:moveTo>
                    <a:pt x="1256" y="6300"/>
                  </a:moveTo>
                  <a:cubicBezTo>
                    <a:pt x="1484" y="6437"/>
                    <a:pt x="1712" y="6574"/>
                    <a:pt x="1941" y="6711"/>
                  </a:cubicBezTo>
                  <a:cubicBezTo>
                    <a:pt x="1758" y="6803"/>
                    <a:pt x="1598" y="6917"/>
                    <a:pt x="1416" y="7008"/>
                  </a:cubicBezTo>
                  <a:cubicBezTo>
                    <a:pt x="1165" y="6894"/>
                    <a:pt x="914" y="6757"/>
                    <a:pt x="685" y="6620"/>
                  </a:cubicBezTo>
                  <a:cubicBezTo>
                    <a:pt x="868" y="6506"/>
                    <a:pt x="1073" y="6414"/>
                    <a:pt x="1256" y="6300"/>
                  </a:cubicBezTo>
                  <a:close/>
                  <a:moveTo>
                    <a:pt x="2603" y="6392"/>
                  </a:moveTo>
                  <a:cubicBezTo>
                    <a:pt x="2762" y="6483"/>
                    <a:pt x="2899" y="6574"/>
                    <a:pt x="3059" y="6666"/>
                  </a:cubicBezTo>
                  <a:lnTo>
                    <a:pt x="3196" y="6734"/>
                  </a:lnTo>
                  <a:cubicBezTo>
                    <a:pt x="3036" y="6825"/>
                    <a:pt x="2854" y="6939"/>
                    <a:pt x="2694" y="7031"/>
                  </a:cubicBezTo>
                  <a:lnTo>
                    <a:pt x="2466" y="6917"/>
                  </a:lnTo>
                  <a:cubicBezTo>
                    <a:pt x="2329" y="6825"/>
                    <a:pt x="2192" y="6757"/>
                    <a:pt x="2055" y="6688"/>
                  </a:cubicBezTo>
                  <a:cubicBezTo>
                    <a:pt x="2237" y="6574"/>
                    <a:pt x="2420" y="6483"/>
                    <a:pt x="2603" y="6392"/>
                  </a:cubicBezTo>
                  <a:close/>
                  <a:moveTo>
                    <a:pt x="3858" y="6414"/>
                  </a:moveTo>
                  <a:lnTo>
                    <a:pt x="4452" y="6757"/>
                  </a:lnTo>
                  <a:cubicBezTo>
                    <a:pt x="4292" y="6848"/>
                    <a:pt x="4132" y="6962"/>
                    <a:pt x="3949" y="7054"/>
                  </a:cubicBezTo>
                  <a:lnTo>
                    <a:pt x="3333" y="6711"/>
                  </a:lnTo>
                  <a:cubicBezTo>
                    <a:pt x="3516" y="6620"/>
                    <a:pt x="3698" y="6529"/>
                    <a:pt x="3858" y="6414"/>
                  </a:cubicBezTo>
                  <a:close/>
                  <a:moveTo>
                    <a:pt x="5136" y="6460"/>
                  </a:moveTo>
                  <a:lnTo>
                    <a:pt x="5730" y="6780"/>
                  </a:lnTo>
                  <a:cubicBezTo>
                    <a:pt x="5547" y="6871"/>
                    <a:pt x="5387" y="6985"/>
                    <a:pt x="5228" y="7076"/>
                  </a:cubicBezTo>
                  <a:lnTo>
                    <a:pt x="4634" y="6734"/>
                  </a:lnTo>
                  <a:cubicBezTo>
                    <a:pt x="4794" y="6643"/>
                    <a:pt x="4977" y="6551"/>
                    <a:pt x="5136" y="6460"/>
                  </a:cubicBezTo>
                  <a:close/>
                  <a:moveTo>
                    <a:pt x="6415" y="6483"/>
                  </a:moveTo>
                  <a:lnTo>
                    <a:pt x="6780" y="6688"/>
                  </a:lnTo>
                  <a:lnTo>
                    <a:pt x="6985" y="6803"/>
                  </a:lnTo>
                  <a:lnTo>
                    <a:pt x="6620" y="7031"/>
                  </a:lnTo>
                  <a:cubicBezTo>
                    <a:pt x="6574" y="7054"/>
                    <a:pt x="6529" y="7076"/>
                    <a:pt x="6483" y="7099"/>
                  </a:cubicBezTo>
                  <a:lnTo>
                    <a:pt x="6186" y="6939"/>
                  </a:lnTo>
                  <a:lnTo>
                    <a:pt x="5912" y="6780"/>
                  </a:lnTo>
                  <a:cubicBezTo>
                    <a:pt x="5912" y="6757"/>
                    <a:pt x="5935" y="6757"/>
                    <a:pt x="5935" y="6757"/>
                  </a:cubicBezTo>
                  <a:lnTo>
                    <a:pt x="6415" y="6483"/>
                  </a:lnTo>
                  <a:close/>
                  <a:moveTo>
                    <a:pt x="7647" y="6551"/>
                  </a:moveTo>
                  <a:lnTo>
                    <a:pt x="8218" y="6871"/>
                  </a:lnTo>
                  <a:lnTo>
                    <a:pt x="7761" y="7122"/>
                  </a:lnTo>
                  <a:lnTo>
                    <a:pt x="7191" y="6803"/>
                  </a:lnTo>
                  <a:lnTo>
                    <a:pt x="7647" y="6551"/>
                  </a:lnTo>
                  <a:close/>
                  <a:moveTo>
                    <a:pt x="8925" y="6574"/>
                  </a:moveTo>
                  <a:lnTo>
                    <a:pt x="9496" y="6894"/>
                  </a:lnTo>
                  <a:lnTo>
                    <a:pt x="8971" y="7191"/>
                  </a:lnTo>
                  <a:lnTo>
                    <a:pt x="8400" y="6871"/>
                  </a:lnTo>
                  <a:lnTo>
                    <a:pt x="8925" y="6574"/>
                  </a:lnTo>
                  <a:close/>
                  <a:moveTo>
                    <a:pt x="10204" y="6597"/>
                  </a:moveTo>
                  <a:cubicBezTo>
                    <a:pt x="10386" y="6711"/>
                    <a:pt x="10569" y="6803"/>
                    <a:pt x="10774" y="6894"/>
                  </a:cubicBezTo>
                  <a:lnTo>
                    <a:pt x="10226" y="7213"/>
                  </a:lnTo>
                  <a:cubicBezTo>
                    <a:pt x="10044" y="7122"/>
                    <a:pt x="9861" y="7008"/>
                    <a:pt x="9679" y="6894"/>
                  </a:cubicBezTo>
                  <a:lnTo>
                    <a:pt x="10204" y="6597"/>
                  </a:lnTo>
                  <a:close/>
                  <a:moveTo>
                    <a:pt x="11482" y="6620"/>
                  </a:moveTo>
                  <a:cubicBezTo>
                    <a:pt x="11687" y="6711"/>
                    <a:pt x="11870" y="6825"/>
                    <a:pt x="12052" y="6917"/>
                  </a:cubicBezTo>
                  <a:lnTo>
                    <a:pt x="11482" y="7259"/>
                  </a:lnTo>
                  <a:cubicBezTo>
                    <a:pt x="11299" y="7145"/>
                    <a:pt x="11117" y="7031"/>
                    <a:pt x="10934" y="6939"/>
                  </a:cubicBezTo>
                  <a:lnTo>
                    <a:pt x="11482" y="6620"/>
                  </a:lnTo>
                  <a:close/>
                  <a:moveTo>
                    <a:pt x="1986" y="6734"/>
                  </a:moveTo>
                  <a:cubicBezTo>
                    <a:pt x="2123" y="6803"/>
                    <a:pt x="2283" y="6894"/>
                    <a:pt x="2420" y="6985"/>
                  </a:cubicBezTo>
                  <a:lnTo>
                    <a:pt x="2603" y="7076"/>
                  </a:lnTo>
                  <a:cubicBezTo>
                    <a:pt x="2420" y="7191"/>
                    <a:pt x="2260" y="7282"/>
                    <a:pt x="2078" y="7373"/>
                  </a:cubicBezTo>
                  <a:lnTo>
                    <a:pt x="1827" y="7236"/>
                  </a:lnTo>
                  <a:cubicBezTo>
                    <a:pt x="1690" y="7168"/>
                    <a:pt x="1553" y="7099"/>
                    <a:pt x="1439" y="7031"/>
                  </a:cubicBezTo>
                  <a:cubicBezTo>
                    <a:pt x="1621" y="6917"/>
                    <a:pt x="1804" y="6825"/>
                    <a:pt x="1986" y="6734"/>
                  </a:cubicBezTo>
                  <a:close/>
                  <a:moveTo>
                    <a:pt x="3242" y="6757"/>
                  </a:moveTo>
                  <a:lnTo>
                    <a:pt x="3858" y="7099"/>
                  </a:lnTo>
                  <a:cubicBezTo>
                    <a:pt x="3698" y="7213"/>
                    <a:pt x="3516" y="7305"/>
                    <a:pt x="3356" y="7396"/>
                  </a:cubicBezTo>
                  <a:lnTo>
                    <a:pt x="2717" y="7054"/>
                  </a:lnTo>
                  <a:lnTo>
                    <a:pt x="3242" y="6757"/>
                  </a:lnTo>
                  <a:close/>
                  <a:moveTo>
                    <a:pt x="4520" y="6803"/>
                  </a:moveTo>
                  <a:lnTo>
                    <a:pt x="5113" y="7145"/>
                  </a:lnTo>
                  <a:cubicBezTo>
                    <a:pt x="4954" y="7236"/>
                    <a:pt x="4794" y="7327"/>
                    <a:pt x="4634" y="7419"/>
                  </a:cubicBezTo>
                  <a:lnTo>
                    <a:pt x="4018" y="7076"/>
                  </a:lnTo>
                  <a:cubicBezTo>
                    <a:pt x="4178" y="6985"/>
                    <a:pt x="4360" y="6894"/>
                    <a:pt x="4520" y="6803"/>
                  </a:cubicBezTo>
                  <a:close/>
                  <a:moveTo>
                    <a:pt x="5798" y="6825"/>
                  </a:moveTo>
                  <a:lnTo>
                    <a:pt x="6141" y="7031"/>
                  </a:lnTo>
                  <a:lnTo>
                    <a:pt x="6392" y="7168"/>
                  </a:lnTo>
                  <a:cubicBezTo>
                    <a:pt x="6209" y="7259"/>
                    <a:pt x="6049" y="7350"/>
                    <a:pt x="5890" y="7442"/>
                  </a:cubicBezTo>
                  <a:lnTo>
                    <a:pt x="5547" y="7259"/>
                  </a:lnTo>
                  <a:lnTo>
                    <a:pt x="5296" y="7122"/>
                  </a:lnTo>
                  <a:cubicBezTo>
                    <a:pt x="5456" y="7008"/>
                    <a:pt x="5638" y="6917"/>
                    <a:pt x="5798" y="6825"/>
                  </a:cubicBezTo>
                  <a:close/>
                  <a:moveTo>
                    <a:pt x="7076" y="6871"/>
                  </a:moveTo>
                  <a:lnTo>
                    <a:pt x="7647" y="7191"/>
                  </a:lnTo>
                  <a:lnTo>
                    <a:pt x="7328" y="7373"/>
                  </a:lnTo>
                  <a:cubicBezTo>
                    <a:pt x="7259" y="7396"/>
                    <a:pt x="7213" y="7442"/>
                    <a:pt x="7145" y="7464"/>
                  </a:cubicBezTo>
                  <a:lnTo>
                    <a:pt x="6574" y="7145"/>
                  </a:lnTo>
                  <a:cubicBezTo>
                    <a:pt x="6597" y="7122"/>
                    <a:pt x="6620" y="7122"/>
                    <a:pt x="6643" y="7099"/>
                  </a:cubicBezTo>
                  <a:lnTo>
                    <a:pt x="7076" y="6871"/>
                  </a:lnTo>
                  <a:close/>
                  <a:moveTo>
                    <a:pt x="8309" y="6917"/>
                  </a:moveTo>
                  <a:lnTo>
                    <a:pt x="8880" y="7236"/>
                  </a:lnTo>
                  <a:lnTo>
                    <a:pt x="8423" y="7510"/>
                  </a:lnTo>
                  <a:lnTo>
                    <a:pt x="7853" y="7168"/>
                  </a:lnTo>
                  <a:lnTo>
                    <a:pt x="8309" y="6917"/>
                  </a:lnTo>
                  <a:close/>
                  <a:moveTo>
                    <a:pt x="9587" y="6939"/>
                  </a:moveTo>
                  <a:cubicBezTo>
                    <a:pt x="9770" y="7054"/>
                    <a:pt x="9975" y="7145"/>
                    <a:pt x="10158" y="7259"/>
                  </a:cubicBezTo>
                  <a:lnTo>
                    <a:pt x="9610" y="7556"/>
                  </a:lnTo>
                  <a:cubicBezTo>
                    <a:pt x="9427" y="7464"/>
                    <a:pt x="9268" y="7350"/>
                    <a:pt x="9085" y="7236"/>
                  </a:cubicBezTo>
                  <a:lnTo>
                    <a:pt x="9062" y="7236"/>
                  </a:lnTo>
                  <a:lnTo>
                    <a:pt x="9587" y="6939"/>
                  </a:lnTo>
                  <a:close/>
                  <a:moveTo>
                    <a:pt x="10888" y="6962"/>
                  </a:moveTo>
                  <a:cubicBezTo>
                    <a:pt x="11071" y="7054"/>
                    <a:pt x="11253" y="7168"/>
                    <a:pt x="11459" y="7259"/>
                  </a:cubicBezTo>
                  <a:lnTo>
                    <a:pt x="10865" y="7601"/>
                  </a:lnTo>
                  <a:cubicBezTo>
                    <a:pt x="10683" y="7487"/>
                    <a:pt x="10500" y="7396"/>
                    <a:pt x="10318" y="7282"/>
                  </a:cubicBezTo>
                  <a:lnTo>
                    <a:pt x="10888" y="6962"/>
                  </a:lnTo>
                  <a:close/>
                  <a:moveTo>
                    <a:pt x="2009" y="7442"/>
                  </a:moveTo>
                  <a:lnTo>
                    <a:pt x="2009" y="7442"/>
                  </a:lnTo>
                  <a:cubicBezTo>
                    <a:pt x="1827" y="7533"/>
                    <a:pt x="1667" y="7624"/>
                    <a:pt x="1507" y="7738"/>
                  </a:cubicBezTo>
                  <a:cubicBezTo>
                    <a:pt x="1667" y="7647"/>
                    <a:pt x="1849" y="7533"/>
                    <a:pt x="2009" y="7442"/>
                  </a:cubicBezTo>
                  <a:close/>
                  <a:moveTo>
                    <a:pt x="3904" y="7145"/>
                  </a:moveTo>
                  <a:lnTo>
                    <a:pt x="4520" y="7487"/>
                  </a:lnTo>
                  <a:cubicBezTo>
                    <a:pt x="4360" y="7579"/>
                    <a:pt x="4200" y="7670"/>
                    <a:pt x="4018" y="7784"/>
                  </a:cubicBezTo>
                  <a:lnTo>
                    <a:pt x="3402" y="7419"/>
                  </a:lnTo>
                  <a:cubicBezTo>
                    <a:pt x="3561" y="7327"/>
                    <a:pt x="3744" y="7236"/>
                    <a:pt x="3904" y="7145"/>
                  </a:cubicBezTo>
                  <a:close/>
                  <a:moveTo>
                    <a:pt x="5182" y="7168"/>
                  </a:moveTo>
                  <a:lnTo>
                    <a:pt x="5502" y="7350"/>
                  </a:lnTo>
                  <a:lnTo>
                    <a:pt x="5775" y="7510"/>
                  </a:lnTo>
                  <a:cubicBezTo>
                    <a:pt x="5616" y="7601"/>
                    <a:pt x="5456" y="7693"/>
                    <a:pt x="5296" y="7807"/>
                  </a:cubicBezTo>
                  <a:lnTo>
                    <a:pt x="4908" y="7579"/>
                  </a:lnTo>
                  <a:lnTo>
                    <a:pt x="4680" y="7464"/>
                  </a:lnTo>
                  <a:cubicBezTo>
                    <a:pt x="4840" y="7350"/>
                    <a:pt x="5022" y="7259"/>
                    <a:pt x="5182" y="7168"/>
                  </a:cubicBezTo>
                  <a:close/>
                  <a:moveTo>
                    <a:pt x="6460" y="7213"/>
                  </a:moveTo>
                  <a:lnTo>
                    <a:pt x="7054" y="7533"/>
                  </a:lnTo>
                  <a:cubicBezTo>
                    <a:pt x="6894" y="7624"/>
                    <a:pt x="6711" y="7738"/>
                    <a:pt x="6551" y="7830"/>
                  </a:cubicBezTo>
                  <a:lnTo>
                    <a:pt x="5958" y="7487"/>
                  </a:lnTo>
                  <a:cubicBezTo>
                    <a:pt x="6118" y="7396"/>
                    <a:pt x="6300" y="7305"/>
                    <a:pt x="6460" y="7213"/>
                  </a:cubicBezTo>
                  <a:close/>
                  <a:moveTo>
                    <a:pt x="7738" y="7236"/>
                  </a:moveTo>
                  <a:lnTo>
                    <a:pt x="8332" y="7556"/>
                  </a:lnTo>
                  <a:lnTo>
                    <a:pt x="8035" y="7716"/>
                  </a:lnTo>
                  <a:cubicBezTo>
                    <a:pt x="7967" y="7761"/>
                    <a:pt x="7875" y="7807"/>
                    <a:pt x="7807" y="7852"/>
                  </a:cubicBezTo>
                  <a:lnTo>
                    <a:pt x="7236" y="7510"/>
                  </a:lnTo>
                  <a:cubicBezTo>
                    <a:pt x="7282" y="7487"/>
                    <a:pt x="7328" y="7464"/>
                    <a:pt x="7373" y="7442"/>
                  </a:cubicBezTo>
                  <a:lnTo>
                    <a:pt x="7738" y="7236"/>
                  </a:lnTo>
                  <a:close/>
                  <a:moveTo>
                    <a:pt x="8971" y="7282"/>
                  </a:moveTo>
                  <a:lnTo>
                    <a:pt x="9039" y="7327"/>
                  </a:lnTo>
                  <a:cubicBezTo>
                    <a:pt x="9199" y="7419"/>
                    <a:pt x="9382" y="7510"/>
                    <a:pt x="9564" y="7601"/>
                  </a:cubicBezTo>
                  <a:lnTo>
                    <a:pt x="9062" y="7875"/>
                  </a:lnTo>
                  <a:cubicBezTo>
                    <a:pt x="8925" y="7807"/>
                    <a:pt x="8766" y="7716"/>
                    <a:pt x="8629" y="7624"/>
                  </a:cubicBezTo>
                  <a:lnTo>
                    <a:pt x="8492" y="7556"/>
                  </a:lnTo>
                  <a:lnTo>
                    <a:pt x="8971" y="7282"/>
                  </a:lnTo>
                  <a:close/>
                  <a:moveTo>
                    <a:pt x="10957" y="7670"/>
                  </a:moveTo>
                  <a:cubicBezTo>
                    <a:pt x="11071" y="7738"/>
                    <a:pt x="11185" y="7807"/>
                    <a:pt x="11322" y="7875"/>
                  </a:cubicBezTo>
                  <a:cubicBezTo>
                    <a:pt x="11208" y="7807"/>
                    <a:pt x="11094" y="7738"/>
                    <a:pt x="10957" y="7670"/>
                  </a:cubicBezTo>
                  <a:close/>
                  <a:moveTo>
                    <a:pt x="10272" y="7305"/>
                  </a:moveTo>
                  <a:cubicBezTo>
                    <a:pt x="10455" y="7419"/>
                    <a:pt x="10660" y="7510"/>
                    <a:pt x="10843" y="7624"/>
                  </a:cubicBezTo>
                  <a:lnTo>
                    <a:pt x="10272" y="7944"/>
                  </a:lnTo>
                  <a:cubicBezTo>
                    <a:pt x="10089" y="7830"/>
                    <a:pt x="9884" y="7738"/>
                    <a:pt x="9701" y="7624"/>
                  </a:cubicBezTo>
                  <a:lnTo>
                    <a:pt x="10272" y="7305"/>
                  </a:lnTo>
                  <a:close/>
                  <a:moveTo>
                    <a:pt x="2626" y="7099"/>
                  </a:moveTo>
                  <a:lnTo>
                    <a:pt x="3265" y="7464"/>
                  </a:lnTo>
                  <a:cubicBezTo>
                    <a:pt x="3082" y="7556"/>
                    <a:pt x="2922" y="7647"/>
                    <a:pt x="2762" y="7761"/>
                  </a:cubicBezTo>
                  <a:cubicBezTo>
                    <a:pt x="2945" y="7670"/>
                    <a:pt x="3128" y="7579"/>
                    <a:pt x="3287" y="7487"/>
                  </a:cubicBezTo>
                  <a:lnTo>
                    <a:pt x="3927" y="7830"/>
                  </a:lnTo>
                  <a:cubicBezTo>
                    <a:pt x="3744" y="7944"/>
                    <a:pt x="3584" y="8035"/>
                    <a:pt x="3424" y="8126"/>
                  </a:cubicBezTo>
                  <a:lnTo>
                    <a:pt x="2762" y="7761"/>
                  </a:lnTo>
                  <a:lnTo>
                    <a:pt x="2101" y="7396"/>
                  </a:lnTo>
                  <a:cubicBezTo>
                    <a:pt x="2283" y="7305"/>
                    <a:pt x="2466" y="7191"/>
                    <a:pt x="2626" y="7099"/>
                  </a:cubicBezTo>
                  <a:close/>
                  <a:moveTo>
                    <a:pt x="4566" y="7510"/>
                  </a:moveTo>
                  <a:lnTo>
                    <a:pt x="4862" y="7693"/>
                  </a:lnTo>
                  <a:lnTo>
                    <a:pt x="5182" y="7852"/>
                  </a:lnTo>
                  <a:cubicBezTo>
                    <a:pt x="5022" y="7967"/>
                    <a:pt x="4862" y="8058"/>
                    <a:pt x="4680" y="8149"/>
                  </a:cubicBezTo>
                  <a:lnTo>
                    <a:pt x="4269" y="7921"/>
                  </a:lnTo>
                  <a:lnTo>
                    <a:pt x="4064" y="7784"/>
                  </a:lnTo>
                  <a:cubicBezTo>
                    <a:pt x="4223" y="7693"/>
                    <a:pt x="4406" y="7601"/>
                    <a:pt x="4566" y="7510"/>
                  </a:cubicBezTo>
                  <a:close/>
                  <a:moveTo>
                    <a:pt x="5844" y="7556"/>
                  </a:moveTo>
                  <a:lnTo>
                    <a:pt x="6460" y="7875"/>
                  </a:lnTo>
                  <a:cubicBezTo>
                    <a:pt x="6278" y="7989"/>
                    <a:pt x="6118" y="8081"/>
                    <a:pt x="5958" y="8172"/>
                  </a:cubicBezTo>
                  <a:lnTo>
                    <a:pt x="5342" y="7830"/>
                  </a:lnTo>
                  <a:cubicBezTo>
                    <a:pt x="5502" y="7738"/>
                    <a:pt x="5684" y="7647"/>
                    <a:pt x="5844" y="7556"/>
                  </a:cubicBezTo>
                  <a:close/>
                  <a:moveTo>
                    <a:pt x="7122" y="7579"/>
                  </a:moveTo>
                  <a:lnTo>
                    <a:pt x="7716" y="7898"/>
                  </a:lnTo>
                  <a:cubicBezTo>
                    <a:pt x="7556" y="8012"/>
                    <a:pt x="7373" y="8104"/>
                    <a:pt x="7213" y="8195"/>
                  </a:cubicBezTo>
                  <a:lnTo>
                    <a:pt x="6620" y="7852"/>
                  </a:lnTo>
                  <a:cubicBezTo>
                    <a:pt x="6780" y="7761"/>
                    <a:pt x="6962" y="7670"/>
                    <a:pt x="7122" y="7579"/>
                  </a:cubicBezTo>
                  <a:close/>
                  <a:moveTo>
                    <a:pt x="8423" y="7601"/>
                  </a:moveTo>
                  <a:lnTo>
                    <a:pt x="8583" y="7693"/>
                  </a:lnTo>
                  <a:cubicBezTo>
                    <a:pt x="8720" y="7784"/>
                    <a:pt x="8857" y="7852"/>
                    <a:pt x="8994" y="7921"/>
                  </a:cubicBezTo>
                  <a:lnTo>
                    <a:pt x="8743" y="8058"/>
                  </a:lnTo>
                  <a:cubicBezTo>
                    <a:pt x="8651" y="8126"/>
                    <a:pt x="8560" y="8172"/>
                    <a:pt x="8469" y="8240"/>
                  </a:cubicBezTo>
                  <a:cubicBezTo>
                    <a:pt x="8309" y="8149"/>
                    <a:pt x="8149" y="8035"/>
                    <a:pt x="7989" y="7967"/>
                  </a:cubicBezTo>
                  <a:lnTo>
                    <a:pt x="7898" y="7898"/>
                  </a:lnTo>
                  <a:cubicBezTo>
                    <a:pt x="7944" y="7852"/>
                    <a:pt x="8012" y="7830"/>
                    <a:pt x="8081" y="7784"/>
                  </a:cubicBezTo>
                  <a:lnTo>
                    <a:pt x="8423" y="7601"/>
                  </a:lnTo>
                  <a:close/>
                  <a:moveTo>
                    <a:pt x="9656" y="7647"/>
                  </a:moveTo>
                  <a:cubicBezTo>
                    <a:pt x="9838" y="7761"/>
                    <a:pt x="10044" y="7852"/>
                    <a:pt x="10226" y="7967"/>
                  </a:cubicBezTo>
                  <a:lnTo>
                    <a:pt x="9701" y="8263"/>
                  </a:lnTo>
                  <a:cubicBezTo>
                    <a:pt x="9519" y="8149"/>
                    <a:pt x="9336" y="8035"/>
                    <a:pt x="9154" y="7944"/>
                  </a:cubicBezTo>
                  <a:lnTo>
                    <a:pt x="9656" y="7647"/>
                  </a:lnTo>
                  <a:close/>
                  <a:moveTo>
                    <a:pt x="3949" y="7852"/>
                  </a:moveTo>
                  <a:lnTo>
                    <a:pt x="4223" y="8012"/>
                  </a:lnTo>
                  <a:lnTo>
                    <a:pt x="4588" y="8218"/>
                  </a:lnTo>
                  <a:cubicBezTo>
                    <a:pt x="4429" y="8309"/>
                    <a:pt x="4246" y="8400"/>
                    <a:pt x="4086" y="8514"/>
                  </a:cubicBezTo>
                  <a:lnTo>
                    <a:pt x="3630" y="8240"/>
                  </a:lnTo>
                  <a:lnTo>
                    <a:pt x="3447" y="8126"/>
                  </a:lnTo>
                  <a:cubicBezTo>
                    <a:pt x="3607" y="8035"/>
                    <a:pt x="3767" y="7944"/>
                    <a:pt x="3949" y="7852"/>
                  </a:cubicBezTo>
                  <a:close/>
                  <a:moveTo>
                    <a:pt x="5228" y="7898"/>
                  </a:moveTo>
                  <a:lnTo>
                    <a:pt x="5844" y="8240"/>
                  </a:lnTo>
                  <a:cubicBezTo>
                    <a:pt x="5684" y="8332"/>
                    <a:pt x="5524" y="8423"/>
                    <a:pt x="5342" y="8537"/>
                  </a:cubicBezTo>
                  <a:lnTo>
                    <a:pt x="4725" y="8172"/>
                  </a:lnTo>
                  <a:cubicBezTo>
                    <a:pt x="4885" y="8081"/>
                    <a:pt x="5068" y="7989"/>
                    <a:pt x="5228" y="7898"/>
                  </a:cubicBezTo>
                  <a:close/>
                  <a:moveTo>
                    <a:pt x="6506" y="7921"/>
                  </a:moveTo>
                  <a:lnTo>
                    <a:pt x="7122" y="8263"/>
                  </a:lnTo>
                  <a:cubicBezTo>
                    <a:pt x="6939" y="8355"/>
                    <a:pt x="6780" y="8446"/>
                    <a:pt x="6597" y="8560"/>
                  </a:cubicBezTo>
                  <a:lnTo>
                    <a:pt x="6004" y="8195"/>
                  </a:lnTo>
                  <a:cubicBezTo>
                    <a:pt x="6163" y="8104"/>
                    <a:pt x="6346" y="8012"/>
                    <a:pt x="6506" y="7921"/>
                  </a:cubicBezTo>
                  <a:close/>
                  <a:moveTo>
                    <a:pt x="7807" y="7944"/>
                  </a:moveTo>
                  <a:lnTo>
                    <a:pt x="7944" y="8035"/>
                  </a:lnTo>
                  <a:cubicBezTo>
                    <a:pt x="8104" y="8104"/>
                    <a:pt x="8241" y="8195"/>
                    <a:pt x="8400" y="8263"/>
                  </a:cubicBezTo>
                  <a:cubicBezTo>
                    <a:pt x="8218" y="8377"/>
                    <a:pt x="8035" y="8492"/>
                    <a:pt x="7853" y="8583"/>
                  </a:cubicBezTo>
                  <a:cubicBezTo>
                    <a:pt x="7693" y="8492"/>
                    <a:pt x="7510" y="8377"/>
                    <a:pt x="7350" y="8286"/>
                  </a:cubicBezTo>
                  <a:lnTo>
                    <a:pt x="7282" y="8240"/>
                  </a:lnTo>
                  <a:cubicBezTo>
                    <a:pt x="7442" y="8149"/>
                    <a:pt x="7624" y="8035"/>
                    <a:pt x="7807" y="7944"/>
                  </a:cubicBezTo>
                  <a:close/>
                  <a:moveTo>
                    <a:pt x="9085" y="7967"/>
                  </a:moveTo>
                  <a:cubicBezTo>
                    <a:pt x="9291" y="8081"/>
                    <a:pt x="9473" y="8172"/>
                    <a:pt x="9679" y="8286"/>
                  </a:cubicBezTo>
                  <a:lnTo>
                    <a:pt x="9291" y="8514"/>
                  </a:lnTo>
                  <a:cubicBezTo>
                    <a:pt x="9222" y="8537"/>
                    <a:pt x="9176" y="8583"/>
                    <a:pt x="9108" y="8606"/>
                  </a:cubicBezTo>
                  <a:cubicBezTo>
                    <a:pt x="8925" y="8492"/>
                    <a:pt x="8720" y="8400"/>
                    <a:pt x="8537" y="8286"/>
                  </a:cubicBezTo>
                  <a:cubicBezTo>
                    <a:pt x="8629" y="8240"/>
                    <a:pt x="8697" y="8195"/>
                    <a:pt x="8788" y="8149"/>
                  </a:cubicBezTo>
                  <a:lnTo>
                    <a:pt x="9085" y="7967"/>
                  </a:lnTo>
                  <a:close/>
                  <a:moveTo>
                    <a:pt x="5890" y="8263"/>
                  </a:moveTo>
                  <a:lnTo>
                    <a:pt x="6529" y="8606"/>
                  </a:lnTo>
                  <a:cubicBezTo>
                    <a:pt x="6346" y="8697"/>
                    <a:pt x="6186" y="8811"/>
                    <a:pt x="6004" y="8902"/>
                  </a:cubicBezTo>
                  <a:lnTo>
                    <a:pt x="5387" y="8537"/>
                  </a:lnTo>
                  <a:cubicBezTo>
                    <a:pt x="5547" y="8446"/>
                    <a:pt x="5730" y="8355"/>
                    <a:pt x="5890" y="8263"/>
                  </a:cubicBezTo>
                  <a:close/>
                  <a:moveTo>
                    <a:pt x="7191" y="8286"/>
                  </a:moveTo>
                  <a:lnTo>
                    <a:pt x="7305" y="8355"/>
                  </a:lnTo>
                  <a:cubicBezTo>
                    <a:pt x="7464" y="8446"/>
                    <a:pt x="7624" y="8537"/>
                    <a:pt x="7807" y="8629"/>
                  </a:cubicBezTo>
                  <a:cubicBezTo>
                    <a:pt x="7624" y="8720"/>
                    <a:pt x="7442" y="8834"/>
                    <a:pt x="7259" y="8948"/>
                  </a:cubicBezTo>
                  <a:cubicBezTo>
                    <a:pt x="7076" y="8834"/>
                    <a:pt x="6894" y="8720"/>
                    <a:pt x="6711" y="8606"/>
                  </a:cubicBezTo>
                  <a:lnTo>
                    <a:pt x="6643" y="8583"/>
                  </a:lnTo>
                  <a:cubicBezTo>
                    <a:pt x="6825" y="8492"/>
                    <a:pt x="7008" y="8377"/>
                    <a:pt x="7191" y="8286"/>
                  </a:cubicBezTo>
                  <a:close/>
                  <a:moveTo>
                    <a:pt x="8469" y="8309"/>
                  </a:moveTo>
                  <a:cubicBezTo>
                    <a:pt x="8674" y="8423"/>
                    <a:pt x="8880" y="8537"/>
                    <a:pt x="9062" y="8629"/>
                  </a:cubicBezTo>
                  <a:cubicBezTo>
                    <a:pt x="8880" y="8743"/>
                    <a:pt x="8697" y="8857"/>
                    <a:pt x="8514" y="8971"/>
                  </a:cubicBezTo>
                  <a:cubicBezTo>
                    <a:pt x="8309" y="8857"/>
                    <a:pt x="8104" y="8743"/>
                    <a:pt x="7921" y="8629"/>
                  </a:cubicBezTo>
                  <a:cubicBezTo>
                    <a:pt x="8104" y="8514"/>
                    <a:pt x="8286" y="8423"/>
                    <a:pt x="8469" y="8309"/>
                  </a:cubicBezTo>
                  <a:close/>
                  <a:moveTo>
                    <a:pt x="4611" y="8240"/>
                  </a:moveTo>
                  <a:lnTo>
                    <a:pt x="5250" y="8583"/>
                  </a:lnTo>
                  <a:cubicBezTo>
                    <a:pt x="5091" y="8674"/>
                    <a:pt x="4908" y="8788"/>
                    <a:pt x="4748" y="8880"/>
                  </a:cubicBezTo>
                  <a:cubicBezTo>
                    <a:pt x="4931" y="8788"/>
                    <a:pt x="5113" y="8697"/>
                    <a:pt x="5273" y="8606"/>
                  </a:cubicBezTo>
                  <a:lnTo>
                    <a:pt x="5912" y="8948"/>
                  </a:lnTo>
                  <a:cubicBezTo>
                    <a:pt x="5753" y="9062"/>
                    <a:pt x="5570" y="9154"/>
                    <a:pt x="5410" y="9268"/>
                  </a:cubicBezTo>
                  <a:lnTo>
                    <a:pt x="4748" y="8880"/>
                  </a:lnTo>
                  <a:lnTo>
                    <a:pt x="4109" y="8514"/>
                  </a:lnTo>
                  <a:cubicBezTo>
                    <a:pt x="4269" y="8423"/>
                    <a:pt x="4452" y="8332"/>
                    <a:pt x="4611" y="8240"/>
                  </a:cubicBezTo>
                  <a:close/>
                  <a:moveTo>
                    <a:pt x="6574" y="8629"/>
                  </a:moveTo>
                  <a:lnTo>
                    <a:pt x="6666" y="8697"/>
                  </a:lnTo>
                  <a:cubicBezTo>
                    <a:pt x="6848" y="8788"/>
                    <a:pt x="7031" y="8880"/>
                    <a:pt x="7191" y="8971"/>
                  </a:cubicBezTo>
                  <a:cubicBezTo>
                    <a:pt x="7008" y="9085"/>
                    <a:pt x="6825" y="9176"/>
                    <a:pt x="6666" y="9290"/>
                  </a:cubicBezTo>
                  <a:cubicBezTo>
                    <a:pt x="6460" y="9176"/>
                    <a:pt x="6255" y="9062"/>
                    <a:pt x="6072" y="8948"/>
                  </a:cubicBezTo>
                  <a:lnTo>
                    <a:pt x="6026" y="8925"/>
                  </a:lnTo>
                  <a:cubicBezTo>
                    <a:pt x="6209" y="8834"/>
                    <a:pt x="6392" y="8720"/>
                    <a:pt x="6574" y="8629"/>
                  </a:cubicBezTo>
                  <a:close/>
                  <a:moveTo>
                    <a:pt x="7853" y="8651"/>
                  </a:moveTo>
                  <a:cubicBezTo>
                    <a:pt x="8058" y="8765"/>
                    <a:pt x="8263" y="8880"/>
                    <a:pt x="8469" y="8994"/>
                  </a:cubicBezTo>
                  <a:cubicBezTo>
                    <a:pt x="8286" y="9085"/>
                    <a:pt x="8104" y="9199"/>
                    <a:pt x="7898" y="9313"/>
                  </a:cubicBezTo>
                  <a:cubicBezTo>
                    <a:pt x="7693" y="9199"/>
                    <a:pt x="7510" y="9085"/>
                    <a:pt x="7305" y="8971"/>
                  </a:cubicBezTo>
                  <a:cubicBezTo>
                    <a:pt x="7487" y="8857"/>
                    <a:pt x="7670" y="8765"/>
                    <a:pt x="7853" y="8651"/>
                  </a:cubicBezTo>
                  <a:close/>
                  <a:moveTo>
                    <a:pt x="5935" y="8971"/>
                  </a:moveTo>
                  <a:lnTo>
                    <a:pt x="6026" y="9017"/>
                  </a:lnTo>
                  <a:cubicBezTo>
                    <a:pt x="6209" y="9108"/>
                    <a:pt x="6415" y="9222"/>
                    <a:pt x="6597" y="9313"/>
                  </a:cubicBezTo>
                  <a:cubicBezTo>
                    <a:pt x="6415" y="9427"/>
                    <a:pt x="6232" y="9542"/>
                    <a:pt x="6049" y="9633"/>
                  </a:cubicBezTo>
                  <a:cubicBezTo>
                    <a:pt x="5844" y="9519"/>
                    <a:pt x="5638" y="9382"/>
                    <a:pt x="5433" y="9268"/>
                  </a:cubicBezTo>
                  <a:lnTo>
                    <a:pt x="5410" y="9268"/>
                  </a:lnTo>
                  <a:cubicBezTo>
                    <a:pt x="5593" y="9176"/>
                    <a:pt x="5775" y="9062"/>
                    <a:pt x="5935" y="8971"/>
                  </a:cubicBezTo>
                  <a:close/>
                  <a:moveTo>
                    <a:pt x="7236" y="8994"/>
                  </a:moveTo>
                  <a:cubicBezTo>
                    <a:pt x="7442" y="9108"/>
                    <a:pt x="7670" y="9222"/>
                    <a:pt x="7875" y="9336"/>
                  </a:cubicBezTo>
                  <a:cubicBezTo>
                    <a:pt x="7693" y="9450"/>
                    <a:pt x="7487" y="9564"/>
                    <a:pt x="7305" y="9678"/>
                  </a:cubicBezTo>
                  <a:cubicBezTo>
                    <a:pt x="7099" y="9542"/>
                    <a:pt x="6894" y="9427"/>
                    <a:pt x="6688" y="9313"/>
                  </a:cubicBezTo>
                  <a:cubicBezTo>
                    <a:pt x="6871" y="9199"/>
                    <a:pt x="7054" y="9108"/>
                    <a:pt x="7236" y="8994"/>
                  </a:cubicBezTo>
                  <a:close/>
                  <a:moveTo>
                    <a:pt x="6004" y="9678"/>
                  </a:moveTo>
                  <a:lnTo>
                    <a:pt x="6004" y="9678"/>
                  </a:lnTo>
                  <a:cubicBezTo>
                    <a:pt x="5912" y="9724"/>
                    <a:pt x="5844" y="9770"/>
                    <a:pt x="5775" y="9815"/>
                  </a:cubicBezTo>
                  <a:cubicBezTo>
                    <a:pt x="5844" y="9770"/>
                    <a:pt x="5935" y="9724"/>
                    <a:pt x="6004" y="9678"/>
                  </a:cubicBezTo>
                  <a:close/>
                  <a:moveTo>
                    <a:pt x="10820" y="1"/>
                  </a:moveTo>
                  <a:cubicBezTo>
                    <a:pt x="11071" y="138"/>
                    <a:pt x="11299" y="275"/>
                    <a:pt x="11527" y="434"/>
                  </a:cubicBezTo>
                  <a:cubicBezTo>
                    <a:pt x="11345" y="526"/>
                    <a:pt x="11139" y="640"/>
                    <a:pt x="10957" y="754"/>
                  </a:cubicBezTo>
                  <a:cubicBezTo>
                    <a:pt x="10751" y="640"/>
                    <a:pt x="10569" y="548"/>
                    <a:pt x="10386" y="457"/>
                  </a:cubicBezTo>
                  <a:lnTo>
                    <a:pt x="10386" y="457"/>
                  </a:lnTo>
                  <a:cubicBezTo>
                    <a:pt x="10569" y="548"/>
                    <a:pt x="10751" y="663"/>
                    <a:pt x="10911" y="754"/>
                  </a:cubicBezTo>
                  <a:cubicBezTo>
                    <a:pt x="10728" y="868"/>
                    <a:pt x="10523" y="982"/>
                    <a:pt x="10340" y="1096"/>
                  </a:cubicBezTo>
                  <a:cubicBezTo>
                    <a:pt x="10135" y="982"/>
                    <a:pt x="9930" y="868"/>
                    <a:pt x="9747" y="777"/>
                  </a:cubicBezTo>
                  <a:lnTo>
                    <a:pt x="9747" y="777"/>
                  </a:lnTo>
                  <a:cubicBezTo>
                    <a:pt x="9930" y="891"/>
                    <a:pt x="10112" y="1005"/>
                    <a:pt x="10295" y="1096"/>
                  </a:cubicBezTo>
                  <a:cubicBezTo>
                    <a:pt x="10112" y="1210"/>
                    <a:pt x="9907" y="1324"/>
                    <a:pt x="9724" y="1439"/>
                  </a:cubicBezTo>
                  <a:cubicBezTo>
                    <a:pt x="9519" y="1324"/>
                    <a:pt x="9313" y="1210"/>
                    <a:pt x="9108" y="1096"/>
                  </a:cubicBezTo>
                  <a:lnTo>
                    <a:pt x="9108" y="1096"/>
                  </a:lnTo>
                  <a:cubicBezTo>
                    <a:pt x="9291" y="1210"/>
                    <a:pt x="9496" y="1324"/>
                    <a:pt x="9679" y="1439"/>
                  </a:cubicBezTo>
                  <a:cubicBezTo>
                    <a:pt x="9496" y="1553"/>
                    <a:pt x="9336" y="1644"/>
                    <a:pt x="9154" y="1735"/>
                  </a:cubicBezTo>
                  <a:lnTo>
                    <a:pt x="9108" y="1781"/>
                  </a:lnTo>
                  <a:cubicBezTo>
                    <a:pt x="8880" y="1667"/>
                    <a:pt x="8674" y="1553"/>
                    <a:pt x="8469" y="1439"/>
                  </a:cubicBezTo>
                  <a:lnTo>
                    <a:pt x="8469" y="1439"/>
                  </a:lnTo>
                  <a:cubicBezTo>
                    <a:pt x="8651" y="1553"/>
                    <a:pt x="8857" y="1667"/>
                    <a:pt x="9062" y="1781"/>
                  </a:cubicBezTo>
                  <a:lnTo>
                    <a:pt x="8492" y="2123"/>
                  </a:lnTo>
                  <a:cubicBezTo>
                    <a:pt x="8263" y="2009"/>
                    <a:pt x="8035" y="1872"/>
                    <a:pt x="7830" y="1758"/>
                  </a:cubicBezTo>
                  <a:lnTo>
                    <a:pt x="7830" y="1758"/>
                  </a:lnTo>
                  <a:cubicBezTo>
                    <a:pt x="8035" y="1895"/>
                    <a:pt x="8241" y="2009"/>
                    <a:pt x="8446" y="2123"/>
                  </a:cubicBezTo>
                  <a:lnTo>
                    <a:pt x="7875" y="2466"/>
                  </a:lnTo>
                  <a:cubicBezTo>
                    <a:pt x="7647" y="2329"/>
                    <a:pt x="7419" y="2215"/>
                    <a:pt x="7168" y="2078"/>
                  </a:cubicBezTo>
                  <a:lnTo>
                    <a:pt x="7168" y="2078"/>
                  </a:lnTo>
                  <a:cubicBezTo>
                    <a:pt x="7396" y="2215"/>
                    <a:pt x="7624" y="2352"/>
                    <a:pt x="7853" y="2489"/>
                  </a:cubicBezTo>
                  <a:lnTo>
                    <a:pt x="7259" y="2808"/>
                  </a:lnTo>
                  <a:cubicBezTo>
                    <a:pt x="7031" y="2671"/>
                    <a:pt x="6780" y="2534"/>
                    <a:pt x="6529" y="2420"/>
                  </a:cubicBezTo>
                  <a:lnTo>
                    <a:pt x="6529" y="2420"/>
                  </a:lnTo>
                  <a:cubicBezTo>
                    <a:pt x="6757" y="2557"/>
                    <a:pt x="7008" y="2694"/>
                    <a:pt x="7236" y="2831"/>
                  </a:cubicBezTo>
                  <a:lnTo>
                    <a:pt x="6643" y="3150"/>
                  </a:lnTo>
                  <a:cubicBezTo>
                    <a:pt x="6437" y="3036"/>
                    <a:pt x="6255" y="2922"/>
                    <a:pt x="6049" y="2831"/>
                  </a:cubicBezTo>
                  <a:lnTo>
                    <a:pt x="6049" y="2831"/>
                  </a:lnTo>
                  <a:cubicBezTo>
                    <a:pt x="6232" y="2945"/>
                    <a:pt x="6437" y="3059"/>
                    <a:pt x="6620" y="3173"/>
                  </a:cubicBezTo>
                  <a:lnTo>
                    <a:pt x="6141" y="3447"/>
                  </a:lnTo>
                  <a:lnTo>
                    <a:pt x="6049" y="3493"/>
                  </a:lnTo>
                  <a:cubicBezTo>
                    <a:pt x="5821" y="3379"/>
                    <a:pt x="5616" y="3265"/>
                    <a:pt x="5410" y="3150"/>
                  </a:cubicBezTo>
                  <a:lnTo>
                    <a:pt x="5410" y="3150"/>
                  </a:lnTo>
                  <a:cubicBezTo>
                    <a:pt x="5593" y="3265"/>
                    <a:pt x="5798" y="3402"/>
                    <a:pt x="6004" y="3516"/>
                  </a:cubicBezTo>
                  <a:lnTo>
                    <a:pt x="5433" y="3835"/>
                  </a:lnTo>
                  <a:cubicBezTo>
                    <a:pt x="5205" y="3721"/>
                    <a:pt x="4977" y="3607"/>
                    <a:pt x="4748" y="3470"/>
                  </a:cubicBezTo>
                  <a:lnTo>
                    <a:pt x="4748" y="3470"/>
                  </a:lnTo>
                  <a:cubicBezTo>
                    <a:pt x="4977" y="3607"/>
                    <a:pt x="5182" y="3744"/>
                    <a:pt x="5410" y="3858"/>
                  </a:cubicBezTo>
                  <a:lnTo>
                    <a:pt x="4840" y="4200"/>
                  </a:lnTo>
                  <a:cubicBezTo>
                    <a:pt x="4588" y="4063"/>
                    <a:pt x="4360" y="3927"/>
                    <a:pt x="4109" y="3812"/>
                  </a:cubicBezTo>
                  <a:lnTo>
                    <a:pt x="4109" y="3812"/>
                  </a:lnTo>
                  <a:cubicBezTo>
                    <a:pt x="4337" y="3949"/>
                    <a:pt x="4566" y="4086"/>
                    <a:pt x="4794" y="4200"/>
                  </a:cubicBezTo>
                  <a:lnTo>
                    <a:pt x="4223" y="4543"/>
                  </a:lnTo>
                  <a:cubicBezTo>
                    <a:pt x="4041" y="4452"/>
                    <a:pt x="3835" y="4337"/>
                    <a:pt x="3653" y="4246"/>
                  </a:cubicBezTo>
                  <a:lnTo>
                    <a:pt x="3653" y="4246"/>
                  </a:lnTo>
                  <a:cubicBezTo>
                    <a:pt x="3835" y="4337"/>
                    <a:pt x="4018" y="4452"/>
                    <a:pt x="4200" y="4566"/>
                  </a:cubicBezTo>
                  <a:lnTo>
                    <a:pt x="3653" y="4862"/>
                  </a:lnTo>
                  <a:cubicBezTo>
                    <a:pt x="3516" y="4771"/>
                    <a:pt x="3356" y="4703"/>
                    <a:pt x="3196" y="4611"/>
                  </a:cubicBezTo>
                  <a:lnTo>
                    <a:pt x="3196" y="4611"/>
                  </a:lnTo>
                  <a:cubicBezTo>
                    <a:pt x="3356" y="4703"/>
                    <a:pt x="3493" y="4794"/>
                    <a:pt x="3653" y="4885"/>
                  </a:cubicBezTo>
                  <a:lnTo>
                    <a:pt x="3150" y="5159"/>
                  </a:lnTo>
                  <a:cubicBezTo>
                    <a:pt x="3128" y="5182"/>
                    <a:pt x="3082" y="5182"/>
                    <a:pt x="3059" y="5205"/>
                  </a:cubicBezTo>
                  <a:cubicBezTo>
                    <a:pt x="2899" y="5113"/>
                    <a:pt x="2740" y="5022"/>
                    <a:pt x="2557" y="4954"/>
                  </a:cubicBezTo>
                  <a:lnTo>
                    <a:pt x="2557" y="4954"/>
                  </a:lnTo>
                  <a:cubicBezTo>
                    <a:pt x="2717" y="5045"/>
                    <a:pt x="2877" y="5136"/>
                    <a:pt x="3036" y="5228"/>
                  </a:cubicBezTo>
                  <a:cubicBezTo>
                    <a:pt x="2854" y="5342"/>
                    <a:pt x="2648" y="5456"/>
                    <a:pt x="2466" y="5570"/>
                  </a:cubicBezTo>
                  <a:cubicBezTo>
                    <a:pt x="2283" y="5456"/>
                    <a:pt x="2101" y="5365"/>
                    <a:pt x="1918" y="5273"/>
                  </a:cubicBezTo>
                  <a:lnTo>
                    <a:pt x="1918" y="5273"/>
                  </a:lnTo>
                  <a:cubicBezTo>
                    <a:pt x="2101" y="5387"/>
                    <a:pt x="2260" y="5479"/>
                    <a:pt x="2443" y="5570"/>
                  </a:cubicBezTo>
                  <a:cubicBezTo>
                    <a:pt x="2237" y="5684"/>
                    <a:pt x="2055" y="5798"/>
                    <a:pt x="1849" y="5912"/>
                  </a:cubicBezTo>
                  <a:cubicBezTo>
                    <a:pt x="1667" y="5821"/>
                    <a:pt x="1484" y="5707"/>
                    <a:pt x="1279" y="5593"/>
                  </a:cubicBezTo>
                  <a:lnTo>
                    <a:pt x="1279" y="5593"/>
                  </a:lnTo>
                  <a:cubicBezTo>
                    <a:pt x="1461" y="5707"/>
                    <a:pt x="1644" y="5821"/>
                    <a:pt x="1827" y="5935"/>
                  </a:cubicBezTo>
                  <a:cubicBezTo>
                    <a:pt x="1644" y="6049"/>
                    <a:pt x="1461" y="6141"/>
                    <a:pt x="1256" y="6255"/>
                  </a:cubicBezTo>
                  <a:cubicBezTo>
                    <a:pt x="1051" y="6163"/>
                    <a:pt x="845" y="6049"/>
                    <a:pt x="640" y="5935"/>
                  </a:cubicBezTo>
                  <a:lnTo>
                    <a:pt x="640" y="5935"/>
                  </a:lnTo>
                  <a:cubicBezTo>
                    <a:pt x="845" y="6049"/>
                    <a:pt x="1028" y="6163"/>
                    <a:pt x="1233" y="6278"/>
                  </a:cubicBezTo>
                  <a:cubicBezTo>
                    <a:pt x="1051" y="6392"/>
                    <a:pt x="845" y="6506"/>
                    <a:pt x="663" y="6620"/>
                  </a:cubicBezTo>
                  <a:cubicBezTo>
                    <a:pt x="434" y="6506"/>
                    <a:pt x="229" y="6369"/>
                    <a:pt x="1" y="6255"/>
                  </a:cubicBezTo>
                  <a:lnTo>
                    <a:pt x="1" y="6255"/>
                  </a:lnTo>
                  <a:cubicBezTo>
                    <a:pt x="206" y="6392"/>
                    <a:pt x="411" y="6506"/>
                    <a:pt x="640" y="6643"/>
                  </a:cubicBezTo>
                  <a:cubicBezTo>
                    <a:pt x="868" y="6780"/>
                    <a:pt x="1119" y="6917"/>
                    <a:pt x="1347" y="7054"/>
                  </a:cubicBezTo>
                  <a:cubicBezTo>
                    <a:pt x="1165" y="7168"/>
                    <a:pt x="982" y="7282"/>
                    <a:pt x="799" y="7373"/>
                  </a:cubicBezTo>
                  <a:cubicBezTo>
                    <a:pt x="982" y="7282"/>
                    <a:pt x="1165" y="7168"/>
                    <a:pt x="1370" y="7054"/>
                  </a:cubicBezTo>
                  <a:cubicBezTo>
                    <a:pt x="1507" y="7145"/>
                    <a:pt x="1644" y="7236"/>
                    <a:pt x="1781" y="7305"/>
                  </a:cubicBezTo>
                  <a:lnTo>
                    <a:pt x="2009" y="7442"/>
                  </a:lnTo>
                  <a:lnTo>
                    <a:pt x="2648" y="7807"/>
                  </a:lnTo>
                  <a:cubicBezTo>
                    <a:pt x="2511" y="7898"/>
                    <a:pt x="2352" y="7989"/>
                    <a:pt x="2215" y="8081"/>
                  </a:cubicBezTo>
                  <a:cubicBezTo>
                    <a:pt x="2374" y="7989"/>
                    <a:pt x="2511" y="7898"/>
                    <a:pt x="2671" y="7830"/>
                  </a:cubicBezTo>
                  <a:lnTo>
                    <a:pt x="3310" y="8195"/>
                  </a:lnTo>
                  <a:cubicBezTo>
                    <a:pt x="3196" y="8263"/>
                    <a:pt x="3059" y="8355"/>
                    <a:pt x="2922" y="8423"/>
                  </a:cubicBezTo>
                  <a:cubicBezTo>
                    <a:pt x="3059" y="8355"/>
                    <a:pt x="3196" y="8263"/>
                    <a:pt x="3333" y="8195"/>
                  </a:cubicBezTo>
                  <a:lnTo>
                    <a:pt x="3584" y="8332"/>
                  </a:lnTo>
                  <a:lnTo>
                    <a:pt x="3972" y="8560"/>
                  </a:lnTo>
                  <a:cubicBezTo>
                    <a:pt x="3858" y="8629"/>
                    <a:pt x="3744" y="8697"/>
                    <a:pt x="3630" y="8765"/>
                  </a:cubicBezTo>
                  <a:cubicBezTo>
                    <a:pt x="3744" y="8697"/>
                    <a:pt x="3881" y="8629"/>
                    <a:pt x="3995" y="8560"/>
                  </a:cubicBezTo>
                  <a:lnTo>
                    <a:pt x="4657" y="8925"/>
                  </a:lnTo>
                  <a:cubicBezTo>
                    <a:pt x="4543" y="8994"/>
                    <a:pt x="4452" y="9062"/>
                    <a:pt x="4337" y="9108"/>
                  </a:cubicBezTo>
                  <a:cubicBezTo>
                    <a:pt x="4452" y="9062"/>
                    <a:pt x="4566" y="8994"/>
                    <a:pt x="4657" y="8948"/>
                  </a:cubicBezTo>
                  <a:lnTo>
                    <a:pt x="5319" y="9313"/>
                  </a:lnTo>
                  <a:lnTo>
                    <a:pt x="5387" y="9336"/>
                  </a:lnTo>
                  <a:cubicBezTo>
                    <a:pt x="5593" y="9450"/>
                    <a:pt x="5798" y="9564"/>
                    <a:pt x="6004" y="9678"/>
                  </a:cubicBezTo>
                  <a:cubicBezTo>
                    <a:pt x="6232" y="9793"/>
                    <a:pt x="6460" y="9930"/>
                    <a:pt x="6666" y="10044"/>
                  </a:cubicBezTo>
                  <a:cubicBezTo>
                    <a:pt x="6551" y="10112"/>
                    <a:pt x="6437" y="10181"/>
                    <a:pt x="6300" y="10249"/>
                  </a:cubicBezTo>
                  <a:cubicBezTo>
                    <a:pt x="6437" y="10181"/>
                    <a:pt x="6551" y="10112"/>
                    <a:pt x="6688" y="10044"/>
                  </a:cubicBezTo>
                  <a:cubicBezTo>
                    <a:pt x="6871" y="10135"/>
                    <a:pt x="7030" y="10226"/>
                    <a:pt x="7212" y="10317"/>
                  </a:cubicBezTo>
                  <a:lnTo>
                    <a:pt x="7212" y="10317"/>
                  </a:lnTo>
                  <a:cubicBezTo>
                    <a:pt x="7030" y="10226"/>
                    <a:pt x="6871" y="10135"/>
                    <a:pt x="6711" y="10021"/>
                  </a:cubicBezTo>
                  <a:cubicBezTo>
                    <a:pt x="6483" y="9907"/>
                    <a:pt x="6278" y="9770"/>
                    <a:pt x="6072" y="9656"/>
                  </a:cubicBezTo>
                  <a:cubicBezTo>
                    <a:pt x="6255" y="9542"/>
                    <a:pt x="6437" y="9450"/>
                    <a:pt x="6620" y="9336"/>
                  </a:cubicBezTo>
                  <a:cubicBezTo>
                    <a:pt x="6848" y="9450"/>
                    <a:pt x="7054" y="9564"/>
                    <a:pt x="7282" y="9678"/>
                  </a:cubicBezTo>
                  <a:cubicBezTo>
                    <a:pt x="7076" y="9793"/>
                    <a:pt x="6894" y="9907"/>
                    <a:pt x="6711" y="10021"/>
                  </a:cubicBezTo>
                  <a:cubicBezTo>
                    <a:pt x="6917" y="9930"/>
                    <a:pt x="7099" y="9815"/>
                    <a:pt x="7305" y="9701"/>
                  </a:cubicBezTo>
                  <a:cubicBezTo>
                    <a:pt x="7487" y="9793"/>
                    <a:pt x="7670" y="9907"/>
                    <a:pt x="7853" y="9998"/>
                  </a:cubicBezTo>
                  <a:cubicBezTo>
                    <a:pt x="7670" y="9884"/>
                    <a:pt x="7510" y="9793"/>
                    <a:pt x="7328" y="9678"/>
                  </a:cubicBezTo>
                  <a:cubicBezTo>
                    <a:pt x="7533" y="9587"/>
                    <a:pt x="7716" y="9473"/>
                    <a:pt x="7921" y="9359"/>
                  </a:cubicBezTo>
                  <a:cubicBezTo>
                    <a:pt x="8104" y="9450"/>
                    <a:pt x="8309" y="9564"/>
                    <a:pt x="8492" y="9656"/>
                  </a:cubicBezTo>
                  <a:cubicBezTo>
                    <a:pt x="8309" y="9564"/>
                    <a:pt x="8126" y="9450"/>
                    <a:pt x="7944" y="9336"/>
                  </a:cubicBezTo>
                  <a:cubicBezTo>
                    <a:pt x="8149" y="9245"/>
                    <a:pt x="8332" y="9131"/>
                    <a:pt x="8537" y="9017"/>
                  </a:cubicBezTo>
                  <a:cubicBezTo>
                    <a:pt x="8743" y="9131"/>
                    <a:pt x="8925" y="9222"/>
                    <a:pt x="9131" y="9336"/>
                  </a:cubicBezTo>
                  <a:cubicBezTo>
                    <a:pt x="8948" y="9222"/>
                    <a:pt x="8766" y="9108"/>
                    <a:pt x="8560" y="8994"/>
                  </a:cubicBezTo>
                  <a:cubicBezTo>
                    <a:pt x="8766" y="8902"/>
                    <a:pt x="8971" y="8788"/>
                    <a:pt x="9154" y="8674"/>
                  </a:cubicBezTo>
                  <a:cubicBezTo>
                    <a:pt x="9359" y="8788"/>
                    <a:pt x="9564" y="8902"/>
                    <a:pt x="9770" y="9017"/>
                  </a:cubicBezTo>
                  <a:cubicBezTo>
                    <a:pt x="9587" y="8902"/>
                    <a:pt x="9382" y="8788"/>
                    <a:pt x="9176" y="8651"/>
                  </a:cubicBezTo>
                  <a:cubicBezTo>
                    <a:pt x="9222" y="8629"/>
                    <a:pt x="9291" y="8606"/>
                    <a:pt x="9336" y="8583"/>
                  </a:cubicBezTo>
                  <a:lnTo>
                    <a:pt x="9770" y="8332"/>
                  </a:lnTo>
                  <a:cubicBezTo>
                    <a:pt x="9975" y="8446"/>
                    <a:pt x="10204" y="8560"/>
                    <a:pt x="10409" y="8674"/>
                  </a:cubicBezTo>
                  <a:cubicBezTo>
                    <a:pt x="10204" y="8560"/>
                    <a:pt x="9998" y="8446"/>
                    <a:pt x="9793" y="8309"/>
                  </a:cubicBezTo>
                  <a:lnTo>
                    <a:pt x="10340" y="8012"/>
                  </a:lnTo>
                  <a:cubicBezTo>
                    <a:pt x="10500" y="8104"/>
                    <a:pt x="10683" y="8218"/>
                    <a:pt x="10865" y="8309"/>
                  </a:cubicBezTo>
                  <a:cubicBezTo>
                    <a:pt x="10683" y="8195"/>
                    <a:pt x="10523" y="8104"/>
                    <a:pt x="10363" y="8012"/>
                  </a:cubicBezTo>
                  <a:lnTo>
                    <a:pt x="10957" y="7670"/>
                  </a:lnTo>
                  <a:lnTo>
                    <a:pt x="11550" y="7327"/>
                  </a:lnTo>
                  <a:cubicBezTo>
                    <a:pt x="11687" y="7396"/>
                    <a:pt x="11824" y="7464"/>
                    <a:pt x="11961" y="7533"/>
                  </a:cubicBezTo>
                  <a:cubicBezTo>
                    <a:pt x="11824" y="7464"/>
                    <a:pt x="11710" y="7396"/>
                    <a:pt x="11573" y="7305"/>
                  </a:cubicBezTo>
                  <a:lnTo>
                    <a:pt x="12166" y="6985"/>
                  </a:lnTo>
                  <a:cubicBezTo>
                    <a:pt x="12303" y="7054"/>
                    <a:pt x="12463" y="7145"/>
                    <a:pt x="12600" y="7213"/>
                  </a:cubicBezTo>
                  <a:cubicBezTo>
                    <a:pt x="12463" y="7122"/>
                    <a:pt x="12326" y="7054"/>
                    <a:pt x="12189" y="6962"/>
                  </a:cubicBezTo>
                  <a:lnTo>
                    <a:pt x="12326" y="6894"/>
                  </a:lnTo>
                  <a:lnTo>
                    <a:pt x="12783" y="6643"/>
                  </a:lnTo>
                  <a:cubicBezTo>
                    <a:pt x="12943" y="6711"/>
                    <a:pt x="13080" y="6803"/>
                    <a:pt x="13239" y="6894"/>
                  </a:cubicBezTo>
                  <a:cubicBezTo>
                    <a:pt x="13102" y="6803"/>
                    <a:pt x="12943" y="6711"/>
                    <a:pt x="12806" y="6620"/>
                  </a:cubicBezTo>
                  <a:lnTo>
                    <a:pt x="13376" y="6278"/>
                  </a:lnTo>
                  <a:cubicBezTo>
                    <a:pt x="13513" y="6346"/>
                    <a:pt x="13627" y="6414"/>
                    <a:pt x="13741" y="6483"/>
                  </a:cubicBezTo>
                  <a:cubicBezTo>
                    <a:pt x="13627" y="6414"/>
                    <a:pt x="13513" y="6346"/>
                    <a:pt x="13399" y="6278"/>
                  </a:cubicBezTo>
                  <a:lnTo>
                    <a:pt x="13993" y="5935"/>
                  </a:lnTo>
                  <a:cubicBezTo>
                    <a:pt x="14129" y="6004"/>
                    <a:pt x="14244" y="6072"/>
                    <a:pt x="14381" y="6141"/>
                  </a:cubicBezTo>
                  <a:cubicBezTo>
                    <a:pt x="14266" y="6072"/>
                    <a:pt x="14129" y="6004"/>
                    <a:pt x="14015" y="5935"/>
                  </a:cubicBezTo>
                  <a:lnTo>
                    <a:pt x="14586" y="5593"/>
                  </a:lnTo>
                  <a:cubicBezTo>
                    <a:pt x="14746" y="5661"/>
                    <a:pt x="14883" y="5753"/>
                    <a:pt x="15020" y="5821"/>
                  </a:cubicBezTo>
                  <a:cubicBezTo>
                    <a:pt x="14883" y="5730"/>
                    <a:pt x="14746" y="5661"/>
                    <a:pt x="14609" y="5570"/>
                  </a:cubicBezTo>
                  <a:lnTo>
                    <a:pt x="15202" y="5250"/>
                  </a:lnTo>
                  <a:cubicBezTo>
                    <a:pt x="15362" y="5319"/>
                    <a:pt x="15499" y="5410"/>
                    <a:pt x="15659" y="5501"/>
                  </a:cubicBezTo>
                  <a:cubicBezTo>
                    <a:pt x="15522" y="5410"/>
                    <a:pt x="15362" y="5319"/>
                    <a:pt x="15225" y="5228"/>
                  </a:cubicBezTo>
                  <a:lnTo>
                    <a:pt x="15316" y="5182"/>
                  </a:lnTo>
                  <a:cubicBezTo>
                    <a:pt x="15476" y="5068"/>
                    <a:pt x="15636" y="4976"/>
                    <a:pt x="15796" y="4885"/>
                  </a:cubicBezTo>
                  <a:cubicBezTo>
                    <a:pt x="15978" y="4976"/>
                    <a:pt x="16138" y="5068"/>
                    <a:pt x="16298" y="5159"/>
                  </a:cubicBezTo>
                  <a:cubicBezTo>
                    <a:pt x="16138" y="5068"/>
                    <a:pt x="15978" y="4976"/>
                    <a:pt x="15819" y="4885"/>
                  </a:cubicBezTo>
                  <a:cubicBezTo>
                    <a:pt x="16024" y="4771"/>
                    <a:pt x="16207" y="4657"/>
                    <a:pt x="16389" y="4543"/>
                  </a:cubicBezTo>
                  <a:cubicBezTo>
                    <a:pt x="16595" y="4634"/>
                    <a:pt x="16754" y="4748"/>
                    <a:pt x="16960" y="4840"/>
                  </a:cubicBezTo>
                  <a:cubicBezTo>
                    <a:pt x="16777" y="4725"/>
                    <a:pt x="16595" y="4634"/>
                    <a:pt x="16435" y="4520"/>
                  </a:cubicBezTo>
                  <a:cubicBezTo>
                    <a:pt x="16617" y="4406"/>
                    <a:pt x="16800" y="4292"/>
                    <a:pt x="17005" y="4200"/>
                  </a:cubicBezTo>
                  <a:cubicBezTo>
                    <a:pt x="17188" y="4292"/>
                    <a:pt x="17393" y="4406"/>
                    <a:pt x="17599" y="4520"/>
                  </a:cubicBezTo>
                  <a:cubicBezTo>
                    <a:pt x="17393" y="4406"/>
                    <a:pt x="17211" y="4292"/>
                    <a:pt x="17028" y="4178"/>
                  </a:cubicBezTo>
                  <a:cubicBezTo>
                    <a:pt x="17211" y="4063"/>
                    <a:pt x="17416" y="3949"/>
                    <a:pt x="17599" y="3835"/>
                  </a:cubicBezTo>
                  <a:cubicBezTo>
                    <a:pt x="17736" y="3904"/>
                    <a:pt x="17896" y="3995"/>
                    <a:pt x="18033" y="4063"/>
                  </a:cubicBezTo>
                  <a:cubicBezTo>
                    <a:pt x="17896" y="3995"/>
                    <a:pt x="17759" y="3904"/>
                    <a:pt x="17622" y="3835"/>
                  </a:cubicBezTo>
                  <a:cubicBezTo>
                    <a:pt x="17850" y="3698"/>
                    <a:pt x="18078" y="3561"/>
                    <a:pt x="18306" y="3424"/>
                  </a:cubicBezTo>
                  <a:lnTo>
                    <a:pt x="18306" y="3424"/>
                  </a:lnTo>
                  <a:cubicBezTo>
                    <a:pt x="18055" y="3561"/>
                    <a:pt x="17827" y="3675"/>
                    <a:pt x="17599" y="3812"/>
                  </a:cubicBezTo>
                  <a:cubicBezTo>
                    <a:pt x="17393" y="3698"/>
                    <a:pt x="17188" y="3561"/>
                    <a:pt x="16983" y="3447"/>
                  </a:cubicBezTo>
                  <a:cubicBezTo>
                    <a:pt x="17234" y="3287"/>
                    <a:pt x="17508" y="3150"/>
                    <a:pt x="17759" y="2991"/>
                  </a:cubicBezTo>
                  <a:lnTo>
                    <a:pt x="17759" y="2991"/>
                  </a:lnTo>
                  <a:cubicBezTo>
                    <a:pt x="17485" y="3128"/>
                    <a:pt x="17211" y="3287"/>
                    <a:pt x="16960" y="3424"/>
                  </a:cubicBezTo>
                  <a:cubicBezTo>
                    <a:pt x="16754" y="3310"/>
                    <a:pt x="16526" y="3173"/>
                    <a:pt x="16321" y="3059"/>
                  </a:cubicBezTo>
                  <a:cubicBezTo>
                    <a:pt x="16572" y="2922"/>
                    <a:pt x="16800" y="2785"/>
                    <a:pt x="17051" y="2648"/>
                  </a:cubicBezTo>
                  <a:lnTo>
                    <a:pt x="17051" y="2648"/>
                  </a:lnTo>
                  <a:cubicBezTo>
                    <a:pt x="16800" y="2762"/>
                    <a:pt x="16549" y="2922"/>
                    <a:pt x="16298" y="3036"/>
                  </a:cubicBezTo>
                  <a:cubicBezTo>
                    <a:pt x="16298" y="3036"/>
                    <a:pt x="16275" y="3036"/>
                    <a:pt x="16252" y="3014"/>
                  </a:cubicBezTo>
                  <a:lnTo>
                    <a:pt x="15659" y="2671"/>
                  </a:lnTo>
                  <a:lnTo>
                    <a:pt x="15020" y="2306"/>
                  </a:lnTo>
                  <a:cubicBezTo>
                    <a:pt x="15225" y="2192"/>
                    <a:pt x="15408" y="2055"/>
                    <a:pt x="15613" y="1941"/>
                  </a:cubicBezTo>
                  <a:lnTo>
                    <a:pt x="15613" y="1941"/>
                  </a:lnTo>
                  <a:cubicBezTo>
                    <a:pt x="15408" y="2055"/>
                    <a:pt x="15202" y="2169"/>
                    <a:pt x="14997" y="2283"/>
                  </a:cubicBezTo>
                  <a:lnTo>
                    <a:pt x="14449" y="1986"/>
                  </a:lnTo>
                  <a:lnTo>
                    <a:pt x="14358" y="1918"/>
                  </a:lnTo>
                  <a:cubicBezTo>
                    <a:pt x="14540" y="1827"/>
                    <a:pt x="14723" y="1713"/>
                    <a:pt x="14905" y="1598"/>
                  </a:cubicBezTo>
                  <a:lnTo>
                    <a:pt x="14905" y="1598"/>
                  </a:lnTo>
                  <a:cubicBezTo>
                    <a:pt x="14723" y="1713"/>
                    <a:pt x="14517" y="1804"/>
                    <a:pt x="14335" y="1918"/>
                  </a:cubicBezTo>
                  <a:lnTo>
                    <a:pt x="13673" y="1553"/>
                  </a:lnTo>
                  <a:lnTo>
                    <a:pt x="13011" y="1187"/>
                  </a:lnTo>
                  <a:cubicBezTo>
                    <a:pt x="13169" y="1097"/>
                    <a:pt x="13328" y="1007"/>
                    <a:pt x="13486" y="916"/>
                  </a:cubicBezTo>
                  <a:lnTo>
                    <a:pt x="13486" y="916"/>
                  </a:lnTo>
                  <a:cubicBezTo>
                    <a:pt x="13328" y="1007"/>
                    <a:pt x="13169" y="1097"/>
                    <a:pt x="12988" y="1187"/>
                  </a:cubicBezTo>
                  <a:lnTo>
                    <a:pt x="12646" y="982"/>
                  </a:lnTo>
                  <a:cubicBezTo>
                    <a:pt x="12555" y="936"/>
                    <a:pt x="12440" y="868"/>
                    <a:pt x="12326" y="822"/>
                  </a:cubicBezTo>
                  <a:cubicBezTo>
                    <a:pt x="12485" y="732"/>
                    <a:pt x="12621" y="641"/>
                    <a:pt x="12779" y="550"/>
                  </a:cubicBezTo>
                  <a:lnTo>
                    <a:pt x="12779" y="550"/>
                  </a:lnTo>
                  <a:cubicBezTo>
                    <a:pt x="12621" y="641"/>
                    <a:pt x="12485" y="731"/>
                    <a:pt x="12326" y="799"/>
                  </a:cubicBezTo>
                  <a:cubicBezTo>
                    <a:pt x="12075" y="685"/>
                    <a:pt x="11824" y="548"/>
                    <a:pt x="11596" y="411"/>
                  </a:cubicBezTo>
                  <a:cubicBezTo>
                    <a:pt x="11778" y="297"/>
                    <a:pt x="11984" y="183"/>
                    <a:pt x="12166" y="69"/>
                  </a:cubicBezTo>
                  <a:lnTo>
                    <a:pt x="12166" y="69"/>
                  </a:lnTo>
                  <a:cubicBezTo>
                    <a:pt x="11961" y="183"/>
                    <a:pt x="11778" y="297"/>
                    <a:pt x="11573" y="411"/>
                  </a:cubicBezTo>
                  <a:cubicBezTo>
                    <a:pt x="11322" y="275"/>
                    <a:pt x="11071" y="138"/>
                    <a:pt x="10820" y="1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g131cc71a8dc_7_5"/>
            <p:cNvSpPr/>
            <p:nvPr/>
          </p:nvSpPr>
          <p:spPr>
            <a:xfrm>
              <a:off x="6008605" y="2788776"/>
              <a:ext cx="267655" cy="248936"/>
            </a:xfrm>
            <a:custGeom>
              <a:rect b="b" l="l" r="r" t="t"/>
              <a:pathLst>
                <a:path extrusionOk="0" h="14429" w="15514">
                  <a:moveTo>
                    <a:pt x="2038" y="1"/>
                  </a:moveTo>
                  <a:cubicBezTo>
                    <a:pt x="88" y="1"/>
                    <a:pt x="1" y="8729"/>
                    <a:pt x="249" y="11553"/>
                  </a:cubicBezTo>
                  <a:cubicBezTo>
                    <a:pt x="249" y="11553"/>
                    <a:pt x="3011" y="13562"/>
                    <a:pt x="9882" y="14064"/>
                  </a:cubicBezTo>
                  <a:lnTo>
                    <a:pt x="12004" y="14406"/>
                  </a:lnTo>
                  <a:cubicBezTo>
                    <a:pt x="12111" y="14421"/>
                    <a:pt x="12220" y="14429"/>
                    <a:pt x="12330" y="14429"/>
                  </a:cubicBezTo>
                  <a:cubicBezTo>
                    <a:pt x="12550" y="14429"/>
                    <a:pt x="12773" y="14398"/>
                    <a:pt x="12986" y="14338"/>
                  </a:cubicBezTo>
                  <a:cubicBezTo>
                    <a:pt x="13762" y="14086"/>
                    <a:pt x="15131" y="13584"/>
                    <a:pt x="15314" y="12808"/>
                  </a:cubicBezTo>
                  <a:cubicBezTo>
                    <a:pt x="15514" y="11938"/>
                    <a:pt x="15396" y="11125"/>
                    <a:pt x="14630" y="11125"/>
                  </a:cubicBezTo>
                  <a:cubicBezTo>
                    <a:pt x="14432" y="11125"/>
                    <a:pt x="14190" y="11180"/>
                    <a:pt x="13899" y="11302"/>
                  </a:cubicBezTo>
                  <a:lnTo>
                    <a:pt x="12461" y="11872"/>
                  </a:lnTo>
                  <a:cubicBezTo>
                    <a:pt x="12461" y="11872"/>
                    <a:pt x="11799" y="11713"/>
                    <a:pt x="12895" y="10708"/>
                  </a:cubicBezTo>
                  <a:cubicBezTo>
                    <a:pt x="13284" y="10343"/>
                    <a:pt x="13258" y="10189"/>
                    <a:pt x="13043" y="10189"/>
                  </a:cubicBezTo>
                  <a:cubicBezTo>
                    <a:pt x="12666" y="10189"/>
                    <a:pt x="11708" y="10662"/>
                    <a:pt x="11388" y="11302"/>
                  </a:cubicBezTo>
                  <a:lnTo>
                    <a:pt x="10133" y="11872"/>
                  </a:lnTo>
                  <a:lnTo>
                    <a:pt x="3262" y="9042"/>
                  </a:lnTo>
                  <a:cubicBezTo>
                    <a:pt x="3262" y="9042"/>
                    <a:pt x="4107" y="163"/>
                    <a:pt x="2098" y="3"/>
                  </a:cubicBezTo>
                  <a:cubicBezTo>
                    <a:pt x="2078" y="1"/>
                    <a:pt x="2058" y="1"/>
                    <a:pt x="2038" y="1"/>
                  </a:cubicBezTo>
                  <a:close/>
                </a:path>
              </a:pathLst>
            </a:custGeom>
            <a:solidFill>
              <a:srgbClr val="754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g131cc71a8dc_7_5"/>
            <p:cNvSpPr/>
            <p:nvPr/>
          </p:nvSpPr>
          <p:spPr>
            <a:xfrm>
              <a:off x="6008605" y="2788776"/>
              <a:ext cx="42510" cy="206409"/>
            </a:xfrm>
            <a:custGeom>
              <a:rect b="b" l="l" r="r" t="t"/>
              <a:pathLst>
                <a:path extrusionOk="0" h="11964" w="2464">
                  <a:moveTo>
                    <a:pt x="2038" y="1"/>
                  </a:moveTo>
                  <a:cubicBezTo>
                    <a:pt x="88" y="1"/>
                    <a:pt x="1" y="8729"/>
                    <a:pt x="249" y="11553"/>
                  </a:cubicBezTo>
                  <a:cubicBezTo>
                    <a:pt x="249" y="11553"/>
                    <a:pt x="478" y="11713"/>
                    <a:pt x="980" y="11964"/>
                  </a:cubicBezTo>
                  <a:cubicBezTo>
                    <a:pt x="774" y="8882"/>
                    <a:pt x="888" y="1076"/>
                    <a:pt x="2463" y="140"/>
                  </a:cubicBezTo>
                  <a:cubicBezTo>
                    <a:pt x="2349" y="72"/>
                    <a:pt x="2235" y="3"/>
                    <a:pt x="2098" y="3"/>
                  </a:cubicBezTo>
                  <a:cubicBezTo>
                    <a:pt x="2078" y="1"/>
                    <a:pt x="2058" y="1"/>
                    <a:pt x="2038" y="1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g131cc71a8dc_7_5"/>
            <p:cNvSpPr/>
            <p:nvPr/>
          </p:nvSpPr>
          <p:spPr>
            <a:xfrm>
              <a:off x="6007777" y="2785257"/>
              <a:ext cx="65387" cy="128410"/>
            </a:xfrm>
            <a:custGeom>
              <a:rect b="b" l="l" r="r" t="t"/>
              <a:pathLst>
                <a:path extrusionOk="0" h="7443" w="3790">
                  <a:moveTo>
                    <a:pt x="2144" y="0"/>
                  </a:moveTo>
                  <a:cubicBezTo>
                    <a:pt x="917" y="0"/>
                    <a:pt x="158" y="3490"/>
                    <a:pt x="1" y="6713"/>
                  </a:cubicBezTo>
                  <a:cubicBezTo>
                    <a:pt x="1073" y="6941"/>
                    <a:pt x="2603" y="7192"/>
                    <a:pt x="3653" y="7443"/>
                  </a:cubicBezTo>
                  <a:cubicBezTo>
                    <a:pt x="3790" y="4841"/>
                    <a:pt x="3630" y="116"/>
                    <a:pt x="2192" y="2"/>
                  </a:cubicBezTo>
                  <a:cubicBezTo>
                    <a:pt x="2176" y="1"/>
                    <a:pt x="2160" y="0"/>
                    <a:pt x="2144" y="0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g131cc71a8dc_7_5"/>
            <p:cNvSpPr/>
            <p:nvPr/>
          </p:nvSpPr>
          <p:spPr>
            <a:xfrm>
              <a:off x="6007380" y="2784497"/>
              <a:ext cx="66577" cy="129963"/>
            </a:xfrm>
            <a:custGeom>
              <a:rect b="b" l="l" r="r" t="t"/>
              <a:pathLst>
                <a:path extrusionOk="0" h="7533" w="3859">
                  <a:moveTo>
                    <a:pt x="2125" y="87"/>
                  </a:moveTo>
                  <a:cubicBezTo>
                    <a:pt x="2147" y="87"/>
                    <a:pt x="2169" y="89"/>
                    <a:pt x="2192" y="92"/>
                  </a:cubicBezTo>
                  <a:cubicBezTo>
                    <a:pt x="3607" y="206"/>
                    <a:pt x="3767" y="4908"/>
                    <a:pt x="3630" y="7418"/>
                  </a:cubicBezTo>
                  <a:cubicBezTo>
                    <a:pt x="2991" y="7281"/>
                    <a:pt x="2192" y="7122"/>
                    <a:pt x="1416" y="6985"/>
                  </a:cubicBezTo>
                  <a:cubicBezTo>
                    <a:pt x="937" y="6893"/>
                    <a:pt x="480" y="6802"/>
                    <a:pt x="69" y="6734"/>
                  </a:cubicBezTo>
                  <a:cubicBezTo>
                    <a:pt x="206" y="4109"/>
                    <a:pt x="731" y="1119"/>
                    <a:pt x="1667" y="297"/>
                  </a:cubicBezTo>
                  <a:cubicBezTo>
                    <a:pt x="1827" y="157"/>
                    <a:pt x="1969" y="87"/>
                    <a:pt x="2125" y="87"/>
                  </a:cubicBezTo>
                  <a:close/>
                  <a:moveTo>
                    <a:pt x="2215" y="0"/>
                  </a:moveTo>
                  <a:cubicBezTo>
                    <a:pt x="2009" y="0"/>
                    <a:pt x="1804" y="69"/>
                    <a:pt x="1621" y="228"/>
                  </a:cubicBezTo>
                  <a:cubicBezTo>
                    <a:pt x="663" y="1073"/>
                    <a:pt x="115" y="4109"/>
                    <a:pt x="1" y="6757"/>
                  </a:cubicBezTo>
                  <a:lnTo>
                    <a:pt x="1" y="6802"/>
                  </a:lnTo>
                  <a:lnTo>
                    <a:pt x="24" y="6802"/>
                  </a:lnTo>
                  <a:cubicBezTo>
                    <a:pt x="435" y="6893"/>
                    <a:pt x="891" y="6962"/>
                    <a:pt x="1393" y="7053"/>
                  </a:cubicBezTo>
                  <a:cubicBezTo>
                    <a:pt x="2192" y="7213"/>
                    <a:pt x="3014" y="7373"/>
                    <a:pt x="3676" y="7533"/>
                  </a:cubicBezTo>
                  <a:lnTo>
                    <a:pt x="3721" y="7533"/>
                  </a:lnTo>
                  <a:lnTo>
                    <a:pt x="3721" y="7487"/>
                  </a:lnTo>
                  <a:cubicBezTo>
                    <a:pt x="3858" y="4953"/>
                    <a:pt x="3699" y="137"/>
                    <a:pt x="2215" y="0"/>
                  </a:cubicBezTo>
                  <a:close/>
                </a:path>
              </a:pathLst>
            </a:custGeom>
            <a:solidFill>
              <a:srgbClr val="DBD0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g131cc71a8dc_7_5"/>
            <p:cNvSpPr/>
            <p:nvPr/>
          </p:nvSpPr>
          <p:spPr>
            <a:xfrm>
              <a:off x="5717952" y="2586163"/>
              <a:ext cx="305990" cy="315945"/>
            </a:xfrm>
            <a:custGeom>
              <a:rect b="b" l="l" r="r" t="t"/>
              <a:pathLst>
                <a:path extrusionOk="0" h="18313" w="17736">
                  <a:moveTo>
                    <a:pt x="15232" y="0"/>
                  </a:moveTo>
                  <a:cubicBezTo>
                    <a:pt x="15077" y="0"/>
                    <a:pt x="14918" y="41"/>
                    <a:pt x="14768" y="129"/>
                  </a:cubicBezTo>
                  <a:lnTo>
                    <a:pt x="457" y="8620"/>
                  </a:lnTo>
                  <a:cubicBezTo>
                    <a:pt x="183" y="8780"/>
                    <a:pt x="0" y="9100"/>
                    <a:pt x="0" y="9419"/>
                  </a:cubicBezTo>
                  <a:lnTo>
                    <a:pt x="0" y="17385"/>
                  </a:lnTo>
                  <a:cubicBezTo>
                    <a:pt x="0" y="17921"/>
                    <a:pt x="445" y="18313"/>
                    <a:pt x="929" y="18313"/>
                  </a:cubicBezTo>
                  <a:cubicBezTo>
                    <a:pt x="1084" y="18313"/>
                    <a:pt x="1243" y="18273"/>
                    <a:pt x="1393" y="18184"/>
                  </a:cubicBezTo>
                  <a:lnTo>
                    <a:pt x="15544" y="9853"/>
                  </a:lnTo>
                  <a:lnTo>
                    <a:pt x="17735" y="8552"/>
                  </a:lnTo>
                  <a:lnTo>
                    <a:pt x="16161" y="8392"/>
                  </a:lnTo>
                  <a:lnTo>
                    <a:pt x="16161" y="928"/>
                  </a:lnTo>
                  <a:cubicBezTo>
                    <a:pt x="16161" y="392"/>
                    <a:pt x="15715" y="0"/>
                    <a:pt x="15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g131cc71a8dc_7_5"/>
            <p:cNvSpPr/>
            <p:nvPr/>
          </p:nvSpPr>
          <p:spPr>
            <a:xfrm>
              <a:off x="6231059" y="1865474"/>
              <a:ext cx="305990" cy="315652"/>
            </a:xfrm>
            <a:custGeom>
              <a:rect b="b" l="l" r="r" t="t"/>
              <a:pathLst>
                <a:path extrusionOk="0" h="18296" w="17736">
                  <a:moveTo>
                    <a:pt x="15242" y="0"/>
                  </a:moveTo>
                  <a:cubicBezTo>
                    <a:pt x="15084" y="0"/>
                    <a:pt x="14921" y="41"/>
                    <a:pt x="14769" y="132"/>
                  </a:cubicBezTo>
                  <a:lnTo>
                    <a:pt x="457" y="8600"/>
                  </a:lnTo>
                  <a:cubicBezTo>
                    <a:pt x="160" y="8783"/>
                    <a:pt x="1" y="9080"/>
                    <a:pt x="1" y="9399"/>
                  </a:cubicBezTo>
                  <a:lnTo>
                    <a:pt x="1" y="17365"/>
                  </a:lnTo>
                  <a:cubicBezTo>
                    <a:pt x="1" y="17914"/>
                    <a:pt x="440" y="18296"/>
                    <a:pt x="919" y="18296"/>
                  </a:cubicBezTo>
                  <a:cubicBezTo>
                    <a:pt x="1078" y="18296"/>
                    <a:pt x="1240" y="18255"/>
                    <a:pt x="1393" y="18164"/>
                  </a:cubicBezTo>
                  <a:lnTo>
                    <a:pt x="15545" y="9833"/>
                  </a:lnTo>
                  <a:lnTo>
                    <a:pt x="17736" y="8532"/>
                  </a:lnTo>
                  <a:lnTo>
                    <a:pt x="16161" y="8372"/>
                  </a:lnTo>
                  <a:lnTo>
                    <a:pt x="16161" y="931"/>
                  </a:lnTo>
                  <a:cubicBezTo>
                    <a:pt x="16161" y="382"/>
                    <a:pt x="15722" y="0"/>
                    <a:pt x="152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g131cc71a8dc_7_5"/>
            <p:cNvSpPr/>
            <p:nvPr/>
          </p:nvSpPr>
          <p:spPr>
            <a:xfrm>
              <a:off x="7224993" y="2957057"/>
              <a:ext cx="304817" cy="337028"/>
            </a:xfrm>
            <a:custGeom>
              <a:rect b="b" l="l" r="r" t="t"/>
              <a:pathLst>
                <a:path extrusionOk="0" h="19535" w="17668">
                  <a:moveTo>
                    <a:pt x="16749" y="1"/>
                  </a:moveTo>
                  <a:cubicBezTo>
                    <a:pt x="16590" y="1"/>
                    <a:pt x="16428" y="42"/>
                    <a:pt x="16275" y="133"/>
                  </a:cubicBezTo>
                  <a:lnTo>
                    <a:pt x="1964" y="8601"/>
                  </a:lnTo>
                  <a:cubicBezTo>
                    <a:pt x="1667" y="8783"/>
                    <a:pt x="1507" y="9080"/>
                    <a:pt x="1507" y="9400"/>
                  </a:cubicBezTo>
                  <a:lnTo>
                    <a:pt x="1507" y="17274"/>
                  </a:lnTo>
                  <a:lnTo>
                    <a:pt x="1" y="19534"/>
                  </a:lnTo>
                  <a:lnTo>
                    <a:pt x="1" y="19534"/>
                  </a:lnTo>
                  <a:lnTo>
                    <a:pt x="2648" y="18279"/>
                  </a:lnTo>
                  <a:cubicBezTo>
                    <a:pt x="2740" y="18256"/>
                    <a:pt x="2808" y="18210"/>
                    <a:pt x="2899" y="18165"/>
                  </a:cubicBezTo>
                  <a:lnTo>
                    <a:pt x="17211" y="9742"/>
                  </a:lnTo>
                  <a:cubicBezTo>
                    <a:pt x="17485" y="9582"/>
                    <a:pt x="17667" y="9263"/>
                    <a:pt x="17667" y="8943"/>
                  </a:cubicBezTo>
                  <a:lnTo>
                    <a:pt x="17667" y="932"/>
                  </a:lnTo>
                  <a:cubicBezTo>
                    <a:pt x="17667" y="382"/>
                    <a:pt x="17228" y="1"/>
                    <a:pt x="16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g131cc71a8dc_7_5"/>
            <p:cNvSpPr/>
            <p:nvPr/>
          </p:nvSpPr>
          <p:spPr>
            <a:xfrm>
              <a:off x="5348180" y="3031139"/>
              <a:ext cx="302057" cy="338943"/>
            </a:xfrm>
            <a:custGeom>
              <a:rect b="b" l="l" r="r" t="t"/>
              <a:pathLst>
                <a:path extrusionOk="0" h="19646" w="17508">
                  <a:moveTo>
                    <a:pt x="929" y="1"/>
                  </a:moveTo>
                  <a:cubicBezTo>
                    <a:pt x="445" y="1"/>
                    <a:pt x="0" y="393"/>
                    <a:pt x="0" y="929"/>
                  </a:cubicBezTo>
                  <a:lnTo>
                    <a:pt x="0" y="8940"/>
                  </a:lnTo>
                  <a:cubicBezTo>
                    <a:pt x="0" y="9283"/>
                    <a:pt x="160" y="9579"/>
                    <a:pt x="457" y="9739"/>
                  </a:cubicBezTo>
                  <a:lnTo>
                    <a:pt x="14768" y="18185"/>
                  </a:lnTo>
                  <a:cubicBezTo>
                    <a:pt x="14837" y="18230"/>
                    <a:pt x="14928" y="18253"/>
                    <a:pt x="15019" y="18276"/>
                  </a:cubicBezTo>
                  <a:lnTo>
                    <a:pt x="15019" y="18299"/>
                  </a:lnTo>
                  <a:lnTo>
                    <a:pt x="17507" y="19645"/>
                  </a:lnTo>
                  <a:lnTo>
                    <a:pt x="16161" y="17294"/>
                  </a:lnTo>
                  <a:lnTo>
                    <a:pt x="16161" y="9420"/>
                  </a:lnTo>
                  <a:cubicBezTo>
                    <a:pt x="16161" y="9077"/>
                    <a:pt x="15978" y="8781"/>
                    <a:pt x="15704" y="8621"/>
                  </a:cubicBezTo>
                  <a:lnTo>
                    <a:pt x="1393" y="130"/>
                  </a:lnTo>
                  <a:cubicBezTo>
                    <a:pt x="1243" y="41"/>
                    <a:pt x="1084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g131cc71a8dc_7_5"/>
            <p:cNvSpPr/>
            <p:nvPr/>
          </p:nvSpPr>
          <p:spPr>
            <a:xfrm>
              <a:off x="6026289" y="3934359"/>
              <a:ext cx="97684" cy="278438"/>
            </a:xfrm>
            <a:custGeom>
              <a:rect b="b" l="l" r="r" t="t"/>
              <a:pathLst>
                <a:path extrusionOk="0" h="16139" w="5662">
                  <a:moveTo>
                    <a:pt x="2831" y="1"/>
                  </a:moveTo>
                  <a:lnTo>
                    <a:pt x="0" y="846"/>
                  </a:lnTo>
                  <a:lnTo>
                    <a:pt x="183" y="16138"/>
                  </a:lnTo>
                  <a:lnTo>
                    <a:pt x="799" y="16138"/>
                  </a:lnTo>
                  <a:lnTo>
                    <a:pt x="799" y="12601"/>
                  </a:lnTo>
                  <a:cubicBezTo>
                    <a:pt x="799" y="12601"/>
                    <a:pt x="1438" y="16138"/>
                    <a:pt x="2739" y="16138"/>
                  </a:cubicBezTo>
                  <a:lnTo>
                    <a:pt x="5661" y="16138"/>
                  </a:lnTo>
                  <a:cubicBezTo>
                    <a:pt x="5661" y="16138"/>
                    <a:pt x="5433" y="14244"/>
                    <a:pt x="4109" y="14061"/>
                  </a:cubicBezTo>
                  <a:cubicBezTo>
                    <a:pt x="1826" y="13742"/>
                    <a:pt x="2831" y="1"/>
                    <a:pt x="2831" y="1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g131cc71a8dc_7_5"/>
            <p:cNvSpPr/>
            <p:nvPr/>
          </p:nvSpPr>
          <p:spPr>
            <a:xfrm>
              <a:off x="6028256" y="4104486"/>
              <a:ext cx="95717" cy="108311"/>
            </a:xfrm>
            <a:custGeom>
              <a:rect b="b" l="l" r="r" t="t"/>
              <a:pathLst>
                <a:path extrusionOk="0" h="6278" w="5548">
                  <a:moveTo>
                    <a:pt x="1" y="1"/>
                  </a:moveTo>
                  <a:lnTo>
                    <a:pt x="69" y="6277"/>
                  </a:lnTo>
                  <a:lnTo>
                    <a:pt x="685" y="6277"/>
                  </a:lnTo>
                  <a:lnTo>
                    <a:pt x="685" y="2740"/>
                  </a:lnTo>
                  <a:cubicBezTo>
                    <a:pt x="685" y="2740"/>
                    <a:pt x="1324" y="6277"/>
                    <a:pt x="2625" y="6277"/>
                  </a:cubicBezTo>
                  <a:lnTo>
                    <a:pt x="5547" y="6277"/>
                  </a:lnTo>
                  <a:cubicBezTo>
                    <a:pt x="5547" y="6277"/>
                    <a:pt x="5387" y="4999"/>
                    <a:pt x="4611" y="4429"/>
                  </a:cubicBezTo>
                  <a:cubicBezTo>
                    <a:pt x="4439" y="4445"/>
                    <a:pt x="4278" y="4452"/>
                    <a:pt x="4128" y="4452"/>
                  </a:cubicBezTo>
                  <a:cubicBezTo>
                    <a:pt x="2341" y="4452"/>
                    <a:pt x="2011" y="3351"/>
                    <a:pt x="1758" y="1667"/>
                  </a:cubicBezTo>
                  <a:cubicBezTo>
                    <a:pt x="1553" y="320"/>
                    <a:pt x="548" y="46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g131cc71a8dc_7_5"/>
            <p:cNvSpPr/>
            <p:nvPr/>
          </p:nvSpPr>
          <p:spPr>
            <a:xfrm>
              <a:off x="6011711" y="3941847"/>
              <a:ext cx="69717" cy="146905"/>
            </a:xfrm>
            <a:custGeom>
              <a:rect b="b" l="l" r="r" t="t"/>
              <a:pathLst>
                <a:path extrusionOk="0" h="8515" w="4041">
                  <a:moveTo>
                    <a:pt x="4041" y="1"/>
                  </a:moveTo>
                  <a:lnTo>
                    <a:pt x="1" y="1758"/>
                  </a:lnTo>
                  <a:lnTo>
                    <a:pt x="663" y="8514"/>
                  </a:lnTo>
                  <a:lnTo>
                    <a:pt x="3721" y="85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g131cc71a8dc_7_5"/>
            <p:cNvSpPr/>
            <p:nvPr/>
          </p:nvSpPr>
          <p:spPr>
            <a:xfrm>
              <a:off x="5915235" y="3900113"/>
              <a:ext cx="97684" cy="278421"/>
            </a:xfrm>
            <a:custGeom>
              <a:rect b="b" l="l" r="r" t="t"/>
              <a:pathLst>
                <a:path extrusionOk="0" h="16138" w="5662">
                  <a:moveTo>
                    <a:pt x="2831" y="0"/>
                  </a:moveTo>
                  <a:lnTo>
                    <a:pt x="1" y="845"/>
                  </a:lnTo>
                  <a:lnTo>
                    <a:pt x="183" y="16138"/>
                  </a:lnTo>
                  <a:lnTo>
                    <a:pt x="800" y="16138"/>
                  </a:lnTo>
                  <a:lnTo>
                    <a:pt x="800" y="12577"/>
                  </a:lnTo>
                  <a:cubicBezTo>
                    <a:pt x="800" y="12577"/>
                    <a:pt x="1439" y="16138"/>
                    <a:pt x="2740" y="16138"/>
                  </a:cubicBezTo>
                  <a:lnTo>
                    <a:pt x="5661" y="16138"/>
                  </a:lnTo>
                  <a:cubicBezTo>
                    <a:pt x="5661" y="16138"/>
                    <a:pt x="5456" y="14220"/>
                    <a:pt x="4109" y="14038"/>
                  </a:cubicBezTo>
                  <a:cubicBezTo>
                    <a:pt x="1827" y="13741"/>
                    <a:pt x="2831" y="0"/>
                    <a:pt x="2831" y="0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g131cc71a8dc_7_5"/>
            <p:cNvSpPr/>
            <p:nvPr/>
          </p:nvSpPr>
          <p:spPr>
            <a:xfrm>
              <a:off x="5917202" y="4070223"/>
              <a:ext cx="95717" cy="108311"/>
            </a:xfrm>
            <a:custGeom>
              <a:rect b="b" l="l" r="r" t="t"/>
              <a:pathLst>
                <a:path extrusionOk="0" h="6278" w="5548">
                  <a:moveTo>
                    <a:pt x="1" y="1"/>
                  </a:moveTo>
                  <a:lnTo>
                    <a:pt x="69" y="6278"/>
                  </a:lnTo>
                  <a:lnTo>
                    <a:pt x="686" y="6278"/>
                  </a:lnTo>
                  <a:lnTo>
                    <a:pt x="686" y="2717"/>
                  </a:lnTo>
                  <a:cubicBezTo>
                    <a:pt x="686" y="2717"/>
                    <a:pt x="1325" y="6278"/>
                    <a:pt x="2626" y="6278"/>
                  </a:cubicBezTo>
                  <a:lnTo>
                    <a:pt x="5547" y="6278"/>
                  </a:lnTo>
                  <a:cubicBezTo>
                    <a:pt x="5547" y="6278"/>
                    <a:pt x="5410" y="4999"/>
                    <a:pt x="4612" y="4429"/>
                  </a:cubicBezTo>
                  <a:cubicBezTo>
                    <a:pt x="4442" y="4445"/>
                    <a:pt x="4284" y="4452"/>
                    <a:pt x="4135" y="4452"/>
                  </a:cubicBezTo>
                  <a:cubicBezTo>
                    <a:pt x="2342" y="4452"/>
                    <a:pt x="2011" y="3330"/>
                    <a:pt x="1758" y="1644"/>
                  </a:cubicBezTo>
                  <a:cubicBezTo>
                    <a:pt x="1553" y="320"/>
                    <a:pt x="549" y="46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g131cc71a8dc_7_5"/>
            <p:cNvSpPr/>
            <p:nvPr/>
          </p:nvSpPr>
          <p:spPr>
            <a:xfrm>
              <a:off x="5900674" y="3907204"/>
              <a:ext cx="69717" cy="146888"/>
            </a:xfrm>
            <a:custGeom>
              <a:rect b="b" l="l" r="r" t="t"/>
              <a:pathLst>
                <a:path extrusionOk="0" h="8514" w="4041">
                  <a:moveTo>
                    <a:pt x="4040" y="0"/>
                  </a:moveTo>
                  <a:lnTo>
                    <a:pt x="0" y="1758"/>
                  </a:lnTo>
                  <a:lnTo>
                    <a:pt x="662" y="8514"/>
                  </a:lnTo>
                  <a:lnTo>
                    <a:pt x="3721" y="8514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g131cc71a8dc_7_5"/>
            <p:cNvSpPr/>
            <p:nvPr/>
          </p:nvSpPr>
          <p:spPr>
            <a:xfrm>
              <a:off x="5820329" y="3794442"/>
              <a:ext cx="178408" cy="132862"/>
            </a:xfrm>
            <a:custGeom>
              <a:rect b="b" l="l" r="r" t="t"/>
              <a:pathLst>
                <a:path extrusionOk="0" h="7701" w="10341">
                  <a:moveTo>
                    <a:pt x="6978" y="0"/>
                  </a:moveTo>
                  <a:cubicBezTo>
                    <a:pt x="4315" y="0"/>
                    <a:pt x="1" y="3249"/>
                    <a:pt x="1" y="3249"/>
                  </a:cubicBezTo>
                  <a:lnTo>
                    <a:pt x="1233" y="7700"/>
                  </a:lnTo>
                  <a:lnTo>
                    <a:pt x="10227" y="3249"/>
                  </a:lnTo>
                  <a:cubicBezTo>
                    <a:pt x="10227" y="3249"/>
                    <a:pt x="10341" y="1332"/>
                    <a:pt x="7944" y="191"/>
                  </a:cubicBezTo>
                  <a:cubicBezTo>
                    <a:pt x="7661" y="59"/>
                    <a:pt x="7334" y="0"/>
                    <a:pt x="6978" y="0"/>
                  </a:cubicBezTo>
                  <a:close/>
                </a:path>
              </a:pathLst>
            </a:custGeom>
            <a:solidFill>
              <a:srgbClr val="565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g131cc71a8dc_7_5"/>
            <p:cNvSpPr/>
            <p:nvPr/>
          </p:nvSpPr>
          <p:spPr>
            <a:xfrm>
              <a:off x="5875071" y="3845526"/>
              <a:ext cx="178011" cy="132568"/>
            </a:xfrm>
            <a:custGeom>
              <a:rect b="b" l="l" r="r" t="t"/>
              <a:pathLst>
                <a:path extrusionOk="0" h="7684" w="10318">
                  <a:moveTo>
                    <a:pt x="6948" y="0"/>
                  </a:moveTo>
                  <a:cubicBezTo>
                    <a:pt x="4300" y="0"/>
                    <a:pt x="1" y="3256"/>
                    <a:pt x="1" y="3256"/>
                  </a:cubicBezTo>
                  <a:lnTo>
                    <a:pt x="1210" y="7684"/>
                  </a:lnTo>
                  <a:lnTo>
                    <a:pt x="10203" y="3256"/>
                  </a:lnTo>
                  <a:cubicBezTo>
                    <a:pt x="10203" y="3256"/>
                    <a:pt x="10318" y="1315"/>
                    <a:pt x="7921" y="197"/>
                  </a:cubicBezTo>
                  <a:cubicBezTo>
                    <a:pt x="7637" y="60"/>
                    <a:pt x="7308" y="0"/>
                    <a:pt x="6948" y="0"/>
                  </a:cubicBez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g131cc71a8dc_7_5"/>
            <p:cNvSpPr/>
            <p:nvPr/>
          </p:nvSpPr>
          <p:spPr>
            <a:xfrm>
              <a:off x="5834114" y="3596452"/>
              <a:ext cx="250075" cy="193797"/>
            </a:xfrm>
            <a:custGeom>
              <a:rect b="b" l="l" r="r" t="t"/>
              <a:pathLst>
                <a:path extrusionOk="0" h="11233" w="14495">
                  <a:moveTo>
                    <a:pt x="1570" y="1"/>
                  </a:moveTo>
                  <a:cubicBezTo>
                    <a:pt x="1322" y="1"/>
                    <a:pt x="1079" y="114"/>
                    <a:pt x="868" y="414"/>
                  </a:cubicBezTo>
                  <a:cubicBezTo>
                    <a:pt x="1" y="1646"/>
                    <a:pt x="982" y="4796"/>
                    <a:pt x="982" y="4796"/>
                  </a:cubicBezTo>
                  <a:lnTo>
                    <a:pt x="5410" y="11233"/>
                  </a:lnTo>
                  <a:lnTo>
                    <a:pt x="14495" y="6782"/>
                  </a:lnTo>
                  <a:cubicBezTo>
                    <a:pt x="14335" y="5709"/>
                    <a:pt x="13970" y="5298"/>
                    <a:pt x="13970" y="5298"/>
                  </a:cubicBezTo>
                  <a:lnTo>
                    <a:pt x="6529" y="7946"/>
                  </a:lnTo>
                  <a:lnTo>
                    <a:pt x="3151" y="1099"/>
                  </a:lnTo>
                  <a:cubicBezTo>
                    <a:pt x="3151" y="1099"/>
                    <a:pt x="2340" y="1"/>
                    <a:pt x="1570" y="1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g131cc71a8dc_7_5"/>
            <p:cNvSpPr/>
            <p:nvPr/>
          </p:nvSpPr>
          <p:spPr>
            <a:xfrm>
              <a:off x="6075114" y="3657146"/>
              <a:ext cx="63420" cy="56329"/>
            </a:xfrm>
            <a:custGeom>
              <a:rect b="b" l="l" r="r" t="t"/>
              <a:pathLst>
                <a:path extrusionOk="0" h="3265" w="3676">
                  <a:moveTo>
                    <a:pt x="3128" y="0"/>
                  </a:moveTo>
                  <a:lnTo>
                    <a:pt x="1279" y="342"/>
                  </a:lnTo>
                  <a:lnTo>
                    <a:pt x="1" y="1780"/>
                  </a:lnTo>
                  <a:lnTo>
                    <a:pt x="526" y="3264"/>
                  </a:lnTo>
                  <a:lnTo>
                    <a:pt x="2512" y="2419"/>
                  </a:lnTo>
                  <a:cubicBezTo>
                    <a:pt x="2512" y="2419"/>
                    <a:pt x="3059" y="2419"/>
                    <a:pt x="3310" y="2305"/>
                  </a:cubicBezTo>
                  <a:cubicBezTo>
                    <a:pt x="3562" y="2214"/>
                    <a:pt x="3516" y="2100"/>
                    <a:pt x="3516" y="2100"/>
                  </a:cubicBezTo>
                  <a:lnTo>
                    <a:pt x="2397" y="2100"/>
                  </a:lnTo>
                  <a:lnTo>
                    <a:pt x="1507" y="2419"/>
                  </a:lnTo>
                  <a:lnTo>
                    <a:pt x="1507" y="2419"/>
                  </a:lnTo>
                  <a:lnTo>
                    <a:pt x="2306" y="1895"/>
                  </a:lnTo>
                  <a:lnTo>
                    <a:pt x="3356" y="1621"/>
                  </a:lnTo>
                  <a:cubicBezTo>
                    <a:pt x="3676" y="1461"/>
                    <a:pt x="3653" y="1255"/>
                    <a:pt x="3653" y="1255"/>
                  </a:cubicBezTo>
                  <a:lnTo>
                    <a:pt x="3653" y="1255"/>
                  </a:lnTo>
                  <a:lnTo>
                    <a:pt x="2009" y="1506"/>
                  </a:lnTo>
                  <a:lnTo>
                    <a:pt x="1439" y="1780"/>
                  </a:lnTo>
                  <a:lnTo>
                    <a:pt x="1895" y="1347"/>
                  </a:lnTo>
                  <a:cubicBezTo>
                    <a:pt x="1895" y="1347"/>
                    <a:pt x="2238" y="1233"/>
                    <a:pt x="2808" y="1004"/>
                  </a:cubicBezTo>
                  <a:cubicBezTo>
                    <a:pt x="3402" y="776"/>
                    <a:pt x="3310" y="525"/>
                    <a:pt x="3310" y="525"/>
                  </a:cubicBezTo>
                  <a:lnTo>
                    <a:pt x="3310" y="525"/>
                  </a:lnTo>
                  <a:lnTo>
                    <a:pt x="1667" y="890"/>
                  </a:lnTo>
                  <a:lnTo>
                    <a:pt x="1233" y="1233"/>
                  </a:lnTo>
                  <a:lnTo>
                    <a:pt x="1233" y="1233"/>
                  </a:lnTo>
                  <a:lnTo>
                    <a:pt x="1507" y="753"/>
                  </a:lnTo>
                  <a:cubicBezTo>
                    <a:pt x="1507" y="753"/>
                    <a:pt x="2032" y="662"/>
                    <a:pt x="2603" y="479"/>
                  </a:cubicBezTo>
                  <a:cubicBezTo>
                    <a:pt x="3151" y="297"/>
                    <a:pt x="3128" y="0"/>
                    <a:pt x="3128" y="0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g131cc71a8dc_7_5"/>
            <p:cNvSpPr/>
            <p:nvPr/>
          </p:nvSpPr>
          <p:spPr>
            <a:xfrm>
              <a:off x="5665177" y="3045959"/>
              <a:ext cx="168954" cy="558032"/>
            </a:xfrm>
            <a:custGeom>
              <a:rect b="b" l="l" r="r" t="t"/>
              <a:pathLst>
                <a:path extrusionOk="0" h="32345" w="9793">
                  <a:moveTo>
                    <a:pt x="7614" y="0"/>
                  </a:moveTo>
                  <a:cubicBezTo>
                    <a:pt x="7311" y="0"/>
                    <a:pt x="6597" y="2854"/>
                    <a:pt x="6597" y="2854"/>
                  </a:cubicBezTo>
                  <a:cubicBezTo>
                    <a:pt x="6597" y="2854"/>
                    <a:pt x="6825" y="138"/>
                    <a:pt x="6711" y="138"/>
                  </a:cubicBezTo>
                  <a:cubicBezTo>
                    <a:pt x="6529" y="138"/>
                    <a:pt x="6552" y="458"/>
                    <a:pt x="6552" y="458"/>
                  </a:cubicBezTo>
                  <a:lnTo>
                    <a:pt x="5981" y="4406"/>
                  </a:lnTo>
                  <a:lnTo>
                    <a:pt x="1416" y="17668"/>
                  </a:lnTo>
                  <a:cubicBezTo>
                    <a:pt x="1416" y="17668"/>
                    <a:pt x="1" y="32276"/>
                    <a:pt x="2329" y="32345"/>
                  </a:cubicBezTo>
                  <a:cubicBezTo>
                    <a:pt x="2334" y="32345"/>
                    <a:pt x="2340" y="32345"/>
                    <a:pt x="2345" y="32345"/>
                  </a:cubicBezTo>
                  <a:cubicBezTo>
                    <a:pt x="4655" y="32345"/>
                    <a:pt x="4178" y="17599"/>
                    <a:pt x="4178" y="17599"/>
                  </a:cubicBezTo>
                  <a:lnTo>
                    <a:pt x="7579" y="5068"/>
                  </a:lnTo>
                  <a:cubicBezTo>
                    <a:pt x="7579" y="5068"/>
                    <a:pt x="9793" y="2763"/>
                    <a:pt x="9564" y="2535"/>
                  </a:cubicBezTo>
                  <a:cubicBezTo>
                    <a:pt x="9547" y="2513"/>
                    <a:pt x="9520" y="2503"/>
                    <a:pt x="9486" y="2503"/>
                  </a:cubicBezTo>
                  <a:cubicBezTo>
                    <a:pt x="9128" y="2503"/>
                    <a:pt x="7967" y="3608"/>
                    <a:pt x="7967" y="3608"/>
                  </a:cubicBezTo>
                  <a:cubicBezTo>
                    <a:pt x="7967" y="3608"/>
                    <a:pt x="9405" y="640"/>
                    <a:pt x="9108" y="617"/>
                  </a:cubicBezTo>
                  <a:cubicBezTo>
                    <a:pt x="9106" y="617"/>
                    <a:pt x="9103" y="617"/>
                    <a:pt x="9101" y="617"/>
                  </a:cubicBezTo>
                  <a:cubicBezTo>
                    <a:pt x="8813" y="617"/>
                    <a:pt x="7647" y="3151"/>
                    <a:pt x="7647" y="3151"/>
                  </a:cubicBezTo>
                  <a:cubicBezTo>
                    <a:pt x="7647" y="3151"/>
                    <a:pt x="8811" y="1"/>
                    <a:pt x="8583" y="1"/>
                  </a:cubicBezTo>
                  <a:cubicBezTo>
                    <a:pt x="8378" y="1"/>
                    <a:pt x="7054" y="3014"/>
                    <a:pt x="7054" y="3014"/>
                  </a:cubicBezTo>
                  <a:cubicBezTo>
                    <a:pt x="7054" y="3014"/>
                    <a:pt x="7921" y="47"/>
                    <a:pt x="7624" y="1"/>
                  </a:cubicBezTo>
                  <a:cubicBezTo>
                    <a:pt x="7621" y="0"/>
                    <a:pt x="7617" y="0"/>
                    <a:pt x="7614" y="0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g131cc71a8dc_7_5"/>
            <p:cNvSpPr/>
            <p:nvPr/>
          </p:nvSpPr>
          <p:spPr>
            <a:xfrm>
              <a:off x="5665177" y="3540882"/>
              <a:ext cx="223299" cy="308043"/>
            </a:xfrm>
            <a:custGeom>
              <a:rect b="b" l="l" r="r" t="t"/>
              <a:pathLst>
                <a:path extrusionOk="0" h="17855" w="12943">
                  <a:moveTo>
                    <a:pt x="4988" y="1"/>
                  </a:moveTo>
                  <a:cubicBezTo>
                    <a:pt x="4091" y="1"/>
                    <a:pt x="1498" y="109"/>
                    <a:pt x="822" y="1329"/>
                  </a:cubicBezTo>
                  <a:cubicBezTo>
                    <a:pt x="1" y="2836"/>
                    <a:pt x="480" y="12811"/>
                    <a:pt x="480" y="12811"/>
                  </a:cubicBezTo>
                  <a:lnTo>
                    <a:pt x="10112" y="17855"/>
                  </a:lnTo>
                  <a:lnTo>
                    <a:pt x="12943" y="4320"/>
                  </a:lnTo>
                  <a:lnTo>
                    <a:pt x="9701" y="1329"/>
                  </a:lnTo>
                  <a:lnTo>
                    <a:pt x="5296" y="6"/>
                  </a:lnTo>
                  <a:cubicBezTo>
                    <a:pt x="5296" y="6"/>
                    <a:pt x="5181" y="1"/>
                    <a:pt x="49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g131cc71a8dc_7_5"/>
            <p:cNvSpPr/>
            <p:nvPr/>
          </p:nvSpPr>
          <p:spPr>
            <a:xfrm>
              <a:off x="5665177" y="3550819"/>
              <a:ext cx="178408" cy="298106"/>
            </a:xfrm>
            <a:custGeom>
              <a:rect b="b" l="l" r="r" t="t"/>
              <a:pathLst>
                <a:path extrusionOk="0" h="17279" w="10341">
                  <a:moveTo>
                    <a:pt x="1713" y="0"/>
                  </a:moveTo>
                  <a:lnTo>
                    <a:pt x="1713" y="0"/>
                  </a:lnTo>
                  <a:cubicBezTo>
                    <a:pt x="1325" y="183"/>
                    <a:pt x="1005" y="434"/>
                    <a:pt x="822" y="753"/>
                  </a:cubicBezTo>
                  <a:cubicBezTo>
                    <a:pt x="1" y="2260"/>
                    <a:pt x="480" y="12235"/>
                    <a:pt x="480" y="12235"/>
                  </a:cubicBezTo>
                  <a:lnTo>
                    <a:pt x="10112" y="17279"/>
                  </a:lnTo>
                  <a:lnTo>
                    <a:pt x="10341" y="16138"/>
                  </a:lnTo>
                  <a:lnTo>
                    <a:pt x="1370" y="11436"/>
                  </a:lnTo>
                  <a:cubicBezTo>
                    <a:pt x="1370" y="11436"/>
                    <a:pt x="914" y="1598"/>
                    <a:pt x="1713" y="0"/>
                  </a:cubicBez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g131cc71a8dc_7_5"/>
            <p:cNvSpPr/>
            <p:nvPr/>
          </p:nvSpPr>
          <p:spPr>
            <a:xfrm>
              <a:off x="5838444" y="3589948"/>
              <a:ext cx="85866" cy="130653"/>
            </a:xfrm>
            <a:custGeom>
              <a:rect b="b" l="l" r="r" t="t"/>
              <a:pathLst>
                <a:path extrusionOk="0" h="7573" w="4977">
                  <a:moveTo>
                    <a:pt x="2516" y="0"/>
                  </a:moveTo>
                  <a:cubicBezTo>
                    <a:pt x="1685" y="0"/>
                    <a:pt x="806" y="233"/>
                    <a:pt x="457" y="996"/>
                  </a:cubicBezTo>
                  <a:cubicBezTo>
                    <a:pt x="1" y="1978"/>
                    <a:pt x="69" y="3461"/>
                    <a:pt x="275" y="4488"/>
                  </a:cubicBezTo>
                  <a:cubicBezTo>
                    <a:pt x="412" y="5310"/>
                    <a:pt x="708" y="6086"/>
                    <a:pt x="1165" y="6794"/>
                  </a:cubicBezTo>
                  <a:cubicBezTo>
                    <a:pt x="1370" y="7159"/>
                    <a:pt x="1667" y="7524"/>
                    <a:pt x="2078" y="7570"/>
                  </a:cubicBezTo>
                  <a:cubicBezTo>
                    <a:pt x="2098" y="7572"/>
                    <a:pt x="2118" y="7572"/>
                    <a:pt x="2138" y="7572"/>
                  </a:cubicBezTo>
                  <a:cubicBezTo>
                    <a:pt x="2391" y="7572"/>
                    <a:pt x="2637" y="7441"/>
                    <a:pt x="2785" y="7250"/>
                  </a:cubicBezTo>
                  <a:cubicBezTo>
                    <a:pt x="2945" y="7022"/>
                    <a:pt x="2968" y="6703"/>
                    <a:pt x="2854" y="6474"/>
                  </a:cubicBezTo>
                  <a:lnTo>
                    <a:pt x="2854" y="6474"/>
                  </a:lnTo>
                  <a:cubicBezTo>
                    <a:pt x="2937" y="6505"/>
                    <a:pt x="3023" y="6520"/>
                    <a:pt x="3110" y="6520"/>
                  </a:cubicBezTo>
                  <a:cubicBezTo>
                    <a:pt x="3404" y="6520"/>
                    <a:pt x="3699" y="6351"/>
                    <a:pt x="3858" y="6086"/>
                  </a:cubicBezTo>
                  <a:cubicBezTo>
                    <a:pt x="4041" y="5767"/>
                    <a:pt x="3927" y="5287"/>
                    <a:pt x="3630" y="5059"/>
                  </a:cubicBezTo>
                  <a:cubicBezTo>
                    <a:pt x="4064" y="5059"/>
                    <a:pt x="4497" y="4854"/>
                    <a:pt x="4748" y="4534"/>
                  </a:cubicBezTo>
                  <a:cubicBezTo>
                    <a:pt x="4840" y="4397"/>
                    <a:pt x="4931" y="4260"/>
                    <a:pt x="4931" y="4123"/>
                  </a:cubicBezTo>
                  <a:cubicBezTo>
                    <a:pt x="4977" y="3712"/>
                    <a:pt x="4566" y="3393"/>
                    <a:pt x="4223" y="3187"/>
                  </a:cubicBezTo>
                  <a:cubicBezTo>
                    <a:pt x="4566" y="3028"/>
                    <a:pt x="4794" y="2640"/>
                    <a:pt x="4748" y="2252"/>
                  </a:cubicBezTo>
                  <a:cubicBezTo>
                    <a:pt x="4726" y="1864"/>
                    <a:pt x="4406" y="1521"/>
                    <a:pt x="4041" y="1453"/>
                  </a:cubicBezTo>
                  <a:cubicBezTo>
                    <a:pt x="4109" y="1019"/>
                    <a:pt x="4178" y="494"/>
                    <a:pt x="3813" y="243"/>
                  </a:cubicBezTo>
                  <a:cubicBezTo>
                    <a:pt x="3698" y="152"/>
                    <a:pt x="3539" y="106"/>
                    <a:pt x="3402" y="83"/>
                  </a:cubicBezTo>
                  <a:cubicBezTo>
                    <a:pt x="3134" y="33"/>
                    <a:pt x="2828" y="0"/>
                    <a:pt x="25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g131cc71a8dc_7_5"/>
            <p:cNvSpPr/>
            <p:nvPr/>
          </p:nvSpPr>
          <p:spPr>
            <a:xfrm>
              <a:off x="5639574" y="3488624"/>
              <a:ext cx="118162" cy="104447"/>
            </a:xfrm>
            <a:custGeom>
              <a:rect b="b" l="l" r="r" t="t"/>
              <a:pathLst>
                <a:path extrusionOk="0" h="6054" w="6849">
                  <a:moveTo>
                    <a:pt x="4503" y="0"/>
                  </a:moveTo>
                  <a:cubicBezTo>
                    <a:pt x="4440" y="0"/>
                    <a:pt x="4377" y="7"/>
                    <a:pt x="4315" y="22"/>
                  </a:cubicBezTo>
                  <a:cubicBezTo>
                    <a:pt x="3950" y="113"/>
                    <a:pt x="3676" y="501"/>
                    <a:pt x="3699" y="889"/>
                  </a:cubicBezTo>
                  <a:cubicBezTo>
                    <a:pt x="3453" y="602"/>
                    <a:pt x="3078" y="426"/>
                    <a:pt x="2690" y="426"/>
                  </a:cubicBezTo>
                  <a:cubicBezTo>
                    <a:pt x="2646" y="426"/>
                    <a:pt x="2602" y="428"/>
                    <a:pt x="2557" y="432"/>
                  </a:cubicBezTo>
                  <a:cubicBezTo>
                    <a:pt x="2398" y="432"/>
                    <a:pt x="2261" y="478"/>
                    <a:pt x="2124" y="569"/>
                  </a:cubicBezTo>
                  <a:cubicBezTo>
                    <a:pt x="1804" y="821"/>
                    <a:pt x="1850" y="1323"/>
                    <a:pt x="1941" y="1734"/>
                  </a:cubicBezTo>
                  <a:cubicBezTo>
                    <a:pt x="1829" y="1684"/>
                    <a:pt x="1710" y="1661"/>
                    <a:pt x="1592" y="1661"/>
                  </a:cubicBezTo>
                  <a:cubicBezTo>
                    <a:pt x="1327" y="1661"/>
                    <a:pt x="1065" y="1779"/>
                    <a:pt x="891" y="1985"/>
                  </a:cubicBezTo>
                  <a:cubicBezTo>
                    <a:pt x="640" y="2259"/>
                    <a:pt x="594" y="2715"/>
                    <a:pt x="800" y="3057"/>
                  </a:cubicBezTo>
                  <a:cubicBezTo>
                    <a:pt x="435" y="3286"/>
                    <a:pt x="1" y="3605"/>
                    <a:pt x="69" y="4039"/>
                  </a:cubicBezTo>
                  <a:cubicBezTo>
                    <a:pt x="92" y="4176"/>
                    <a:pt x="161" y="4313"/>
                    <a:pt x="229" y="4450"/>
                  </a:cubicBezTo>
                  <a:cubicBezTo>
                    <a:pt x="681" y="5176"/>
                    <a:pt x="1537" y="6054"/>
                    <a:pt x="2464" y="6054"/>
                  </a:cubicBezTo>
                  <a:cubicBezTo>
                    <a:pt x="2616" y="6054"/>
                    <a:pt x="2769" y="6030"/>
                    <a:pt x="2923" y="5979"/>
                  </a:cubicBezTo>
                  <a:cubicBezTo>
                    <a:pt x="3950" y="5659"/>
                    <a:pt x="4977" y="4564"/>
                    <a:pt x="5593" y="3742"/>
                  </a:cubicBezTo>
                  <a:cubicBezTo>
                    <a:pt x="6073" y="3057"/>
                    <a:pt x="6461" y="2304"/>
                    <a:pt x="6666" y="1505"/>
                  </a:cubicBezTo>
                  <a:cubicBezTo>
                    <a:pt x="6780" y="1117"/>
                    <a:pt x="6849" y="638"/>
                    <a:pt x="6598" y="318"/>
                  </a:cubicBezTo>
                  <a:cubicBezTo>
                    <a:pt x="6461" y="123"/>
                    <a:pt x="6225" y="12"/>
                    <a:pt x="6002" y="12"/>
                  </a:cubicBezTo>
                  <a:cubicBezTo>
                    <a:pt x="5964" y="12"/>
                    <a:pt x="5927" y="15"/>
                    <a:pt x="5890" y="22"/>
                  </a:cubicBezTo>
                  <a:cubicBezTo>
                    <a:pt x="5616" y="44"/>
                    <a:pt x="5365" y="250"/>
                    <a:pt x="5274" y="501"/>
                  </a:cubicBezTo>
                  <a:cubicBezTo>
                    <a:pt x="5159" y="194"/>
                    <a:pt x="4834" y="0"/>
                    <a:pt x="4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g131cc71a8dc_7_5"/>
            <p:cNvSpPr/>
            <p:nvPr/>
          </p:nvSpPr>
          <p:spPr>
            <a:xfrm>
              <a:off x="5689589" y="3270431"/>
              <a:ext cx="213465" cy="304714"/>
            </a:xfrm>
            <a:custGeom>
              <a:rect b="b" l="l" r="r" t="t"/>
              <a:pathLst>
                <a:path extrusionOk="0" h="17662" w="12373">
                  <a:moveTo>
                    <a:pt x="5547" y="1"/>
                  </a:moveTo>
                  <a:cubicBezTo>
                    <a:pt x="2489" y="1"/>
                    <a:pt x="1" y="2489"/>
                    <a:pt x="1" y="5570"/>
                  </a:cubicBezTo>
                  <a:cubicBezTo>
                    <a:pt x="1" y="8058"/>
                    <a:pt x="1621" y="10158"/>
                    <a:pt x="3881" y="10865"/>
                  </a:cubicBezTo>
                  <a:lnTo>
                    <a:pt x="3881" y="15682"/>
                  </a:lnTo>
                  <a:cubicBezTo>
                    <a:pt x="4381" y="17233"/>
                    <a:pt x="5315" y="17661"/>
                    <a:pt x="6194" y="17661"/>
                  </a:cubicBezTo>
                  <a:cubicBezTo>
                    <a:pt x="7281" y="17661"/>
                    <a:pt x="8286" y="17005"/>
                    <a:pt x="8286" y="17005"/>
                  </a:cubicBezTo>
                  <a:lnTo>
                    <a:pt x="8286" y="13353"/>
                  </a:lnTo>
                  <a:cubicBezTo>
                    <a:pt x="8811" y="13490"/>
                    <a:pt x="9359" y="13582"/>
                    <a:pt x="9930" y="13604"/>
                  </a:cubicBezTo>
                  <a:cubicBezTo>
                    <a:pt x="9930" y="13604"/>
                    <a:pt x="12372" y="8560"/>
                    <a:pt x="11208" y="4086"/>
                  </a:cubicBezTo>
                  <a:cubicBezTo>
                    <a:pt x="11208" y="4018"/>
                    <a:pt x="11185" y="3949"/>
                    <a:pt x="11162" y="3881"/>
                  </a:cubicBezTo>
                  <a:cubicBezTo>
                    <a:pt x="11094" y="3584"/>
                    <a:pt x="11003" y="3310"/>
                    <a:pt x="10888" y="3059"/>
                  </a:cubicBezTo>
                  <a:cubicBezTo>
                    <a:pt x="10888" y="3059"/>
                    <a:pt x="10888" y="3036"/>
                    <a:pt x="10888" y="3036"/>
                  </a:cubicBezTo>
                  <a:cubicBezTo>
                    <a:pt x="10090" y="1256"/>
                    <a:pt x="8286" y="1"/>
                    <a:pt x="6209" y="1"/>
                  </a:cubicBezTo>
                  <a:cubicBezTo>
                    <a:pt x="6095" y="1"/>
                    <a:pt x="6004" y="23"/>
                    <a:pt x="5890" y="23"/>
                  </a:cubicBezTo>
                  <a:cubicBezTo>
                    <a:pt x="5776" y="23"/>
                    <a:pt x="5661" y="1"/>
                    <a:pt x="5547" y="1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g131cc71a8dc_7_5"/>
            <p:cNvSpPr/>
            <p:nvPr/>
          </p:nvSpPr>
          <p:spPr>
            <a:xfrm>
              <a:off x="5681256" y="3267343"/>
              <a:ext cx="196195" cy="272848"/>
            </a:xfrm>
            <a:custGeom>
              <a:rect b="b" l="l" r="r" t="t"/>
              <a:pathLst>
                <a:path extrusionOk="0" h="15815" w="11372">
                  <a:moveTo>
                    <a:pt x="6263" y="0"/>
                  </a:moveTo>
                  <a:cubicBezTo>
                    <a:pt x="3210" y="0"/>
                    <a:pt x="1" y="2074"/>
                    <a:pt x="119" y="6662"/>
                  </a:cubicBezTo>
                  <a:cubicBezTo>
                    <a:pt x="347" y="14674"/>
                    <a:pt x="9637" y="15815"/>
                    <a:pt x="9637" y="15815"/>
                  </a:cubicBezTo>
                  <a:cubicBezTo>
                    <a:pt x="7080" y="11432"/>
                    <a:pt x="11371" y="3238"/>
                    <a:pt x="11371" y="3238"/>
                  </a:cubicBezTo>
                  <a:cubicBezTo>
                    <a:pt x="10701" y="1139"/>
                    <a:pt x="8525" y="0"/>
                    <a:pt x="6263" y="0"/>
                  </a:cubicBez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g131cc71a8dc_7_5"/>
            <p:cNvSpPr/>
            <p:nvPr/>
          </p:nvSpPr>
          <p:spPr>
            <a:xfrm>
              <a:off x="5569495" y="4056835"/>
              <a:ext cx="532412" cy="168177"/>
            </a:xfrm>
            <a:custGeom>
              <a:rect b="b" l="l" r="r" t="t"/>
              <a:pathLst>
                <a:path extrusionOk="0" h="9748" w="30860">
                  <a:moveTo>
                    <a:pt x="15088" y="1"/>
                  </a:moveTo>
                  <a:cubicBezTo>
                    <a:pt x="15002" y="1"/>
                    <a:pt x="14916" y="23"/>
                    <a:pt x="14837" y="69"/>
                  </a:cubicBezTo>
                  <a:lnTo>
                    <a:pt x="320" y="8309"/>
                  </a:lnTo>
                  <a:cubicBezTo>
                    <a:pt x="91" y="8446"/>
                    <a:pt x="0" y="8743"/>
                    <a:pt x="137" y="8994"/>
                  </a:cubicBezTo>
                  <a:cubicBezTo>
                    <a:pt x="231" y="9166"/>
                    <a:pt x="410" y="9263"/>
                    <a:pt x="595" y="9263"/>
                  </a:cubicBezTo>
                  <a:cubicBezTo>
                    <a:pt x="680" y="9263"/>
                    <a:pt x="766" y="9242"/>
                    <a:pt x="845" y="9199"/>
                  </a:cubicBezTo>
                  <a:lnTo>
                    <a:pt x="15088" y="1096"/>
                  </a:lnTo>
                  <a:lnTo>
                    <a:pt x="30015" y="9679"/>
                  </a:lnTo>
                  <a:cubicBezTo>
                    <a:pt x="30107" y="9724"/>
                    <a:pt x="30198" y="9747"/>
                    <a:pt x="30289" y="9747"/>
                  </a:cubicBezTo>
                  <a:cubicBezTo>
                    <a:pt x="30449" y="9747"/>
                    <a:pt x="30632" y="9656"/>
                    <a:pt x="30723" y="9496"/>
                  </a:cubicBezTo>
                  <a:cubicBezTo>
                    <a:pt x="30860" y="9245"/>
                    <a:pt x="30791" y="8925"/>
                    <a:pt x="30540" y="8788"/>
                  </a:cubicBezTo>
                  <a:lnTo>
                    <a:pt x="15339" y="69"/>
                  </a:lnTo>
                  <a:cubicBezTo>
                    <a:pt x="15259" y="23"/>
                    <a:pt x="15173" y="1"/>
                    <a:pt x="150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g131cc71a8dc_7_5"/>
            <p:cNvSpPr/>
            <p:nvPr/>
          </p:nvSpPr>
          <p:spPr>
            <a:xfrm>
              <a:off x="5569495" y="4161972"/>
              <a:ext cx="76411" cy="54673"/>
            </a:xfrm>
            <a:custGeom>
              <a:rect b="b" l="l" r="r" t="t"/>
              <a:pathLst>
                <a:path extrusionOk="0" h="3169" w="4429">
                  <a:moveTo>
                    <a:pt x="4200" y="1"/>
                  </a:moveTo>
                  <a:lnTo>
                    <a:pt x="320" y="2215"/>
                  </a:lnTo>
                  <a:cubicBezTo>
                    <a:pt x="91" y="2352"/>
                    <a:pt x="0" y="2649"/>
                    <a:pt x="137" y="2900"/>
                  </a:cubicBezTo>
                  <a:cubicBezTo>
                    <a:pt x="231" y="3072"/>
                    <a:pt x="410" y="3169"/>
                    <a:pt x="595" y="3169"/>
                  </a:cubicBezTo>
                  <a:cubicBezTo>
                    <a:pt x="680" y="3169"/>
                    <a:pt x="766" y="3148"/>
                    <a:pt x="845" y="3105"/>
                  </a:cubicBezTo>
                  <a:lnTo>
                    <a:pt x="4428" y="1074"/>
                  </a:lnTo>
                  <a:cubicBezTo>
                    <a:pt x="4337" y="709"/>
                    <a:pt x="4268" y="366"/>
                    <a:pt x="42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g131cc71a8dc_7_5"/>
            <p:cNvSpPr/>
            <p:nvPr/>
          </p:nvSpPr>
          <p:spPr>
            <a:xfrm>
              <a:off x="6036520" y="4175377"/>
              <a:ext cx="65387" cy="49635"/>
            </a:xfrm>
            <a:custGeom>
              <a:rect b="b" l="l" r="r" t="t"/>
              <a:pathLst>
                <a:path extrusionOk="0" h="2877" w="3790">
                  <a:moveTo>
                    <a:pt x="115" y="0"/>
                  </a:moveTo>
                  <a:cubicBezTo>
                    <a:pt x="92" y="365"/>
                    <a:pt x="47" y="730"/>
                    <a:pt x="1" y="1118"/>
                  </a:cubicBezTo>
                  <a:lnTo>
                    <a:pt x="2945" y="2808"/>
                  </a:lnTo>
                  <a:cubicBezTo>
                    <a:pt x="3037" y="2853"/>
                    <a:pt x="3128" y="2876"/>
                    <a:pt x="3219" y="2876"/>
                  </a:cubicBezTo>
                  <a:cubicBezTo>
                    <a:pt x="3379" y="2876"/>
                    <a:pt x="3562" y="2785"/>
                    <a:pt x="3653" y="2625"/>
                  </a:cubicBezTo>
                  <a:cubicBezTo>
                    <a:pt x="3790" y="2374"/>
                    <a:pt x="3721" y="2054"/>
                    <a:pt x="3470" y="1917"/>
                  </a:cubicBezTo>
                  <a:lnTo>
                    <a:pt x="1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g131cc71a8dc_7_5"/>
            <p:cNvSpPr/>
            <p:nvPr/>
          </p:nvSpPr>
          <p:spPr>
            <a:xfrm>
              <a:off x="5570668" y="3917831"/>
              <a:ext cx="531636" cy="449324"/>
            </a:xfrm>
            <a:custGeom>
              <a:rect b="b" l="l" r="r" t="t"/>
              <a:pathLst>
                <a:path extrusionOk="0" h="26044" w="30815">
                  <a:moveTo>
                    <a:pt x="503" y="0"/>
                  </a:moveTo>
                  <a:cubicBezTo>
                    <a:pt x="229" y="0"/>
                    <a:pt x="1" y="251"/>
                    <a:pt x="1" y="525"/>
                  </a:cubicBezTo>
                  <a:lnTo>
                    <a:pt x="1" y="16800"/>
                  </a:lnTo>
                  <a:cubicBezTo>
                    <a:pt x="1" y="16982"/>
                    <a:pt x="115" y="17165"/>
                    <a:pt x="274" y="17256"/>
                  </a:cubicBezTo>
                  <a:lnTo>
                    <a:pt x="16458" y="25975"/>
                  </a:lnTo>
                  <a:lnTo>
                    <a:pt x="16480" y="25975"/>
                  </a:lnTo>
                  <a:lnTo>
                    <a:pt x="16480" y="25998"/>
                  </a:lnTo>
                  <a:cubicBezTo>
                    <a:pt x="16503" y="25998"/>
                    <a:pt x="16526" y="25998"/>
                    <a:pt x="16526" y="26021"/>
                  </a:cubicBezTo>
                  <a:cubicBezTo>
                    <a:pt x="16549" y="26021"/>
                    <a:pt x="16572" y="26021"/>
                    <a:pt x="16595" y="26044"/>
                  </a:cubicBezTo>
                  <a:lnTo>
                    <a:pt x="16732" y="26044"/>
                  </a:lnTo>
                  <a:cubicBezTo>
                    <a:pt x="16777" y="26044"/>
                    <a:pt x="16823" y="26044"/>
                    <a:pt x="16846" y="26021"/>
                  </a:cubicBezTo>
                  <a:lnTo>
                    <a:pt x="16891" y="26021"/>
                  </a:lnTo>
                  <a:cubicBezTo>
                    <a:pt x="16937" y="25998"/>
                    <a:pt x="16960" y="25998"/>
                    <a:pt x="16983" y="25975"/>
                  </a:cubicBezTo>
                  <a:lnTo>
                    <a:pt x="30472" y="17736"/>
                  </a:lnTo>
                  <a:cubicBezTo>
                    <a:pt x="30632" y="17644"/>
                    <a:pt x="30723" y="17484"/>
                    <a:pt x="30723" y="17302"/>
                  </a:cubicBezTo>
                  <a:lnTo>
                    <a:pt x="30815" y="1393"/>
                  </a:lnTo>
                  <a:cubicBezTo>
                    <a:pt x="30815" y="1096"/>
                    <a:pt x="30586" y="868"/>
                    <a:pt x="30290" y="868"/>
                  </a:cubicBezTo>
                  <a:cubicBezTo>
                    <a:pt x="30016" y="868"/>
                    <a:pt x="29788" y="1096"/>
                    <a:pt x="29788" y="1393"/>
                  </a:cubicBezTo>
                  <a:lnTo>
                    <a:pt x="29696" y="17005"/>
                  </a:lnTo>
                  <a:lnTo>
                    <a:pt x="17234" y="24629"/>
                  </a:lnTo>
                  <a:lnTo>
                    <a:pt x="17120" y="9382"/>
                  </a:lnTo>
                  <a:cubicBezTo>
                    <a:pt x="17097" y="9108"/>
                    <a:pt x="16868" y="8879"/>
                    <a:pt x="16595" y="8879"/>
                  </a:cubicBezTo>
                  <a:cubicBezTo>
                    <a:pt x="16298" y="8879"/>
                    <a:pt x="16070" y="9108"/>
                    <a:pt x="16092" y="9404"/>
                  </a:cubicBezTo>
                  <a:lnTo>
                    <a:pt x="16207" y="24674"/>
                  </a:lnTo>
                  <a:lnTo>
                    <a:pt x="16207" y="24674"/>
                  </a:lnTo>
                  <a:lnTo>
                    <a:pt x="1028" y="16503"/>
                  </a:lnTo>
                  <a:lnTo>
                    <a:pt x="1028" y="525"/>
                  </a:lnTo>
                  <a:cubicBezTo>
                    <a:pt x="1028" y="251"/>
                    <a:pt x="799" y="0"/>
                    <a:pt x="5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g131cc71a8dc_7_5"/>
            <p:cNvSpPr/>
            <p:nvPr/>
          </p:nvSpPr>
          <p:spPr>
            <a:xfrm>
              <a:off x="5847898" y="4071016"/>
              <a:ext cx="18529" cy="71684"/>
            </a:xfrm>
            <a:custGeom>
              <a:rect b="b" l="l" r="r" t="t"/>
              <a:pathLst>
                <a:path extrusionOk="0" h="4155" w="1074">
                  <a:moveTo>
                    <a:pt x="526" y="0"/>
                  </a:moveTo>
                  <a:cubicBezTo>
                    <a:pt x="229" y="0"/>
                    <a:pt x="1" y="229"/>
                    <a:pt x="23" y="525"/>
                  </a:cubicBezTo>
                  <a:lnTo>
                    <a:pt x="46" y="3903"/>
                  </a:lnTo>
                  <a:lnTo>
                    <a:pt x="434" y="4155"/>
                  </a:lnTo>
                  <a:lnTo>
                    <a:pt x="1073" y="3789"/>
                  </a:lnTo>
                  <a:lnTo>
                    <a:pt x="1051" y="503"/>
                  </a:lnTo>
                  <a:cubicBezTo>
                    <a:pt x="1028" y="229"/>
                    <a:pt x="799" y="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g131cc71a8dc_7_5"/>
            <p:cNvSpPr/>
            <p:nvPr/>
          </p:nvSpPr>
          <p:spPr>
            <a:xfrm>
              <a:off x="6084171" y="3932789"/>
              <a:ext cx="18132" cy="76808"/>
            </a:xfrm>
            <a:custGeom>
              <a:rect b="b" l="l" r="r" t="t"/>
              <a:pathLst>
                <a:path extrusionOk="0" h="4452" w="1051">
                  <a:moveTo>
                    <a:pt x="526" y="1"/>
                  </a:moveTo>
                  <a:cubicBezTo>
                    <a:pt x="252" y="1"/>
                    <a:pt x="24" y="229"/>
                    <a:pt x="24" y="526"/>
                  </a:cubicBezTo>
                  <a:lnTo>
                    <a:pt x="1" y="4452"/>
                  </a:lnTo>
                  <a:lnTo>
                    <a:pt x="1028" y="3835"/>
                  </a:lnTo>
                  <a:lnTo>
                    <a:pt x="1051" y="526"/>
                  </a:lnTo>
                  <a:cubicBezTo>
                    <a:pt x="1051" y="229"/>
                    <a:pt x="822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g131cc71a8dc_7_5"/>
            <p:cNvSpPr/>
            <p:nvPr/>
          </p:nvSpPr>
          <p:spPr>
            <a:xfrm>
              <a:off x="5570668" y="3917831"/>
              <a:ext cx="17736" cy="58693"/>
            </a:xfrm>
            <a:custGeom>
              <a:rect b="b" l="l" r="r" t="t"/>
              <a:pathLst>
                <a:path extrusionOk="0" h="3402" w="1028">
                  <a:moveTo>
                    <a:pt x="526" y="0"/>
                  </a:moveTo>
                  <a:cubicBezTo>
                    <a:pt x="229" y="0"/>
                    <a:pt x="1" y="251"/>
                    <a:pt x="1" y="525"/>
                  </a:cubicBezTo>
                  <a:lnTo>
                    <a:pt x="1" y="2762"/>
                  </a:lnTo>
                  <a:lnTo>
                    <a:pt x="1028" y="3401"/>
                  </a:lnTo>
                  <a:lnTo>
                    <a:pt x="1028" y="525"/>
                  </a:lnTo>
                  <a:cubicBezTo>
                    <a:pt x="1028" y="251"/>
                    <a:pt x="799" y="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g131cc71a8dc_7_5"/>
            <p:cNvSpPr/>
            <p:nvPr/>
          </p:nvSpPr>
          <p:spPr>
            <a:xfrm>
              <a:off x="5511992" y="3577198"/>
              <a:ext cx="600956" cy="527305"/>
            </a:xfrm>
            <a:custGeom>
              <a:rect b="b" l="l" r="r" t="t"/>
              <a:pathLst>
                <a:path extrusionOk="0" h="30564" w="34833">
                  <a:moveTo>
                    <a:pt x="1" y="0"/>
                  </a:moveTo>
                  <a:lnTo>
                    <a:pt x="3424" y="21091"/>
                  </a:lnTo>
                  <a:lnTo>
                    <a:pt x="19996" y="30564"/>
                  </a:lnTo>
                  <a:lnTo>
                    <a:pt x="34421" y="22461"/>
                  </a:lnTo>
                  <a:lnTo>
                    <a:pt x="34832" y="15042"/>
                  </a:lnTo>
                  <a:lnTo>
                    <a:pt x="22735" y="21456"/>
                  </a:lnTo>
                  <a:lnTo>
                    <a:pt x="19060" y="102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g131cc71a8dc_7_5"/>
            <p:cNvSpPr/>
            <p:nvPr/>
          </p:nvSpPr>
          <p:spPr>
            <a:xfrm>
              <a:off x="5835683" y="3759126"/>
              <a:ext cx="21290" cy="336717"/>
            </a:xfrm>
            <a:custGeom>
              <a:rect b="b" l="l" r="r" t="t"/>
              <a:pathLst>
                <a:path extrusionOk="0" h="19517" w="1234">
                  <a:moveTo>
                    <a:pt x="1" y="1"/>
                  </a:moveTo>
                  <a:cubicBezTo>
                    <a:pt x="69" y="1644"/>
                    <a:pt x="138" y="3265"/>
                    <a:pt x="229" y="4885"/>
                  </a:cubicBezTo>
                  <a:lnTo>
                    <a:pt x="526" y="9770"/>
                  </a:lnTo>
                  <a:lnTo>
                    <a:pt x="846" y="14632"/>
                  </a:lnTo>
                  <a:cubicBezTo>
                    <a:pt x="960" y="16252"/>
                    <a:pt x="1097" y="17896"/>
                    <a:pt x="1234" y="19516"/>
                  </a:cubicBezTo>
                  <a:cubicBezTo>
                    <a:pt x="1165" y="17873"/>
                    <a:pt x="1097" y="16252"/>
                    <a:pt x="1005" y="14632"/>
                  </a:cubicBezTo>
                  <a:lnTo>
                    <a:pt x="709" y="9747"/>
                  </a:lnTo>
                  <a:lnTo>
                    <a:pt x="389" y="4885"/>
                  </a:lnTo>
                  <a:cubicBezTo>
                    <a:pt x="275" y="3265"/>
                    <a:pt x="138" y="164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g131cc71a8dc_7_5"/>
            <p:cNvSpPr/>
            <p:nvPr/>
          </p:nvSpPr>
          <p:spPr>
            <a:xfrm>
              <a:off x="6595328" y="3893022"/>
              <a:ext cx="97666" cy="278421"/>
            </a:xfrm>
            <a:custGeom>
              <a:rect b="b" l="l" r="r" t="t"/>
              <a:pathLst>
                <a:path extrusionOk="0" h="16138" w="5661">
                  <a:moveTo>
                    <a:pt x="2830" y="0"/>
                  </a:moveTo>
                  <a:lnTo>
                    <a:pt x="2830" y="0"/>
                  </a:lnTo>
                  <a:cubicBezTo>
                    <a:pt x="2830" y="1"/>
                    <a:pt x="3835" y="13741"/>
                    <a:pt x="1552" y="14038"/>
                  </a:cubicBezTo>
                  <a:cubicBezTo>
                    <a:pt x="205" y="14220"/>
                    <a:pt x="0" y="16138"/>
                    <a:pt x="0" y="16138"/>
                  </a:cubicBezTo>
                  <a:lnTo>
                    <a:pt x="2922" y="16138"/>
                  </a:lnTo>
                  <a:cubicBezTo>
                    <a:pt x="4223" y="16138"/>
                    <a:pt x="4862" y="12577"/>
                    <a:pt x="4862" y="12577"/>
                  </a:cubicBezTo>
                  <a:lnTo>
                    <a:pt x="4862" y="16138"/>
                  </a:lnTo>
                  <a:lnTo>
                    <a:pt x="5478" y="16138"/>
                  </a:lnTo>
                  <a:lnTo>
                    <a:pt x="5661" y="845"/>
                  </a:lnTo>
                  <a:lnTo>
                    <a:pt x="2830" y="0"/>
                  </a:ln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g131cc71a8dc_7_5"/>
            <p:cNvSpPr/>
            <p:nvPr/>
          </p:nvSpPr>
          <p:spPr>
            <a:xfrm>
              <a:off x="6595328" y="4062752"/>
              <a:ext cx="95700" cy="108691"/>
            </a:xfrm>
            <a:custGeom>
              <a:rect b="b" l="l" r="r" t="t"/>
              <a:pathLst>
                <a:path extrusionOk="0" h="6300" w="5547">
                  <a:moveTo>
                    <a:pt x="5547" y="0"/>
                  </a:moveTo>
                  <a:lnTo>
                    <a:pt x="5547" y="0"/>
                  </a:lnTo>
                  <a:cubicBezTo>
                    <a:pt x="4999" y="46"/>
                    <a:pt x="3994" y="320"/>
                    <a:pt x="3789" y="1666"/>
                  </a:cubicBezTo>
                  <a:cubicBezTo>
                    <a:pt x="3536" y="3353"/>
                    <a:pt x="3205" y="4474"/>
                    <a:pt x="1412" y="4474"/>
                  </a:cubicBezTo>
                  <a:cubicBezTo>
                    <a:pt x="1264" y="4474"/>
                    <a:pt x="1105" y="4467"/>
                    <a:pt x="936" y="4451"/>
                  </a:cubicBezTo>
                  <a:cubicBezTo>
                    <a:pt x="137" y="4999"/>
                    <a:pt x="0" y="6300"/>
                    <a:pt x="0" y="6300"/>
                  </a:cubicBezTo>
                  <a:lnTo>
                    <a:pt x="2922" y="6300"/>
                  </a:lnTo>
                  <a:cubicBezTo>
                    <a:pt x="4223" y="6300"/>
                    <a:pt x="4862" y="2739"/>
                    <a:pt x="4862" y="2739"/>
                  </a:cubicBezTo>
                  <a:lnTo>
                    <a:pt x="4862" y="6300"/>
                  </a:lnTo>
                  <a:lnTo>
                    <a:pt x="5478" y="6300"/>
                  </a:lnTo>
                  <a:lnTo>
                    <a:pt x="5547" y="0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g131cc71a8dc_7_5"/>
            <p:cNvSpPr/>
            <p:nvPr/>
          </p:nvSpPr>
          <p:spPr>
            <a:xfrm>
              <a:off x="6706365" y="3858362"/>
              <a:ext cx="97684" cy="278438"/>
            </a:xfrm>
            <a:custGeom>
              <a:rect b="b" l="l" r="r" t="t"/>
              <a:pathLst>
                <a:path extrusionOk="0" h="16139" w="5662">
                  <a:moveTo>
                    <a:pt x="2831" y="1"/>
                  </a:moveTo>
                  <a:cubicBezTo>
                    <a:pt x="2831" y="1"/>
                    <a:pt x="3835" y="13742"/>
                    <a:pt x="1553" y="14061"/>
                  </a:cubicBezTo>
                  <a:cubicBezTo>
                    <a:pt x="206" y="14244"/>
                    <a:pt x="1" y="16138"/>
                    <a:pt x="1" y="16138"/>
                  </a:cubicBezTo>
                  <a:lnTo>
                    <a:pt x="2922" y="16138"/>
                  </a:lnTo>
                  <a:cubicBezTo>
                    <a:pt x="4223" y="16138"/>
                    <a:pt x="4840" y="12600"/>
                    <a:pt x="4840" y="12600"/>
                  </a:cubicBezTo>
                  <a:lnTo>
                    <a:pt x="4840" y="16138"/>
                  </a:lnTo>
                  <a:lnTo>
                    <a:pt x="5479" y="16138"/>
                  </a:lnTo>
                  <a:lnTo>
                    <a:pt x="5661" y="845"/>
                  </a:lnTo>
                  <a:lnTo>
                    <a:pt x="2831" y="1"/>
                  </a:ln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g131cc71a8dc_7_5"/>
            <p:cNvSpPr/>
            <p:nvPr/>
          </p:nvSpPr>
          <p:spPr>
            <a:xfrm>
              <a:off x="6706365" y="4028489"/>
              <a:ext cx="95717" cy="108311"/>
            </a:xfrm>
            <a:custGeom>
              <a:rect b="b" l="l" r="r" t="t"/>
              <a:pathLst>
                <a:path extrusionOk="0" h="6278" w="5548">
                  <a:moveTo>
                    <a:pt x="5547" y="0"/>
                  </a:moveTo>
                  <a:lnTo>
                    <a:pt x="5547" y="0"/>
                  </a:lnTo>
                  <a:cubicBezTo>
                    <a:pt x="4999" y="46"/>
                    <a:pt x="3995" y="320"/>
                    <a:pt x="3790" y="1666"/>
                  </a:cubicBezTo>
                  <a:cubicBezTo>
                    <a:pt x="3535" y="3364"/>
                    <a:pt x="3201" y="4470"/>
                    <a:pt x="1376" y="4470"/>
                  </a:cubicBezTo>
                  <a:cubicBezTo>
                    <a:pt x="1238" y="4470"/>
                    <a:pt x="1092" y="4464"/>
                    <a:pt x="937" y="4451"/>
                  </a:cubicBezTo>
                  <a:cubicBezTo>
                    <a:pt x="138" y="4999"/>
                    <a:pt x="1" y="6277"/>
                    <a:pt x="1" y="6277"/>
                  </a:cubicBezTo>
                  <a:lnTo>
                    <a:pt x="2922" y="6277"/>
                  </a:lnTo>
                  <a:cubicBezTo>
                    <a:pt x="4223" y="6277"/>
                    <a:pt x="4840" y="2739"/>
                    <a:pt x="4840" y="2739"/>
                  </a:cubicBezTo>
                  <a:lnTo>
                    <a:pt x="4840" y="6277"/>
                  </a:lnTo>
                  <a:lnTo>
                    <a:pt x="5479" y="6277"/>
                  </a:lnTo>
                  <a:lnTo>
                    <a:pt x="5547" y="0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g131cc71a8dc_7_5"/>
            <p:cNvSpPr/>
            <p:nvPr/>
          </p:nvSpPr>
          <p:spPr>
            <a:xfrm>
              <a:off x="6830808" y="3499234"/>
              <a:ext cx="223299" cy="307957"/>
            </a:xfrm>
            <a:custGeom>
              <a:rect b="b" l="l" r="r" t="t"/>
              <a:pathLst>
                <a:path extrusionOk="0" h="17850" w="12943">
                  <a:moveTo>
                    <a:pt x="7647" y="0"/>
                  </a:moveTo>
                  <a:lnTo>
                    <a:pt x="3242" y="1347"/>
                  </a:lnTo>
                  <a:lnTo>
                    <a:pt x="3219" y="1347"/>
                  </a:lnTo>
                  <a:cubicBezTo>
                    <a:pt x="3265" y="1392"/>
                    <a:pt x="3265" y="1461"/>
                    <a:pt x="3242" y="1529"/>
                  </a:cubicBezTo>
                  <a:cubicBezTo>
                    <a:pt x="3013" y="1917"/>
                    <a:pt x="2557" y="2260"/>
                    <a:pt x="2237" y="2579"/>
                  </a:cubicBezTo>
                  <a:cubicBezTo>
                    <a:pt x="1827" y="2922"/>
                    <a:pt x="1416" y="3264"/>
                    <a:pt x="982" y="3584"/>
                  </a:cubicBezTo>
                  <a:cubicBezTo>
                    <a:pt x="948" y="3606"/>
                    <a:pt x="914" y="3618"/>
                    <a:pt x="882" y="3618"/>
                  </a:cubicBezTo>
                  <a:cubicBezTo>
                    <a:pt x="851" y="3618"/>
                    <a:pt x="822" y="3606"/>
                    <a:pt x="799" y="3584"/>
                  </a:cubicBezTo>
                  <a:lnTo>
                    <a:pt x="1" y="4314"/>
                  </a:lnTo>
                  <a:lnTo>
                    <a:pt x="2831" y="17849"/>
                  </a:lnTo>
                  <a:lnTo>
                    <a:pt x="12463" y="12805"/>
                  </a:lnTo>
                  <a:cubicBezTo>
                    <a:pt x="12463" y="12805"/>
                    <a:pt x="12942" y="2830"/>
                    <a:pt x="12098" y="1347"/>
                  </a:cubicBezTo>
                  <a:cubicBezTo>
                    <a:pt x="11756" y="708"/>
                    <a:pt x="10865" y="365"/>
                    <a:pt x="9975" y="183"/>
                  </a:cubicBezTo>
                  <a:cubicBezTo>
                    <a:pt x="9975" y="228"/>
                    <a:pt x="9930" y="274"/>
                    <a:pt x="9884" y="274"/>
                  </a:cubicBezTo>
                  <a:cubicBezTo>
                    <a:pt x="9761" y="296"/>
                    <a:pt x="9638" y="304"/>
                    <a:pt x="9516" y="304"/>
                  </a:cubicBezTo>
                  <a:cubicBezTo>
                    <a:pt x="9252" y="304"/>
                    <a:pt x="8992" y="267"/>
                    <a:pt x="8743" y="251"/>
                  </a:cubicBezTo>
                  <a:cubicBezTo>
                    <a:pt x="8636" y="251"/>
                    <a:pt x="8522" y="256"/>
                    <a:pt x="8407" y="256"/>
                  </a:cubicBezTo>
                  <a:cubicBezTo>
                    <a:pt x="8177" y="256"/>
                    <a:pt x="7944" y="236"/>
                    <a:pt x="7761" y="114"/>
                  </a:cubicBezTo>
                  <a:cubicBezTo>
                    <a:pt x="7716" y="69"/>
                    <a:pt x="7716" y="46"/>
                    <a:pt x="7693" y="0"/>
                  </a:cubicBez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g131cc71a8dc_7_5"/>
            <p:cNvSpPr/>
            <p:nvPr/>
          </p:nvSpPr>
          <p:spPr>
            <a:xfrm>
              <a:off x="6875699" y="3509465"/>
              <a:ext cx="178408" cy="297726"/>
            </a:xfrm>
            <a:custGeom>
              <a:rect b="b" l="l" r="r" t="t"/>
              <a:pathLst>
                <a:path extrusionOk="0" h="17257" w="10341">
                  <a:moveTo>
                    <a:pt x="8629" y="1"/>
                  </a:moveTo>
                  <a:lnTo>
                    <a:pt x="8629" y="1"/>
                  </a:lnTo>
                  <a:cubicBezTo>
                    <a:pt x="9427" y="1598"/>
                    <a:pt x="8971" y="11413"/>
                    <a:pt x="8971" y="11413"/>
                  </a:cubicBezTo>
                  <a:lnTo>
                    <a:pt x="1" y="16115"/>
                  </a:lnTo>
                  <a:lnTo>
                    <a:pt x="229" y="17256"/>
                  </a:lnTo>
                  <a:lnTo>
                    <a:pt x="9861" y="12212"/>
                  </a:lnTo>
                  <a:cubicBezTo>
                    <a:pt x="9861" y="12212"/>
                    <a:pt x="10340" y="2237"/>
                    <a:pt x="9496" y="754"/>
                  </a:cubicBezTo>
                  <a:cubicBezTo>
                    <a:pt x="9336" y="434"/>
                    <a:pt x="9017" y="183"/>
                    <a:pt x="8629" y="1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g131cc71a8dc_7_5"/>
            <p:cNvSpPr/>
            <p:nvPr/>
          </p:nvSpPr>
          <p:spPr>
            <a:xfrm>
              <a:off x="6848526" y="3499234"/>
              <a:ext cx="154393" cy="159103"/>
            </a:xfrm>
            <a:custGeom>
              <a:rect b="b" l="l" r="r" t="t"/>
              <a:pathLst>
                <a:path extrusionOk="0" h="9222" w="8949">
                  <a:moveTo>
                    <a:pt x="6620" y="0"/>
                  </a:moveTo>
                  <a:lnTo>
                    <a:pt x="2215" y="1347"/>
                  </a:lnTo>
                  <a:lnTo>
                    <a:pt x="1" y="3424"/>
                  </a:lnTo>
                  <a:lnTo>
                    <a:pt x="1" y="9221"/>
                  </a:lnTo>
                  <a:cubicBezTo>
                    <a:pt x="6643" y="7053"/>
                    <a:pt x="8948" y="183"/>
                    <a:pt x="8948" y="183"/>
                  </a:cubicBezTo>
                  <a:lnTo>
                    <a:pt x="6620" y="0"/>
                  </a:ln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g131cc71a8dc_7_5"/>
            <p:cNvSpPr/>
            <p:nvPr/>
          </p:nvSpPr>
          <p:spPr>
            <a:xfrm>
              <a:off x="6580750" y="3615395"/>
              <a:ext cx="63420" cy="56329"/>
            </a:xfrm>
            <a:custGeom>
              <a:rect b="b" l="l" r="r" t="t"/>
              <a:pathLst>
                <a:path extrusionOk="0" h="3265" w="3676">
                  <a:moveTo>
                    <a:pt x="548" y="1"/>
                  </a:moveTo>
                  <a:cubicBezTo>
                    <a:pt x="548" y="1"/>
                    <a:pt x="525" y="297"/>
                    <a:pt x="1073" y="480"/>
                  </a:cubicBezTo>
                  <a:cubicBezTo>
                    <a:pt x="1644" y="662"/>
                    <a:pt x="2169" y="754"/>
                    <a:pt x="2169" y="754"/>
                  </a:cubicBezTo>
                  <a:lnTo>
                    <a:pt x="2443" y="1256"/>
                  </a:lnTo>
                  <a:lnTo>
                    <a:pt x="2009" y="891"/>
                  </a:lnTo>
                  <a:lnTo>
                    <a:pt x="366" y="526"/>
                  </a:lnTo>
                  <a:lnTo>
                    <a:pt x="366" y="526"/>
                  </a:lnTo>
                  <a:cubicBezTo>
                    <a:pt x="366" y="526"/>
                    <a:pt x="274" y="777"/>
                    <a:pt x="868" y="1005"/>
                  </a:cubicBezTo>
                  <a:cubicBezTo>
                    <a:pt x="1438" y="1233"/>
                    <a:pt x="1781" y="1347"/>
                    <a:pt x="1781" y="1347"/>
                  </a:cubicBezTo>
                  <a:lnTo>
                    <a:pt x="2215" y="1804"/>
                  </a:lnTo>
                  <a:lnTo>
                    <a:pt x="1667" y="1530"/>
                  </a:lnTo>
                  <a:lnTo>
                    <a:pt x="23" y="1279"/>
                  </a:lnTo>
                  <a:lnTo>
                    <a:pt x="23" y="1279"/>
                  </a:lnTo>
                  <a:cubicBezTo>
                    <a:pt x="23" y="1279"/>
                    <a:pt x="1" y="1484"/>
                    <a:pt x="320" y="1644"/>
                  </a:cubicBezTo>
                  <a:lnTo>
                    <a:pt x="1370" y="1895"/>
                  </a:lnTo>
                  <a:lnTo>
                    <a:pt x="2169" y="2420"/>
                  </a:lnTo>
                  <a:lnTo>
                    <a:pt x="1279" y="2123"/>
                  </a:lnTo>
                  <a:lnTo>
                    <a:pt x="160" y="2123"/>
                  </a:lnTo>
                  <a:cubicBezTo>
                    <a:pt x="160" y="2123"/>
                    <a:pt x="92" y="2215"/>
                    <a:pt x="366" y="2329"/>
                  </a:cubicBezTo>
                  <a:cubicBezTo>
                    <a:pt x="617" y="2420"/>
                    <a:pt x="1165" y="2420"/>
                    <a:pt x="1165" y="2420"/>
                  </a:cubicBezTo>
                  <a:lnTo>
                    <a:pt x="3150" y="3265"/>
                  </a:lnTo>
                  <a:lnTo>
                    <a:pt x="3675" y="1804"/>
                  </a:lnTo>
                  <a:lnTo>
                    <a:pt x="2397" y="366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g131cc71a8dc_7_5"/>
            <p:cNvSpPr/>
            <p:nvPr/>
          </p:nvSpPr>
          <p:spPr>
            <a:xfrm>
              <a:off x="6635095" y="3554718"/>
              <a:ext cx="250075" cy="194194"/>
            </a:xfrm>
            <a:custGeom>
              <a:rect b="b" l="l" r="r" t="t"/>
              <a:pathLst>
                <a:path extrusionOk="0" h="11256" w="14495">
                  <a:moveTo>
                    <a:pt x="12925" y="0"/>
                  </a:moveTo>
                  <a:cubicBezTo>
                    <a:pt x="12155" y="0"/>
                    <a:pt x="11345" y="1098"/>
                    <a:pt x="11345" y="1098"/>
                  </a:cubicBezTo>
                  <a:lnTo>
                    <a:pt x="7966" y="7946"/>
                  </a:lnTo>
                  <a:lnTo>
                    <a:pt x="525" y="5321"/>
                  </a:lnTo>
                  <a:cubicBezTo>
                    <a:pt x="525" y="5321"/>
                    <a:pt x="137" y="5709"/>
                    <a:pt x="0" y="6782"/>
                  </a:cubicBezTo>
                  <a:lnTo>
                    <a:pt x="9085" y="11255"/>
                  </a:lnTo>
                  <a:lnTo>
                    <a:pt x="13011" y="4499"/>
                  </a:lnTo>
                  <a:cubicBezTo>
                    <a:pt x="13011" y="4499"/>
                    <a:pt x="14494" y="1646"/>
                    <a:pt x="13627" y="413"/>
                  </a:cubicBezTo>
                  <a:cubicBezTo>
                    <a:pt x="13416" y="113"/>
                    <a:pt x="13173" y="0"/>
                    <a:pt x="12925" y="0"/>
                  </a:cubicBez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g131cc71a8dc_7_5"/>
            <p:cNvSpPr/>
            <p:nvPr/>
          </p:nvSpPr>
          <p:spPr>
            <a:xfrm>
              <a:off x="6821353" y="3554356"/>
              <a:ext cx="54363" cy="131947"/>
            </a:xfrm>
            <a:custGeom>
              <a:rect b="b" l="l" r="r" t="t"/>
              <a:pathLst>
                <a:path extrusionOk="0" h="7648" w="3151">
                  <a:moveTo>
                    <a:pt x="2169" y="1"/>
                  </a:moveTo>
                  <a:cubicBezTo>
                    <a:pt x="1918" y="1"/>
                    <a:pt x="1713" y="92"/>
                    <a:pt x="1507" y="206"/>
                  </a:cubicBezTo>
                  <a:cubicBezTo>
                    <a:pt x="1119" y="434"/>
                    <a:pt x="800" y="754"/>
                    <a:pt x="526" y="1119"/>
                  </a:cubicBezTo>
                  <a:lnTo>
                    <a:pt x="1" y="2215"/>
                  </a:lnTo>
                  <a:lnTo>
                    <a:pt x="549" y="1142"/>
                  </a:lnTo>
                  <a:cubicBezTo>
                    <a:pt x="845" y="800"/>
                    <a:pt x="1165" y="480"/>
                    <a:pt x="1530" y="252"/>
                  </a:cubicBezTo>
                  <a:cubicBezTo>
                    <a:pt x="1714" y="149"/>
                    <a:pt x="1898" y="66"/>
                    <a:pt x="2082" y="66"/>
                  </a:cubicBezTo>
                  <a:cubicBezTo>
                    <a:pt x="2103" y="66"/>
                    <a:pt x="2125" y="67"/>
                    <a:pt x="2146" y="69"/>
                  </a:cubicBezTo>
                  <a:cubicBezTo>
                    <a:pt x="2260" y="69"/>
                    <a:pt x="2375" y="92"/>
                    <a:pt x="2466" y="138"/>
                  </a:cubicBezTo>
                  <a:cubicBezTo>
                    <a:pt x="2557" y="206"/>
                    <a:pt x="2648" y="252"/>
                    <a:pt x="2717" y="343"/>
                  </a:cubicBezTo>
                  <a:cubicBezTo>
                    <a:pt x="3014" y="685"/>
                    <a:pt x="3082" y="1142"/>
                    <a:pt x="3059" y="1598"/>
                  </a:cubicBezTo>
                  <a:cubicBezTo>
                    <a:pt x="3037" y="2032"/>
                    <a:pt x="2945" y="2466"/>
                    <a:pt x="2831" y="2899"/>
                  </a:cubicBezTo>
                  <a:cubicBezTo>
                    <a:pt x="2694" y="3333"/>
                    <a:pt x="2534" y="3744"/>
                    <a:pt x="2352" y="4155"/>
                  </a:cubicBezTo>
                  <a:cubicBezTo>
                    <a:pt x="2169" y="4566"/>
                    <a:pt x="1918" y="4931"/>
                    <a:pt x="1713" y="5319"/>
                  </a:cubicBezTo>
                  <a:lnTo>
                    <a:pt x="389" y="7647"/>
                  </a:lnTo>
                  <a:lnTo>
                    <a:pt x="1758" y="5342"/>
                  </a:lnTo>
                  <a:cubicBezTo>
                    <a:pt x="1964" y="4954"/>
                    <a:pt x="2238" y="4588"/>
                    <a:pt x="2397" y="4178"/>
                  </a:cubicBezTo>
                  <a:cubicBezTo>
                    <a:pt x="2603" y="3767"/>
                    <a:pt x="2763" y="3356"/>
                    <a:pt x="2900" y="2922"/>
                  </a:cubicBezTo>
                  <a:cubicBezTo>
                    <a:pt x="3014" y="2489"/>
                    <a:pt x="3128" y="2032"/>
                    <a:pt x="3128" y="1598"/>
                  </a:cubicBezTo>
                  <a:cubicBezTo>
                    <a:pt x="3151" y="1142"/>
                    <a:pt x="3059" y="663"/>
                    <a:pt x="2763" y="320"/>
                  </a:cubicBezTo>
                  <a:cubicBezTo>
                    <a:pt x="2694" y="229"/>
                    <a:pt x="2580" y="160"/>
                    <a:pt x="2489" y="92"/>
                  </a:cubicBezTo>
                  <a:cubicBezTo>
                    <a:pt x="2397" y="46"/>
                    <a:pt x="2283" y="1"/>
                    <a:pt x="2169" y="1"/>
                  </a:cubicBezTo>
                  <a:close/>
                </a:path>
              </a:pathLst>
            </a:custGeom>
            <a:solidFill>
              <a:srgbClr val="D19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g131cc71a8dc_7_5"/>
            <p:cNvSpPr/>
            <p:nvPr/>
          </p:nvSpPr>
          <p:spPr>
            <a:xfrm>
              <a:off x="6816247" y="3229077"/>
              <a:ext cx="213448" cy="304489"/>
            </a:xfrm>
            <a:custGeom>
              <a:rect b="b" l="l" r="r" t="t"/>
              <a:pathLst>
                <a:path extrusionOk="0" h="17649" w="12372">
                  <a:moveTo>
                    <a:pt x="6163" y="1"/>
                  </a:moveTo>
                  <a:cubicBezTo>
                    <a:pt x="4063" y="1"/>
                    <a:pt x="2283" y="1234"/>
                    <a:pt x="1484" y="3037"/>
                  </a:cubicBezTo>
                  <a:cubicBezTo>
                    <a:pt x="1370" y="3311"/>
                    <a:pt x="1278" y="3585"/>
                    <a:pt x="1210" y="3858"/>
                  </a:cubicBezTo>
                  <a:cubicBezTo>
                    <a:pt x="1187" y="3927"/>
                    <a:pt x="1164" y="3995"/>
                    <a:pt x="1141" y="4064"/>
                  </a:cubicBezTo>
                  <a:cubicBezTo>
                    <a:pt x="1141" y="4064"/>
                    <a:pt x="1141" y="4064"/>
                    <a:pt x="1141" y="4087"/>
                  </a:cubicBezTo>
                  <a:cubicBezTo>
                    <a:pt x="0" y="8538"/>
                    <a:pt x="2442" y="13582"/>
                    <a:pt x="2442" y="13582"/>
                  </a:cubicBezTo>
                  <a:cubicBezTo>
                    <a:pt x="3013" y="13559"/>
                    <a:pt x="3561" y="13468"/>
                    <a:pt x="4086" y="13354"/>
                  </a:cubicBezTo>
                  <a:lnTo>
                    <a:pt x="4086" y="17006"/>
                  </a:lnTo>
                  <a:cubicBezTo>
                    <a:pt x="4086" y="17006"/>
                    <a:pt x="5081" y="17649"/>
                    <a:pt x="6163" y="17649"/>
                  </a:cubicBezTo>
                  <a:cubicBezTo>
                    <a:pt x="7047" y="17649"/>
                    <a:pt x="7988" y="17219"/>
                    <a:pt x="8491" y="15659"/>
                  </a:cubicBezTo>
                  <a:lnTo>
                    <a:pt x="8491" y="10866"/>
                  </a:lnTo>
                  <a:cubicBezTo>
                    <a:pt x="10751" y="10158"/>
                    <a:pt x="12371" y="8035"/>
                    <a:pt x="12371" y="5547"/>
                  </a:cubicBezTo>
                  <a:cubicBezTo>
                    <a:pt x="12371" y="2489"/>
                    <a:pt x="9883" y="1"/>
                    <a:pt x="6802" y="1"/>
                  </a:cubicBez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g131cc71a8dc_7_5"/>
            <p:cNvSpPr/>
            <p:nvPr/>
          </p:nvSpPr>
          <p:spPr>
            <a:xfrm>
              <a:off x="6886723" y="3428343"/>
              <a:ext cx="77999" cy="58296"/>
            </a:xfrm>
            <a:custGeom>
              <a:rect b="b" l="l" r="r" t="t"/>
              <a:pathLst>
                <a:path extrusionOk="0" h="3379" w="4521">
                  <a:moveTo>
                    <a:pt x="4520" y="1"/>
                  </a:moveTo>
                  <a:lnTo>
                    <a:pt x="4520" y="1"/>
                  </a:lnTo>
                  <a:cubicBezTo>
                    <a:pt x="3379" y="1575"/>
                    <a:pt x="1" y="1804"/>
                    <a:pt x="1" y="1804"/>
                  </a:cubicBezTo>
                  <a:lnTo>
                    <a:pt x="1" y="3379"/>
                  </a:lnTo>
                  <a:cubicBezTo>
                    <a:pt x="2854" y="3333"/>
                    <a:pt x="4360" y="1918"/>
                    <a:pt x="4360" y="1918"/>
                  </a:cubicBezTo>
                  <a:lnTo>
                    <a:pt x="4520" y="1"/>
                  </a:lnTo>
                  <a:close/>
                </a:path>
              </a:pathLst>
            </a:custGeom>
            <a:solidFill>
              <a:srgbClr val="EDC7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g131cc71a8dc_7_5"/>
            <p:cNvSpPr/>
            <p:nvPr/>
          </p:nvSpPr>
          <p:spPr>
            <a:xfrm>
              <a:off x="6841832" y="3222970"/>
              <a:ext cx="229993" cy="247142"/>
            </a:xfrm>
            <a:custGeom>
              <a:rect b="b" l="l" r="r" t="t"/>
              <a:pathLst>
                <a:path extrusionOk="0" h="14325" w="13331">
                  <a:moveTo>
                    <a:pt x="5286" y="1"/>
                  </a:moveTo>
                  <a:cubicBezTo>
                    <a:pt x="2752" y="1"/>
                    <a:pt x="344" y="1492"/>
                    <a:pt x="1" y="3391"/>
                  </a:cubicBezTo>
                  <a:cubicBezTo>
                    <a:pt x="1" y="3391"/>
                    <a:pt x="297" y="7705"/>
                    <a:pt x="2146" y="8914"/>
                  </a:cubicBezTo>
                  <a:cubicBezTo>
                    <a:pt x="2146" y="8914"/>
                    <a:pt x="2615" y="7688"/>
                    <a:pt x="3441" y="7688"/>
                  </a:cubicBezTo>
                  <a:cubicBezTo>
                    <a:pt x="3544" y="7688"/>
                    <a:pt x="3653" y="7707"/>
                    <a:pt x="3767" y="7750"/>
                  </a:cubicBezTo>
                  <a:cubicBezTo>
                    <a:pt x="4784" y="8157"/>
                    <a:pt x="3786" y="10490"/>
                    <a:pt x="2636" y="10490"/>
                  </a:cubicBezTo>
                  <a:cubicBezTo>
                    <a:pt x="2625" y="10490"/>
                    <a:pt x="2614" y="10490"/>
                    <a:pt x="2603" y="10489"/>
                  </a:cubicBezTo>
                  <a:lnTo>
                    <a:pt x="2603" y="10489"/>
                  </a:lnTo>
                  <a:cubicBezTo>
                    <a:pt x="2603" y="10489"/>
                    <a:pt x="3607" y="14278"/>
                    <a:pt x="6962" y="14324"/>
                  </a:cubicBezTo>
                  <a:cubicBezTo>
                    <a:pt x="6962" y="14324"/>
                    <a:pt x="13331" y="10307"/>
                    <a:pt x="10888" y="4030"/>
                  </a:cubicBezTo>
                  <a:cubicBezTo>
                    <a:pt x="9757" y="1111"/>
                    <a:pt x="7474" y="1"/>
                    <a:pt x="5286" y="1"/>
                  </a:cubicBezTo>
                  <a:close/>
                </a:path>
              </a:pathLst>
            </a:custGeom>
            <a:solidFill>
              <a:srgbClr val="A64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g131cc71a8dc_7_5"/>
            <p:cNvSpPr/>
            <p:nvPr/>
          </p:nvSpPr>
          <p:spPr>
            <a:xfrm>
              <a:off x="6667772" y="3757073"/>
              <a:ext cx="246538" cy="178098"/>
            </a:xfrm>
            <a:custGeom>
              <a:rect b="b" l="l" r="r" t="t"/>
              <a:pathLst>
                <a:path extrusionOk="0" h="10323" w="14290">
                  <a:moveTo>
                    <a:pt x="7302" y="1"/>
                  </a:moveTo>
                  <a:cubicBezTo>
                    <a:pt x="3214" y="1"/>
                    <a:pt x="1" y="5963"/>
                    <a:pt x="1" y="5963"/>
                  </a:cubicBezTo>
                  <a:lnTo>
                    <a:pt x="8811" y="10323"/>
                  </a:lnTo>
                  <a:lnTo>
                    <a:pt x="14290" y="2904"/>
                  </a:lnTo>
                  <a:cubicBezTo>
                    <a:pt x="14290" y="2904"/>
                    <a:pt x="12532" y="919"/>
                    <a:pt x="8081" y="74"/>
                  </a:cubicBezTo>
                  <a:cubicBezTo>
                    <a:pt x="7818" y="24"/>
                    <a:pt x="7559" y="1"/>
                    <a:pt x="7302" y="1"/>
                  </a:cubicBez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g131cc71a8dc_7_5"/>
            <p:cNvSpPr/>
            <p:nvPr/>
          </p:nvSpPr>
          <p:spPr>
            <a:xfrm>
              <a:off x="6982423" y="3205062"/>
              <a:ext cx="113815" cy="114212"/>
            </a:xfrm>
            <a:custGeom>
              <a:rect b="b" l="l" r="r" t="t"/>
              <a:pathLst>
                <a:path extrusionOk="0" h="6620" w="6597">
                  <a:moveTo>
                    <a:pt x="3310" y="1"/>
                  </a:moveTo>
                  <a:cubicBezTo>
                    <a:pt x="1461" y="1"/>
                    <a:pt x="0" y="1484"/>
                    <a:pt x="0" y="3310"/>
                  </a:cubicBezTo>
                  <a:cubicBezTo>
                    <a:pt x="0" y="5136"/>
                    <a:pt x="1461" y="6620"/>
                    <a:pt x="3310" y="6620"/>
                  </a:cubicBezTo>
                  <a:cubicBezTo>
                    <a:pt x="5136" y="6620"/>
                    <a:pt x="6597" y="5136"/>
                    <a:pt x="6597" y="3310"/>
                  </a:cubicBezTo>
                  <a:cubicBezTo>
                    <a:pt x="6597" y="1484"/>
                    <a:pt x="5136" y="1"/>
                    <a:pt x="3310" y="1"/>
                  </a:cubicBezTo>
                  <a:close/>
                </a:path>
              </a:pathLst>
            </a:custGeom>
            <a:solidFill>
              <a:srgbClr val="A64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g131cc71a8dc_7_5"/>
            <p:cNvSpPr/>
            <p:nvPr/>
          </p:nvSpPr>
          <p:spPr>
            <a:xfrm>
              <a:off x="6617377" y="4015101"/>
              <a:ext cx="532429" cy="168557"/>
            </a:xfrm>
            <a:custGeom>
              <a:rect b="b" l="l" r="r" t="t"/>
              <a:pathLst>
                <a:path extrusionOk="0" h="9770" w="30861">
                  <a:moveTo>
                    <a:pt x="15761" y="0"/>
                  </a:moveTo>
                  <a:cubicBezTo>
                    <a:pt x="15670" y="0"/>
                    <a:pt x="15579" y="23"/>
                    <a:pt x="15499" y="69"/>
                  </a:cubicBezTo>
                  <a:lnTo>
                    <a:pt x="320" y="8811"/>
                  </a:lnTo>
                  <a:cubicBezTo>
                    <a:pt x="69" y="8948"/>
                    <a:pt x="0" y="9267"/>
                    <a:pt x="137" y="9495"/>
                  </a:cubicBezTo>
                  <a:cubicBezTo>
                    <a:pt x="228" y="9678"/>
                    <a:pt x="388" y="9769"/>
                    <a:pt x="571" y="9769"/>
                  </a:cubicBezTo>
                  <a:cubicBezTo>
                    <a:pt x="662" y="9769"/>
                    <a:pt x="753" y="9747"/>
                    <a:pt x="822" y="9701"/>
                  </a:cubicBezTo>
                  <a:lnTo>
                    <a:pt x="15773" y="1119"/>
                  </a:lnTo>
                  <a:lnTo>
                    <a:pt x="30016" y="9199"/>
                  </a:lnTo>
                  <a:cubicBezTo>
                    <a:pt x="30101" y="9245"/>
                    <a:pt x="30194" y="9268"/>
                    <a:pt x="30285" y="9268"/>
                  </a:cubicBezTo>
                  <a:cubicBezTo>
                    <a:pt x="30463" y="9268"/>
                    <a:pt x="30633" y="9182"/>
                    <a:pt x="30723" y="9016"/>
                  </a:cubicBezTo>
                  <a:cubicBezTo>
                    <a:pt x="30860" y="8765"/>
                    <a:pt x="30769" y="8446"/>
                    <a:pt x="30518" y="8309"/>
                  </a:cubicBezTo>
                  <a:lnTo>
                    <a:pt x="16024" y="69"/>
                  </a:lnTo>
                  <a:cubicBezTo>
                    <a:pt x="15944" y="23"/>
                    <a:pt x="15852" y="0"/>
                    <a:pt x="157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g131cc71a8dc_7_5"/>
            <p:cNvSpPr/>
            <p:nvPr/>
          </p:nvSpPr>
          <p:spPr>
            <a:xfrm>
              <a:off x="7073378" y="4120238"/>
              <a:ext cx="76429" cy="54777"/>
            </a:xfrm>
            <a:custGeom>
              <a:rect b="b" l="l" r="r" t="t"/>
              <a:pathLst>
                <a:path extrusionOk="0" h="3175" w="4430">
                  <a:moveTo>
                    <a:pt x="206" y="1"/>
                  </a:moveTo>
                  <a:cubicBezTo>
                    <a:pt x="138" y="366"/>
                    <a:pt x="69" y="731"/>
                    <a:pt x="1" y="1073"/>
                  </a:cubicBezTo>
                  <a:lnTo>
                    <a:pt x="3585" y="3105"/>
                  </a:lnTo>
                  <a:cubicBezTo>
                    <a:pt x="3670" y="3151"/>
                    <a:pt x="3763" y="3174"/>
                    <a:pt x="3854" y="3174"/>
                  </a:cubicBezTo>
                  <a:cubicBezTo>
                    <a:pt x="4032" y="3174"/>
                    <a:pt x="4202" y="3088"/>
                    <a:pt x="4292" y="2922"/>
                  </a:cubicBezTo>
                  <a:cubicBezTo>
                    <a:pt x="4429" y="2671"/>
                    <a:pt x="4338" y="2352"/>
                    <a:pt x="4087" y="2215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g131cc71a8dc_7_5"/>
            <p:cNvSpPr/>
            <p:nvPr/>
          </p:nvSpPr>
          <p:spPr>
            <a:xfrm>
              <a:off x="6617377" y="4133626"/>
              <a:ext cx="65387" cy="50032"/>
            </a:xfrm>
            <a:custGeom>
              <a:rect b="b" l="l" r="r" t="t"/>
              <a:pathLst>
                <a:path extrusionOk="0" h="2900" w="3790">
                  <a:moveTo>
                    <a:pt x="3675" y="1"/>
                  </a:moveTo>
                  <a:lnTo>
                    <a:pt x="320" y="1941"/>
                  </a:lnTo>
                  <a:cubicBezTo>
                    <a:pt x="69" y="2078"/>
                    <a:pt x="0" y="2397"/>
                    <a:pt x="137" y="2625"/>
                  </a:cubicBezTo>
                  <a:cubicBezTo>
                    <a:pt x="228" y="2808"/>
                    <a:pt x="388" y="2899"/>
                    <a:pt x="571" y="2899"/>
                  </a:cubicBezTo>
                  <a:cubicBezTo>
                    <a:pt x="662" y="2899"/>
                    <a:pt x="753" y="2877"/>
                    <a:pt x="822" y="2831"/>
                  </a:cubicBezTo>
                  <a:lnTo>
                    <a:pt x="3789" y="1119"/>
                  </a:lnTo>
                  <a:cubicBezTo>
                    <a:pt x="3744" y="754"/>
                    <a:pt x="3698" y="389"/>
                    <a:pt x="36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g131cc71a8dc_7_5"/>
            <p:cNvSpPr/>
            <p:nvPr/>
          </p:nvSpPr>
          <p:spPr>
            <a:xfrm>
              <a:off x="6616980" y="3876477"/>
              <a:ext cx="531636" cy="449341"/>
            </a:xfrm>
            <a:custGeom>
              <a:rect b="b" l="l" r="r" t="t"/>
              <a:pathLst>
                <a:path extrusionOk="0" h="26045" w="30815">
                  <a:moveTo>
                    <a:pt x="30290" y="1"/>
                  </a:moveTo>
                  <a:cubicBezTo>
                    <a:pt x="30016" y="1"/>
                    <a:pt x="29787" y="229"/>
                    <a:pt x="29787" y="503"/>
                  </a:cubicBezTo>
                  <a:lnTo>
                    <a:pt x="29787" y="16481"/>
                  </a:lnTo>
                  <a:lnTo>
                    <a:pt x="14609" y="24652"/>
                  </a:lnTo>
                  <a:lnTo>
                    <a:pt x="14723" y="9382"/>
                  </a:lnTo>
                  <a:cubicBezTo>
                    <a:pt x="14723" y="9108"/>
                    <a:pt x="14494" y="8857"/>
                    <a:pt x="14221" y="8857"/>
                  </a:cubicBezTo>
                  <a:cubicBezTo>
                    <a:pt x="13924" y="8857"/>
                    <a:pt x="13696" y="9085"/>
                    <a:pt x="13696" y="9382"/>
                  </a:cubicBezTo>
                  <a:lnTo>
                    <a:pt x="13581" y="24606"/>
                  </a:lnTo>
                  <a:lnTo>
                    <a:pt x="1119" y="16983"/>
                  </a:lnTo>
                  <a:lnTo>
                    <a:pt x="1028" y="1370"/>
                  </a:lnTo>
                  <a:cubicBezTo>
                    <a:pt x="1028" y="1096"/>
                    <a:pt x="799" y="868"/>
                    <a:pt x="525" y="868"/>
                  </a:cubicBezTo>
                  <a:cubicBezTo>
                    <a:pt x="229" y="868"/>
                    <a:pt x="0" y="1096"/>
                    <a:pt x="0" y="1370"/>
                  </a:cubicBezTo>
                  <a:lnTo>
                    <a:pt x="92" y="17279"/>
                  </a:lnTo>
                  <a:cubicBezTo>
                    <a:pt x="92" y="17462"/>
                    <a:pt x="183" y="17622"/>
                    <a:pt x="343" y="17713"/>
                  </a:cubicBezTo>
                  <a:lnTo>
                    <a:pt x="13833" y="25953"/>
                  </a:lnTo>
                  <a:cubicBezTo>
                    <a:pt x="13833" y="25953"/>
                    <a:pt x="13833" y="25976"/>
                    <a:pt x="13833" y="25976"/>
                  </a:cubicBezTo>
                  <a:cubicBezTo>
                    <a:pt x="13855" y="25976"/>
                    <a:pt x="13878" y="25999"/>
                    <a:pt x="13924" y="25999"/>
                  </a:cubicBezTo>
                  <a:cubicBezTo>
                    <a:pt x="13924" y="25999"/>
                    <a:pt x="13947" y="26021"/>
                    <a:pt x="13947" y="26021"/>
                  </a:cubicBezTo>
                  <a:cubicBezTo>
                    <a:pt x="13992" y="26021"/>
                    <a:pt x="14038" y="26044"/>
                    <a:pt x="14061" y="26044"/>
                  </a:cubicBezTo>
                  <a:lnTo>
                    <a:pt x="14084" y="26044"/>
                  </a:lnTo>
                  <a:cubicBezTo>
                    <a:pt x="14129" y="26044"/>
                    <a:pt x="14175" y="26044"/>
                    <a:pt x="14221" y="26021"/>
                  </a:cubicBezTo>
                  <a:cubicBezTo>
                    <a:pt x="14243" y="26021"/>
                    <a:pt x="14266" y="25999"/>
                    <a:pt x="14266" y="25999"/>
                  </a:cubicBezTo>
                  <a:cubicBezTo>
                    <a:pt x="14289" y="25999"/>
                    <a:pt x="14312" y="25999"/>
                    <a:pt x="14335" y="25976"/>
                  </a:cubicBezTo>
                  <a:lnTo>
                    <a:pt x="30541" y="17234"/>
                  </a:lnTo>
                  <a:cubicBezTo>
                    <a:pt x="30700" y="17165"/>
                    <a:pt x="30815" y="16983"/>
                    <a:pt x="30815" y="16800"/>
                  </a:cubicBezTo>
                  <a:lnTo>
                    <a:pt x="30815" y="503"/>
                  </a:lnTo>
                  <a:cubicBezTo>
                    <a:pt x="30815" y="229"/>
                    <a:pt x="30586" y="1"/>
                    <a:pt x="30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g131cc71a8dc_7_5"/>
            <p:cNvSpPr/>
            <p:nvPr/>
          </p:nvSpPr>
          <p:spPr>
            <a:xfrm>
              <a:off x="6852856" y="4029265"/>
              <a:ext cx="18132" cy="71701"/>
            </a:xfrm>
            <a:custGeom>
              <a:rect b="b" l="l" r="r" t="t"/>
              <a:pathLst>
                <a:path extrusionOk="0" h="4156" w="1051">
                  <a:moveTo>
                    <a:pt x="549" y="1"/>
                  </a:moveTo>
                  <a:cubicBezTo>
                    <a:pt x="252" y="1"/>
                    <a:pt x="24" y="229"/>
                    <a:pt x="24" y="526"/>
                  </a:cubicBezTo>
                  <a:lnTo>
                    <a:pt x="1" y="3790"/>
                  </a:lnTo>
                  <a:lnTo>
                    <a:pt x="640" y="4155"/>
                  </a:lnTo>
                  <a:lnTo>
                    <a:pt x="1028" y="3904"/>
                  </a:lnTo>
                  <a:lnTo>
                    <a:pt x="1051" y="526"/>
                  </a:lnTo>
                  <a:cubicBezTo>
                    <a:pt x="1051" y="252"/>
                    <a:pt x="822" y="1"/>
                    <a:pt x="5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g131cc71a8dc_7_5"/>
            <p:cNvSpPr/>
            <p:nvPr/>
          </p:nvSpPr>
          <p:spPr>
            <a:xfrm>
              <a:off x="6616980" y="3891452"/>
              <a:ext cx="18132" cy="76411"/>
            </a:xfrm>
            <a:custGeom>
              <a:rect b="b" l="l" r="r" t="t"/>
              <a:pathLst>
                <a:path extrusionOk="0" h="4429" w="1051">
                  <a:moveTo>
                    <a:pt x="525" y="0"/>
                  </a:moveTo>
                  <a:cubicBezTo>
                    <a:pt x="229" y="0"/>
                    <a:pt x="0" y="228"/>
                    <a:pt x="0" y="502"/>
                  </a:cubicBezTo>
                  <a:lnTo>
                    <a:pt x="23" y="3835"/>
                  </a:lnTo>
                  <a:lnTo>
                    <a:pt x="1050" y="4428"/>
                  </a:lnTo>
                  <a:lnTo>
                    <a:pt x="1028" y="502"/>
                  </a:lnTo>
                  <a:cubicBezTo>
                    <a:pt x="1028" y="228"/>
                    <a:pt x="799" y="0"/>
                    <a:pt x="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g131cc71a8dc_7_5"/>
            <p:cNvSpPr/>
            <p:nvPr/>
          </p:nvSpPr>
          <p:spPr>
            <a:xfrm>
              <a:off x="7130880" y="3876477"/>
              <a:ext cx="17736" cy="58693"/>
            </a:xfrm>
            <a:custGeom>
              <a:rect b="b" l="l" r="r" t="t"/>
              <a:pathLst>
                <a:path extrusionOk="0" h="3402" w="1028">
                  <a:moveTo>
                    <a:pt x="503" y="1"/>
                  </a:moveTo>
                  <a:cubicBezTo>
                    <a:pt x="229" y="1"/>
                    <a:pt x="0" y="229"/>
                    <a:pt x="0" y="503"/>
                  </a:cubicBezTo>
                  <a:lnTo>
                    <a:pt x="0" y="3402"/>
                  </a:lnTo>
                  <a:lnTo>
                    <a:pt x="1028" y="2763"/>
                  </a:lnTo>
                  <a:lnTo>
                    <a:pt x="1028" y="503"/>
                  </a:lnTo>
                  <a:cubicBezTo>
                    <a:pt x="1028" y="229"/>
                    <a:pt x="799" y="1"/>
                    <a:pt x="5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g131cc71a8dc_7_5"/>
            <p:cNvSpPr/>
            <p:nvPr/>
          </p:nvSpPr>
          <p:spPr>
            <a:xfrm>
              <a:off x="6606353" y="3535464"/>
              <a:ext cx="600939" cy="527305"/>
            </a:xfrm>
            <a:custGeom>
              <a:rect b="b" l="l" r="r" t="t"/>
              <a:pathLst>
                <a:path extrusionOk="0" h="30564" w="34832">
                  <a:moveTo>
                    <a:pt x="34832" y="0"/>
                  </a:moveTo>
                  <a:lnTo>
                    <a:pt x="15772" y="10249"/>
                  </a:lnTo>
                  <a:lnTo>
                    <a:pt x="12098" y="21456"/>
                  </a:lnTo>
                  <a:lnTo>
                    <a:pt x="0" y="15042"/>
                  </a:lnTo>
                  <a:lnTo>
                    <a:pt x="411" y="22483"/>
                  </a:lnTo>
                  <a:lnTo>
                    <a:pt x="14837" y="30563"/>
                  </a:lnTo>
                  <a:lnTo>
                    <a:pt x="31408" y="21091"/>
                  </a:lnTo>
                  <a:lnTo>
                    <a:pt x="348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g131cc71a8dc_7_5"/>
            <p:cNvSpPr/>
            <p:nvPr/>
          </p:nvSpPr>
          <p:spPr>
            <a:xfrm>
              <a:off x="6862311" y="3717789"/>
              <a:ext cx="21290" cy="336303"/>
            </a:xfrm>
            <a:custGeom>
              <a:rect b="b" l="l" r="r" t="t"/>
              <a:pathLst>
                <a:path extrusionOk="0" h="19493" w="1234">
                  <a:moveTo>
                    <a:pt x="1233" y="0"/>
                  </a:moveTo>
                  <a:lnTo>
                    <a:pt x="1233" y="0"/>
                  </a:lnTo>
                  <a:cubicBezTo>
                    <a:pt x="1096" y="1621"/>
                    <a:pt x="959" y="3241"/>
                    <a:pt x="845" y="4862"/>
                  </a:cubicBezTo>
                  <a:lnTo>
                    <a:pt x="526" y="9746"/>
                  </a:lnTo>
                  <a:lnTo>
                    <a:pt x="229" y="14608"/>
                  </a:lnTo>
                  <a:cubicBezTo>
                    <a:pt x="138" y="16252"/>
                    <a:pt x="69" y="17872"/>
                    <a:pt x="1" y="19493"/>
                  </a:cubicBezTo>
                  <a:cubicBezTo>
                    <a:pt x="138" y="17872"/>
                    <a:pt x="252" y="16252"/>
                    <a:pt x="366" y="14631"/>
                  </a:cubicBezTo>
                  <a:lnTo>
                    <a:pt x="708" y="9746"/>
                  </a:lnTo>
                  <a:lnTo>
                    <a:pt x="982" y="4885"/>
                  </a:lnTo>
                  <a:cubicBezTo>
                    <a:pt x="1073" y="3241"/>
                    <a:pt x="1165" y="1621"/>
                    <a:pt x="1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TABLE </a:t>
            </a:r>
            <a:r>
              <a:rPr lang="en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OF CONTENTS</a:t>
            </a:r>
            <a:endParaRPr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437" name="Google Shape;437;p3"/>
          <p:cNvSpPr txBox="1"/>
          <p:nvPr>
            <p:ph idx="2" type="title"/>
          </p:nvPr>
        </p:nvSpPr>
        <p:spPr>
          <a:xfrm>
            <a:off x="546501" y="1663975"/>
            <a:ext cx="7845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38" name="Google Shape;438;p3"/>
          <p:cNvSpPr txBox="1"/>
          <p:nvPr>
            <p:ph idx="1" type="subTitle"/>
          </p:nvPr>
        </p:nvSpPr>
        <p:spPr>
          <a:xfrm>
            <a:off x="1357125" y="1663975"/>
            <a:ext cx="27381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Business Understanding</a:t>
            </a:r>
            <a:endParaRPr/>
          </a:p>
        </p:txBody>
      </p:sp>
      <p:sp>
        <p:nvSpPr>
          <p:cNvPr id="439" name="Google Shape;439;p3"/>
          <p:cNvSpPr txBox="1"/>
          <p:nvPr>
            <p:ph idx="3" type="subTitle"/>
          </p:nvPr>
        </p:nvSpPr>
        <p:spPr>
          <a:xfrm>
            <a:off x="1357099" y="2172719"/>
            <a:ext cx="2858439" cy="4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Memahami peran, masalah, dan goal yang ingin dicapai dalam project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0" name="Google Shape;440;p3"/>
          <p:cNvSpPr txBox="1"/>
          <p:nvPr>
            <p:ph idx="4" type="title"/>
          </p:nvPr>
        </p:nvSpPr>
        <p:spPr>
          <a:xfrm>
            <a:off x="546489" y="2918707"/>
            <a:ext cx="7845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41" name="Google Shape;441;p3"/>
          <p:cNvSpPr txBox="1"/>
          <p:nvPr>
            <p:ph idx="5" type="subTitle"/>
          </p:nvPr>
        </p:nvSpPr>
        <p:spPr>
          <a:xfrm>
            <a:off x="1330984" y="2918700"/>
            <a:ext cx="27381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Exploratory Data Analysis (EDA)</a:t>
            </a:r>
            <a:endParaRPr/>
          </a:p>
        </p:txBody>
      </p:sp>
      <p:sp>
        <p:nvSpPr>
          <p:cNvPr id="442" name="Google Shape;442;p3"/>
          <p:cNvSpPr txBox="1"/>
          <p:nvPr>
            <p:ph idx="6" type="subTitle"/>
          </p:nvPr>
        </p:nvSpPr>
        <p:spPr>
          <a:xfrm>
            <a:off x="1330984" y="3458440"/>
            <a:ext cx="30270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Memeriksa dan memahami dataset untuk mendapatkan informasi yang dapat digunakan untuk meningkatkan bisnis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3"/>
          <p:cNvSpPr txBox="1"/>
          <p:nvPr>
            <p:ph idx="7" type="title"/>
          </p:nvPr>
        </p:nvSpPr>
        <p:spPr>
          <a:xfrm>
            <a:off x="4812250" y="1308437"/>
            <a:ext cx="7845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44" name="Google Shape;444;p3"/>
          <p:cNvSpPr txBox="1"/>
          <p:nvPr>
            <p:ph idx="8" type="subTitle"/>
          </p:nvPr>
        </p:nvSpPr>
        <p:spPr>
          <a:xfrm>
            <a:off x="5622850" y="1287960"/>
            <a:ext cx="2801150" cy="5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445" name="Google Shape;445;p3"/>
          <p:cNvSpPr txBox="1"/>
          <p:nvPr>
            <p:ph idx="9" type="subTitle"/>
          </p:nvPr>
        </p:nvSpPr>
        <p:spPr>
          <a:xfrm>
            <a:off x="5622850" y="1670904"/>
            <a:ext cx="3156940" cy="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Membersihkan data yang kurang lengkap dan memilih feature yang akan digunakan untuk memperkecil error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3"/>
          <p:cNvSpPr txBox="1"/>
          <p:nvPr>
            <p:ph idx="13" type="title"/>
          </p:nvPr>
        </p:nvSpPr>
        <p:spPr>
          <a:xfrm>
            <a:off x="4830148" y="2462613"/>
            <a:ext cx="7845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47" name="Google Shape;447;p3"/>
          <p:cNvSpPr txBox="1"/>
          <p:nvPr>
            <p:ph idx="14" type="subTitle"/>
          </p:nvPr>
        </p:nvSpPr>
        <p:spPr>
          <a:xfrm>
            <a:off x="5614655" y="2402536"/>
            <a:ext cx="2993311" cy="5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Modeling &amp; Evaluation</a:t>
            </a:r>
            <a:endParaRPr/>
          </a:p>
        </p:txBody>
      </p:sp>
      <p:sp>
        <p:nvSpPr>
          <p:cNvPr id="448" name="Google Shape;448;p3"/>
          <p:cNvSpPr txBox="1"/>
          <p:nvPr>
            <p:ph idx="15" type="subTitle"/>
          </p:nvPr>
        </p:nvSpPr>
        <p:spPr>
          <a:xfrm>
            <a:off x="5635566" y="2801443"/>
            <a:ext cx="29724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Membuat machine learning model yang sesuai dengan tujuan kita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3"/>
          <p:cNvSpPr txBox="1"/>
          <p:nvPr>
            <p:ph idx="13" type="title"/>
          </p:nvPr>
        </p:nvSpPr>
        <p:spPr>
          <a:xfrm>
            <a:off x="4830160" y="3538548"/>
            <a:ext cx="7845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50" name="Google Shape;450;p3"/>
          <p:cNvSpPr txBox="1"/>
          <p:nvPr>
            <p:ph idx="14" type="subTitle"/>
          </p:nvPr>
        </p:nvSpPr>
        <p:spPr>
          <a:xfrm>
            <a:off x="5614674" y="3538541"/>
            <a:ext cx="2382169" cy="5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Business Recomendation</a:t>
            </a:r>
            <a:endParaRPr/>
          </a:p>
        </p:txBody>
      </p:sp>
      <p:sp>
        <p:nvSpPr>
          <p:cNvPr id="451" name="Google Shape;451;p3"/>
          <p:cNvSpPr txBox="1"/>
          <p:nvPr>
            <p:ph idx="15" type="subTitle"/>
          </p:nvPr>
        </p:nvSpPr>
        <p:spPr>
          <a:xfrm>
            <a:off x="5622850" y="4065041"/>
            <a:ext cx="2607176" cy="4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Memberikan rekomendasi bisnis berdasarkan hasil modeling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0" name="Shape 2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1" name="Google Shape;2801;p32"/>
          <p:cNvSpPr txBox="1"/>
          <p:nvPr/>
        </p:nvSpPr>
        <p:spPr>
          <a:xfrm>
            <a:off x="720725" y="1124431"/>
            <a:ext cx="7225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  <a:t>Berdasarkan </a:t>
            </a:r>
            <a:r>
              <a:rPr b="0" i="0" lang="en" sz="1400" u="sng" cap="none" strike="noStrike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anderson-review.ucla.edu</a:t>
            </a:r>
            <a:r>
              <a:rPr b="0" i="0" lang="en" sz="1400" u="none" cap="none" strike="noStrike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  <a:t> banyak nya pilihan pencarian pada suatu produk dapat menyebabkan </a:t>
            </a:r>
            <a:r>
              <a:rPr b="0" i="1" lang="en" sz="1400" u="none" cap="none" strike="noStrike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  <a:t>search fatigue </a:t>
            </a:r>
            <a:r>
              <a:rPr b="0" i="0" lang="en" sz="1400" u="none" cap="none" strike="noStrike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  <a:t>pada online shopper yang mengunjungi website.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  <a:t>Sebuah penelitian menemukan bahwa lebih dari 40% nya memilih untuk ‘istirahat’ sebelum kembali berbelanja ini yang menyebabkan jumlah returning visitor lebih banyak dari new visitor.</a:t>
            </a:r>
            <a:endParaRPr b="0" i="0" sz="1400" u="none" cap="none" strike="noStrike">
              <a:solidFill>
                <a:srgbClr val="382D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82D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2" name="Google Shape;2802;p32"/>
          <p:cNvSpPr txBox="1"/>
          <p:nvPr/>
        </p:nvSpPr>
        <p:spPr>
          <a:xfrm>
            <a:off x="228951" y="76835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382D4B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3" name="Google Shape;2803;p32"/>
          <p:cNvSpPr txBox="1"/>
          <p:nvPr>
            <p:ph idx="8" type="title"/>
          </p:nvPr>
        </p:nvSpPr>
        <p:spPr>
          <a:xfrm>
            <a:off x="720725" y="539750"/>
            <a:ext cx="7702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</a:pPr>
            <a:br>
              <a:rPr b="0" i="0" lang="en" sz="3000" u="none" cap="none" strike="noStrike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rPr>
            </a:br>
            <a:r>
              <a:rPr lang="en" sz="30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EXTERNAL</a:t>
            </a:r>
            <a:r>
              <a:rPr b="0" i="0" lang="en" sz="3000" u="none" cap="none" strike="noStrik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 </a:t>
            </a:r>
            <a:r>
              <a:rPr b="0" i="0" lang="en" sz="3000" u="none" cap="none" strike="noStrike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INSIGHT</a:t>
            </a:r>
            <a:br>
              <a:rPr b="0" i="0" lang="en" sz="3000" u="none" cap="none" strike="noStrike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</a:br>
            <a:endParaRPr b="0" i="0" sz="3000" u="none" cap="none" strike="noStrike">
              <a:solidFill>
                <a:schemeClr val="lt1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7" name="Shape 2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8" name="Google Shape;2808;g133c0b91739_4_0"/>
          <p:cNvSpPr txBox="1"/>
          <p:nvPr>
            <p:ph idx="8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809" name="Google Shape;2809;g133c0b91739_4_0"/>
          <p:cNvSpPr txBox="1"/>
          <p:nvPr/>
        </p:nvSpPr>
        <p:spPr>
          <a:xfrm>
            <a:off x="511369" y="1196554"/>
            <a:ext cx="78498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762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AutoNum type="arabicPeriod"/>
            </a:pPr>
            <a:r>
              <a:rPr b="0" i="0" lang="en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Memberikan </a:t>
            </a:r>
            <a:r>
              <a:rPr b="1" i="0" lang="en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treatment khusus pada user yang tidak berniat membeli</a:t>
            </a:r>
            <a:r>
              <a:rPr b="0" i="0" lang="en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dengan </a:t>
            </a:r>
            <a:r>
              <a:rPr b="1" i="0" lang="en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melihat history</a:t>
            </a:r>
            <a:r>
              <a:rPr b="0" i="0" lang="en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dalam appsnya lebih lanjut</a:t>
            </a:r>
            <a:endParaRPr b="0" i="0" sz="13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762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AutoNum type="arabicPeriod"/>
            </a:pPr>
            <a:r>
              <a:rPr b="0" i="0" lang="en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Treatment bisa </a:t>
            </a:r>
            <a:r>
              <a:rPr b="1" i="0" lang="en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dicluster berdasarkan probabilitas pembelian,</a:t>
            </a:r>
            <a:r>
              <a:rPr b="0" i="0" lang="en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3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1333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     a. User dengan minat tinggi beli (90%) -&gt; Treatment A</a:t>
            </a:r>
            <a:endParaRPr b="0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1333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     b. User dengan minat beli sedang (50%) -&gt;  Treatment B</a:t>
            </a:r>
            <a:endParaRPr b="0" i="0" sz="13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1333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     c. User dengan minat beli rendah (&lt;50%) -&gt; Treatment C</a:t>
            </a:r>
            <a:endParaRPr b="0" i="0" sz="13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762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AutoNum type="arabicPeriod"/>
            </a:pPr>
            <a:r>
              <a:rPr b="1" i="0" lang="en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Mempercepat time to checkout</a:t>
            </a:r>
            <a:r>
              <a:rPr b="0" i="0" lang="en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customer agar tidak mengalami search fatigue sebelum pembelian</a:t>
            </a:r>
            <a:endParaRPr b="0" i="0" sz="13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0" name="Google Shape;2810;g133c0b91739_4_0"/>
          <p:cNvSpPr txBox="1"/>
          <p:nvPr/>
        </p:nvSpPr>
        <p:spPr>
          <a:xfrm>
            <a:off x="596636" y="539749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</a:pPr>
            <a:br>
              <a:rPr b="0" i="0" lang="en" sz="3000" u="none" cap="none" strike="noStrike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rPr>
            </a:br>
            <a:r>
              <a:rPr b="0" i="0" lang="en" sz="3000" u="none" cap="none" strike="noStrik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BUSINESS </a:t>
            </a:r>
            <a:r>
              <a:rPr b="0" i="0" lang="en" sz="3000" u="none" cap="none" strike="noStrike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RECOMENDATION</a:t>
            </a:r>
            <a:br>
              <a:rPr b="0" i="0" lang="en" sz="3000" u="none" cap="none" strike="noStrike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</a:br>
            <a:endParaRPr b="0" i="0" sz="3000" u="none" cap="none" strike="noStrike">
              <a:solidFill>
                <a:schemeClr val="lt1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4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5" name="Google Shape;2815;p33"/>
          <p:cNvSpPr txBox="1"/>
          <p:nvPr/>
        </p:nvSpPr>
        <p:spPr>
          <a:xfrm>
            <a:off x="596636" y="539749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</a:pPr>
            <a:br>
              <a:rPr b="0" i="0" lang="en" sz="3000" u="none" cap="none" strike="noStrike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rPr>
            </a:br>
            <a:r>
              <a:rPr b="0" i="0" lang="en" sz="3000" u="none" cap="none" strike="noStrik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BUSINESS </a:t>
            </a:r>
            <a:r>
              <a:rPr b="0" i="0" lang="en" sz="3000" u="none" cap="none" strike="noStrike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RECOMENDATION</a:t>
            </a:r>
            <a:br>
              <a:rPr b="0" i="0" lang="en" sz="3000" u="none" cap="none" strike="noStrike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</a:br>
            <a:endParaRPr b="0" i="0" sz="3000" u="none" cap="none" strike="noStrike">
              <a:solidFill>
                <a:schemeClr val="lt1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sp>
        <p:nvSpPr>
          <p:cNvPr id="2816" name="Google Shape;2816;p33"/>
          <p:cNvSpPr txBox="1"/>
          <p:nvPr/>
        </p:nvSpPr>
        <p:spPr>
          <a:xfrm>
            <a:off x="720724" y="1124431"/>
            <a:ext cx="73203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  <a:t>Berdasarkan karakteristik hasil pemodelan, perusahaan perlu melakukan </a:t>
            </a:r>
            <a:r>
              <a:rPr b="1" i="0" lang="en" sz="1200" u="none" cap="none" strike="noStrike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  <a:t>treatment </a:t>
            </a:r>
            <a:r>
              <a:rPr b="0" i="0" lang="en" sz="1200" u="none" cap="none" strike="noStrike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  <a:t>lebih terhadap visitor yang yang </a:t>
            </a:r>
            <a:r>
              <a:rPr b="1" i="0" lang="en" sz="1200" u="none" cap="none" strike="noStrike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  <a:t>diprediksi tidak membeli </a:t>
            </a:r>
            <a:r>
              <a:rPr b="0" i="0" lang="en" sz="1200" u="none" cap="none" strike="noStrike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  <a:t>seperti diberi promo gratis ongkir/potongan harga sebelum mengalami </a:t>
            </a:r>
            <a:r>
              <a:rPr b="0" i="1" lang="en" sz="1200" u="none" cap="none" strike="noStrike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  <a:t>search fatigue </a:t>
            </a:r>
            <a:r>
              <a:rPr b="0" i="0" lang="en" sz="1200" u="none" cap="none" strike="noStrike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  <a:t>dan memutuskan untuk istirahat dengan harapan segera melakukan checkout.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  <a:t>Perusahaan dapat </a:t>
            </a:r>
            <a:r>
              <a:rPr b="1" lang="en" sz="1200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  <a:t>melakukan prediksi probabilitas membeli dan mengelompokkan user</a:t>
            </a:r>
            <a:r>
              <a:rPr lang="en" sz="1200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  <a:t> sesuai niat membelinya (Agak Tinggi, Sedang, Rendah) lalu memberikan A/B test untuk memaksimalkan niat membelinya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  <a:t>Jika </a:t>
            </a:r>
            <a:r>
              <a:rPr b="1" i="0" lang="en" sz="1200" u="none" cap="none" strike="noStrike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  <a:t>asumsi </a:t>
            </a:r>
            <a:r>
              <a:rPr b="0" i="0" lang="en" sz="1200" u="none" cap="none" strike="noStrike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  <a:t>profit e-Commerce Rp. 500M/bulan, model dapat </a:t>
            </a:r>
            <a:r>
              <a:rPr b="1" i="0" lang="en" sz="1200" u="none" cap="none" strike="noStrike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  <a:t>meningkatkan </a:t>
            </a:r>
            <a:r>
              <a:rPr b="0" i="0" lang="en" sz="1200" u="none" cap="none" strike="noStrike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  <a:t>Conversion Rate dari </a:t>
            </a:r>
            <a:r>
              <a:rPr b="1" i="0" lang="en" sz="1200" u="none" cap="none" strike="noStrike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  <a:t>15%</a:t>
            </a:r>
            <a:r>
              <a:rPr b="0" i="0" lang="en" sz="1200" u="none" cap="none" strike="noStrike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  <a:t> menjadi </a:t>
            </a:r>
            <a:r>
              <a:rPr b="1" i="0" lang="en" sz="1200" u="none" cap="none" strike="noStrike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  <a:t>26%</a:t>
            </a:r>
            <a:r>
              <a:rPr b="0" i="0" lang="en" sz="1200" u="none" cap="none" strike="noStrike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  <a:t> atau setara Rp. 875M/bulan</a:t>
            </a:r>
            <a:endParaRPr b="1" i="0" sz="1200" u="none" cap="none" strike="noStrike">
              <a:solidFill>
                <a:srgbClr val="382D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382D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0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p34"/>
          <p:cNvSpPr txBox="1"/>
          <p:nvPr/>
        </p:nvSpPr>
        <p:spPr>
          <a:xfrm>
            <a:off x="720725" y="1225099"/>
            <a:ext cx="72255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  <a:t>Untuk membuat A/B Test, kita perlu mempelajari</a:t>
            </a:r>
            <a:r>
              <a:rPr b="0" i="0" lang="en" sz="1400" u="none" cap="none" strike="noStrike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  <a:t>Bagaimana konten </a:t>
            </a:r>
            <a:r>
              <a:rPr b="0" i="0" lang="en" sz="1400" u="none" cap="none" strike="noStrike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  <a:t>page dengan PageValue yang tinggi</a:t>
            </a:r>
            <a:endParaRPr b="0" i="0" sz="1400" u="none" cap="none" strike="noStrike">
              <a:solidFill>
                <a:srgbClr val="382D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  <a:t>Traceback metode </a:t>
            </a:r>
            <a:r>
              <a:rPr b="1" i="0" lang="en" sz="1400" u="none" cap="none" strike="noStrike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  <a:t>marketing pada bulan November dan May</a:t>
            </a:r>
            <a:r>
              <a:rPr b="0" i="0" lang="en" sz="1400" u="none" cap="none" strike="noStrike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  <a:t>, apa yang membuat serbuan pengunjung dan konversi.</a:t>
            </a:r>
            <a:endParaRPr b="0" i="0" sz="1400" u="none" cap="none" strike="noStrike">
              <a:solidFill>
                <a:srgbClr val="382D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  <a:t>Mengetahui </a:t>
            </a:r>
            <a:r>
              <a:rPr b="1" i="0" lang="en" sz="1400" u="none" cap="none" strike="noStrike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  <a:t>traffic pembeli yang kurang produktif</a:t>
            </a:r>
            <a:r>
              <a:rPr b="0" i="0" lang="en" sz="1400" u="none" cap="none" strike="noStrike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  <a:t>, yaitu selain dari Operating System 2 dan TrafficType 2.</a:t>
            </a:r>
            <a:endParaRPr b="0" i="0" sz="1400" u="none" cap="none" strike="noStrike">
              <a:solidFill>
                <a:srgbClr val="382D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  <a:t>Mengecek </a:t>
            </a:r>
            <a:r>
              <a:rPr b="1" i="0" lang="en" sz="1400" u="none" cap="none" strike="noStrike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  <a:t>payment method pada page administrative</a:t>
            </a:r>
            <a:r>
              <a:rPr b="0" i="0" lang="en" sz="1400" u="none" cap="none" strike="noStrike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  <a:t>, serta information targeting yang tepat pada information page (sesuai minat customer).</a:t>
            </a:r>
            <a:endParaRPr b="0" i="0" sz="1400" u="none" cap="none" strike="noStrike">
              <a:solidFill>
                <a:srgbClr val="382D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2D4B"/>
              </a:buClr>
              <a:buSzPts val="1400"/>
              <a:buFont typeface="Montserrat"/>
              <a:buChar char="•"/>
            </a:pPr>
            <a:r>
              <a:rPr b="1" lang="en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  <a:t>Mengetahui history produk</a:t>
            </a:r>
            <a:r>
              <a:rPr lang="en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  <a:t> yang dilihat oleh user (Product Type, Price Avg)</a:t>
            </a:r>
            <a:endParaRPr>
              <a:solidFill>
                <a:srgbClr val="382D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82D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82D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2" name="Google Shape;2822;p34"/>
          <p:cNvSpPr txBox="1"/>
          <p:nvPr/>
        </p:nvSpPr>
        <p:spPr>
          <a:xfrm>
            <a:off x="607586" y="543374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</a:pPr>
            <a:br>
              <a:rPr b="0" i="0" lang="en" sz="3000" u="none" cap="none" strike="noStrike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rPr>
            </a:br>
            <a:r>
              <a:rPr b="0" i="0" lang="en" sz="3000" u="none" cap="none" strike="noStrik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ADDED </a:t>
            </a:r>
            <a:r>
              <a:rPr b="0" i="0" lang="en" sz="3000" u="none" cap="none" strike="noStrike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INSIGHT</a:t>
            </a:r>
            <a:br>
              <a:rPr b="0" i="0" lang="en" sz="3000" u="none" cap="none" strike="noStrike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</a:br>
            <a:endParaRPr b="0" i="0" sz="3000" u="none" cap="none" strike="noStrike">
              <a:solidFill>
                <a:schemeClr val="lt1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6" name="Shape 2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7" name="Google Shape;2827;p37"/>
          <p:cNvSpPr txBox="1"/>
          <p:nvPr/>
        </p:nvSpPr>
        <p:spPr>
          <a:xfrm>
            <a:off x="700100" y="1186775"/>
            <a:ext cx="72852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2D4B"/>
              </a:buClr>
              <a:buSzPts val="1400"/>
              <a:buFont typeface="Chivo"/>
              <a:buChar char="●"/>
            </a:pPr>
            <a:r>
              <a:rPr b="0" i="0" lang="en" sz="1400" u="none" cap="none" strike="noStrike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  <a:t>Perusahaan bisa melakukan A/B testing kepada segmen customer yang “</a:t>
            </a:r>
            <a:r>
              <a:rPr b="1" i="0" lang="en" sz="1400" u="none" cap="none" strike="noStrike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  <a:t>True Negative” namun melakukan kunjungan ulang pada website</a:t>
            </a:r>
            <a:endParaRPr b="1" i="0" sz="1400" u="none" cap="none" strike="noStrike">
              <a:solidFill>
                <a:srgbClr val="382D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2D4B"/>
              </a:buClr>
              <a:buSzPts val="1400"/>
              <a:buFont typeface="Chivo"/>
              <a:buChar char="●"/>
            </a:pPr>
            <a:r>
              <a:rPr b="0" i="0" lang="en" sz="1400" u="none" cap="none" strike="noStrike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  <a:t>A/B testing merupakan outcomes dari formulasi fitur-fitur penting dalam melakukan pembelian, misal :</a:t>
            </a:r>
            <a:br>
              <a:rPr b="0" i="0" lang="en" sz="1400" u="none" cap="none" strike="noStrike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" sz="1400" u="none" cap="none" strike="noStrike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  <a:t>A. Memberikan stimulus page, serupa dengan page dengan pageValue yang tinggi</a:t>
            </a:r>
            <a:endParaRPr b="0" i="0" sz="1400" u="none" cap="none" strike="noStrike">
              <a:solidFill>
                <a:srgbClr val="382D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  <a:t>B. Memberikan kampanye serupa yang dilakukan pada bulan November/May</a:t>
            </a:r>
            <a:endParaRPr b="0" i="0" sz="1400" u="none" cap="none" strike="noStrike">
              <a:solidFill>
                <a:srgbClr val="382D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  <a:t>C. </a:t>
            </a:r>
            <a:r>
              <a:rPr b="1" lang="en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  <a:t>Stimulus diberikan pada page 24</a:t>
            </a:r>
            <a:r>
              <a:rPr lang="en">
                <a:solidFill>
                  <a:srgbClr val="382D4B"/>
                </a:solidFill>
                <a:latin typeface="Montserrat"/>
                <a:ea typeface="Montserrat"/>
                <a:cs typeface="Montserrat"/>
                <a:sym typeface="Montserrat"/>
              </a:rPr>
              <a:t>, mempertimbangkan exit rate di halaman 25</a:t>
            </a:r>
            <a:endParaRPr>
              <a:solidFill>
                <a:srgbClr val="382D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382D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8" name="Google Shape;2828;p37"/>
          <p:cNvSpPr txBox="1"/>
          <p:nvPr/>
        </p:nvSpPr>
        <p:spPr>
          <a:xfrm>
            <a:off x="607586" y="543374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</a:pPr>
            <a:br>
              <a:rPr b="0" i="0" lang="en" sz="3000" u="none" cap="none" strike="noStrike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rPr>
            </a:br>
            <a:r>
              <a:rPr b="0" i="0" lang="en" sz="3000" u="none" cap="none" strike="noStrik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EXECUTION </a:t>
            </a:r>
            <a:r>
              <a:rPr b="0" i="0" lang="en" sz="3000" u="none" cap="none" strike="noStrike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GUIDELINE</a:t>
            </a:r>
            <a:br>
              <a:rPr b="0" i="0" lang="en" sz="3000" u="none" cap="none" strike="noStrike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</a:br>
            <a:endParaRPr b="0" i="0" sz="3000" u="none" cap="none" strike="noStrike">
              <a:solidFill>
                <a:schemeClr val="lt1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2" name="Shape 2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3" name="Google Shape;2833;p25"/>
          <p:cNvSpPr txBox="1"/>
          <p:nvPr>
            <p:ph type="title"/>
          </p:nvPr>
        </p:nvSpPr>
        <p:spPr>
          <a:xfrm>
            <a:off x="4572000" y="1092825"/>
            <a:ext cx="3852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5300"/>
              <a:t>TERIMA KASIH</a:t>
            </a:r>
            <a:endParaRPr sz="740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grpSp>
        <p:nvGrpSpPr>
          <p:cNvPr id="2834" name="Google Shape;2834;p25"/>
          <p:cNvGrpSpPr/>
          <p:nvPr/>
        </p:nvGrpSpPr>
        <p:grpSpPr>
          <a:xfrm flipH="1">
            <a:off x="450050" y="1271113"/>
            <a:ext cx="4121950" cy="3162225"/>
            <a:chOff x="2845475" y="1804150"/>
            <a:chExt cx="4121950" cy="3162225"/>
          </a:xfrm>
        </p:grpSpPr>
        <p:sp>
          <p:nvSpPr>
            <p:cNvPr id="2835" name="Google Shape;2835;p25"/>
            <p:cNvSpPr/>
            <p:nvPr/>
          </p:nvSpPr>
          <p:spPr>
            <a:xfrm>
              <a:off x="3759475" y="2662025"/>
              <a:ext cx="2345975" cy="1232700"/>
            </a:xfrm>
            <a:custGeom>
              <a:rect b="b" l="l" r="r" t="t"/>
              <a:pathLst>
                <a:path extrusionOk="0" h="49308" w="93839">
                  <a:moveTo>
                    <a:pt x="46660" y="1"/>
                  </a:moveTo>
                  <a:cubicBezTo>
                    <a:pt x="35774" y="1"/>
                    <a:pt x="24910" y="2388"/>
                    <a:pt x="16628" y="7170"/>
                  </a:cubicBezTo>
                  <a:cubicBezTo>
                    <a:pt x="1" y="16769"/>
                    <a:pt x="74" y="32368"/>
                    <a:pt x="16799" y="42040"/>
                  </a:cubicBezTo>
                  <a:cubicBezTo>
                    <a:pt x="25206" y="46883"/>
                    <a:pt x="36204" y="49307"/>
                    <a:pt x="47176" y="49307"/>
                  </a:cubicBezTo>
                  <a:cubicBezTo>
                    <a:pt x="58065" y="49307"/>
                    <a:pt x="68929" y="46920"/>
                    <a:pt x="77211" y="42138"/>
                  </a:cubicBezTo>
                  <a:cubicBezTo>
                    <a:pt x="93839" y="32539"/>
                    <a:pt x="93741" y="16940"/>
                    <a:pt x="77015" y="7268"/>
                  </a:cubicBezTo>
                  <a:cubicBezTo>
                    <a:pt x="68621" y="2425"/>
                    <a:pt x="57629" y="1"/>
                    <a:pt x="46660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25"/>
            <p:cNvSpPr/>
            <p:nvPr/>
          </p:nvSpPr>
          <p:spPr>
            <a:xfrm>
              <a:off x="2845475" y="3032400"/>
              <a:ext cx="2345975" cy="1232700"/>
            </a:xfrm>
            <a:custGeom>
              <a:rect b="b" l="l" r="r" t="t"/>
              <a:pathLst>
                <a:path extrusionOk="0" h="49308" w="93839">
                  <a:moveTo>
                    <a:pt x="46672" y="1"/>
                  </a:moveTo>
                  <a:cubicBezTo>
                    <a:pt x="35780" y="1"/>
                    <a:pt x="24909" y="2388"/>
                    <a:pt x="16628" y="7170"/>
                  </a:cubicBezTo>
                  <a:cubicBezTo>
                    <a:pt x="0" y="16769"/>
                    <a:pt x="98" y="32368"/>
                    <a:pt x="16823" y="42040"/>
                  </a:cubicBezTo>
                  <a:cubicBezTo>
                    <a:pt x="25218" y="46883"/>
                    <a:pt x="36210" y="49307"/>
                    <a:pt x="47179" y="49307"/>
                  </a:cubicBezTo>
                  <a:cubicBezTo>
                    <a:pt x="58065" y="49307"/>
                    <a:pt x="68929" y="46920"/>
                    <a:pt x="77211" y="42138"/>
                  </a:cubicBezTo>
                  <a:cubicBezTo>
                    <a:pt x="93838" y="32539"/>
                    <a:pt x="93765" y="16940"/>
                    <a:pt x="77039" y="7268"/>
                  </a:cubicBezTo>
                  <a:cubicBezTo>
                    <a:pt x="68645" y="2425"/>
                    <a:pt x="57647" y="1"/>
                    <a:pt x="46672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25"/>
            <p:cNvSpPr/>
            <p:nvPr/>
          </p:nvSpPr>
          <p:spPr>
            <a:xfrm>
              <a:off x="4620850" y="3345850"/>
              <a:ext cx="2346575" cy="1232700"/>
            </a:xfrm>
            <a:custGeom>
              <a:rect b="b" l="l" r="r" t="t"/>
              <a:pathLst>
                <a:path extrusionOk="0" h="49308" w="93863">
                  <a:moveTo>
                    <a:pt x="46672" y="1"/>
                  </a:moveTo>
                  <a:cubicBezTo>
                    <a:pt x="35780" y="1"/>
                    <a:pt x="24910" y="2388"/>
                    <a:pt x="16628" y="7170"/>
                  </a:cubicBezTo>
                  <a:cubicBezTo>
                    <a:pt x="0" y="16769"/>
                    <a:pt x="98" y="32392"/>
                    <a:pt x="16824" y="42040"/>
                  </a:cubicBezTo>
                  <a:cubicBezTo>
                    <a:pt x="25218" y="46883"/>
                    <a:pt x="36216" y="49307"/>
                    <a:pt x="47191" y="49307"/>
                  </a:cubicBezTo>
                  <a:cubicBezTo>
                    <a:pt x="58083" y="49307"/>
                    <a:pt x="68953" y="46919"/>
                    <a:pt x="77235" y="42138"/>
                  </a:cubicBezTo>
                  <a:cubicBezTo>
                    <a:pt x="93863" y="32539"/>
                    <a:pt x="93765" y="16940"/>
                    <a:pt x="77039" y="7267"/>
                  </a:cubicBezTo>
                  <a:cubicBezTo>
                    <a:pt x="68645" y="2425"/>
                    <a:pt x="57647" y="1"/>
                    <a:pt x="46672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25"/>
            <p:cNvSpPr/>
            <p:nvPr/>
          </p:nvSpPr>
          <p:spPr>
            <a:xfrm>
              <a:off x="3269725" y="3920700"/>
              <a:ext cx="924450" cy="485800"/>
            </a:xfrm>
            <a:custGeom>
              <a:rect b="b" l="l" r="r" t="t"/>
              <a:pathLst>
                <a:path extrusionOk="0" h="19432" w="36978">
                  <a:moveTo>
                    <a:pt x="18395" y="1"/>
                  </a:moveTo>
                  <a:cubicBezTo>
                    <a:pt x="14102" y="1"/>
                    <a:pt x="9822" y="944"/>
                    <a:pt x="6563" y="2835"/>
                  </a:cubicBezTo>
                  <a:cubicBezTo>
                    <a:pt x="0" y="6606"/>
                    <a:pt x="49" y="12753"/>
                    <a:pt x="6637" y="16573"/>
                  </a:cubicBezTo>
                  <a:cubicBezTo>
                    <a:pt x="9941" y="18477"/>
                    <a:pt x="14268" y="19432"/>
                    <a:pt x="18589" y="19432"/>
                  </a:cubicBezTo>
                  <a:cubicBezTo>
                    <a:pt x="22882" y="19432"/>
                    <a:pt x="27168" y="18489"/>
                    <a:pt x="30439" y="16597"/>
                  </a:cubicBezTo>
                  <a:cubicBezTo>
                    <a:pt x="36977" y="12826"/>
                    <a:pt x="36953" y="6680"/>
                    <a:pt x="30365" y="2860"/>
                  </a:cubicBezTo>
                  <a:cubicBezTo>
                    <a:pt x="27049" y="956"/>
                    <a:pt x="22716" y="1"/>
                    <a:pt x="18395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25"/>
            <p:cNvSpPr/>
            <p:nvPr/>
          </p:nvSpPr>
          <p:spPr>
            <a:xfrm>
              <a:off x="3645000" y="4432125"/>
              <a:ext cx="347750" cy="182925"/>
            </a:xfrm>
            <a:custGeom>
              <a:rect b="b" l="l" r="r" t="t"/>
              <a:pathLst>
                <a:path extrusionOk="0" h="7317" w="13910">
                  <a:moveTo>
                    <a:pt x="6913" y="0"/>
                  </a:moveTo>
                  <a:cubicBezTo>
                    <a:pt x="5301" y="0"/>
                    <a:pt x="3693" y="355"/>
                    <a:pt x="2474" y="1063"/>
                  </a:cubicBezTo>
                  <a:cubicBezTo>
                    <a:pt x="1" y="2483"/>
                    <a:pt x="25" y="4809"/>
                    <a:pt x="2498" y="6229"/>
                  </a:cubicBezTo>
                  <a:cubicBezTo>
                    <a:pt x="3740" y="6955"/>
                    <a:pt x="5371" y="7316"/>
                    <a:pt x="6997" y="7316"/>
                  </a:cubicBezTo>
                  <a:cubicBezTo>
                    <a:pt x="8610" y="7316"/>
                    <a:pt x="10217" y="6961"/>
                    <a:pt x="11436" y="6254"/>
                  </a:cubicBezTo>
                  <a:cubicBezTo>
                    <a:pt x="13910" y="4834"/>
                    <a:pt x="13885" y="2507"/>
                    <a:pt x="11412" y="1087"/>
                  </a:cubicBezTo>
                  <a:cubicBezTo>
                    <a:pt x="10170" y="362"/>
                    <a:pt x="8539" y="0"/>
                    <a:pt x="6913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25"/>
            <p:cNvSpPr/>
            <p:nvPr/>
          </p:nvSpPr>
          <p:spPr>
            <a:xfrm>
              <a:off x="3224425" y="4410550"/>
              <a:ext cx="173875" cy="91475"/>
            </a:xfrm>
            <a:custGeom>
              <a:rect b="b" l="l" r="r" t="t"/>
              <a:pathLst>
                <a:path extrusionOk="0" h="3659" w="6955">
                  <a:moveTo>
                    <a:pt x="3445" y="0"/>
                  </a:moveTo>
                  <a:cubicBezTo>
                    <a:pt x="2644" y="0"/>
                    <a:pt x="1844" y="178"/>
                    <a:pt x="1225" y="530"/>
                  </a:cubicBezTo>
                  <a:cubicBezTo>
                    <a:pt x="0" y="1240"/>
                    <a:pt x="0" y="2415"/>
                    <a:pt x="1249" y="3125"/>
                  </a:cubicBezTo>
                  <a:cubicBezTo>
                    <a:pt x="1874" y="3480"/>
                    <a:pt x="2682" y="3658"/>
                    <a:pt x="3490" y="3658"/>
                  </a:cubicBezTo>
                  <a:cubicBezTo>
                    <a:pt x="4298" y="3658"/>
                    <a:pt x="5106" y="3480"/>
                    <a:pt x="5730" y="3125"/>
                  </a:cubicBezTo>
                  <a:cubicBezTo>
                    <a:pt x="6955" y="2415"/>
                    <a:pt x="6955" y="1264"/>
                    <a:pt x="5706" y="554"/>
                  </a:cubicBezTo>
                  <a:cubicBezTo>
                    <a:pt x="5076" y="184"/>
                    <a:pt x="4260" y="0"/>
                    <a:pt x="3445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25"/>
            <p:cNvSpPr/>
            <p:nvPr/>
          </p:nvSpPr>
          <p:spPr>
            <a:xfrm>
              <a:off x="3888650" y="3706500"/>
              <a:ext cx="2345975" cy="1233150"/>
            </a:xfrm>
            <a:custGeom>
              <a:rect b="b" l="l" r="r" t="t"/>
              <a:pathLst>
                <a:path extrusionOk="0" h="49326" w="93839">
                  <a:moveTo>
                    <a:pt x="46639" y="1"/>
                  </a:moveTo>
                  <a:cubicBezTo>
                    <a:pt x="35760" y="1"/>
                    <a:pt x="24905" y="2389"/>
                    <a:pt x="16628" y="7167"/>
                  </a:cubicBezTo>
                  <a:cubicBezTo>
                    <a:pt x="1" y="16766"/>
                    <a:pt x="74" y="32389"/>
                    <a:pt x="16799" y="42038"/>
                  </a:cubicBezTo>
                  <a:cubicBezTo>
                    <a:pt x="25212" y="46895"/>
                    <a:pt x="36218" y="49326"/>
                    <a:pt x="47197" y="49326"/>
                  </a:cubicBezTo>
                  <a:cubicBezTo>
                    <a:pt x="58079" y="49326"/>
                    <a:pt x="68935" y="46938"/>
                    <a:pt x="77211" y="42160"/>
                  </a:cubicBezTo>
                  <a:cubicBezTo>
                    <a:pt x="93839" y="32561"/>
                    <a:pt x="93741" y="16938"/>
                    <a:pt x="77015" y="7289"/>
                  </a:cubicBezTo>
                  <a:cubicBezTo>
                    <a:pt x="68616" y="2431"/>
                    <a:pt x="57615" y="1"/>
                    <a:pt x="46639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25"/>
            <p:cNvSpPr/>
            <p:nvPr/>
          </p:nvSpPr>
          <p:spPr>
            <a:xfrm>
              <a:off x="4965525" y="2690650"/>
              <a:ext cx="604875" cy="871800"/>
            </a:xfrm>
            <a:custGeom>
              <a:rect b="b" l="l" r="r" t="t"/>
              <a:pathLst>
                <a:path extrusionOk="0" h="34872" w="24195">
                  <a:moveTo>
                    <a:pt x="24194" y="1"/>
                  </a:moveTo>
                  <a:lnTo>
                    <a:pt x="25" y="14032"/>
                  </a:lnTo>
                  <a:lnTo>
                    <a:pt x="0" y="34871"/>
                  </a:lnTo>
                  <a:lnTo>
                    <a:pt x="24170" y="20840"/>
                  </a:lnTo>
                  <a:lnTo>
                    <a:pt x="24194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25"/>
            <p:cNvSpPr/>
            <p:nvPr/>
          </p:nvSpPr>
          <p:spPr>
            <a:xfrm>
              <a:off x="4063125" y="2520450"/>
              <a:ext cx="903025" cy="1042000"/>
            </a:xfrm>
            <a:custGeom>
              <a:rect b="b" l="l" r="r" t="t"/>
              <a:pathLst>
                <a:path extrusionOk="0" h="41680" w="36121">
                  <a:moveTo>
                    <a:pt x="25" y="1"/>
                  </a:moveTo>
                  <a:lnTo>
                    <a:pt x="1" y="20840"/>
                  </a:lnTo>
                  <a:lnTo>
                    <a:pt x="36096" y="41679"/>
                  </a:lnTo>
                  <a:lnTo>
                    <a:pt x="36121" y="2084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5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25"/>
            <p:cNvSpPr/>
            <p:nvPr/>
          </p:nvSpPr>
          <p:spPr>
            <a:xfrm>
              <a:off x="4063750" y="2169675"/>
              <a:ext cx="1506650" cy="871800"/>
            </a:xfrm>
            <a:custGeom>
              <a:rect b="b" l="l" r="r" t="t"/>
              <a:pathLst>
                <a:path extrusionOk="0" h="34872" w="60266">
                  <a:moveTo>
                    <a:pt x="24170" y="0"/>
                  </a:moveTo>
                  <a:lnTo>
                    <a:pt x="0" y="14032"/>
                  </a:lnTo>
                  <a:lnTo>
                    <a:pt x="36096" y="34871"/>
                  </a:lnTo>
                  <a:lnTo>
                    <a:pt x="60265" y="20840"/>
                  </a:lnTo>
                  <a:lnTo>
                    <a:pt x="24170" y="0"/>
                  </a:lnTo>
                  <a:close/>
                </a:path>
              </a:pathLst>
            </a:custGeom>
            <a:solidFill>
              <a:srgbClr val="F998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25"/>
            <p:cNvSpPr/>
            <p:nvPr/>
          </p:nvSpPr>
          <p:spPr>
            <a:xfrm>
              <a:off x="3846425" y="3417325"/>
              <a:ext cx="604875" cy="624475"/>
            </a:xfrm>
            <a:custGeom>
              <a:rect b="b" l="l" r="r" t="t"/>
              <a:pathLst>
                <a:path extrusionOk="0" h="24979" w="24195">
                  <a:moveTo>
                    <a:pt x="24194" y="1"/>
                  </a:moveTo>
                  <a:lnTo>
                    <a:pt x="25" y="14057"/>
                  </a:lnTo>
                  <a:lnTo>
                    <a:pt x="0" y="24978"/>
                  </a:lnTo>
                  <a:lnTo>
                    <a:pt x="24145" y="10922"/>
                  </a:lnTo>
                  <a:lnTo>
                    <a:pt x="24194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25"/>
            <p:cNvSpPr/>
            <p:nvPr/>
          </p:nvSpPr>
          <p:spPr>
            <a:xfrm>
              <a:off x="3195025" y="3392850"/>
              <a:ext cx="652025" cy="648950"/>
            </a:xfrm>
            <a:custGeom>
              <a:rect b="b" l="l" r="r" t="t"/>
              <a:pathLst>
                <a:path extrusionOk="0" h="25958" w="26081">
                  <a:moveTo>
                    <a:pt x="50" y="0"/>
                  </a:moveTo>
                  <a:lnTo>
                    <a:pt x="1" y="10922"/>
                  </a:lnTo>
                  <a:lnTo>
                    <a:pt x="26056" y="25957"/>
                  </a:lnTo>
                  <a:lnTo>
                    <a:pt x="26081" y="1503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25"/>
            <p:cNvSpPr/>
            <p:nvPr/>
          </p:nvSpPr>
          <p:spPr>
            <a:xfrm>
              <a:off x="3196250" y="3041450"/>
              <a:ext cx="1255050" cy="727300"/>
            </a:xfrm>
            <a:custGeom>
              <a:rect b="b" l="l" r="r" t="t"/>
              <a:pathLst>
                <a:path extrusionOk="0" h="29092" w="50202">
                  <a:moveTo>
                    <a:pt x="24146" y="0"/>
                  </a:moveTo>
                  <a:lnTo>
                    <a:pt x="1" y="14056"/>
                  </a:lnTo>
                  <a:lnTo>
                    <a:pt x="26032" y="29092"/>
                  </a:lnTo>
                  <a:lnTo>
                    <a:pt x="50201" y="15036"/>
                  </a:lnTo>
                  <a:lnTo>
                    <a:pt x="241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25"/>
            <p:cNvSpPr/>
            <p:nvPr/>
          </p:nvSpPr>
          <p:spPr>
            <a:xfrm>
              <a:off x="5283250" y="2560875"/>
              <a:ext cx="23900" cy="22675"/>
            </a:xfrm>
            <a:custGeom>
              <a:rect b="b" l="l" r="r" t="t"/>
              <a:pathLst>
                <a:path extrusionOk="0" h="907" w="956">
                  <a:moveTo>
                    <a:pt x="955" y="0"/>
                  </a:moveTo>
                  <a:lnTo>
                    <a:pt x="221" y="416"/>
                  </a:lnTo>
                  <a:cubicBezTo>
                    <a:pt x="221" y="661"/>
                    <a:pt x="123" y="833"/>
                    <a:pt x="0" y="906"/>
                  </a:cubicBezTo>
                  <a:lnTo>
                    <a:pt x="735" y="465"/>
                  </a:lnTo>
                  <a:cubicBezTo>
                    <a:pt x="882" y="392"/>
                    <a:pt x="955" y="221"/>
                    <a:pt x="955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25"/>
            <p:cNvSpPr/>
            <p:nvPr/>
          </p:nvSpPr>
          <p:spPr>
            <a:xfrm>
              <a:off x="5288750" y="2133550"/>
              <a:ext cx="19625" cy="437750"/>
            </a:xfrm>
            <a:custGeom>
              <a:rect b="b" l="l" r="r" t="t"/>
              <a:pathLst>
                <a:path extrusionOk="0" h="17510" w="785">
                  <a:moveTo>
                    <a:pt x="784" y="1"/>
                  </a:moveTo>
                  <a:lnTo>
                    <a:pt x="25" y="441"/>
                  </a:lnTo>
                  <a:lnTo>
                    <a:pt x="1" y="17509"/>
                  </a:lnTo>
                  <a:lnTo>
                    <a:pt x="735" y="17069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25"/>
            <p:cNvSpPr/>
            <p:nvPr/>
          </p:nvSpPr>
          <p:spPr>
            <a:xfrm>
              <a:off x="4747575" y="1804150"/>
              <a:ext cx="560800" cy="340450"/>
            </a:xfrm>
            <a:custGeom>
              <a:rect b="b" l="l" r="r" t="t"/>
              <a:pathLst>
                <a:path extrusionOk="0" h="13618" w="22432">
                  <a:moveTo>
                    <a:pt x="958" y="1"/>
                  </a:moveTo>
                  <a:cubicBezTo>
                    <a:pt x="880" y="1"/>
                    <a:pt x="813" y="19"/>
                    <a:pt x="759" y="51"/>
                  </a:cubicBezTo>
                  <a:lnTo>
                    <a:pt x="0" y="492"/>
                  </a:lnTo>
                  <a:cubicBezTo>
                    <a:pt x="64" y="460"/>
                    <a:pt x="133" y="442"/>
                    <a:pt x="209" y="442"/>
                  </a:cubicBezTo>
                  <a:cubicBezTo>
                    <a:pt x="306" y="442"/>
                    <a:pt x="415" y="472"/>
                    <a:pt x="539" y="541"/>
                  </a:cubicBezTo>
                  <a:lnTo>
                    <a:pt x="20913" y="12320"/>
                  </a:lnTo>
                  <a:cubicBezTo>
                    <a:pt x="21329" y="12564"/>
                    <a:pt x="21672" y="13152"/>
                    <a:pt x="21672" y="13617"/>
                  </a:cubicBezTo>
                  <a:lnTo>
                    <a:pt x="22431" y="13177"/>
                  </a:lnTo>
                  <a:cubicBezTo>
                    <a:pt x="22431" y="12711"/>
                    <a:pt x="22088" y="12124"/>
                    <a:pt x="21672" y="11879"/>
                  </a:cubicBezTo>
                  <a:lnTo>
                    <a:pt x="1298" y="100"/>
                  </a:lnTo>
                  <a:cubicBezTo>
                    <a:pt x="1174" y="31"/>
                    <a:pt x="1058" y="1"/>
                    <a:pt x="958" y="1"/>
                  </a:cubicBezTo>
                  <a:close/>
                </a:path>
              </a:pathLst>
            </a:custGeom>
            <a:solidFill>
              <a:srgbClr val="BFCE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25"/>
            <p:cNvSpPr/>
            <p:nvPr/>
          </p:nvSpPr>
          <p:spPr>
            <a:xfrm>
              <a:off x="4740825" y="1815025"/>
              <a:ext cx="548575" cy="769925"/>
            </a:xfrm>
            <a:custGeom>
              <a:rect b="b" l="l" r="r" t="t"/>
              <a:pathLst>
                <a:path extrusionOk="0" h="30797" w="21943">
                  <a:moveTo>
                    <a:pt x="470" y="0"/>
                  </a:moveTo>
                  <a:cubicBezTo>
                    <a:pt x="222" y="0"/>
                    <a:pt x="50" y="200"/>
                    <a:pt x="50" y="547"/>
                  </a:cubicBezTo>
                  <a:lnTo>
                    <a:pt x="1" y="17615"/>
                  </a:lnTo>
                  <a:cubicBezTo>
                    <a:pt x="1" y="18104"/>
                    <a:pt x="344" y="18692"/>
                    <a:pt x="760" y="18913"/>
                  </a:cubicBezTo>
                  <a:lnTo>
                    <a:pt x="21159" y="30691"/>
                  </a:lnTo>
                  <a:cubicBezTo>
                    <a:pt x="21280" y="30763"/>
                    <a:pt x="21395" y="30797"/>
                    <a:pt x="21498" y="30797"/>
                  </a:cubicBezTo>
                  <a:cubicBezTo>
                    <a:pt x="21746" y="30797"/>
                    <a:pt x="21918" y="30597"/>
                    <a:pt x="21918" y="30250"/>
                  </a:cubicBezTo>
                  <a:lnTo>
                    <a:pt x="21942" y="13182"/>
                  </a:lnTo>
                  <a:cubicBezTo>
                    <a:pt x="21942" y="12717"/>
                    <a:pt x="21599" y="12129"/>
                    <a:pt x="21183" y="11885"/>
                  </a:cubicBezTo>
                  <a:lnTo>
                    <a:pt x="809" y="106"/>
                  </a:lnTo>
                  <a:cubicBezTo>
                    <a:pt x="688" y="34"/>
                    <a:pt x="572" y="0"/>
                    <a:pt x="470" y="0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25"/>
            <p:cNvSpPr/>
            <p:nvPr/>
          </p:nvSpPr>
          <p:spPr>
            <a:xfrm>
              <a:off x="4759825" y="1860525"/>
              <a:ext cx="510600" cy="678950"/>
            </a:xfrm>
            <a:custGeom>
              <a:rect b="b" l="l" r="r" t="t"/>
              <a:pathLst>
                <a:path extrusionOk="0" h="27158" w="20424">
                  <a:moveTo>
                    <a:pt x="49" y="0"/>
                  </a:moveTo>
                  <a:lnTo>
                    <a:pt x="0" y="15378"/>
                  </a:lnTo>
                  <a:lnTo>
                    <a:pt x="20399" y="27157"/>
                  </a:lnTo>
                  <a:lnTo>
                    <a:pt x="20423" y="1177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25"/>
            <p:cNvSpPr/>
            <p:nvPr/>
          </p:nvSpPr>
          <p:spPr>
            <a:xfrm>
              <a:off x="5269775" y="2593300"/>
              <a:ext cx="7375" cy="32475"/>
            </a:xfrm>
            <a:custGeom>
              <a:rect b="b" l="l" r="r" t="t"/>
              <a:pathLst>
                <a:path extrusionOk="0" h="1299" w="295">
                  <a:moveTo>
                    <a:pt x="294" y="1"/>
                  </a:moveTo>
                  <a:cubicBezTo>
                    <a:pt x="294" y="148"/>
                    <a:pt x="196" y="319"/>
                    <a:pt x="1" y="442"/>
                  </a:cubicBezTo>
                  <a:lnTo>
                    <a:pt x="1" y="1299"/>
                  </a:lnTo>
                  <a:cubicBezTo>
                    <a:pt x="196" y="1176"/>
                    <a:pt x="294" y="1029"/>
                    <a:pt x="294" y="883"/>
                  </a:cubicBezTo>
                  <a:lnTo>
                    <a:pt x="294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25"/>
            <p:cNvSpPr/>
            <p:nvPr/>
          </p:nvSpPr>
          <p:spPr>
            <a:xfrm>
              <a:off x="4866325" y="2816150"/>
              <a:ext cx="38000" cy="26050"/>
            </a:xfrm>
            <a:custGeom>
              <a:rect b="b" l="l" r="r" t="t"/>
              <a:pathLst>
                <a:path extrusionOk="0" h="1042" w="1520">
                  <a:moveTo>
                    <a:pt x="1" y="1"/>
                  </a:moveTo>
                  <a:lnTo>
                    <a:pt x="1" y="858"/>
                  </a:lnTo>
                  <a:cubicBezTo>
                    <a:pt x="209" y="980"/>
                    <a:pt x="485" y="1041"/>
                    <a:pt x="760" y="1041"/>
                  </a:cubicBezTo>
                  <a:cubicBezTo>
                    <a:pt x="1036" y="1041"/>
                    <a:pt x="1311" y="980"/>
                    <a:pt x="1519" y="858"/>
                  </a:cubicBezTo>
                  <a:lnTo>
                    <a:pt x="1519" y="1"/>
                  </a:lnTo>
                  <a:cubicBezTo>
                    <a:pt x="1311" y="111"/>
                    <a:pt x="1036" y="166"/>
                    <a:pt x="760" y="166"/>
                  </a:cubicBezTo>
                  <a:cubicBezTo>
                    <a:pt x="485" y="166"/>
                    <a:pt x="209" y="111"/>
                    <a:pt x="1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25"/>
            <p:cNvSpPr/>
            <p:nvPr/>
          </p:nvSpPr>
          <p:spPr>
            <a:xfrm>
              <a:off x="4349025" y="2510675"/>
              <a:ext cx="7975" cy="33075"/>
            </a:xfrm>
            <a:custGeom>
              <a:rect b="b" l="l" r="r" t="t"/>
              <a:pathLst>
                <a:path extrusionOk="0" h="1323" w="319">
                  <a:moveTo>
                    <a:pt x="1" y="0"/>
                  </a:moveTo>
                  <a:lnTo>
                    <a:pt x="1" y="882"/>
                  </a:lnTo>
                  <a:cubicBezTo>
                    <a:pt x="1" y="1029"/>
                    <a:pt x="99" y="1200"/>
                    <a:pt x="319" y="1322"/>
                  </a:cubicBezTo>
                  <a:lnTo>
                    <a:pt x="319" y="441"/>
                  </a:lnTo>
                  <a:cubicBezTo>
                    <a:pt x="99" y="318"/>
                    <a:pt x="1" y="172"/>
                    <a:pt x="1" y="0"/>
                  </a:cubicBezTo>
                  <a:close/>
                </a:path>
              </a:pathLst>
            </a:custGeom>
            <a:solidFill>
              <a:srgbClr val="8FA6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25"/>
            <p:cNvSpPr/>
            <p:nvPr/>
          </p:nvSpPr>
          <p:spPr>
            <a:xfrm>
              <a:off x="4904300" y="2604325"/>
              <a:ext cx="365500" cy="233275"/>
            </a:xfrm>
            <a:custGeom>
              <a:rect b="b" l="l" r="r" t="t"/>
              <a:pathLst>
                <a:path extrusionOk="0" h="9331" w="14620">
                  <a:moveTo>
                    <a:pt x="14620" y="1"/>
                  </a:moveTo>
                  <a:lnTo>
                    <a:pt x="0" y="8474"/>
                  </a:lnTo>
                  <a:lnTo>
                    <a:pt x="0" y="9331"/>
                  </a:lnTo>
                  <a:lnTo>
                    <a:pt x="14620" y="858"/>
                  </a:lnTo>
                  <a:lnTo>
                    <a:pt x="14620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25"/>
            <p:cNvSpPr/>
            <p:nvPr/>
          </p:nvSpPr>
          <p:spPr>
            <a:xfrm>
              <a:off x="4356975" y="2521675"/>
              <a:ext cx="509375" cy="315925"/>
            </a:xfrm>
            <a:custGeom>
              <a:rect b="b" l="l" r="r" t="t"/>
              <a:pathLst>
                <a:path extrusionOk="0" h="12637" w="20375">
                  <a:moveTo>
                    <a:pt x="1" y="1"/>
                  </a:moveTo>
                  <a:lnTo>
                    <a:pt x="1" y="882"/>
                  </a:lnTo>
                  <a:lnTo>
                    <a:pt x="20375" y="12637"/>
                  </a:lnTo>
                  <a:lnTo>
                    <a:pt x="20375" y="117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A6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25"/>
            <p:cNvSpPr/>
            <p:nvPr/>
          </p:nvSpPr>
          <p:spPr>
            <a:xfrm>
              <a:off x="4346575" y="2283700"/>
              <a:ext cx="933625" cy="536600"/>
            </a:xfrm>
            <a:custGeom>
              <a:rect b="b" l="l" r="r" t="t"/>
              <a:pathLst>
                <a:path extrusionOk="0" h="21464" w="37345">
                  <a:moveTo>
                    <a:pt x="15774" y="0"/>
                  </a:moveTo>
                  <a:cubicBezTo>
                    <a:pt x="15502" y="0"/>
                    <a:pt x="15232" y="55"/>
                    <a:pt x="15036" y="166"/>
                  </a:cubicBezTo>
                  <a:lnTo>
                    <a:pt x="417" y="8638"/>
                  </a:lnTo>
                  <a:cubicBezTo>
                    <a:pt x="1" y="8883"/>
                    <a:pt x="1" y="9275"/>
                    <a:pt x="417" y="9520"/>
                  </a:cubicBezTo>
                  <a:lnTo>
                    <a:pt x="20791" y="21299"/>
                  </a:lnTo>
                  <a:cubicBezTo>
                    <a:pt x="20999" y="21409"/>
                    <a:pt x="21275" y="21464"/>
                    <a:pt x="21550" y="21464"/>
                  </a:cubicBezTo>
                  <a:cubicBezTo>
                    <a:pt x="21826" y="21464"/>
                    <a:pt x="22101" y="21409"/>
                    <a:pt x="22309" y="21299"/>
                  </a:cubicBezTo>
                  <a:lnTo>
                    <a:pt x="36929" y="12826"/>
                  </a:lnTo>
                  <a:cubicBezTo>
                    <a:pt x="37345" y="12581"/>
                    <a:pt x="37345" y="12189"/>
                    <a:pt x="36929" y="11944"/>
                  </a:cubicBezTo>
                  <a:lnTo>
                    <a:pt x="16530" y="166"/>
                  </a:lnTo>
                  <a:cubicBezTo>
                    <a:pt x="16322" y="55"/>
                    <a:pt x="16046" y="0"/>
                    <a:pt x="15774" y="0"/>
                  </a:cubicBezTo>
                  <a:close/>
                </a:path>
              </a:pathLst>
            </a:custGeom>
            <a:solidFill>
              <a:srgbClr val="BFCE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25"/>
            <p:cNvSpPr/>
            <p:nvPr/>
          </p:nvSpPr>
          <p:spPr>
            <a:xfrm>
              <a:off x="4547375" y="2526725"/>
              <a:ext cx="314100" cy="179725"/>
            </a:xfrm>
            <a:custGeom>
              <a:rect b="b" l="l" r="r" t="t"/>
              <a:pathLst>
                <a:path extrusionOk="0" h="7189" w="12564">
                  <a:moveTo>
                    <a:pt x="4458" y="1"/>
                  </a:moveTo>
                  <a:cubicBezTo>
                    <a:pt x="4323" y="1"/>
                    <a:pt x="4188" y="32"/>
                    <a:pt x="4090" y="93"/>
                  </a:cubicBezTo>
                  <a:lnTo>
                    <a:pt x="197" y="2321"/>
                  </a:lnTo>
                  <a:cubicBezTo>
                    <a:pt x="1" y="2444"/>
                    <a:pt x="1" y="2640"/>
                    <a:pt x="197" y="2762"/>
                  </a:cubicBezTo>
                  <a:lnTo>
                    <a:pt x="7714" y="7096"/>
                  </a:lnTo>
                  <a:cubicBezTo>
                    <a:pt x="7825" y="7158"/>
                    <a:pt x="7959" y="7188"/>
                    <a:pt x="8094" y="7188"/>
                  </a:cubicBezTo>
                  <a:cubicBezTo>
                    <a:pt x="8229" y="7188"/>
                    <a:pt x="8363" y="7158"/>
                    <a:pt x="8474" y="7096"/>
                  </a:cubicBezTo>
                  <a:lnTo>
                    <a:pt x="12343" y="4868"/>
                  </a:lnTo>
                  <a:cubicBezTo>
                    <a:pt x="12563" y="4745"/>
                    <a:pt x="12563" y="4550"/>
                    <a:pt x="12343" y="4427"/>
                  </a:cubicBezTo>
                  <a:lnTo>
                    <a:pt x="4825" y="93"/>
                  </a:lnTo>
                  <a:cubicBezTo>
                    <a:pt x="4727" y="32"/>
                    <a:pt x="4592" y="1"/>
                    <a:pt x="4458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25"/>
            <p:cNvSpPr/>
            <p:nvPr/>
          </p:nvSpPr>
          <p:spPr>
            <a:xfrm>
              <a:off x="4731050" y="2321500"/>
              <a:ext cx="34300" cy="25125"/>
            </a:xfrm>
            <a:custGeom>
              <a:rect b="b" l="l" r="r" t="t"/>
              <a:pathLst>
                <a:path extrusionOk="0" h="1005" w="1372">
                  <a:moveTo>
                    <a:pt x="1371" y="0"/>
                  </a:moveTo>
                  <a:lnTo>
                    <a:pt x="0" y="784"/>
                  </a:lnTo>
                  <a:lnTo>
                    <a:pt x="0" y="1004"/>
                  </a:lnTo>
                  <a:lnTo>
                    <a:pt x="1371" y="221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25"/>
            <p:cNvSpPr/>
            <p:nvPr/>
          </p:nvSpPr>
          <p:spPr>
            <a:xfrm>
              <a:off x="4697375" y="2321500"/>
              <a:ext cx="33700" cy="25125"/>
            </a:xfrm>
            <a:custGeom>
              <a:rect b="b" l="l" r="r" t="t"/>
              <a:pathLst>
                <a:path extrusionOk="0" h="1005" w="1348">
                  <a:moveTo>
                    <a:pt x="0" y="0"/>
                  </a:moveTo>
                  <a:lnTo>
                    <a:pt x="0" y="221"/>
                  </a:lnTo>
                  <a:lnTo>
                    <a:pt x="1347" y="1004"/>
                  </a:lnTo>
                  <a:lnTo>
                    <a:pt x="1347" y="7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25"/>
            <p:cNvSpPr/>
            <p:nvPr/>
          </p:nvSpPr>
          <p:spPr>
            <a:xfrm>
              <a:off x="4697375" y="2301900"/>
              <a:ext cx="67975" cy="39200"/>
            </a:xfrm>
            <a:custGeom>
              <a:rect b="b" l="l" r="r" t="t"/>
              <a:pathLst>
                <a:path extrusionOk="0" h="1568" w="2719">
                  <a:moveTo>
                    <a:pt x="1372" y="1"/>
                  </a:moveTo>
                  <a:lnTo>
                    <a:pt x="0" y="784"/>
                  </a:lnTo>
                  <a:lnTo>
                    <a:pt x="1347" y="1568"/>
                  </a:lnTo>
                  <a:lnTo>
                    <a:pt x="2718" y="784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25"/>
            <p:cNvSpPr/>
            <p:nvPr/>
          </p:nvSpPr>
          <p:spPr>
            <a:xfrm>
              <a:off x="4774500" y="2346600"/>
              <a:ext cx="34325" cy="25125"/>
            </a:xfrm>
            <a:custGeom>
              <a:rect b="b" l="l" r="r" t="t"/>
              <a:pathLst>
                <a:path extrusionOk="0" h="1005" w="1373">
                  <a:moveTo>
                    <a:pt x="1372" y="0"/>
                  </a:moveTo>
                  <a:lnTo>
                    <a:pt x="1" y="784"/>
                  </a:lnTo>
                  <a:lnTo>
                    <a:pt x="1" y="1004"/>
                  </a:lnTo>
                  <a:lnTo>
                    <a:pt x="1372" y="22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25"/>
            <p:cNvSpPr/>
            <p:nvPr/>
          </p:nvSpPr>
          <p:spPr>
            <a:xfrm>
              <a:off x="4740825" y="2346600"/>
              <a:ext cx="33700" cy="25125"/>
            </a:xfrm>
            <a:custGeom>
              <a:rect b="b" l="l" r="r" t="t"/>
              <a:pathLst>
                <a:path extrusionOk="0" h="1005" w="1348">
                  <a:moveTo>
                    <a:pt x="1" y="0"/>
                  </a:moveTo>
                  <a:lnTo>
                    <a:pt x="1" y="221"/>
                  </a:lnTo>
                  <a:lnTo>
                    <a:pt x="1348" y="1004"/>
                  </a:lnTo>
                  <a:lnTo>
                    <a:pt x="1348" y="7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25"/>
            <p:cNvSpPr/>
            <p:nvPr/>
          </p:nvSpPr>
          <p:spPr>
            <a:xfrm>
              <a:off x="4740825" y="2327000"/>
              <a:ext cx="68000" cy="39200"/>
            </a:xfrm>
            <a:custGeom>
              <a:rect b="b" l="l" r="r" t="t"/>
              <a:pathLst>
                <a:path extrusionOk="0" h="1568" w="2720">
                  <a:moveTo>
                    <a:pt x="1372" y="1"/>
                  </a:moveTo>
                  <a:lnTo>
                    <a:pt x="1" y="784"/>
                  </a:lnTo>
                  <a:lnTo>
                    <a:pt x="1348" y="1568"/>
                  </a:lnTo>
                  <a:lnTo>
                    <a:pt x="2719" y="784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25"/>
            <p:cNvSpPr/>
            <p:nvPr/>
          </p:nvSpPr>
          <p:spPr>
            <a:xfrm>
              <a:off x="4817975" y="2371075"/>
              <a:ext cx="34300" cy="25750"/>
            </a:xfrm>
            <a:custGeom>
              <a:rect b="b" l="l" r="r" t="t"/>
              <a:pathLst>
                <a:path extrusionOk="0" h="1030" w="1372">
                  <a:moveTo>
                    <a:pt x="1372" y="1"/>
                  </a:moveTo>
                  <a:lnTo>
                    <a:pt x="0" y="809"/>
                  </a:lnTo>
                  <a:lnTo>
                    <a:pt x="0" y="1029"/>
                  </a:lnTo>
                  <a:lnTo>
                    <a:pt x="1372" y="22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25"/>
            <p:cNvSpPr/>
            <p:nvPr/>
          </p:nvSpPr>
          <p:spPr>
            <a:xfrm>
              <a:off x="4783700" y="2371700"/>
              <a:ext cx="34300" cy="25125"/>
            </a:xfrm>
            <a:custGeom>
              <a:rect b="b" l="l" r="r" t="t"/>
              <a:pathLst>
                <a:path extrusionOk="0" h="1005" w="1372">
                  <a:moveTo>
                    <a:pt x="0" y="0"/>
                  </a:moveTo>
                  <a:lnTo>
                    <a:pt x="0" y="221"/>
                  </a:lnTo>
                  <a:lnTo>
                    <a:pt x="1371" y="1004"/>
                  </a:lnTo>
                  <a:lnTo>
                    <a:pt x="1371" y="7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25"/>
            <p:cNvSpPr/>
            <p:nvPr/>
          </p:nvSpPr>
          <p:spPr>
            <a:xfrm>
              <a:off x="4784300" y="2352100"/>
              <a:ext cx="67975" cy="39200"/>
            </a:xfrm>
            <a:custGeom>
              <a:rect b="b" l="l" r="r" t="t"/>
              <a:pathLst>
                <a:path extrusionOk="0" h="1568" w="2719">
                  <a:moveTo>
                    <a:pt x="1372" y="1"/>
                  </a:moveTo>
                  <a:lnTo>
                    <a:pt x="1" y="784"/>
                  </a:lnTo>
                  <a:lnTo>
                    <a:pt x="1347" y="1568"/>
                  </a:lnTo>
                  <a:lnTo>
                    <a:pt x="2719" y="760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25"/>
            <p:cNvSpPr/>
            <p:nvPr/>
          </p:nvSpPr>
          <p:spPr>
            <a:xfrm>
              <a:off x="4860825" y="2396175"/>
              <a:ext cx="34300" cy="25750"/>
            </a:xfrm>
            <a:custGeom>
              <a:rect b="b" l="l" r="r" t="t"/>
              <a:pathLst>
                <a:path extrusionOk="0" h="1030" w="1372">
                  <a:moveTo>
                    <a:pt x="1372" y="1"/>
                  </a:moveTo>
                  <a:lnTo>
                    <a:pt x="1" y="809"/>
                  </a:lnTo>
                  <a:lnTo>
                    <a:pt x="1" y="1029"/>
                  </a:lnTo>
                  <a:lnTo>
                    <a:pt x="1372" y="22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25"/>
            <p:cNvSpPr/>
            <p:nvPr/>
          </p:nvSpPr>
          <p:spPr>
            <a:xfrm>
              <a:off x="4827150" y="2396800"/>
              <a:ext cx="33700" cy="25125"/>
            </a:xfrm>
            <a:custGeom>
              <a:rect b="b" l="l" r="r" t="t"/>
              <a:pathLst>
                <a:path extrusionOk="0" h="1005" w="1348">
                  <a:moveTo>
                    <a:pt x="1" y="0"/>
                  </a:moveTo>
                  <a:lnTo>
                    <a:pt x="1" y="221"/>
                  </a:lnTo>
                  <a:lnTo>
                    <a:pt x="1348" y="1004"/>
                  </a:lnTo>
                  <a:lnTo>
                    <a:pt x="1348" y="7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25"/>
            <p:cNvSpPr/>
            <p:nvPr/>
          </p:nvSpPr>
          <p:spPr>
            <a:xfrm>
              <a:off x="4827150" y="2376600"/>
              <a:ext cx="67975" cy="39800"/>
            </a:xfrm>
            <a:custGeom>
              <a:rect b="b" l="l" r="r" t="t"/>
              <a:pathLst>
                <a:path extrusionOk="0" h="1592" w="2719">
                  <a:moveTo>
                    <a:pt x="1372" y="0"/>
                  </a:moveTo>
                  <a:lnTo>
                    <a:pt x="1" y="808"/>
                  </a:lnTo>
                  <a:lnTo>
                    <a:pt x="1348" y="1592"/>
                  </a:lnTo>
                  <a:lnTo>
                    <a:pt x="2719" y="784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25"/>
            <p:cNvSpPr/>
            <p:nvPr/>
          </p:nvSpPr>
          <p:spPr>
            <a:xfrm>
              <a:off x="4904300" y="2421275"/>
              <a:ext cx="34300" cy="25125"/>
            </a:xfrm>
            <a:custGeom>
              <a:rect b="b" l="l" r="r" t="t"/>
              <a:pathLst>
                <a:path extrusionOk="0" h="1005" w="1372">
                  <a:moveTo>
                    <a:pt x="1372" y="1"/>
                  </a:moveTo>
                  <a:lnTo>
                    <a:pt x="0" y="785"/>
                  </a:lnTo>
                  <a:lnTo>
                    <a:pt x="0" y="1005"/>
                  </a:lnTo>
                  <a:lnTo>
                    <a:pt x="1372" y="22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Google Shape;2873;p25"/>
            <p:cNvSpPr/>
            <p:nvPr/>
          </p:nvSpPr>
          <p:spPr>
            <a:xfrm>
              <a:off x="4870625" y="2421900"/>
              <a:ext cx="33700" cy="24500"/>
            </a:xfrm>
            <a:custGeom>
              <a:rect b="b" l="l" r="r" t="t"/>
              <a:pathLst>
                <a:path extrusionOk="0" h="980" w="1348">
                  <a:moveTo>
                    <a:pt x="0" y="0"/>
                  </a:moveTo>
                  <a:lnTo>
                    <a:pt x="0" y="221"/>
                  </a:lnTo>
                  <a:lnTo>
                    <a:pt x="1347" y="980"/>
                  </a:lnTo>
                  <a:lnTo>
                    <a:pt x="1347" y="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Google Shape;2874;p25"/>
            <p:cNvSpPr/>
            <p:nvPr/>
          </p:nvSpPr>
          <p:spPr>
            <a:xfrm>
              <a:off x="4870625" y="2401700"/>
              <a:ext cx="67975" cy="39200"/>
            </a:xfrm>
            <a:custGeom>
              <a:rect b="b" l="l" r="r" t="t"/>
              <a:pathLst>
                <a:path extrusionOk="0" h="1568" w="2719">
                  <a:moveTo>
                    <a:pt x="1372" y="0"/>
                  </a:moveTo>
                  <a:lnTo>
                    <a:pt x="0" y="808"/>
                  </a:lnTo>
                  <a:lnTo>
                    <a:pt x="1347" y="1568"/>
                  </a:lnTo>
                  <a:lnTo>
                    <a:pt x="2719" y="784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25"/>
            <p:cNvSpPr/>
            <p:nvPr/>
          </p:nvSpPr>
          <p:spPr>
            <a:xfrm>
              <a:off x="4947750" y="2446375"/>
              <a:ext cx="34325" cy="25125"/>
            </a:xfrm>
            <a:custGeom>
              <a:rect b="b" l="l" r="r" t="t"/>
              <a:pathLst>
                <a:path extrusionOk="0" h="1005" w="1373">
                  <a:moveTo>
                    <a:pt x="1372" y="1"/>
                  </a:moveTo>
                  <a:lnTo>
                    <a:pt x="1" y="785"/>
                  </a:lnTo>
                  <a:lnTo>
                    <a:pt x="1" y="1005"/>
                  </a:lnTo>
                  <a:lnTo>
                    <a:pt x="1372" y="22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Google Shape;2876;p25"/>
            <p:cNvSpPr/>
            <p:nvPr/>
          </p:nvSpPr>
          <p:spPr>
            <a:xfrm>
              <a:off x="4913475" y="2446375"/>
              <a:ext cx="34300" cy="25125"/>
            </a:xfrm>
            <a:custGeom>
              <a:rect b="b" l="l" r="r" t="t"/>
              <a:pathLst>
                <a:path extrusionOk="0" h="1005" w="1372">
                  <a:moveTo>
                    <a:pt x="1" y="1"/>
                  </a:moveTo>
                  <a:lnTo>
                    <a:pt x="1" y="221"/>
                  </a:lnTo>
                  <a:lnTo>
                    <a:pt x="1372" y="1005"/>
                  </a:lnTo>
                  <a:lnTo>
                    <a:pt x="1372" y="7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25"/>
            <p:cNvSpPr/>
            <p:nvPr/>
          </p:nvSpPr>
          <p:spPr>
            <a:xfrm>
              <a:off x="4913475" y="2426800"/>
              <a:ext cx="68600" cy="39200"/>
            </a:xfrm>
            <a:custGeom>
              <a:rect b="b" l="l" r="r" t="t"/>
              <a:pathLst>
                <a:path extrusionOk="0" h="1568" w="2744">
                  <a:moveTo>
                    <a:pt x="1372" y="0"/>
                  </a:moveTo>
                  <a:lnTo>
                    <a:pt x="1" y="784"/>
                  </a:lnTo>
                  <a:lnTo>
                    <a:pt x="1372" y="1568"/>
                  </a:lnTo>
                  <a:lnTo>
                    <a:pt x="2743" y="784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25"/>
            <p:cNvSpPr/>
            <p:nvPr/>
          </p:nvSpPr>
          <p:spPr>
            <a:xfrm>
              <a:off x="4990625" y="2471475"/>
              <a:ext cx="34300" cy="25125"/>
            </a:xfrm>
            <a:custGeom>
              <a:rect b="b" l="l" r="r" t="t"/>
              <a:pathLst>
                <a:path extrusionOk="0" h="1005" w="1372">
                  <a:moveTo>
                    <a:pt x="1371" y="1"/>
                  </a:moveTo>
                  <a:lnTo>
                    <a:pt x="0" y="785"/>
                  </a:lnTo>
                  <a:lnTo>
                    <a:pt x="0" y="1005"/>
                  </a:lnTo>
                  <a:lnTo>
                    <a:pt x="1371" y="197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25"/>
            <p:cNvSpPr/>
            <p:nvPr/>
          </p:nvSpPr>
          <p:spPr>
            <a:xfrm>
              <a:off x="4956950" y="2471475"/>
              <a:ext cx="33700" cy="25125"/>
            </a:xfrm>
            <a:custGeom>
              <a:rect b="b" l="l" r="r" t="t"/>
              <a:pathLst>
                <a:path extrusionOk="0" h="1005" w="1348">
                  <a:moveTo>
                    <a:pt x="0" y="1"/>
                  </a:moveTo>
                  <a:lnTo>
                    <a:pt x="0" y="221"/>
                  </a:lnTo>
                  <a:lnTo>
                    <a:pt x="1347" y="1005"/>
                  </a:lnTo>
                  <a:lnTo>
                    <a:pt x="1347" y="7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25"/>
            <p:cNvSpPr/>
            <p:nvPr/>
          </p:nvSpPr>
          <p:spPr>
            <a:xfrm>
              <a:off x="4956950" y="2451900"/>
              <a:ext cx="67975" cy="39200"/>
            </a:xfrm>
            <a:custGeom>
              <a:rect b="b" l="l" r="r" t="t"/>
              <a:pathLst>
                <a:path extrusionOk="0" h="1568" w="2719">
                  <a:moveTo>
                    <a:pt x="1372" y="0"/>
                  </a:moveTo>
                  <a:lnTo>
                    <a:pt x="0" y="784"/>
                  </a:lnTo>
                  <a:lnTo>
                    <a:pt x="1347" y="1568"/>
                  </a:lnTo>
                  <a:lnTo>
                    <a:pt x="2718" y="784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25"/>
            <p:cNvSpPr/>
            <p:nvPr/>
          </p:nvSpPr>
          <p:spPr>
            <a:xfrm>
              <a:off x="5034075" y="2495975"/>
              <a:ext cx="34300" cy="25725"/>
            </a:xfrm>
            <a:custGeom>
              <a:rect b="b" l="l" r="r" t="t"/>
              <a:pathLst>
                <a:path extrusionOk="0" h="1029" w="1372">
                  <a:moveTo>
                    <a:pt x="1372" y="0"/>
                  </a:moveTo>
                  <a:lnTo>
                    <a:pt x="1" y="809"/>
                  </a:lnTo>
                  <a:lnTo>
                    <a:pt x="1" y="1029"/>
                  </a:lnTo>
                  <a:lnTo>
                    <a:pt x="1372" y="22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p25"/>
            <p:cNvSpPr/>
            <p:nvPr/>
          </p:nvSpPr>
          <p:spPr>
            <a:xfrm>
              <a:off x="5000400" y="2496575"/>
              <a:ext cx="33700" cy="25125"/>
            </a:xfrm>
            <a:custGeom>
              <a:rect b="b" l="l" r="r" t="t"/>
              <a:pathLst>
                <a:path extrusionOk="0" h="1005" w="1348">
                  <a:moveTo>
                    <a:pt x="1" y="1"/>
                  </a:moveTo>
                  <a:lnTo>
                    <a:pt x="1" y="221"/>
                  </a:lnTo>
                  <a:lnTo>
                    <a:pt x="1348" y="1005"/>
                  </a:lnTo>
                  <a:lnTo>
                    <a:pt x="1348" y="7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Google Shape;2883;p25"/>
            <p:cNvSpPr/>
            <p:nvPr/>
          </p:nvSpPr>
          <p:spPr>
            <a:xfrm>
              <a:off x="5000400" y="2476375"/>
              <a:ext cx="67975" cy="39825"/>
            </a:xfrm>
            <a:custGeom>
              <a:rect b="b" l="l" r="r" t="t"/>
              <a:pathLst>
                <a:path extrusionOk="0" h="1593" w="2719">
                  <a:moveTo>
                    <a:pt x="1372" y="1"/>
                  </a:moveTo>
                  <a:lnTo>
                    <a:pt x="1" y="809"/>
                  </a:lnTo>
                  <a:lnTo>
                    <a:pt x="1348" y="1593"/>
                  </a:lnTo>
                  <a:lnTo>
                    <a:pt x="2719" y="784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Google Shape;2884;p25"/>
            <p:cNvSpPr/>
            <p:nvPr/>
          </p:nvSpPr>
          <p:spPr>
            <a:xfrm>
              <a:off x="5077550" y="2521075"/>
              <a:ext cx="34300" cy="25725"/>
            </a:xfrm>
            <a:custGeom>
              <a:rect b="b" l="l" r="r" t="t"/>
              <a:pathLst>
                <a:path extrusionOk="0" h="1029" w="1372">
                  <a:moveTo>
                    <a:pt x="1372" y="0"/>
                  </a:moveTo>
                  <a:lnTo>
                    <a:pt x="0" y="809"/>
                  </a:lnTo>
                  <a:lnTo>
                    <a:pt x="0" y="1029"/>
                  </a:lnTo>
                  <a:lnTo>
                    <a:pt x="1372" y="22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25"/>
            <p:cNvSpPr/>
            <p:nvPr/>
          </p:nvSpPr>
          <p:spPr>
            <a:xfrm>
              <a:off x="5043275" y="2521675"/>
              <a:ext cx="34300" cy="25125"/>
            </a:xfrm>
            <a:custGeom>
              <a:rect b="b" l="l" r="r" t="t"/>
              <a:pathLst>
                <a:path extrusionOk="0" h="1005" w="1372">
                  <a:moveTo>
                    <a:pt x="0" y="1"/>
                  </a:moveTo>
                  <a:lnTo>
                    <a:pt x="0" y="221"/>
                  </a:lnTo>
                  <a:lnTo>
                    <a:pt x="1371" y="1005"/>
                  </a:lnTo>
                  <a:lnTo>
                    <a:pt x="1371" y="7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25"/>
            <p:cNvSpPr/>
            <p:nvPr/>
          </p:nvSpPr>
          <p:spPr>
            <a:xfrm>
              <a:off x="5043275" y="2501475"/>
              <a:ext cx="68575" cy="39825"/>
            </a:xfrm>
            <a:custGeom>
              <a:rect b="b" l="l" r="r" t="t"/>
              <a:pathLst>
                <a:path extrusionOk="0" h="1593" w="2743">
                  <a:moveTo>
                    <a:pt x="1371" y="1"/>
                  </a:moveTo>
                  <a:lnTo>
                    <a:pt x="0" y="809"/>
                  </a:lnTo>
                  <a:lnTo>
                    <a:pt x="1371" y="1593"/>
                  </a:lnTo>
                  <a:lnTo>
                    <a:pt x="2743" y="78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25"/>
            <p:cNvSpPr/>
            <p:nvPr/>
          </p:nvSpPr>
          <p:spPr>
            <a:xfrm>
              <a:off x="5120400" y="2546175"/>
              <a:ext cx="34300" cy="25125"/>
            </a:xfrm>
            <a:custGeom>
              <a:rect b="b" l="l" r="r" t="t"/>
              <a:pathLst>
                <a:path extrusionOk="0" h="1005" w="1372">
                  <a:moveTo>
                    <a:pt x="1372" y="0"/>
                  </a:moveTo>
                  <a:lnTo>
                    <a:pt x="0" y="784"/>
                  </a:lnTo>
                  <a:lnTo>
                    <a:pt x="0" y="1004"/>
                  </a:lnTo>
                  <a:lnTo>
                    <a:pt x="1372" y="22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25"/>
            <p:cNvSpPr/>
            <p:nvPr/>
          </p:nvSpPr>
          <p:spPr>
            <a:xfrm>
              <a:off x="5086725" y="2546775"/>
              <a:ext cx="33700" cy="24525"/>
            </a:xfrm>
            <a:custGeom>
              <a:rect b="b" l="l" r="r" t="t"/>
              <a:pathLst>
                <a:path extrusionOk="0" h="981" w="1348">
                  <a:moveTo>
                    <a:pt x="1" y="1"/>
                  </a:moveTo>
                  <a:lnTo>
                    <a:pt x="1" y="221"/>
                  </a:lnTo>
                  <a:lnTo>
                    <a:pt x="1347" y="980"/>
                  </a:lnTo>
                  <a:lnTo>
                    <a:pt x="1347" y="7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25"/>
            <p:cNvSpPr/>
            <p:nvPr/>
          </p:nvSpPr>
          <p:spPr>
            <a:xfrm>
              <a:off x="5086725" y="2526575"/>
              <a:ext cx="67975" cy="39225"/>
            </a:xfrm>
            <a:custGeom>
              <a:rect b="b" l="l" r="r" t="t"/>
              <a:pathLst>
                <a:path extrusionOk="0" h="1569" w="2719">
                  <a:moveTo>
                    <a:pt x="1372" y="1"/>
                  </a:moveTo>
                  <a:lnTo>
                    <a:pt x="1" y="809"/>
                  </a:lnTo>
                  <a:lnTo>
                    <a:pt x="1347" y="1568"/>
                  </a:lnTo>
                  <a:lnTo>
                    <a:pt x="2719" y="784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25"/>
            <p:cNvSpPr/>
            <p:nvPr/>
          </p:nvSpPr>
          <p:spPr>
            <a:xfrm>
              <a:off x="5207325" y="2596375"/>
              <a:ext cx="34325" cy="25125"/>
            </a:xfrm>
            <a:custGeom>
              <a:rect b="b" l="l" r="r" t="t"/>
              <a:pathLst>
                <a:path extrusionOk="0" h="1005" w="1373">
                  <a:moveTo>
                    <a:pt x="1372" y="0"/>
                  </a:moveTo>
                  <a:lnTo>
                    <a:pt x="1" y="784"/>
                  </a:lnTo>
                  <a:lnTo>
                    <a:pt x="1" y="1004"/>
                  </a:lnTo>
                  <a:lnTo>
                    <a:pt x="1372" y="196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25"/>
            <p:cNvSpPr/>
            <p:nvPr/>
          </p:nvSpPr>
          <p:spPr>
            <a:xfrm>
              <a:off x="5130200" y="2571275"/>
              <a:ext cx="77150" cy="50225"/>
            </a:xfrm>
            <a:custGeom>
              <a:rect b="b" l="l" r="r" t="t"/>
              <a:pathLst>
                <a:path extrusionOk="0" h="2009" w="3086">
                  <a:moveTo>
                    <a:pt x="0" y="0"/>
                  </a:moveTo>
                  <a:lnTo>
                    <a:pt x="0" y="221"/>
                  </a:lnTo>
                  <a:lnTo>
                    <a:pt x="3086" y="2008"/>
                  </a:lnTo>
                  <a:lnTo>
                    <a:pt x="3086" y="1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25"/>
            <p:cNvSpPr/>
            <p:nvPr/>
          </p:nvSpPr>
          <p:spPr>
            <a:xfrm>
              <a:off x="5130200" y="2551675"/>
              <a:ext cx="111450" cy="64325"/>
            </a:xfrm>
            <a:custGeom>
              <a:rect b="b" l="l" r="r" t="t"/>
              <a:pathLst>
                <a:path extrusionOk="0" h="2573" w="4458">
                  <a:moveTo>
                    <a:pt x="1372" y="1"/>
                  </a:moveTo>
                  <a:lnTo>
                    <a:pt x="0" y="784"/>
                  </a:lnTo>
                  <a:lnTo>
                    <a:pt x="3086" y="2572"/>
                  </a:lnTo>
                  <a:lnTo>
                    <a:pt x="4457" y="1788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Google Shape;2893;p25"/>
            <p:cNvSpPr/>
            <p:nvPr/>
          </p:nvSpPr>
          <p:spPr>
            <a:xfrm>
              <a:off x="4731050" y="2371700"/>
              <a:ext cx="34300" cy="25125"/>
            </a:xfrm>
            <a:custGeom>
              <a:rect b="b" l="l" r="r" t="t"/>
              <a:pathLst>
                <a:path extrusionOk="0" h="1005" w="1372">
                  <a:moveTo>
                    <a:pt x="1371" y="0"/>
                  </a:moveTo>
                  <a:lnTo>
                    <a:pt x="0" y="808"/>
                  </a:lnTo>
                  <a:lnTo>
                    <a:pt x="0" y="1004"/>
                  </a:lnTo>
                  <a:lnTo>
                    <a:pt x="1371" y="221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Google Shape;2894;p25"/>
            <p:cNvSpPr/>
            <p:nvPr/>
          </p:nvSpPr>
          <p:spPr>
            <a:xfrm>
              <a:off x="4653900" y="2347200"/>
              <a:ext cx="77175" cy="49625"/>
            </a:xfrm>
            <a:custGeom>
              <a:rect b="b" l="l" r="r" t="t"/>
              <a:pathLst>
                <a:path extrusionOk="0" h="1985" w="3087">
                  <a:moveTo>
                    <a:pt x="1" y="1"/>
                  </a:moveTo>
                  <a:lnTo>
                    <a:pt x="1" y="221"/>
                  </a:lnTo>
                  <a:lnTo>
                    <a:pt x="3086" y="1984"/>
                  </a:lnTo>
                  <a:lnTo>
                    <a:pt x="3086" y="17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Google Shape;2895;p25"/>
            <p:cNvSpPr/>
            <p:nvPr/>
          </p:nvSpPr>
          <p:spPr>
            <a:xfrm>
              <a:off x="4653900" y="2327000"/>
              <a:ext cx="111450" cy="64925"/>
            </a:xfrm>
            <a:custGeom>
              <a:rect b="b" l="l" r="r" t="t"/>
              <a:pathLst>
                <a:path extrusionOk="0" h="2597" w="4458">
                  <a:moveTo>
                    <a:pt x="1372" y="1"/>
                  </a:moveTo>
                  <a:lnTo>
                    <a:pt x="1" y="809"/>
                  </a:lnTo>
                  <a:lnTo>
                    <a:pt x="3086" y="2596"/>
                  </a:lnTo>
                  <a:lnTo>
                    <a:pt x="4457" y="1788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25"/>
            <p:cNvSpPr/>
            <p:nvPr/>
          </p:nvSpPr>
          <p:spPr>
            <a:xfrm>
              <a:off x="4773900" y="2396800"/>
              <a:ext cx="34300" cy="25125"/>
            </a:xfrm>
            <a:custGeom>
              <a:rect b="b" l="l" r="r" t="t"/>
              <a:pathLst>
                <a:path extrusionOk="0" h="1005" w="1372">
                  <a:moveTo>
                    <a:pt x="1372" y="0"/>
                  </a:moveTo>
                  <a:lnTo>
                    <a:pt x="0" y="784"/>
                  </a:lnTo>
                  <a:lnTo>
                    <a:pt x="0" y="1004"/>
                  </a:lnTo>
                  <a:lnTo>
                    <a:pt x="1372" y="22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25"/>
            <p:cNvSpPr/>
            <p:nvPr/>
          </p:nvSpPr>
          <p:spPr>
            <a:xfrm>
              <a:off x="4740225" y="2397400"/>
              <a:ext cx="33700" cy="24525"/>
            </a:xfrm>
            <a:custGeom>
              <a:rect b="b" l="l" r="r" t="t"/>
              <a:pathLst>
                <a:path extrusionOk="0" h="981" w="1348">
                  <a:moveTo>
                    <a:pt x="0" y="1"/>
                  </a:moveTo>
                  <a:lnTo>
                    <a:pt x="0" y="197"/>
                  </a:lnTo>
                  <a:lnTo>
                    <a:pt x="1347" y="980"/>
                  </a:lnTo>
                  <a:lnTo>
                    <a:pt x="1347" y="7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25"/>
            <p:cNvSpPr/>
            <p:nvPr/>
          </p:nvSpPr>
          <p:spPr>
            <a:xfrm>
              <a:off x="4740225" y="2377200"/>
              <a:ext cx="67975" cy="39200"/>
            </a:xfrm>
            <a:custGeom>
              <a:rect b="b" l="l" r="r" t="t"/>
              <a:pathLst>
                <a:path extrusionOk="0" h="1568" w="2719">
                  <a:moveTo>
                    <a:pt x="1372" y="1"/>
                  </a:moveTo>
                  <a:lnTo>
                    <a:pt x="0" y="809"/>
                  </a:lnTo>
                  <a:lnTo>
                    <a:pt x="1347" y="1568"/>
                  </a:lnTo>
                  <a:lnTo>
                    <a:pt x="2719" y="784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Google Shape;2899;p25"/>
            <p:cNvSpPr/>
            <p:nvPr/>
          </p:nvSpPr>
          <p:spPr>
            <a:xfrm>
              <a:off x="4817350" y="2421900"/>
              <a:ext cx="34325" cy="25125"/>
            </a:xfrm>
            <a:custGeom>
              <a:rect b="b" l="l" r="r" t="t"/>
              <a:pathLst>
                <a:path extrusionOk="0" h="1005" w="1373">
                  <a:moveTo>
                    <a:pt x="1372" y="0"/>
                  </a:moveTo>
                  <a:lnTo>
                    <a:pt x="1" y="784"/>
                  </a:lnTo>
                  <a:lnTo>
                    <a:pt x="1" y="1004"/>
                  </a:lnTo>
                  <a:lnTo>
                    <a:pt x="1372" y="22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0" name="Google Shape;2900;p25"/>
            <p:cNvSpPr/>
            <p:nvPr/>
          </p:nvSpPr>
          <p:spPr>
            <a:xfrm>
              <a:off x="4783700" y="2421900"/>
              <a:ext cx="33675" cy="25125"/>
            </a:xfrm>
            <a:custGeom>
              <a:rect b="b" l="l" r="r" t="t"/>
              <a:pathLst>
                <a:path extrusionOk="0" h="1005" w="1347">
                  <a:moveTo>
                    <a:pt x="0" y="0"/>
                  </a:moveTo>
                  <a:lnTo>
                    <a:pt x="0" y="221"/>
                  </a:lnTo>
                  <a:lnTo>
                    <a:pt x="1347" y="1004"/>
                  </a:lnTo>
                  <a:lnTo>
                    <a:pt x="1347" y="7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1" name="Google Shape;2901;p25"/>
            <p:cNvSpPr/>
            <p:nvPr/>
          </p:nvSpPr>
          <p:spPr>
            <a:xfrm>
              <a:off x="4783700" y="2402300"/>
              <a:ext cx="67975" cy="39200"/>
            </a:xfrm>
            <a:custGeom>
              <a:rect b="b" l="l" r="r" t="t"/>
              <a:pathLst>
                <a:path extrusionOk="0" h="1568" w="2719">
                  <a:moveTo>
                    <a:pt x="1371" y="1"/>
                  </a:moveTo>
                  <a:lnTo>
                    <a:pt x="0" y="784"/>
                  </a:lnTo>
                  <a:lnTo>
                    <a:pt x="1347" y="1568"/>
                  </a:lnTo>
                  <a:lnTo>
                    <a:pt x="2718" y="78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Google Shape;2902;p25"/>
            <p:cNvSpPr/>
            <p:nvPr/>
          </p:nvSpPr>
          <p:spPr>
            <a:xfrm>
              <a:off x="4860825" y="2446375"/>
              <a:ext cx="34300" cy="25750"/>
            </a:xfrm>
            <a:custGeom>
              <a:rect b="b" l="l" r="r" t="t"/>
              <a:pathLst>
                <a:path extrusionOk="0" h="1030" w="1372">
                  <a:moveTo>
                    <a:pt x="1372" y="1"/>
                  </a:moveTo>
                  <a:lnTo>
                    <a:pt x="1" y="809"/>
                  </a:lnTo>
                  <a:lnTo>
                    <a:pt x="1" y="1029"/>
                  </a:lnTo>
                  <a:lnTo>
                    <a:pt x="1347" y="22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Google Shape;2903;p25"/>
            <p:cNvSpPr/>
            <p:nvPr/>
          </p:nvSpPr>
          <p:spPr>
            <a:xfrm>
              <a:off x="4826550" y="2447000"/>
              <a:ext cx="34300" cy="25125"/>
            </a:xfrm>
            <a:custGeom>
              <a:rect b="b" l="l" r="r" t="t"/>
              <a:pathLst>
                <a:path extrusionOk="0" h="1005" w="1372">
                  <a:moveTo>
                    <a:pt x="0" y="0"/>
                  </a:moveTo>
                  <a:lnTo>
                    <a:pt x="0" y="221"/>
                  </a:lnTo>
                  <a:lnTo>
                    <a:pt x="1372" y="1004"/>
                  </a:lnTo>
                  <a:lnTo>
                    <a:pt x="1372" y="7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25"/>
            <p:cNvSpPr/>
            <p:nvPr/>
          </p:nvSpPr>
          <p:spPr>
            <a:xfrm>
              <a:off x="4826550" y="2427400"/>
              <a:ext cx="68575" cy="39200"/>
            </a:xfrm>
            <a:custGeom>
              <a:rect b="b" l="l" r="r" t="t"/>
              <a:pathLst>
                <a:path extrusionOk="0" h="1568" w="2743">
                  <a:moveTo>
                    <a:pt x="1372" y="1"/>
                  </a:moveTo>
                  <a:lnTo>
                    <a:pt x="0" y="784"/>
                  </a:lnTo>
                  <a:lnTo>
                    <a:pt x="1372" y="1568"/>
                  </a:lnTo>
                  <a:lnTo>
                    <a:pt x="2743" y="760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Google Shape;2905;p25"/>
            <p:cNvSpPr/>
            <p:nvPr/>
          </p:nvSpPr>
          <p:spPr>
            <a:xfrm>
              <a:off x="4903675" y="2471475"/>
              <a:ext cx="34325" cy="25750"/>
            </a:xfrm>
            <a:custGeom>
              <a:rect b="b" l="l" r="r" t="t"/>
              <a:pathLst>
                <a:path extrusionOk="0" h="1030" w="1373">
                  <a:moveTo>
                    <a:pt x="1372" y="1"/>
                  </a:moveTo>
                  <a:lnTo>
                    <a:pt x="1" y="809"/>
                  </a:lnTo>
                  <a:lnTo>
                    <a:pt x="1" y="1029"/>
                  </a:lnTo>
                  <a:lnTo>
                    <a:pt x="1372" y="22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Google Shape;2906;p25"/>
            <p:cNvSpPr/>
            <p:nvPr/>
          </p:nvSpPr>
          <p:spPr>
            <a:xfrm>
              <a:off x="4870000" y="2472100"/>
              <a:ext cx="33700" cy="25125"/>
            </a:xfrm>
            <a:custGeom>
              <a:rect b="b" l="l" r="r" t="t"/>
              <a:pathLst>
                <a:path extrusionOk="0" h="1005" w="1348">
                  <a:moveTo>
                    <a:pt x="1" y="0"/>
                  </a:moveTo>
                  <a:lnTo>
                    <a:pt x="1" y="221"/>
                  </a:lnTo>
                  <a:lnTo>
                    <a:pt x="1348" y="1004"/>
                  </a:lnTo>
                  <a:lnTo>
                    <a:pt x="1348" y="7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Google Shape;2907;p25"/>
            <p:cNvSpPr/>
            <p:nvPr/>
          </p:nvSpPr>
          <p:spPr>
            <a:xfrm>
              <a:off x="4870000" y="2451900"/>
              <a:ext cx="68000" cy="39800"/>
            </a:xfrm>
            <a:custGeom>
              <a:rect b="b" l="l" r="r" t="t"/>
              <a:pathLst>
                <a:path extrusionOk="0" h="1592" w="2720">
                  <a:moveTo>
                    <a:pt x="1372" y="0"/>
                  </a:moveTo>
                  <a:lnTo>
                    <a:pt x="1" y="808"/>
                  </a:lnTo>
                  <a:lnTo>
                    <a:pt x="1348" y="1592"/>
                  </a:lnTo>
                  <a:lnTo>
                    <a:pt x="2719" y="784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Google Shape;2908;p25"/>
            <p:cNvSpPr/>
            <p:nvPr/>
          </p:nvSpPr>
          <p:spPr>
            <a:xfrm>
              <a:off x="4947150" y="2496575"/>
              <a:ext cx="34300" cy="25125"/>
            </a:xfrm>
            <a:custGeom>
              <a:rect b="b" l="l" r="r" t="t"/>
              <a:pathLst>
                <a:path extrusionOk="0" h="1005" w="1372">
                  <a:moveTo>
                    <a:pt x="1372" y="1"/>
                  </a:moveTo>
                  <a:lnTo>
                    <a:pt x="0" y="785"/>
                  </a:lnTo>
                  <a:lnTo>
                    <a:pt x="0" y="1005"/>
                  </a:lnTo>
                  <a:lnTo>
                    <a:pt x="1372" y="22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25"/>
            <p:cNvSpPr/>
            <p:nvPr/>
          </p:nvSpPr>
          <p:spPr>
            <a:xfrm>
              <a:off x="4913475" y="2497200"/>
              <a:ext cx="33700" cy="24500"/>
            </a:xfrm>
            <a:custGeom>
              <a:rect b="b" l="l" r="r" t="t"/>
              <a:pathLst>
                <a:path extrusionOk="0" h="980" w="1348">
                  <a:moveTo>
                    <a:pt x="1" y="0"/>
                  </a:moveTo>
                  <a:lnTo>
                    <a:pt x="1" y="221"/>
                  </a:lnTo>
                  <a:lnTo>
                    <a:pt x="1347" y="980"/>
                  </a:lnTo>
                  <a:lnTo>
                    <a:pt x="1347" y="7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25"/>
            <p:cNvSpPr/>
            <p:nvPr/>
          </p:nvSpPr>
          <p:spPr>
            <a:xfrm>
              <a:off x="4913475" y="2477000"/>
              <a:ext cx="67975" cy="39200"/>
            </a:xfrm>
            <a:custGeom>
              <a:rect b="b" l="l" r="r" t="t"/>
              <a:pathLst>
                <a:path extrusionOk="0" h="1568" w="2719">
                  <a:moveTo>
                    <a:pt x="1372" y="0"/>
                  </a:moveTo>
                  <a:lnTo>
                    <a:pt x="1" y="808"/>
                  </a:lnTo>
                  <a:lnTo>
                    <a:pt x="1347" y="1568"/>
                  </a:lnTo>
                  <a:lnTo>
                    <a:pt x="2719" y="784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25"/>
            <p:cNvSpPr/>
            <p:nvPr/>
          </p:nvSpPr>
          <p:spPr>
            <a:xfrm>
              <a:off x="4990625" y="2521675"/>
              <a:ext cx="33675" cy="25125"/>
            </a:xfrm>
            <a:custGeom>
              <a:rect b="b" l="l" r="r" t="t"/>
              <a:pathLst>
                <a:path extrusionOk="0" h="1005" w="1347">
                  <a:moveTo>
                    <a:pt x="1347" y="1"/>
                  </a:moveTo>
                  <a:lnTo>
                    <a:pt x="0" y="785"/>
                  </a:lnTo>
                  <a:lnTo>
                    <a:pt x="0" y="1005"/>
                  </a:lnTo>
                  <a:lnTo>
                    <a:pt x="1347" y="221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25"/>
            <p:cNvSpPr/>
            <p:nvPr/>
          </p:nvSpPr>
          <p:spPr>
            <a:xfrm>
              <a:off x="4956325" y="2521675"/>
              <a:ext cx="34325" cy="25125"/>
            </a:xfrm>
            <a:custGeom>
              <a:rect b="b" l="l" r="r" t="t"/>
              <a:pathLst>
                <a:path extrusionOk="0" h="1005" w="1373">
                  <a:moveTo>
                    <a:pt x="1" y="1"/>
                  </a:moveTo>
                  <a:lnTo>
                    <a:pt x="1" y="221"/>
                  </a:lnTo>
                  <a:lnTo>
                    <a:pt x="1372" y="1005"/>
                  </a:lnTo>
                  <a:lnTo>
                    <a:pt x="1372" y="7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p25"/>
            <p:cNvSpPr/>
            <p:nvPr/>
          </p:nvSpPr>
          <p:spPr>
            <a:xfrm>
              <a:off x="4956325" y="2502100"/>
              <a:ext cx="67975" cy="39200"/>
            </a:xfrm>
            <a:custGeom>
              <a:rect b="b" l="l" r="r" t="t"/>
              <a:pathLst>
                <a:path extrusionOk="0" h="1568" w="2719">
                  <a:moveTo>
                    <a:pt x="1372" y="0"/>
                  </a:moveTo>
                  <a:lnTo>
                    <a:pt x="1" y="784"/>
                  </a:lnTo>
                  <a:lnTo>
                    <a:pt x="1372" y="1568"/>
                  </a:lnTo>
                  <a:lnTo>
                    <a:pt x="2719" y="784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25"/>
            <p:cNvSpPr/>
            <p:nvPr/>
          </p:nvSpPr>
          <p:spPr>
            <a:xfrm>
              <a:off x="5033475" y="2546775"/>
              <a:ext cx="34300" cy="25125"/>
            </a:xfrm>
            <a:custGeom>
              <a:rect b="b" l="l" r="r" t="t"/>
              <a:pathLst>
                <a:path extrusionOk="0" h="1005" w="1372">
                  <a:moveTo>
                    <a:pt x="1372" y="1"/>
                  </a:moveTo>
                  <a:lnTo>
                    <a:pt x="0" y="785"/>
                  </a:lnTo>
                  <a:lnTo>
                    <a:pt x="0" y="1005"/>
                  </a:lnTo>
                  <a:lnTo>
                    <a:pt x="1372" y="22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25"/>
            <p:cNvSpPr/>
            <p:nvPr/>
          </p:nvSpPr>
          <p:spPr>
            <a:xfrm>
              <a:off x="4999800" y="2546775"/>
              <a:ext cx="33700" cy="25125"/>
            </a:xfrm>
            <a:custGeom>
              <a:rect b="b" l="l" r="r" t="t"/>
              <a:pathLst>
                <a:path extrusionOk="0" h="1005" w="1348">
                  <a:moveTo>
                    <a:pt x="0" y="1"/>
                  </a:moveTo>
                  <a:lnTo>
                    <a:pt x="0" y="221"/>
                  </a:lnTo>
                  <a:lnTo>
                    <a:pt x="1347" y="1005"/>
                  </a:lnTo>
                  <a:lnTo>
                    <a:pt x="1347" y="7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25"/>
            <p:cNvSpPr/>
            <p:nvPr/>
          </p:nvSpPr>
          <p:spPr>
            <a:xfrm>
              <a:off x="4999800" y="2527200"/>
              <a:ext cx="67975" cy="39200"/>
            </a:xfrm>
            <a:custGeom>
              <a:rect b="b" l="l" r="r" t="t"/>
              <a:pathLst>
                <a:path extrusionOk="0" h="1568" w="2719">
                  <a:moveTo>
                    <a:pt x="1372" y="0"/>
                  </a:moveTo>
                  <a:lnTo>
                    <a:pt x="0" y="784"/>
                  </a:lnTo>
                  <a:lnTo>
                    <a:pt x="1347" y="1568"/>
                  </a:lnTo>
                  <a:lnTo>
                    <a:pt x="2719" y="784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25"/>
            <p:cNvSpPr/>
            <p:nvPr/>
          </p:nvSpPr>
          <p:spPr>
            <a:xfrm>
              <a:off x="5076925" y="2571275"/>
              <a:ext cx="34325" cy="25725"/>
            </a:xfrm>
            <a:custGeom>
              <a:rect b="b" l="l" r="r" t="t"/>
              <a:pathLst>
                <a:path extrusionOk="0" h="1029" w="1373">
                  <a:moveTo>
                    <a:pt x="1372" y="0"/>
                  </a:moveTo>
                  <a:lnTo>
                    <a:pt x="1" y="809"/>
                  </a:lnTo>
                  <a:lnTo>
                    <a:pt x="1" y="1029"/>
                  </a:lnTo>
                  <a:lnTo>
                    <a:pt x="1372" y="22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25"/>
            <p:cNvSpPr/>
            <p:nvPr/>
          </p:nvSpPr>
          <p:spPr>
            <a:xfrm>
              <a:off x="5043275" y="2571875"/>
              <a:ext cx="33675" cy="25125"/>
            </a:xfrm>
            <a:custGeom>
              <a:rect b="b" l="l" r="r" t="t"/>
              <a:pathLst>
                <a:path extrusionOk="0" h="1005" w="1347">
                  <a:moveTo>
                    <a:pt x="0" y="1"/>
                  </a:moveTo>
                  <a:lnTo>
                    <a:pt x="0" y="221"/>
                  </a:lnTo>
                  <a:lnTo>
                    <a:pt x="1347" y="1005"/>
                  </a:lnTo>
                  <a:lnTo>
                    <a:pt x="1347" y="7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25"/>
            <p:cNvSpPr/>
            <p:nvPr/>
          </p:nvSpPr>
          <p:spPr>
            <a:xfrm>
              <a:off x="5043275" y="2552300"/>
              <a:ext cx="67975" cy="39200"/>
            </a:xfrm>
            <a:custGeom>
              <a:rect b="b" l="l" r="r" t="t"/>
              <a:pathLst>
                <a:path extrusionOk="0" h="1568" w="2719">
                  <a:moveTo>
                    <a:pt x="1371" y="0"/>
                  </a:moveTo>
                  <a:lnTo>
                    <a:pt x="0" y="784"/>
                  </a:lnTo>
                  <a:lnTo>
                    <a:pt x="1347" y="1568"/>
                  </a:lnTo>
                  <a:lnTo>
                    <a:pt x="2718" y="759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25"/>
            <p:cNvSpPr/>
            <p:nvPr/>
          </p:nvSpPr>
          <p:spPr>
            <a:xfrm>
              <a:off x="5120400" y="2596375"/>
              <a:ext cx="33700" cy="25725"/>
            </a:xfrm>
            <a:custGeom>
              <a:rect b="b" l="l" r="r" t="t"/>
              <a:pathLst>
                <a:path extrusionOk="0" h="1029" w="1348">
                  <a:moveTo>
                    <a:pt x="1347" y="0"/>
                  </a:moveTo>
                  <a:lnTo>
                    <a:pt x="0" y="809"/>
                  </a:lnTo>
                  <a:lnTo>
                    <a:pt x="0" y="1029"/>
                  </a:lnTo>
                  <a:lnTo>
                    <a:pt x="1347" y="221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25"/>
            <p:cNvSpPr/>
            <p:nvPr/>
          </p:nvSpPr>
          <p:spPr>
            <a:xfrm>
              <a:off x="5086125" y="2596975"/>
              <a:ext cx="34300" cy="25125"/>
            </a:xfrm>
            <a:custGeom>
              <a:rect b="b" l="l" r="r" t="t"/>
              <a:pathLst>
                <a:path extrusionOk="0" h="1005" w="1372">
                  <a:moveTo>
                    <a:pt x="0" y="1"/>
                  </a:moveTo>
                  <a:lnTo>
                    <a:pt x="0" y="221"/>
                  </a:lnTo>
                  <a:lnTo>
                    <a:pt x="1371" y="1005"/>
                  </a:lnTo>
                  <a:lnTo>
                    <a:pt x="1371" y="7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p25"/>
            <p:cNvSpPr/>
            <p:nvPr/>
          </p:nvSpPr>
          <p:spPr>
            <a:xfrm>
              <a:off x="5086125" y="2576775"/>
              <a:ext cx="67975" cy="39825"/>
            </a:xfrm>
            <a:custGeom>
              <a:rect b="b" l="l" r="r" t="t"/>
              <a:pathLst>
                <a:path extrusionOk="0" h="1593" w="2719">
                  <a:moveTo>
                    <a:pt x="1371" y="1"/>
                  </a:moveTo>
                  <a:lnTo>
                    <a:pt x="0" y="809"/>
                  </a:lnTo>
                  <a:lnTo>
                    <a:pt x="1371" y="1593"/>
                  </a:lnTo>
                  <a:lnTo>
                    <a:pt x="2718" y="78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p25"/>
            <p:cNvSpPr/>
            <p:nvPr/>
          </p:nvSpPr>
          <p:spPr>
            <a:xfrm>
              <a:off x="5163250" y="2621475"/>
              <a:ext cx="34300" cy="25125"/>
            </a:xfrm>
            <a:custGeom>
              <a:rect b="b" l="l" r="r" t="t"/>
              <a:pathLst>
                <a:path extrusionOk="0" h="1005" w="1372">
                  <a:moveTo>
                    <a:pt x="1372" y="0"/>
                  </a:moveTo>
                  <a:lnTo>
                    <a:pt x="1" y="784"/>
                  </a:lnTo>
                  <a:lnTo>
                    <a:pt x="1" y="1004"/>
                  </a:lnTo>
                  <a:lnTo>
                    <a:pt x="1372" y="22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p25"/>
            <p:cNvSpPr/>
            <p:nvPr/>
          </p:nvSpPr>
          <p:spPr>
            <a:xfrm>
              <a:off x="5129575" y="2622075"/>
              <a:ext cx="33700" cy="24525"/>
            </a:xfrm>
            <a:custGeom>
              <a:rect b="b" l="l" r="r" t="t"/>
              <a:pathLst>
                <a:path extrusionOk="0" h="981" w="1348">
                  <a:moveTo>
                    <a:pt x="1" y="1"/>
                  </a:moveTo>
                  <a:lnTo>
                    <a:pt x="1" y="197"/>
                  </a:lnTo>
                  <a:lnTo>
                    <a:pt x="1348" y="980"/>
                  </a:lnTo>
                  <a:lnTo>
                    <a:pt x="1348" y="7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p25"/>
            <p:cNvSpPr/>
            <p:nvPr/>
          </p:nvSpPr>
          <p:spPr>
            <a:xfrm>
              <a:off x="5129575" y="2601875"/>
              <a:ext cx="67975" cy="39225"/>
            </a:xfrm>
            <a:custGeom>
              <a:rect b="b" l="l" r="r" t="t"/>
              <a:pathLst>
                <a:path extrusionOk="0" h="1569" w="2719">
                  <a:moveTo>
                    <a:pt x="1372" y="1"/>
                  </a:moveTo>
                  <a:lnTo>
                    <a:pt x="1" y="809"/>
                  </a:lnTo>
                  <a:lnTo>
                    <a:pt x="1348" y="1568"/>
                  </a:lnTo>
                  <a:lnTo>
                    <a:pt x="2719" y="784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25"/>
            <p:cNvSpPr/>
            <p:nvPr/>
          </p:nvSpPr>
          <p:spPr>
            <a:xfrm>
              <a:off x="4687575" y="2397400"/>
              <a:ext cx="33700" cy="25125"/>
            </a:xfrm>
            <a:custGeom>
              <a:rect b="b" l="l" r="r" t="t"/>
              <a:pathLst>
                <a:path extrusionOk="0" h="1005" w="1348">
                  <a:moveTo>
                    <a:pt x="1347" y="1"/>
                  </a:moveTo>
                  <a:lnTo>
                    <a:pt x="0" y="784"/>
                  </a:lnTo>
                  <a:lnTo>
                    <a:pt x="0" y="1005"/>
                  </a:lnTo>
                  <a:lnTo>
                    <a:pt x="1347" y="197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25"/>
            <p:cNvSpPr/>
            <p:nvPr/>
          </p:nvSpPr>
          <p:spPr>
            <a:xfrm>
              <a:off x="4610450" y="2372300"/>
              <a:ext cx="77150" cy="50225"/>
            </a:xfrm>
            <a:custGeom>
              <a:rect b="b" l="l" r="r" t="t"/>
              <a:pathLst>
                <a:path extrusionOk="0" h="2009" w="3086">
                  <a:moveTo>
                    <a:pt x="0" y="1"/>
                  </a:moveTo>
                  <a:lnTo>
                    <a:pt x="0" y="221"/>
                  </a:lnTo>
                  <a:lnTo>
                    <a:pt x="3085" y="2009"/>
                  </a:lnTo>
                  <a:lnTo>
                    <a:pt x="3085" y="17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p25"/>
            <p:cNvSpPr/>
            <p:nvPr/>
          </p:nvSpPr>
          <p:spPr>
            <a:xfrm>
              <a:off x="4610450" y="2352725"/>
              <a:ext cx="110825" cy="64300"/>
            </a:xfrm>
            <a:custGeom>
              <a:rect b="b" l="l" r="r" t="t"/>
              <a:pathLst>
                <a:path extrusionOk="0" h="2572" w="4433">
                  <a:moveTo>
                    <a:pt x="1371" y="0"/>
                  </a:moveTo>
                  <a:lnTo>
                    <a:pt x="0" y="784"/>
                  </a:lnTo>
                  <a:lnTo>
                    <a:pt x="3085" y="2571"/>
                  </a:lnTo>
                  <a:lnTo>
                    <a:pt x="4432" y="1788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p25"/>
            <p:cNvSpPr/>
            <p:nvPr/>
          </p:nvSpPr>
          <p:spPr>
            <a:xfrm>
              <a:off x="4730425" y="2421900"/>
              <a:ext cx="34300" cy="25725"/>
            </a:xfrm>
            <a:custGeom>
              <a:rect b="b" l="l" r="r" t="t"/>
              <a:pathLst>
                <a:path extrusionOk="0" h="1029" w="1372">
                  <a:moveTo>
                    <a:pt x="1372" y="0"/>
                  </a:moveTo>
                  <a:lnTo>
                    <a:pt x="1" y="808"/>
                  </a:lnTo>
                  <a:lnTo>
                    <a:pt x="1" y="1029"/>
                  </a:lnTo>
                  <a:lnTo>
                    <a:pt x="1372" y="22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p25"/>
            <p:cNvSpPr/>
            <p:nvPr/>
          </p:nvSpPr>
          <p:spPr>
            <a:xfrm>
              <a:off x="4696750" y="2422500"/>
              <a:ext cx="33700" cy="25125"/>
            </a:xfrm>
            <a:custGeom>
              <a:rect b="b" l="l" r="r" t="t"/>
              <a:pathLst>
                <a:path extrusionOk="0" h="1005" w="1348">
                  <a:moveTo>
                    <a:pt x="1" y="1"/>
                  </a:moveTo>
                  <a:lnTo>
                    <a:pt x="1" y="221"/>
                  </a:lnTo>
                  <a:lnTo>
                    <a:pt x="1348" y="1005"/>
                  </a:lnTo>
                  <a:lnTo>
                    <a:pt x="1348" y="7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p25"/>
            <p:cNvSpPr/>
            <p:nvPr/>
          </p:nvSpPr>
          <p:spPr>
            <a:xfrm>
              <a:off x="4696750" y="2402300"/>
              <a:ext cx="67975" cy="39825"/>
            </a:xfrm>
            <a:custGeom>
              <a:rect b="b" l="l" r="r" t="t"/>
              <a:pathLst>
                <a:path extrusionOk="0" h="1593" w="2719">
                  <a:moveTo>
                    <a:pt x="1372" y="1"/>
                  </a:moveTo>
                  <a:lnTo>
                    <a:pt x="1" y="809"/>
                  </a:lnTo>
                  <a:lnTo>
                    <a:pt x="1348" y="1592"/>
                  </a:lnTo>
                  <a:lnTo>
                    <a:pt x="2719" y="784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p25"/>
            <p:cNvSpPr/>
            <p:nvPr/>
          </p:nvSpPr>
          <p:spPr>
            <a:xfrm>
              <a:off x="4773900" y="2447000"/>
              <a:ext cx="34300" cy="25125"/>
            </a:xfrm>
            <a:custGeom>
              <a:rect b="b" l="l" r="r" t="t"/>
              <a:pathLst>
                <a:path extrusionOk="0" h="1005" w="1372">
                  <a:moveTo>
                    <a:pt x="1372" y="0"/>
                  </a:moveTo>
                  <a:lnTo>
                    <a:pt x="0" y="808"/>
                  </a:lnTo>
                  <a:lnTo>
                    <a:pt x="0" y="1004"/>
                  </a:lnTo>
                  <a:lnTo>
                    <a:pt x="1372" y="22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p25"/>
            <p:cNvSpPr/>
            <p:nvPr/>
          </p:nvSpPr>
          <p:spPr>
            <a:xfrm>
              <a:off x="4740225" y="2447600"/>
              <a:ext cx="33700" cy="24525"/>
            </a:xfrm>
            <a:custGeom>
              <a:rect b="b" l="l" r="r" t="t"/>
              <a:pathLst>
                <a:path extrusionOk="0" h="981" w="1348">
                  <a:moveTo>
                    <a:pt x="0" y="1"/>
                  </a:moveTo>
                  <a:lnTo>
                    <a:pt x="0" y="221"/>
                  </a:lnTo>
                  <a:lnTo>
                    <a:pt x="1347" y="980"/>
                  </a:lnTo>
                  <a:lnTo>
                    <a:pt x="1347" y="7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p25"/>
            <p:cNvSpPr/>
            <p:nvPr/>
          </p:nvSpPr>
          <p:spPr>
            <a:xfrm>
              <a:off x="4740225" y="2427400"/>
              <a:ext cx="67975" cy="39825"/>
            </a:xfrm>
            <a:custGeom>
              <a:rect b="b" l="l" r="r" t="t"/>
              <a:pathLst>
                <a:path extrusionOk="0" h="1593" w="2719">
                  <a:moveTo>
                    <a:pt x="1347" y="1"/>
                  </a:moveTo>
                  <a:lnTo>
                    <a:pt x="0" y="809"/>
                  </a:lnTo>
                  <a:lnTo>
                    <a:pt x="1347" y="1592"/>
                  </a:lnTo>
                  <a:lnTo>
                    <a:pt x="2719" y="784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p25"/>
            <p:cNvSpPr/>
            <p:nvPr/>
          </p:nvSpPr>
          <p:spPr>
            <a:xfrm>
              <a:off x="4816750" y="2472100"/>
              <a:ext cx="34300" cy="25125"/>
            </a:xfrm>
            <a:custGeom>
              <a:rect b="b" l="l" r="r" t="t"/>
              <a:pathLst>
                <a:path extrusionOk="0" h="1005" w="1372">
                  <a:moveTo>
                    <a:pt x="1372" y="0"/>
                  </a:moveTo>
                  <a:lnTo>
                    <a:pt x="0" y="784"/>
                  </a:lnTo>
                  <a:lnTo>
                    <a:pt x="0" y="1004"/>
                  </a:lnTo>
                  <a:lnTo>
                    <a:pt x="1372" y="22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p25"/>
            <p:cNvSpPr/>
            <p:nvPr/>
          </p:nvSpPr>
          <p:spPr>
            <a:xfrm>
              <a:off x="4783075" y="2472100"/>
              <a:ext cx="33700" cy="25125"/>
            </a:xfrm>
            <a:custGeom>
              <a:rect b="b" l="l" r="r" t="t"/>
              <a:pathLst>
                <a:path extrusionOk="0" h="1005" w="1348">
                  <a:moveTo>
                    <a:pt x="1" y="0"/>
                  </a:moveTo>
                  <a:lnTo>
                    <a:pt x="1" y="221"/>
                  </a:lnTo>
                  <a:lnTo>
                    <a:pt x="1347" y="1004"/>
                  </a:lnTo>
                  <a:lnTo>
                    <a:pt x="1347" y="7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Google Shape;2937;p25"/>
            <p:cNvSpPr/>
            <p:nvPr/>
          </p:nvSpPr>
          <p:spPr>
            <a:xfrm>
              <a:off x="4783075" y="2452500"/>
              <a:ext cx="67975" cy="39200"/>
            </a:xfrm>
            <a:custGeom>
              <a:rect b="b" l="l" r="r" t="t"/>
              <a:pathLst>
                <a:path extrusionOk="0" h="1568" w="2719">
                  <a:moveTo>
                    <a:pt x="1372" y="1"/>
                  </a:moveTo>
                  <a:lnTo>
                    <a:pt x="1" y="784"/>
                  </a:lnTo>
                  <a:lnTo>
                    <a:pt x="1347" y="1568"/>
                  </a:lnTo>
                  <a:lnTo>
                    <a:pt x="2719" y="784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Google Shape;2938;p25"/>
            <p:cNvSpPr/>
            <p:nvPr/>
          </p:nvSpPr>
          <p:spPr>
            <a:xfrm>
              <a:off x="4860225" y="2497200"/>
              <a:ext cx="34300" cy="25125"/>
            </a:xfrm>
            <a:custGeom>
              <a:rect b="b" l="l" r="r" t="t"/>
              <a:pathLst>
                <a:path extrusionOk="0" h="1005" w="1372">
                  <a:moveTo>
                    <a:pt x="1371" y="0"/>
                  </a:moveTo>
                  <a:lnTo>
                    <a:pt x="0" y="784"/>
                  </a:lnTo>
                  <a:lnTo>
                    <a:pt x="0" y="1004"/>
                  </a:lnTo>
                  <a:lnTo>
                    <a:pt x="1371" y="221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Google Shape;2939;p25"/>
            <p:cNvSpPr/>
            <p:nvPr/>
          </p:nvSpPr>
          <p:spPr>
            <a:xfrm>
              <a:off x="4826550" y="2497200"/>
              <a:ext cx="33700" cy="25125"/>
            </a:xfrm>
            <a:custGeom>
              <a:rect b="b" l="l" r="r" t="t"/>
              <a:pathLst>
                <a:path extrusionOk="0" h="1005" w="1348">
                  <a:moveTo>
                    <a:pt x="0" y="0"/>
                  </a:moveTo>
                  <a:lnTo>
                    <a:pt x="0" y="221"/>
                  </a:lnTo>
                  <a:lnTo>
                    <a:pt x="1347" y="1004"/>
                  </a:lnTo>
                  <a:lnTo>
                    <a:pt x="1347" y="7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Google Shape;2940;p25"/>
            <p:cNvSpPr/>
            <p:nvPr/>
          </p:nvSpPr>
          <p:spPr>
            <a:xfrm>
              <a:off x="4826550" y="2477600"/>
              <a:ext cx="67975" cy="39225"/>
            </a:xfrm>
            <a:custGeom>
              <a:rect b="b" l="l" r="r" t="t"/>
              <a:pathLst>
                <a:path extrusionOk="0" h="1569" w="2719">
                  <a:moveTo>
                    <a:pt x="1372" y="1"/>
                  </a:moveTo>
                  <a:lnTo>
                    <a:pt x="0" y="784"/>
                  </a:lnTo>
                  <a:lnTo>
                    <a:pt x="1347" y="1568"/>
                  </a:lnTo>
                  <a:lnTo>
                    <a:pt x="2718" y="784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Google Shape;2941;p25"/>
            <p:cNvSpPr/>
            <p:nvPr/>
          </p:nvSpPr>
          <p:spPr>
            <a:xfrm>
              <a:off x="4903675" y="2521675"/>
              <a:ext cx="34325" cy="25750"/>
            </a:xfrm>
            <a:custGeom>
              <a:rect b="b" l="l" r="r" t="t"/>
              <a:pathLst>
                <a:path extrusionOk="0" h="1030" w="1373">
                  <a:moveTo>
                    <a:pt x="1372" y="1"/>
                  </a:moveTo>
                  <a:lnTo>
                    <a:pt x="1" y="809"/>
                  </a:lnTo>
                  <a:lnTo>
                    <a:pt x="1" y="1029"/>
                  </a:lnTo>
                  <a:lnTo>
                    <a:pt x="1372" y="22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Google Shape;2942;p25"/>
            <p:cNvSpPr/>
            <p:nvPr/>
          </p:nvSpPr>
          <p:spPr>
            <a:xfrm>
              <a:off x="4870000" y="2522300"/>
              <a:ext cx="33700" cy="25125"/>
            </a:xfrm>
            <a:custGeom>
              <a:rect b="b" l="l" r="r" t="t"/>
              <a:pathLst>
                <a:path extrusionOk="0" h="1005" w="1348">
                  <a:moveTo>
                    <a:pt x="1" y="0"/>
                  </a:moveTo>
                  <a:lnTo>
                    <a:pt x="1" y="221"/>
                  </a:lnTo>
                  <a:lnTo>
                    <a:pt x="1348" y="1004"/>
                  </a:lnTo>
                  <a:lnTo>
                    <a:pt x="1348" y="7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Google Shape;2943;p25"/>
            <p:cNvSpPr/>
            <p:nvPr/>
          </p:nvSpPr>
          <p:spPr>
            <a:xfrm>
              <a:off x="4870000" y="2502700"/>
              <a:ext cx="68000" cy="39225"/>
            </a:xfrm>
            <a:custGeom>
              <a:rect b="b" l="l" r="r" t="t"/>
              <a:pathLst>
                <a:path extrusionOk="0" h="1569" w="2720">
                  <a:moveTo>
                    <a:pt x="1348" y="1"/>
                  </a:moveTo>
                  <a:lnTo>
                    <a:pt x="1" y="784"/>
                  </a:lnTo>
                  <a:lnTo>
                    <a:pt x="1348" y="1568"/>
                  </a:lnTo>
                  <a:lnTo>
                    <a:pt x="2719" y="760"/>
                  </a:lnTo>
                  <a:lnTo>
                    <a:pt x="1348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Google Shape;2944;p25"/>
            <p:cNvSpPr/>
            <p:nvPr/>
          </p:nvSpPr>
          <p:spPr>
            <a:xfrm>
              <a:off x="4946525" y="2546775"/>
              <a:ext cx="34325" cy="25750"/>
            </a:xfrm>
            <a:custGeom>
              <a:rect b="b" l="l" r="r" t="t"/>
              <a:pathLst>
                <a:path extrusionOk="0" h="1030" w="1373">
                  <a:moveTo>
                    <a:pt x="1372" y="1"/>
                  </a:moveTo>
                  <a:lnTo>
                    <a:pt x="1" y="809"/>
                  </a:lnTo>
                  <a:lnTo>
                    <a:pt x="1" y="1029"/>
                  </a:lnTo>
                  <a:lnTo>
                    <a:pt x="1372" y="22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p25"/>
            <p:cNvSpPr/>
            <p:nvPr/>
          </p:nvSpPr>
          <p:spPr>
            <a:xfrm>
              <a:off x="4912875" y="2547400"/>
              <a:ext cx="33675" cy="25125"/>
            </a:xfrm>
            <a:custGeom>
              <a:rect b="b" l="l" r="r" t="t"/>
              <a:pathLst>
                <a:path extrusionOk="0" h="1005" w="1347">
                  <a:moveTo>
                    <a:pt x="0" y="0"/>
                  </a:moveTo>
                  <a:lnTo>
                    <a:pt x="0" y="221"/>
                  </a:lnTo>
                  <a:lnTo>
                    <a:pt x="1347" y="1004"/>
                  </a:lnTo>
                  <a:lnTo>
                    <a:pt x="1347" y="7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Google Shape;2946;p25"/>
            <p:cNvSpPr/>
            <p:nvPr/>
          </p:nvSpPr>
          <p:spPr>
            <a:xfrm>
              <a:off x="4912875" y="2527200"/>
              <a:ext cx="67975" cy="39825"/>
            </a:xfrm>
            <a:custGeom>
              <a:rect b="b" l="l" r="r" t="t"/>
              <a:pathLst>
                <a:path extrusionOk="0" h="1593" w="2719">
                  <a:moveTo>
                    <a:pt x="1371" y="0"/>
                  </a:moveTo>
                  <a:lnTo>
                    <a:pt x="0" y="808"/>
                  </a:lnTo>
                  <a:lnTo>
                    <a:pt x="1347" y="1592"/>
                  </a:lnTo>
                  <a:lnTo>
                    <a:pt x="2718" y="784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Google Shape;2947;p25"/>
            <p:cNvSpPr/>
            <p:nvPr/>
          </p:nvSpPr>
          <p:spPr>
            <a:xfrm>
              <a:off x="4990000" y="2571875"/>
              <a:ext cx="34300" cy="25125"/>
            </a:xfrm>
            <a:custGeom>
              <a:rect b="b" l="l" r="r" t="t"/>
              <a:pathLst>
                <a:path extrusionOk="0" h="1005" w="1372">
                  <a:moveTo>
                    <a:pt x="1372" y="1"/>
                  </a:moveTo>
                  <a:lnTo>
                    <a:pt x="1" y="809"/>
                  </a:lnTo>
                  <a:lnTo>
                    <a:pt x="1" y="1005"/>
                  </a:lnTo>
                  <a:lnTo>
                    <a:pt x="1372" y="22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Google Shape;2948;p25"/>
            <p:cNvSpPr/>
            <p:nvPr/>
          </p:nvSpPr>
          <p:spPr>
            <a:xfrm>
              <a:off x="4956325" y="2572500"/>
              <a:ext cx="33700" cy="24500"/>
            </a:xfrm>
            <a:custGeom>
              <a:rect b="b" l="l" r="r" t="t"/>
              <a:pathLst>
                <a:path extrusionOk="0" h="980" w="1348">
                  <a:moveTo>
                    <a:pt x="1" y="0"/>
                  </a:moveTo>
                  <a:lnTo>
                    <a:pt x="1" y="196"/>
                  </a:lnTo>
                  <a:lnTo>
                    <a:pt x="1348" y="980"/>
                  </a:lnTo>
                  <a:lnTo>
                    <a:pt x="1348" y="7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Google Shape;2949;p25"/>
            <p:cNvSpPr/>
            <p:nvPr/>
          </p:nvSpPr>
          <p:spPr>
            <a:xfrm>
              <a:off x="4956325" y="2552300"/>
              <a:ext cx="67975" cy="39825"/>
            </a:xfrm>
            <a:custGeom>
              <a:rect b="b" l="l" r="r" t="t"/>
              <a:pathLst>
                <a:path extrusionOk="0" h="1593" w="2719">
                  <a:moveTo>
                    <a:pt x="1372" y="0"/>
                  </a:moveTo>
                  <a:lnTo>
                    <a:pt x="1" y="808"/>
                  </a:lnTo>
                  <a:lnTo>
                    <a:pt x="1348" y="1592"/>
                  </a:lnTo>
                  <a:lnTo>
                    <a:pt x="2719" y="784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Google Shape;2950;p25"/>
            <p:cNvSpPr/>
            <p:nvPr/>
          </p:nvSpPr>
          <p:spPr>
            <a:xfrm>
              <a:off x="5033475" y="2596975"/>
              <a:ext cx="34300" cy="25125"/>
            </a:xfrm>
            <a:custGeom>
              <a:rect b="b" l="l" r="r" t="t"/>
              <a:pathLst>
                <a:path extrusionOk="0" h="1005" w="1372">
                  <a:moveTo>
                    <a:pt x="1372" y="1"/>
                  </a:moveTo>
                  <a:lnTo>
                    <a:pt x="0" y="785"/>
                  </a:lnTo>
                  <a:lnTo>
                    <a:pt x="0" y="1005"/>
                  </a:lnTo>
                  <a:lnTo>
                    <a:pt x="1372" y="22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1" name="Google Shape;2951;p25"/>
            <p:cNvSpPr/>
            <p:nvPr/>
          </p:nvSpPr>
          <p:spPr>
            <a:xfrm>
              <a:off x="4999175" y="2596975"/>
              <a:ext cx="34325" cy="25125"/>
            </a:xfrm>
            <a:custGeom>
              <a:rect b="b" l="l" r="r" t="t"/>
              <a:pathLst>
                <a:path extrusionOk="0" h="1005" w="1373">
                  <a:moveTo>
                    <a:pt x="25" y="1"/>
                  </a:moveTo>
                  <a:lnTo>
                    <a:pt x="1" y="221"/>
                  </a:lnTo>
                  <a:lnTo>
                    <a:pt x="1372" y="1005"/>
                  </a:lnTo>
                  <a:lnTo>
                    <a:pt x="1372" y="785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2" name="Google Shape;2952;p25"/>
            <p:cNvSpPr/>
            <p:nvPr/>
          </p:nvSpPr>
          <p:spPr>
            <a:xfrm>
              <a:off x="4999800" y="2577400"/>
              <a:ext cx="67975" cy="39200"/>
            </a:xfrm>
            <a:custGeom>
              <a:rect b="b" l="l" r="r" t="t"/>
              <a:pathLst>
                <a:path extrusionOk="0" h="1568" w="2719">
                  <a:moveTo>
                    <a:pt x="1347" y="0"/>
                  </a:moveTo>
                  <a:lnTo>
                    <a:pt x="0" y="784"/>
                  </a:lnTo>
                  <a:lnTo>
                    <a:pt x="1347" y="1568"/>
                  </a:lnTo>
                  <a:lnTo>
                    <a:pt x="2719" y="78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3" name="Google Shape;2953;p25"/>
            <p:cNvSpPr/>
            <p:nvPr/>
          </p:nvSpPr>
          <p:spPr>
            <a:xfrm>
              <a:off x="5119775" y="2646575"/>
              <a:ext cx="34325" cy="25725"/>
            </a:xfrm>
            <a:custGeom>
              <a:rect b="b" l="l" r="r" t="t"/>
              <a:pathLst>
                <a:path extrusionOk="0" h="1029" w="1373">
                  <a:moveTo>
                    <a:pt x="1372" y="0"/>
                  </a:moveTo>
                  <a:lnTo>
                    <a:pt x="1" y="809"/>
                  </a:lnTo>
                  <a:lnTo>
                    <a:pt x="1" y="1029"/>
                  </a:lnTo>
                  <a:lnTo>
                    <a:pt x="1372" y="22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4" name="Google Shape;2954;p25"/>
            <p:cNvSpPr/>
            <p:nvPr/>
          </p:nvSpPr>
          <p:spPr>
            <a:xfrm>
              <a:off x="5042650" y="2622075"/>
              <a:ext cx="77150" cy="50225"/>
            </a:xfrm>
            <a:custGeom>
              <a:rect b="b" l="l" r="r" t="t"/>
              <a:pathLst>
                <a:path extrusionOk="0" h="2009" w="3086">
                  <a:moveTo>
                    <a:pt x="1" y="1"/>
                  </a:moveTo>
                  <a:lnTo>
                    <a:pt x="1" y="221"/>
                  </a:lnTo>
                  <a:lnTo>
                    <a:pt x="3086" y="2009"/>
                  </a:lnTo>
                  <a:lnTo>
                    <a:pt x="3086" y="17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Google Shape;2955;p25"/>
            <p:cNvSpPr/>
            <p:nvPr/>
          </p:nvSpPr>
          <p:spPr>
            <a:xfrm>
              <a:off x="5042650" y="2602500"/>
              <a:ext cx="111450" cy="64300"/>
            </a:xfrm>
            <a:custGeom>
              <a:rect b="b" l="l" r="r" t="t"/>
              <a:pathLst>
                <a:path extrusionOk="0" h="2572" w="4458">
                  <a:moveTo>
                    <a:pt x="1372" y="0"/>
                  </a:moveTo>
                  <a:lnTo>
                    <a:pt x="1" y="784"/>
                  </a:lnTo>
                  <a:lnTo>
                    <a:pt x="3086" y="2572"/>
                  </a:lnTo>
                  <a:lnTo>
                    <a:pt x="4457" y="1763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Google Shape;2956;p25"/>
            <p:cNvSpPr/>
            <p:nvPr/>
          </p:nvSpPr>
          <p:spPr>
            <a:xfrm>
              <a:off x="4686975" y="2447600"/>
              <a:ext cx="34300" cy="25125"/>
            </a:xfrm>
            <a:custGeom>
              <a:rect b="b" l="l" r="r" t="t"/>
              <a:pathLst>
                <a:path extrusionOk="0" h="1005" w="1372">
                  <a:moveTo>
                    <a:pt x="1371" y="1"/>
                  </a:moveTo>
                  <a:lnTo>
                    <a:pt x="0" y="784"/>
                  </a:lnTo>
                  <a:lnTo>
                    <a:pt x="0" y="1005"/>
                  </a:lnTo>
                  <a:lnTo>
                    <a:pt x="1371" y="221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Google Shape;2957;p25"/>
            <p:cNvSpPr/>
            <p:nvPr/>
          </p:nvSpPr>
          <p:spPr>
            <a:xfrm>
              <a:off x="4566350" y="2398025"/>
              <a:ext cx="120625" cy="74700"/>
            </a:xfrm>
            <a:custGeom>
              <a:rect b="b" l="l" r="r" t="t"/>
              <a:pathLst>
                <a:path extrusionOk="0" h="2988" w="4825">
                  <a:moveTo>
                    <a:pt x="1" y="0"/>
                  </a:moveTo>
                  <a:lnTo>
                    <a:pt x="1" y="221"/>
                  </a:lnTo>
                  <a:lnTo>
                    <a:pt x="4825" y="2988"/>
                  </a:lnTo>
                  <a:lnTo>
                    <a:pt x="4825" y="27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p25"/>
            <p:cNvSpPr/>
            <p:nvPr/>
          </p:nvSpPr>
          <p:spPr>
            <a:xfrm>
              <a:off x="4566350" y="2377825"/>
              <a:ext cx="154925" cy="89400"/>
            </a:xfrm>
            <a:custGeom>
              <a:rect b="b" l="l" r="r" t="t"/>
              <a:pathLst>
                <a:path extrusionOk="0" h="3576" w="6197">
                  <a:moveTo>
                    <a:pt x="1372" y="0"/>
                  </a:moveTo>
                  <a:lnTo>
                    <a:pt x="1" y="808"/>
                  </a:lnTo>
                  <a:lnTo>
                    <a:pt x="4825" y="3575"/>
                  </a:lnTo>
                  <a:lnTo>
                    <a:pt x="6196" y="2792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Google Shape;2959;p25"/>
            <p:cNvSpPr/>
            <p:nvPr/>
          </p:nvSpPr>
          <p:spPr>
            <a:xfrm>
              <a:off x="4729825" y="2472100"/>
              <a:ext cx="34300" cy="25725"/>
            </a:xfrm>
            <a:custGeom>
              <a:rect b="b" l="l" r="r" t="t"/>
              <a:pathLst>
                <a:path extrusionOk="0" h="1029" w="1372">
                  <a:moveTo>
                    <a:pt x="1371" y="0"/>
                  </a:moveTo>
                  <a:lnTo>
                    <a:pt x="0" y="808"/>
                  </a:lnTo>
                  <a:lnTo>
                    <a:pt x="0" y="1029"/>
                  </a:lnTo>
                  <a:lnTo>
                    <a:pt x="1371" y="221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p25"/>
            <p:cNvSpPr/>
            <p:nvPr/>
          </p:nvSpPr>
          <p:spPr>
            <a:xfrm>
              <a:off x="4696150" y="2472700"/>
              <a:ext cx="33700" cy="25125"/>
            </a:xfrm>
            <a:custGeom>
              <a:rect b="b" l="l" r="r" t="t"/>
              <a:pathLst>
                <a:path extrusionOk="0" h="1005" w="1348">
                  <a:moveTo>
                    <a:pt x="0" y="1"/>
                  </a:moveTo>
                  <a:lnTo>
                    <a:pt x="0" y="221"/>
                  </a:lnTo>
                  <a:lnTo>
                    <a:pt x="1347" y="1005"/>
                  </a:lnTo>
                  <a:lnTo>
                    <a:pt x="1347" y="7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Google Shape;2961;p25"/>
            <p:cNvSpPr/>
            <p:nvPr/>
          </p:nvSpPr>
          <p:spPr>
            <a:xfrm>
              <a:off x="4696150" y="2453125"/>
              <a:ext cx="67975" cy="39200"/>
            </a:xfrm>
            <a:custGeom>
              <a:rect b="b" l="l" r="r" t="t"/>
              <a:pathLst>
                <a:path extrusionOk="0" h="1568" w="2719">
                  <a:moveTo>
                    <a:pt x="1372" y="0"/>
                  </a:moveTo>
                  <a:lnTo>
                    <a:pt x="0" y="784"/>
                  </a:lnTo>
                  <a:lnTo>
                    <a:pt x="1347" y="1567"/>
                  </a:lnTo>
                  <a:lnTo>
                    <a:pt x="2718" y="7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Google Shape;2962;p25"/>
            <p:cNvSpPr/>
            <p:nvPr/>
          </p:nvSpPr>
          <p:spPr>
            <a:xfrm>
              <a:off x="4773275" y="2497200"/>
              <a:ext cx="34325" cy="25725"/>
            </a:xfrm>
            <a:custGeom>
              <a:rect b="b" l="l" r="r" t="t"/>
              <a:pathLst>
                <a:path extrusionOk="0" h="1029" w="1373">
                  <a:moveTo>
                    <a:pt x="1372" y="0"/>
                  </a:moveTo>
                  <a:lnTo>
                    <a:pt x="1" y="808"/>
                  </a:lnTo>
                  <a:lnTo>
                    <a:pt x="1" y="1029"/>
                  </a:lnTo>
                  <a:lnTo>
                    <a:pt x="1372" y="22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p25"/>
            <p:cNvSpPr/>
            <p:nvPr/>
          </p:nvSpPr>
          <p:spPr>
            <a:xfrm>
              <a:off x="4739600" y="2497800"/>
              <a:ext cx="33700" cy="25125"/>
            </a:xfrm>
            <a:custGeom>
              <a:rect b="b" l="l" r="r" t="t"/>
              <a:pathLst>
                <a:path extrusionOk="0" h="1005" w="1348">
                  <a:moveTo>
                    <a:pt x="1" y="1"/>
                  </a:moveTo>
                  <a:lnTo>
                    <a:pt x="1" y="221"/>
                  </a:lnTo>
                  <a:lnTo>
                    <a:pt x="1348" y="1005"/>
                  </a:lnTo>
                  <a:lnTo>
                    <a:pt x="1348" y="7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p25"/>
            <p:cNvSpPr/>
            <p:nvPr/>
          </p:nvSpPr>
          <p:spPr>
            <a:xfrm>
              <a:off x="4739600" y="2477600"/>
              <a:ext cx="68000" cy="39825"/>
            </a:xfrm>
            <a:custGeom>
              <a:rect b="b" l="l" r="r" t="t"/>
              <a:pathLst>
                <a:path extrusionOk="0" h="1593" w="2720">
                  <a:moveTo>
                    <a:pt x="1372" y="1"/>
                  </a:moveTo>
                  <a:lnTo>
                    <a:pt x="1" y="809"/>
                  </a:lnTo>
                  <a:lnTo>
                    <a:pt x="1348" y="1592"/>
                  </a:lnTo>
                  <a:lnTo>
                    <a:pt x="2719" y="784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Google Shape;2965;p25"/>
            <p:cNvSpPr/>
            <p:nvPr/>
          </p:nvSpPr>
          <p:spPr>
            <a:xfrm>
              <a:off x="4816750" y="2522300"/>
              <a:ext cx="34300" cy="25125"/>
            </a:xfrm>
            <a:custGeom>
              <a:rect b="b" l="l" r="r" t="t"/>
              <a:pathLst>
                <a:path extrusionOk="0" h="1005" w="1372">
                  <a:moveTo>
                    <a:pt x="1372" y="0"/>
                  </a:moveTo>
                  <a:lnTo>
                    <a:pt x="0" y="808"/>
                  </a:lnTo>
                  <a:lnTo>
                    <a:pt x="0" y="1004"/>
                  </a:lnTo>
                  <a:lnTo>
                    <a:pt x="1372" y="22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Google Shape;2966;p25"/>
            <p:cNvSpPr/>
            <p:nvPr/>
          </p:nvSpPr>
          <p:spPr>
            <a:xfrm>
              <a:off x="4783075" y="2522900"/>
              <a:ext cx="33700" cy="24525"/>
            </a:xfrm>
            <a:custGeom>
              <a:rect b="b" l="l" r="r" t="t"/>
              <a:pathLst>
                <a:path extrusionOk="0" h="981" w="1348">
                  <a:moveTo>
                    <a:pt x="1" y="1"/>
                  </a:moveTo>
                  <a:lnTo>
                    <a:pt x="1" y="221"/>
                  </a:lnTo>
                  <a:lnTo>
                    <a:pt x="1347" y="980"/>
                  </a:lnTo>
                  <a:lnTo>
                    <a:pt x="1347" y="7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Google Shape;2967;p25"/>
            <p:cNvSpPr/>
            <p:nvPr/>
          </p:nvSpPr>
          <p:spPr>
            <a:xfrm>
              <a:off x="4783075" y="2502700"/>
              <a:ext cx="67975" cy="39825"/>
            </a:xfrm>
            <a:custGeom>
              <a:rect b="b" l="l" r="r" t="t"/>
              <a:pathLst>
                <a:path extrusionOk="0" h="1593" w="2719">
                  <a:moveTo>
                    <a:pt x="1372" y="1"/>
                  </a:moveTo>
                  <a:lnTo>
                    <a:pt x="1" y="809"/>
                  </a:lnTo>
                  <a:lnTo>
                    <a:pt x="1347" y="1592"/>
                  </a:lnTo>
                  <a:lnTo>
                    <a:pt x="2719" y="784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Google Shape;2968;p25"/>
            <p:cNvSpPr/>
            <p:nvPr/>
          </p:nvSpPr>
          <p:spPr>
            <a:xfrm>
              <a:off x="4859600" y="2547400"/>
              <a:ext cx="34300" cy="25125"/>
            </a:xfrm>
            <a:custGeom>
              <a:rect b="b" l="l" r="r" t="t"/>
              <a:pathLst>
                <a:path extrusionOk="0" h="1005" w="1372">
                  <a:moveTo>
                    <a:pt x="1372" y="0"/>
                  </a:moveTo>
                  <a:lnTo>
                    <a:pt x="1" y="784"/>
                  </a:lnTo>
                  <a:lnTo>
                    <a:pt x="1" y="1004"/>
                  </a:lnTo>
                  <a:lnTo>
                    <a:pt x="1372" y="22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p25"/>
            <p:cNvSpPr/>
            <p:nvPr/>
          </p:nvSpPr>
          <p:spPr>
            <a:xfrm>
              <a:off x="4825925" y="2547400"/>
              <a:ext cx="33700" cy="25125"/>
            </a:xfrm>
            <a:custGeom>
              <a:rect b="b" l="l" r="r" t="t"/>
              <a:pathLst>
                <a:path extrusionOk="0" h="1005" w="1348">
                  <a:moveTo>
                    <a:pt x="1" y="0"/>
                  </a:moveTo>
                  <a:lnTo>
                    <a:pt x="1" y="221"/>
                  </a:lnTo>
                  <a:lnTo>
                    <a:pt x="1348" y="1004"/>
                  </a:lnTo>
                  <a:lnTo>
                    <a:pt x="1348" y="7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Google Shape;2970;p25"/>
            <p:cNvSpPr/>
            <p:nvPr/>
          </p:nvSpPr>
          <p:spPr>
            <a:xfrm>
              <a:off x="4825925" y="2527800"/>
              <a:ext cx="67975" cy="39225"/>
            </a:xfrm>
            <a:custGeom>
              <a:rect b="b" l="l" r="r" t="t"/>
              <a:pathLst>
                <a:path extrusionOk="0" h="1569" w="2719">
                  <a:moveTo>
                    <a:pt x="1372" y="1"/>
                  </a:moveTo>
                  <a:lnTo>
                    <a:pt x="1" y="784"/>
                  </a:lnTo>
                  <a:lnTo>
                    <a:pt x="1348" y="1568"/>
                  </a:lnTo>
                  <a:lnTo>
                    <a:pt x="2719" y="784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Google Shape;2971;p25"/>
            <p:cNvSpPr/>
            <p:nvPr/>
          </p:nvSpPr>
          <p:spPr>
            <a:xfrm>
              <a:off x="4903075" y="2572500"/>
              <a:ext cx="34300" cy="25125"/>
            </a:xfrm>
            <a:custGeom>
              <a:rect b="b" l="l" r="r" t="t"/>
              <a:pathLst>
                <a:path extrusionOk="0" h="1005" w="1372">
                  <a:moveTo>
                    <a:pt x="1372" y="0"/>
                  </a:moveTo>
                  <a:lnTo>
                    <a:pt x="0" y="784"/>
                  </a:lnTo>
                  <a:lnTo>
                    <a:pt x="0" y="1004"/>
                  </a:lnTo>
                  <a:lnTo>
                    <a:pt x="1372" y="196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Google Shape;2972;p25"/>
            <p:cNvSpPr/>
            <p:nvPr/>
          </p:nvSpPr>
          <p:spPr>
            <a:xfrm>
              <a:off x="4869400" y="2572500"/>
              <a:ext cx="33700" cy="25125"/>
            </a:xfrm>
            <a:custGeom>
              <a:rect b="b" l="l" r="r" t="t"/>
              <a:pathLst>
                <a:path extrusionOk="0" h="1005" w="1348">
                  <a:moveTo>
                    <a:pt x="0" y="0"/>
                  </a:moveTo>
                  <a:lnTo>
                    <a:pt x="0" y="221"/>
                  </a:lnTo>
                  <a:lnTo>
                    <a:pt x="1347" y="1004"/>
                  </a:lnTo>
                  <a:lnTo>
                    <a:pt x="1347" y="7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Google Shape;2973;p25"/>
            <p:cNvSpPr/>
            <p:nvPr/>
          </p:nvSpPr>
          <p:spPr>
            <a:xfrm>
              <a:off x="4869400" y="2552900"/>
              <a:ext cx="67975" cy="39225"/>
            </a:xfrm>
            <a:custGeom>
              <a:rect b="b" l="l" r="r" t="t"/>
              <a:pathLst>
                <a:path extrusionOk="0" h="1569" w="2719">
                  <a:moveTo>
                    <a:pt x="1372" y="1"/>
                  </a:moveTo>
                  <a:lnTo>
                    <a:pt x="0" y="784"/>
                  </a:lnTo>
                  <a:lnTo>
                    <a:pt x="1347" y="1568"/>
                  </a:lnTo>
                  <a:lnTo>
                    <a:pt x="2719" y="784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Google Shape;2974;p25"/>
            <p:cNvSpPr/>
            <p:nvPr/>
          </p:nvSpPr>
          <p:spPr>
            <a:xfrm>
              <a:off x="4946525" y="2596975"/>
              <a:ext cx="34325" cy="25750"/>
            </a:xfrm>
            <a:custGeom>
              <a:rect b="b" l="l" r="r" t="t"/>
              <a:pathLst>
                <a:path extrusionOk="0" h="1030" w="1373">
                  <a:moveTo>
                    <a:pt x="1372" y="1"/>
                  </a:moveTo>
                  <a:lnTo>
                    <a:pt x="1" y="809"/>
                  </a:lnTo>
                  <a:lnTo>
                    <a:pt x="1" y="1029"/>
                  </a:lnTo>
                  <a:lnTo>
                    <a:pt x="1372" y="22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Google Shape;2975;p25"/>
            <p:cNvSpPr/>
            <p:nvPr/>
          </p:nvSpPr>
          <p:spPr>
            <a:xfrm>
              <a:off x="4912250" y="2597600"/>
              <a:ext cx="34300" cy="25125"/>
            </a:xfrm>
            <a:custGeom>
              <a:rect b="b" l="l" r="r" t="t"/>
              <a:pathLst>
                <a:path extrusionOk="0" h="1005" w="1372">
                  <a:moveTo>
                    <a:pt x="25" y="0"/>
                  </a:moveTo>
                  <a:lnTo>
                    <a:pt x="1" y="221"/>
                  </a:lnTo>
                  <a:lnTo>
                    <a:pt x="1372" y="1004"/>
                  </a:lnTo>
                  <a:lnTo>
                    <a:pt x="1372" y="78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Google Shape;2976;p25"/>
            <p:cNvSpPr/>
            <p:nvPr/>
          </p:nvSpPr>
          <p:spPr>
            <a:xfrm>
              <a:off x="4912875" y="2578000"/>
              <a:ext cx="67975" cy="39225"/>
            </a:xfrm>
            <a:custGeom>
              <a:rect b="b" l="l" r="r" t="t"/>
              <a:pathLst>
                <a:path extrusionOk="0" h="1569" w="2719">
                  <a:moveTo>
                    <a:pt x="1347" y="1"/>
                  </a:moveTo>
                  <a:lnTo>
                    <a:pt x="0" y="784"/>
                  </a:lnTo>
                  <a:lnTo>
                    <a:pt x="1347" y="1568"/>
                  </a:lnTo>
                  <a:lnTo>
                    <a:pt x="2718" y="760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Google Shape;2977;p25"/>
            <p:cNvSpPr/>
            <p:nvPr/>
          </p:nvSpPr>
          <p:spPr>
            <a:xfrm>
              <a:off x="4989400" y="2622075"/>
              <a:ext cx="34300" cy="25750"/>
            </a:xfrm>
            <a:custGeom>
              <a:rect b="b" l="l" r="r" t="t"/>
              <a:pathLst>
                <a:path extrusionOk="0" h="1030" w="1372">
                  <a:moveTo>
                    <a:pt x="1371" y="1"/>
                  </a:moveTo>
                  <a:lnTo>
                    <a:pt x="0" y="809"/>
                  </a:lnTo>
                  <a:lnTo>
                    <a:pt x="0" y="1029"/>
                  </a:lnTo>
                  <a:lnTo>
                    <a:pt x="1371" y="221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p25"/>
            <p:cNvSpPr/>
            <p:nvPr/>
          </p:nvSpPr>
          <p:spPr>
            <a:xfrm>
              <a:off x="4955725" y="2622700"/>
              <a:ext cx="33700" cy="25125"/>
            </a:xfrm>
            <a:custGeom>
              <a:rect b="b" l="l" r="r" t="t"/>
              <a:pathLst>
                <a:path extrusionOk="0" h="1005" w="1348">
                  <a:moveTo>
                    <a:pt x="0" y="0"/>
                  </a:moveTo>
                  <a:lnTo>
                    <a:pt x="0" y="221"/>
                  </a:lnTo>
                  <a:lnTo>
                    <a:pt x="1347" y="1004"/>
                  </a:lnTo>
                  <a:lnTo>
                    <a:pt x="1347" y="7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p25"/>
            <p:cNvSpPr/>
            <p:nvPr/>
          </p:nvSpPr>
          <p:spPr>
            <a:xfrm>
              <a:off x="4955725" y="2602500"/>
              <a:ext cx="67975" cy="39825"/>
            </a:xfrm>
            <a:custGeom>
              <a:rect b="b" l="l" r="r" t="t"/>
              <a:pathLst>
                <a:path extrusionOk="0" h="1593" w="2719">
                  <a:moveTo>
                    <a:pt x="1372" y="0"/>
                  </a:moveTo>
                  <a:lnTo>
                    <a:pt x="0" y="808"/>
                  </a:lnTo>
                  <a:lnTo>
                    <a:pt x="1347" y="1592"/>
                  </a:lnTo>
                  <a:lnTo>
                    <a:pt x="2718" y="784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p25"/>
            <p:cNvSpPr/>
            <p:nvPr/>
          </p:nvSpPr>
          <p:spPr>
            <a:xfrm>
              <a:off x="5076325" y="2672275"/>
              <a:ext cx="34300" cy="25125"/>
            </a:xfrm>
            <a:custGeom>
              <a:rect b="b" l="l" r="r" t="t"/>
              <a:pathLst>
                <a:path extrusionOk="0" h="1005" w="1372">
                  <a:moveTo>
                    <a:pt x="1372" y="1"/>
                  </a:moveTo>
                  <a:lnTo>
                    <a:pt x="0" y="785"/>
                  </a:lnTo>
                  <a:lnTo>
                    <a:pt x="0" y="1005"/>
                  </a:lnTo>
                  <a:lnTo>
                    <a:pt x="1372" y="22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p25"/>
            <p:cNvSpPr/>
            <p:nvPr/>
          </p:nvSpPr>
          <p:spPr>
            <a:xfrm>
              <a:off x="4999175" y="2647800"/>
              <a:ext cx="77175" cy="49600"/>
            </a:xfrm>
            <a:custGeom>
              <a:rect b="b" l="l" r="r" t="t"/>
              <a:pathLst>
                <a:path extrusionOk="0" h="1984" w="3087">
                  <a:moveTo>
                    <a:pt x="1" y="0"/>
                  </a:moveTo>
                  <a:lnTo>
                    <a:pt x="1" y="221"/>
                  </a:lnTo>
                  <a:lnTo>
                    <a:pt x="3086" y="1984"/>
                  </a:lnTo>
                  <a:lnTo>
                    <a:pt x="3086" y="17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25"/>
            <p:cNvSpPr/>
            <p:nvPr/>
          </p:nvSpPr>
          <p:spPr>
            <a:xfrm>
              <a:off x="4999175" y="2627600"/>
              <a:ext cx="111450" cy="64300"/>
            </a:xfrm>
            <a:custGeom>
              <a:rect b="b" l="l" r="r" t="t"/>
              <a:pathLst>
                <a:path extrusionOk="0" h="2572" w="4458">
                  <a:moveTo>
                    <a:pt x="1372" y="0"/>
                  </a:moveTo>
                  <a:lnTo>
                    <a:pt x="1" y="808"/>
                  </a:lnTo>
                  <a:lnTo>
                    <a:pt x="3086" y="2572"/>
                  </a:lnTo>
                  <a:lnTo>
                    <a:pt x="4458" y="1788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25"/>
            <p:cNvSpPr/>
            <p:nvPr/>
          </p:nvSpPr>
          <p:spPr>
            <a:xfrm>
              <a:off x="4556575" y="2422500"/>
              <a:ext cx="34300" cy="25750"/>
            </a:xfrm>
            <a:custGeom>
              <a:rect b="b" l="l" r="r" t="t"/>
              <a:pathLst>
                <a:path extrusionOk="0" h="1030" w="1372">
                  <a:moveTo>
                    <a:pt x="1371" y="1"/>
                  </a:moveTo>
                  <a:lnTo>
                    <a:pt x="0" y="809"/>
                  </a:lnTo>
                  <a:lnTo>
                    <a:pt x="0" y="1029"/>
                  </a:lnTo>
                  <a:lnTo>
                    <a:pt x="1371" y="221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p25"/>
            <p:cNvSpPr/>
            <p:nvPr/>
          </p:nvSpPr>
          <p:spPr>
            <a:xfrm>
              <a:off x="4522900" y="2423125"/>
              <a:ext cx="33700" cy="25125"/>
            </a:xfrm>
            <a:custGeom>
              <a:rect b="b" l="l" r="r" t="t"/>
              <a:pathLst>
                <a:path extrusionOk="0" h="1005" w="1348">
                  <a:moveTo>
                    <a:pt x="0" y="0"/>
                  </a:moveTo>
                  <a:lnTo>
                    <a:pt x="0" y="221"/>
                  </a:lnTo>
                  <a:lnTo>
                    <a:pt x="1347" y="1004"/>
                  </a:lnTo>
                  <a:lnTo>
                    <a:pt x="1347" y="7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p25"/>
            <p:cNvSpPr/>
            <p:nvPr/>
          </p:nvSpPr>
          <p:spPr>
            <a:xfrm>
              <a:off x="4522900" y="2403525"/>
              <a:ext cx="67975" cy="39200"/>
            </a:xfrm>
            <a:custGeom>
              <a:rect b="b" l="l" r="r" t="t"/>
              <a:pathLst>
                <a:path extrusionOk="0" h="1568" w="2719">
                  <a:moveTo>
                    <a:pt x="1372" y="1"/>
                  </a:moveTo>
                  <a:lnTo>
                    <a:pt x="0" y="784"/>
                  </a:lnTo>
                  <a:lnTo>
                    <a:pt x="1347" y="1568"/>
                  </a:lnTo>
                  <a:lnTo>
                    <a:pt x="2718" y="760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Google Shape;2986;p25"/>
            <p:cNvSpPr/>
            <p:nvPr/>
          </p:nvSpPr>
          <p:spPr>
            <a:xfrm>
              <a:off x="4600025" y="2447600"/>
              <a:ext cx="34325" cy="25750"/>
            </a:xfrm>
            <a:custGeom>
              <a:rect b="b" l="l" r="r" t="t"/>
              <a:pathLst>
                <a:path extrusionOk="0" h="1030" w="1373">
                  <a:moveTo>
                    <a:pt x="1372" y="1"/>
                  </a:moveTo>
                  <a:lnTo>
                    <a:pt x="1" y="809"/>
                  </a:lnTo>
                  <a:lnTo>
                    <a:pt x="1" y="1029"/>
                  </a:lnTo>
                  <a:lnTo>
                    <a:pt x="1372" y="22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Google Shape;2987;p25"/>
            <p:cNvSpPr/>
            <p:nvPr/>
          </p:nvSpPr>
          <p:spPr>
            <a:xfrm>
              <a:off x="4566350" y="2448225"/>
              <a:ext cx="33700" cy="25125"/>
            </a:xfrm>
            <a:custGeom>
              <a:rect b="b" l="l" r="r" t="t"/>
              <a:pathLst>
                <a:path extrusionOk="0" h="1005" w="1348">
                  <a:moveTo>
                    <a:pt x="1" y="0"/>
                  </a:moveTo>
                  <a:lnTo>
                    <a:pt x="1" y="221"/>
                  </a:lnTo>
                  <a:lnTo>
                    <a:pt x="1348" y="1004"/>
                  </a:lnTo>
                  <a:lnTo>
                    <a:pt x="1348" y="7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Google Shape;2988;p25"/>
            <p:cNvSpPr/>
            <p:nvPr/>
          </p:nvSpPr>
          <p:spPr>
            <a:xfrm>
              <a:off x="4566350" y="2428025"/>
              <a:ext cx="68000" cy="39800"/>
            </a:xfrm>
            <a:custGeom>
              <a:rect b="b" l="l" r="r" t="t"/>
              <a:pathLst>
                <a:path extrusionOk="0" h="1592" w="2720">
                  <a:moveTo>
                    <a:pt x="1372" y="0"/>
                  </a:moveTo>
                  <a:lnTo>
                    <a:pt x="1" y="808"/>
                  </a:lnTo>
                  <a:lnTo>
                    <a:pt x="1348" y="1592"/>
                  </a:lnTo>
                  <a:lnTo>
                    <a:pt x="2719" y="784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Google Shape;2989;p25"/>
            <p:cNvSpPr/>
            <p:nvPr/>
          </p:nvSpPr>
          <p:spPr>
            <a:xfrm>
              <a:off x="4642875" y="2472700"/>
              <a:ext cx="34925" cy="25750"/>
            </a:xfrm>
            <a:custGeom>
              <a:rect b="b" l="l" r="r" t="t"/>
              <a:pathLst>
                <a:path extrusionOk="0" h="1030" w="1397">
                  <a:moveTo>
                    <a:pt x="1397" y="1"/>
                  </a:moveTo>
                  <a:lnTo>
                    <a:pt x="1" y="809"/>
                  </a:lnTo>
                  <a:lnTo>
                    <a:pt x="1" y="1029"/>
                  </a:lnTo>
                  <a:lnTo>
                    <a:pt x="1397" y="221"/>
                  </a:lnTo>
                  <a:lnTo>
                    <a:pt x="1397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Google Shape;2990;p25"/>
            <p:cNvSpPr/>
            <p:nvPr/>
          </p:nvSpPr>
          <p:spPr>
            <a:xfrm>
              <a:off x="4609225" y="2473325"/>
              <a:ext cx="33675" cy="25125"/>
            </a:xfrm>
            <a:custGeom>
              <a:rect b="b" l="l" r="r" t="t"/>
              <a:pathLst>
                <a:path extrusionOk="0" h="1005" w="1347">
                  <a:moveTo>
                    <a:pt x="0" y="0"/>
                  </a:moveTo>
                  <a:lnTo>
                    <a:pt x="0" y="221"/>
                  </a:lnTo>
                  <a:lnTo>
                    <a:pt x="1347" y="1004"/>
                  </a:lnTo>
                  <a:lnTo>
                    <a:pt x="1347" y="7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Google Shape;2991;p25"/>
            <p:cNvSpPr/>
            <p:nvPr/>
          </p:nvSpPr>
          <p:spPr>
            <a:xfrm>
              <a:off x="4609225" y="2453125"/>
              <a:ext cx="68575" cy="39800"/>
            </a:xfrm>
            <a:custGeom>
              <a:rect b="b" l="l" r="r" t="t"/>
              <a:pathLst>
                <a:path extrusionOk="0" h="1592" w="2743">
                  <a:moveTo>
                    <a:pt x="1371" y="0"/>
                  </a:moveTo>
                  <a:lnTo>
                    <a:pt x="0" y="808"/>
                  </a:lnTo>
                  <a:lnTo>
                    <a:pt x="1347" y="1592"/>
                  </a:lnTo>
                  <a:lnTo>
                    <a:pt x="2743" y="784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Google Shape;2992;p25"/>
            <p:cNvSpPr/>
            <p:nvPr/>
          </p:nvSpPr>
          <p:spPr>
            <a:xfrm>
              <a:off x="4859600" y="2597600"/>
              <a:ext cx="34300" cy="25125"/>
            </a:xfrm>
            <a:custGeom>
              <a:rect b="b" l="l" r="r" t="t"/>
              <a:pathLst>
                <a:path extrusionOk="0" h="1005" w="1372">
                  <a:moveTo>
                    <a:pt x="1372" y="0"/>
                  </a:moveTo>
                  <a:lnTo>
                    <a:pt x="1" y="809"/>
                  </a:lnTo>
                  <a:lnTo>
                    <a:pt x="1" y="1004"/>
                  </a:lnTo>
                  <a:lnTo>
                    <a:pt x="1372" y="22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Google Shape;2993;p25"/>
            <p:cNvSpPr/>
            <p:nvPr/>
          </p:nvSpPr>
          <p:spPr>
            <a:xfrm>
              <a:off x="4652675" y="2498425"/>
              <a:ext cx="206950" cy="124300"/>
            </a:xfrm>
            <a:custGeom>
              <a:rect b="b" l="l" r="r" t="t"/>
              <a:pathLst>
                <a:path extrusionOk="0" h="4972" w="8278">
                  <a:moveTo>
                    <a:pt x="1" y="0"/>
                  </a:moveTo>
                  <a:lnTo>
                    <a:pt x="1" y="196"/>
                  </a:lnTo>
                  <a:lnTo>
                    <a:pt x="8278" y="4971"/>
                  </a:lnTo>
                  <a:lnTo>
                    <a:pt x="8278" y="47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Google Shape;2994;p25"/>
            <p:cNvSpPr/>
            <p:nvPr/>
          </p:nvSpPr>
          <p:spPr>
            <a:xfrm>
              <a:off x="4652675" y="2478225"/>
              <a:ext cx="241225" cy="139600"/>
            </a:xfrm>
            <a:custGeom>
              <a:rect b="b" l="l" r="r" t="t"/>
              <a:pathLst>
                <a:path extrusionOk="0" h="5584" w="9649">
                  <a:moveTo>
                    <a:pt x="1372" y="0"/>
                  </a:moveTo>
                  <a:lnTo>
                    <a:pt x="1" y="808"/>
                  </a:lnTo>
                  <a:lnTo>
                    <a:pt x="8278" y="5584"/>
                  </a:lnTo>
                  <a:lnTo>
                    <a:pt x="9649" y="4775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Google Shape;2995;p25"/>
            <p:cNvSpPr/>
            <p:nvPr/>
          </p:nvSpPr>
          <p:spPr>
            <a:xfrm>
              <a:off x="4902450" y="2622700"/>
              <a:ext cx="34325" cy="25125"/>
            </a:xfrm>
            <a:custGeom>
              <a:rect b="b" l="l" r="r" t="t"/>
              <a:pathLst>
                <a:path extrusionOk="0" h="1005" w="1373">
                  <a:moveTo>
                    <a:pt x="1372" y="0"/>
                  </a:moveTo>
                  <a:lnTo>
                    <a:pt x="1" y="784"/>
                  </a:lnTo>
                  <a:lnTo>
                    <a:pt x="1" y="1004"/>
                  </a:lnTo>
                  <a:lnTo>
                    <a:pt x="1372" y="22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Google Shape;2996;p25"/>
            <p:cNvSpPr/>
            <p:nvPr/>
          </p:nvSpPr>
          <p:spPr>
            <a:xfrm>
              <a:off x="4868775" y="2622700"/>
              <a:ext cx="33700" cy="25125"/>
            </a:xfrm>
            <a:custGeom>
              <a:rect b="b" l="l" r="r" t="t"/>
              <a:pathLst>
                <a:path extrusionOk="0" h="1005" w="1348">
                  <a:moveTo>
                    <a:pt x="1" y="0"/>
                  </a:moveTo>
                  <a:lnTo>
                    <a:pt x="1" y="221"/>
                  </a:lnTo>
                  <a:lnTo>
                    <a:pt x="1348" y="1004"/>
                  </a:lnTo>
                  <a:lnTo>
                    <a:pt x="1348" y="7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Google Shape;2997;p25"/>
            <p:cNvSpPr/>
            <p:nvPr/>
          </p:nvSpPr>
          <p:spPr>
            <a:xfrm>
              <a:off x="4868775" y="2603100"/>
              <a:ext cx="68000" cy="39225"/>
            </a:xfrm>
            <a:custGeom>
              <a:rect b="b" l="l" r="r" t="t"/>
              <a:pathLst>
                <a:path extrusionOk="0" h="1569" w="2720">
                  <a:moveTo>
                    <a:pt x="1372" y="1"/>
                  </a:moveTo>
                  <a:lnTo>
                    <a:pt x="1" y="784"/>
                  </a:lnTo>
                  <a:lnTo>
                    <a:pt x="1348" y="1568"/>
                  </a:lnTo>
                  <a:lnTo>
                    <a:pt x="2719" y="784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Google Shape;2998;p25"/>
            <p:cNvSpPr/>
            <p:nvPr/>
          </p:nvSpPr>
          <p:spPr>
            <a:xfrm>
              <a:off x="4945925" y="2647800"/>
              <a:ext cx="34300" cy="25125"/>
            </a:xfrm>
            <a:custGeom>
              <a:rect b="b" l="l" r="r" t="t"/>
              <a:pathLst>
                <a:path extrusionOk="0" h="1005" w="1372">
                  <a:moveTo>
                    <a:pt x="1372" y="0"/>
                  </a:moveTo>
                  <a:lnTo>
                    <a:pt x="0" y="784"/>
                  </a:lnTo>
                  <a:lnTo>
                    <a:pt x="0" y="1004"/>
                  </a:lnTo>
                  <a:lnTo>
                    <a:pt x="1372" y="196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Google Shape;2999;p25"/>
            <p:cNvSpPr/>
            <p:nvPr/>
          </p:nvSpPr>
          <p:spPr>
            <a:xfrm>
              <a:off x="4912250" y="2647800"/>
              <a:ext cx="33700" cy="25125"/>
            </a:xfrm>
            <a:custGeom>
              <a:rect b="b" l="l" r="r" t="t"/>
              <a:pathLst>
                <a:path extrusionOk="0" h="1005" w="1348">
                  <a:moveTo>
                    <a:pt x="1" y="0"/>
                  </a:moveTo>
                  <a:lnTo>
                    <a:pt x="1" y="221"/>
                  </a:lnTo>
                  <a:lnTo>
                    <a:pt x="1347" y="1004"/>
                  </a:lnTo>
                  <a:lnTo>
                    <a:pt x="1347" y="7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Google Shape;3000;p25"/>
            <p:cNvSpPr/>
            <p:nvPr/>
          </p:nvSpPr>
          <p:spPr>
            <a:xfrm>
              <a:off x="4912250" y="2628200"/>
              <a:ext cx="67975" cy="39225"/>
            </a:xfrm>
            <a:custGeom>
              <a:rect b="b" l="l" r="r" t="t"/>
              <a:pathLst>
                <a:path extrusionOk="0" h="1569" w="2719">
                  <a:moveTo>
                    <a:pt x="1372" y="1"/>
                  </a:moveTo>
                  <a:lnTo>
                    <a:pt x="1" y="784"/>
                  </a:lnTo>
                  <a:lnTo>
                    <a:pt x="1347" y="1568"/>
                  </a:lnTo>
                  <a:lnTo>
                    <a:pt x="2719" y="784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Google Shape;3001;p25"/>
            <p:cNvSpPr/>
            <p:nvPr/>
          </p:nvSpPr>
          <p:spPr>
            <a:xfrm>
              <a:off x="5032250" y="2697375"/>
              <a:ext cx="34300" cy="25750"/>
            </a:xfrm>
            <a:custGeom>
              <a:rect b="b" l="l" r="r" t="t"/>
              <a:pathLst>
                <a:path extrusionOk="0" h="1030" w="1372">
                  <a:moveTo>
                    <a:pt x="1372" y="1"/>
                  </a:moveTo>
                  <a:lnTo>
                    <a:pt x="0" y="809"/>
                  </a:lnTo>
                  <a:lnTo>
                    <a:pt x="0" y="1029"/>
                  </a:lnTo>
                  <a:lnTo>
                    <a:pt x="1372" y="22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Google Shape;3002;p25"/>
            <p:cNvSpPr/>
            <p:nvPr/>
          </p:nvSpPr>
          <p:spPr>
            <a:xfrm>
              <a:off x="4955100" y="2672900"/>
              <a:ext cx="77175" cy="50225"/>
            </a:xfrm>
            <a:custGeom>
              <a:rect b="b" l="l" r="r" t="t"/>
              <a:pathLst>
                <a:path extrusionOk="0" h="2009" w="3087">
                  <a:moveTo>
                    <a:pt x="1" y="0"/>
                  </a:moveTo>
                  <a:lnTo>
                    <a:pt x="1" y="221"/>
                  </a:lnTo>
                  <a:lnTo>
                    <a:pt x="3086" y="2008"/>
                  </a:lnTo>
                  <a:lnTo>
                    <a:pt x="3086" y="17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Google Shape;3003;p25"/>
            <p:cNvSpPr/>
            <p:nvPr/>
          </p:nvSpPr>
          <p:spPr>
            <a:xfrm>
              <a:off x="4955100" y="2653300"/>
              <a:ext cx="111450" cy="64325"/>
            </a:xfrm>
            <a:custGeom>
              <a:rect b="b" l="l" r="r" t="t"/>
              <a:pathLst>
                <a:path extrusionOk="0" h="2573" w="4458">
                  <a:moveTo>
                    <a:pt x="1397" y="1"/>
                  </a:moveTo>
                  <a:lnTo>
                    <a:pt x="1" y="784"/>
                  </a:lnTo>
                  <a:lnTo>
                    <a:pt x="3086" y="2572"/>
                  </a:lnTo>
                  <a:lnTo>
                    <a:pt x="4458" y="1764"/>
                  </a:lnTo>
                  <a:lnTo>
                    <a:pt x="1397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Google Shape;3004;p25"/>
            <p:cNvSpPr/>
            <p:nvPr/>
          </p:nvSpPr>
          <p:spPr>
            <a:xfrm>
              <a:off x="4819800" y="1944375"/>
              <a:ext cx="394300" cy="511825"/>
            </a:xfrm>
            <a:custGeom>
              <a:rect b="b" l="l" r="r" t="t"/>
              <a:pathLst>
                <a:path extrusionOk="0" h="20473" w="15772">
                  <a:moveTo>
                    <a:pt x="1" y="1"/>
                  </a:moveTo>
                  <a:lnTo>
                    <a:pt x="1" y="11363"/>
                  </a:lnTo>
                  <a:lnTo>
                    <a:pt x="15771" y="20473"/>
                  </a:lnTo>
                  <a:lnTo>
                    <a:pt x="15771" y="91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Google Shape;3005;p25"/>
            <p:cNvSpPr/>
            <p:nvPr/>
          </p:nvSpPr>
          <p:spPr>
            <a:xfrm>
              <a:off x="5046925" y="2117625"/>
              <a:ext cx="140850" cy="279200"/>
            </a:xfrm>
            <a:custGeom>
              <a:rect b="b" l="l" r="r" t="t"/>
              <a:pathLst>
                <a:path extrusionOk="0" h="11168" w="5634">
                  <a:moveTo>
                    <a:pt x="1" y="1"/>
                  </a:moveTo>
                  <a:lnTo>
                    <a:pt x="1" y="7911"/>
                  </a:lnTo>
                  <a:lnTo>
                    <a:pt x="5633" y="11167"/>
                  </a:lnTo>
                  <a:lnTo>
                    <a:pt x="5633" y="32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Google Shape;3006;p25"/>
            <p:cNvSpPr/>
            <p:nvPr/>
          </p:nvSpPr>
          <p:spPr>
            <a:xfrm>
              <a:off x="4859000" y="2009275"/>
              <a:ext cx="157975" cy="102875"/>
            </a:xfrm>
            <a:custGeom>
              <a:rect b="b" l="l" r="r" t="t"/>
              <a:pathLst>
                <a:path extrusionOk="0" h="4115" w="6319">
                  <a:moveTo>
                    <a:pt x="0" y="1"/>
                  </a:moveTo>
                  <a:lnTo>
                    <a:pt x="0" y="466"/>
                  </a:lnTo>
                  <a:lnTo>
                    <a:pt x="6318" y="4115"/>
                  </a:lnTo>
                  <a:lnTo>
                    <a:pt x="6318" y="36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Google Shape;3007;p25"/>
            <p:cNvSpPr/>
            <p:nvPr/>
          </p:nvSpPr>
          <p:spPr>
            <a:xfrm>
              <a:off x="4859000" y="2036225"/>
              <a:ext cx="157975" cy="102850"/>
            </a:xfrm>
            <a:custGeom>
              <a:rect b="b" l="l" r="r" t="t"/>
              <a:pathLst>
                <a:path extrusionOk="0" h="4114" w="6319">
                  <a:moveTo>
                    <a:pt x="0" y="0"/>
                  </a:moveTo>
                  <a:lnTo>
                    <a:pt x="0" y="465"/>
                  </a:lnTo>
                  <a:lnTo>
                    <a:pt x="6318" y="4114"/>
                  </a:lnTo>
                  <a:lnTo>
                    <a:pt x="6318" y="3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Google Shape;3008;p25"/>
            <p:cNvSpPr/>
            <p:nvPr/>
          </p:nvSpPr>
          <p:spPr>
            <a:xfrm>
              <a:off x="4859000" y="2062550"/>
              <a:ext cx="157975" cy="102850"/>
            </a:xfrm>
            <a:custGeom>
              <a:rect b="b" l="l" r="r" t="t"/>
              <a:pathLst>
                <a:path extrusionOk="0" h="4114" w="6319">
                  <a:moveTo>
                    <a:pt x="0" y="0"/>
                  </a:moveTo>
                  <a:lnTo>
                    <a:pt x="0" y="465"/>
                  </a:lnTo>
                  <a:lnTo>
                    <a:pt x="6318" y="4114"/>
                  </a:lnTo>
                  <a:lnTo>
                    <a:pt x="6318" y="3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Google Shape;3009;p25"/>
            <p:cNvSpPr/>
            <p:nvPr/>
          </p:nvSpPr>
          <p:spPr>
            <a:xfrm>
              <a:off x="4859000" y="2089475"/>
              <a:ext cx="157975" cy="102875"/>
            </a:xfrm>
            <a:custGeom>
              <a:rect b="b" l="l" r="r" t="t"/>
              <a:pathLst>
                <a:path extrusionOk="0" h="4115" w="6319">
                  <a:moveTo>
                    <a:pt x="0" y="0"/>
                  </a:moveTo>
                  <a:lnTo>
                    <a:pt x="0" y="466"/>
                  </a:lnTo>
                  <a:lnTo>
                    <a:pt x="6318" y="4114"/>
                  </a:lnTo>
                  <a:lnTo>
                    <a:pt x="6318" y="3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Google Shape;3010;p25"/>
            <p:cNvSpPr/>
            <p:nvPr/>
          </p:nvSpPr>
          <p:spPr>
            <a:xfrm>
              <a:off x="4859000" y="2116400"/>
              <a:ext cx="157975" cy="102875"/>
            </a:xfrm>
            <a:custGeom>
              <a:rect b="b" l="l" r="r" t="t"/>
              <a:pathLst>
                <a:path extrusionOk="0" h="4115" w="6319">
                  <a:moveTo>
                    <a:pt x="0" y="1"/>
                  </a:moveTo>
                  <a:lnTo>
                    <a:pt x="0" y="466"/>
                  </a:lnTo>
                  <a:lnTo>
                    <a:pt x="6318" y="4115"/>
                  </a:lnTo>
                  <a:lnTo>
                    <a:pt x="6318" y="36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Google Shape;3011;p25"/>
            <p:cNvSpPr/>
            <p:nvPr/>
          </p:nvSpPr>
          <p:spPr>
            <a:xfrm>
              <a:off x="4859000" y="2143350"/>
              <a:ext cx="157975" cy="102875"/>
            </a:xfrm>
            <a:custGeom>
              <a:rect b="b" l="l" r="r" t="t"/>
              <a:pathLst>
                <a:path extrusionOk="0" h="4115" w="6319">
                  <a:moveTo>
                    <a:pt x="0" y="0"/>
                  </a:moveTo>
                  <a:lnTo>
                    <a:pt x="0" y="466"/>
                  </a:lnTo>
                  <a:lnTo>
                    <a:pt x="6318" y="4114"/>
                  </a:lnTo>
                  <a:lnTo>
                    <a:pt x="6318" y="3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Google Shape;3012;p25"/>
            <p:cNvSpPr/>
            <p:nvPr/>
          </p:nvSpPr>
          <p:spPr>
            <a:xfrm>
              <a:off x="4859000" y="2196600"/>
              <a:ext cx="110200" cy="75325"/>
            </a:xfrm>
            <a:custGeom>
              <a:rect b="b" l="l" r="r" t="t"/>
              <a:pathLst>
                <a:path extrusionOk="0" h="3013" w="4408">
                  <a:moveTo>
                    <a:pt x="0" y="1"/>
                  </a:moveTo>
                  <a:lnTo>
                    <a:pt x="0" y="466"/>
                  </a:lnTo>
                  <a:lnTo>
                    <a:pt x="4408" y="3013"/>
                  </a:lnTo>
                  <a:lnTo>
                    <a:pt x="4408" y="25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Google Shape;3013;p25"/>
            <p:cNvSpPr/>
            <p:nvPr/>
          </p:nvSpPr>
          <p:spPr>
            <a:xfrm>
              <a:off x="4859000" y="2170275"/>
              <a:ext cx="157975" cy="102875"/>
            </a:xfrm>
            <a:custGeom>
              <a:rect b="b" l="l" r="r" t="t"/>
              <a:pathLst>
                <a:path extrusionOk="0" h="4115" w="6319">
                  <a:moveTo>
                    <a:pt x="0" y="1"/>
                  </a:moveTo>
                  <a:lnTo>
                    <a:pt x="0" y="466"/>
                  </a:lnTo>
                  <a:lnTo>
                    <a:pt x="6318" y="4115"/>
                  </a:lnTo>
                  <a:lnTo>
                    <a:pt x="6318" y="36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Google Shape;3014;p25"/>
            <p:cNvSpPr/>
            <p:nvPr/>
          </p:nvSpPr>
          <p:spPr>
            <a:xfrm>
              <a:off x="5063475" y="2169050"/>
              <a:ext cx="83875" cy="107775"/>
            </a:xfrm>
            <a:custGeom>
              <a:rect b="b" l="l" r="r" t="t"/>
              <a:pathLst>
                <a:path extrusionOk="0" h="4311" w="3355">
                  <a:moveTo>
                    <a:pt x="1665" y="1"/>
                  </a:moveTo>
                  <a:lnTo>
                    <a:pt x="0" y="2376"/>
                  </a:lnTo>
                  <a:lnTo>
                    <a:pt x="3355" y="4311"/>
                  </a:lnTo>
                  <a:lnTo>
                    <a:pt x="3355" y="4311"/>
                  </a:lnTo>
                  <a:lnTo>
                    <a:pt x="1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Google Shape;3015;p25"/>
            <p:cNvSpPr/>
            <p:nvPr/>
          </p:nvSpPr>
          <p:spPr>
            <a:xfrm>
              <a:off x="5059800" y="2163550"/>
              <a:ext cx="92450" cy="119400"/>
            </a:xfrm>
            <a:custGeom>
              <a:rect b="b" l="l" r="r" t="t"/>
              <a:pathLst>
                <a:path extrusionOk="0" h="4776" w="3698">
                  <a:moveTo>
                    <a:pt x="1788" y="466"/>
                  </a:moveTo>
                  <a:lnTo>
                    <a:pt x="3282" y="4261"/>
                  </a:lnTo>
                  <a:lnTo>
                    <a:pt x="3282" y="4261"/>
                  </a:lnTo>
                  <a:lnTo>
                    <a:pt x="319" y="2572"/>
                  </a:lnTo>
                  <a:lnTo>
                    <a:pt x="1788" y="466"/>
                  </a:lnTo>
                  <a:close/>
                  <a:moveTo>
                    <a:pt x="1861" y="1"/>
                  </a:moveTo>
                  <a:lnTo>
                    <a:pt x="0" y="2621"/>
                  </a:lnTo>
                  <a:lnTo>
                    <a:pt x="3698" y="4776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Google Shape;3016;p25"/>
            <p:cNvSpPr/>
            <p:nvPr/>
          </p:nvSpPr>
          <p:spPr>
            <a:xfrm>
              <a:off x="5097125" y="2205800"/>
              <a:ext cx="83300" cy="107150"/>
            </a:xfrm>
            <a:custGeom>
              <a:rect b="b" l="l" r="r" t="t"/>
              <a:pathLst>
                <a:path extrusionOk="0" h="4286" w="3332">
                  <a:moveTo>
                    <a:pt x="1666" y="0"/>
                  </a:moveTo>
                  <a:lnTo>
                    <a:pt x="1" y="2375"/>
                  </a:lnTo>
                  <a:lnTo>
                    <a:pt x="3331" y="4286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Google Shape;3017;p25"/>
            <p:cNvSpPr/>
            <p:nvPr/>
          </p:nvSpPr>
          <p:spPr>
            <a:xfrm>
              <a:off x="5092850" y="2200275"/>
              <a:ext cx="93075" cy="119400"/>
            </a:xfrm>
            <a:custGeom>
              <a:rect b="b" l="l" r="r" t="t"/>
              <a:pathLst>
                <a:path extrusionOk="0" h="4776" w="3723">
                  <a:moveTo>
                    <a:pt x="1813" y="466"/>
                  </a:moveTo>
                  <a:lnTo>
                    <a:pt x="3282" y="4262"/>
                  </a:lnTo>
                  <a:lnTo>
                    <a:pt x="343" y="2548"/>
                  </a:lnTo>
                  <a:lnTo>
                    <a:pt x="1813" y="466"/>
                  </a:lnTo>
                  <a:close/>
                  <a:moveTo>
                    <a:pt x="1862" y="1"/>
                  </a:moveTo>
                  <a:lnTo>
                    <a:pt x="1" y="2621"/>
                  </a:lnTo>
                  <a:lnTo>
                    <a:pt x="3723" y="4776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Google Shape;3018;p25"/>
            <p:cNvSpPr/>
            <p:nvPr/>
          </p:nvSpPr>
          <p:spPr>
            <a:xfrm>
              <a:off x="5106325" y="2266850"/>
              <a:ext cx="64900" cy="83600"/>
            </a:xfrm>
            <a:custGeom>
              <a:rect b="b" l="l" r="r" t="t"/>
              <a:pathLst>
                <a:path extrusionOk="0" h="3344" w="2596">
                  <a:moveTo>
                    <a:pt x="722" y="1"/>
                  </a:moveTo>
                  <a:cubicBezTo>
                    <a:pt x="296" y="1"/>
                    <a:pt x="0" y="340"/>
                    <a:pt x="0" y="913"/>
                  </a:cubicBezTo>
                  <a:cubicBezTo>
                    <a:pt x="0" y="1746"/>
                    <a:pt x="588" y="2750"/>
                    <a:pt x="1298" y="3166"/>
                  </a:cubicBezTo>
                  <a:cubicBezTo>
                    <a:pt x="1504" y="3287"/>
                    <a:pt x="1700" y="3344"/>
                    <a:pt x="1875" y="3344"/>
                  </a:cubicBezTo>
                  <a:cubicBezTo>
                    <a:pt x="2300" y="3344"/>
                    <a:pt x="2596" y="3005"/>
                    <a:pt x="2596" y="2431"/>
                  </a:cubicBezTo>
                  <a:cubicBezTo>
                    <a:pt x="2596" y="1599"/>
                    <a:pt x="2008" y="595"/>
                    <a:pt x="1298" y="178"/>
                  </a:cubicBezTo>
                  <a:cubicBezTo>
                    <a:pt x="1092" y="57"/>
                    <a:pt x="896" y="1"/>
                    <a:pt x="7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Google Shape;3019;p25"/>
            <p:cNvSpPr/>
            <p:nvPr/>
          </p:nvSpPr>
          <p:spPr>
            <a:xfrm>
              <a:off x="5103250" y="2263825"/>
              <a:ext cx="71050" cy="89525"/>
            </a:xfrm>
            <a:custGeom>
              <a:rect b="b" l="l" r="r" t="t"/>
              <a:pathLst>
                <a:path extrusionOk="0" h="3581" w="2842">
                  <a:moveTo>
                    <a:pt x="833" y="226"/>
                  </a:moveTo>
                  <a:cubicBezTo>
                    <a:pt x="1005" y="226"/>
                    <a:pt x="1176" y="275"/>
                    <a:pt x="1372" y="397"/>
                  </a:cubicBezTo>
                  <a:cubicBezTo>
                    <a:pt x="2058" y="789"/>
                    <a:pt x="2597" y="1744"/>
                    <a:pt x="2597" y="2552"/>
                  </a:cubicBezTo>
                  <a:cubicBezTo>
                    <a:pt x="2597" y="2895"/>
                    <a:pt x="2499" y="3164"/>
                    <a:pt x="2278" y="3287"/>
                  </a:cubicBezTo>
                  <a:cubicBezTo>
                    <a:pt x="2199" y="3336"/>
                    <a:pt x="2104" y="3362"/>
                    <a:pt x="1998" y="3362"/>
                  </a:cubicBezTo>
                  <a:cubicBezTo>
                    <a:pt x="1841" y="3362"/>
                    <a:pt x="1660" y="3306"/>
                    <a:pt x="1470" y="3189"/>
                  </a:cubicBezTo>
                  <a:cubicBezTo>
                    <a:pt x="784" y="2797"/>
                    <a:pt x="221" y="1842"/>
                    <a:pt x="221" y="1034"/>
                  </a:cubicBezTo>
                  <a:cubicBezTo>
                    <a:pt x="221" y="691"/>
                    <a:pt x="344" y="422"/>
                    <a:pt x="564" y="299"/>
                  </a:cubicBezTo>
                  <a:cubicBezTo>
                    <a:pt x="638" y="250"/>
                    <a:pt x="735" y="226"/>
                    <a:pt x="833" y="226"/>
                  </a:cubicBezTo>
                  <a:close/>
                  <a:moveTo>
                    <a:pt x="832" y="0"/>
                  </a:moveTo>
                  <a:cubicBezTo>
                    <a:pt x="693" y="0"/>
                    <a:pt x="561" y="34"/>
                    <a:pt x="442" y="103"/>
                  </a:cubicBezTo>
                  <a:cubicBezTo>
                    <a:pt x="172" y="275"/>
                    <a:pt x="1" y="593"/>
                    <a:pt x="1" y="1034"/>
                  </a:cubicBezTo>
                  <a:cubicBezTo>
                    <a:pt x="1" y="1916"/>
                    <a:pt x="613" y="2969"/>
                    <a:pt x="1372" y="3385"/>
                  </a:cubicBezTo>
                  <a:cubicBezTo>
                    <a:pt x="1593" y="3507"/>
                    <a:pt x="1813" y="3581"/>
                    <a:pt x="2009" y="3581"/>
                  </a:cubicBezTo>
                  <a:cubicBezTo>
                    <a:pt x="2131" y="3581"/>
                    <a:pt x="2278" y="3556"/>
                    <a:pt x="2401" y="3483"/>
                  </a:cubicBezTo>
                  <a:cubicBezTo>
                    <a:pt x="2670" y="3311"/>
                    <a:pt x="2841" y="2993"/>
                    <a:pt x="2841" y="2552"/>
                  </a:cubicBezTo>
                  <a:cubicBezTo>
                    <a:pt x="2841" y="1671"/>
                    <a:pt x="2229" y="618"/>
                    <a:pt x="1470" y="201"/>
                  </a:cubicBezTo>
                  <a:cubicBezTo>
                    <a:pt x="1252" y="71"/>
                    <a:pt x="1035" y="0"/>
                    <a:pt x="832" y="0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Google Shape;3020;p25"/>
            <p:cNvSpPr/>
            <p:nvPr/>
          </p:nvSpPr>
          <p:spPr>
            <a:xfrm>
              <a:off x="3570300" y="3446100"/>
              <a:ext cx="65550" cy="55125"/>
            </a:xfrm>
            <a:custGeom>
              <a:rect b="b" l="l" r="r" t="t"/>
              <a:pathLst>
                <a:path extrusionOk="0" h="2205" w="2622">
                  <a:moveTo>
                    <a:pt x="1" y="1"/>
                  </a:moveTo>
                  <a:cubicBezTo>
                    <a:pt x="1" y="466"/>
                    <a:pt x="172" y="784"/>
                    <a:pt x="417" y="931"/>
                  </a:cubicBezTo>
                  <a:lnTo>
                    <a:pt x="2591" y="2187"/>
                  </a:lnTo>
                  <a:lnTo>
                    <a:pt x="2591" y="2187"/>
                  </a:lnTo>
                  <a:cubicBezTo>
                    <a:pt x="2339" y="2033"/>
                    <a:pt x="2180" y="1721"/>
                    <a:pt x="2180" y="1274"/>
                  </a:cubicBezTo>
                  <a:lnTo>
                    <a:pt x="1" y="1"/>
                  </a:lnTo>
                  <a:close/>
                  <a:moveTo>
                    <a:pt x="2591" y="2187"/>
                  </a:moveTo>
                  <a:lnTo>
                    <a:pt x="2591" y="2187"/>
                  </a:lnTo>
                  <a:cubicBezTo>
                    <a:pt x="2601" y="2193"/>
                    <a:pt x="2611" y="2199"/>
                    <a:pt x="2621" y="2204"/>
                  </a:cubicBezTo>
                  <a:lnTo>
                    <a:pt x="2591" y="2187"/>
                  </a:lnTo>
                  <a:close/>
                </a:path>
              </a:pathLst>
            </a:custGeom>
            <a:solidFill>
              <a:srgbClr val="8FA6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Google Shape;3021;p25"/>
            <p:cNvSpPr/>
            <p:nvPr/>
          </p:nvSpPr>
          <p:spPr>
            <a:xfrm>
              <a:off x="3896625" y="2359150"/>
              <a:ext cx="81425" cy="37050"/>
            </a:xfrm>
            <a:custGeom>
              <a:rect b="b" l="l" r="r" t="t"/>
              <a:pathLst>
                <a:path extrusionOk="0" h="1482" w="3257">
                  <a:moveTo>
                    <a:pt x="3205" y="1354"/>
                  </a:moveTo>
                  <a:lnTo>
                    <a:pt x="3257" y="1384"/>
                  </a:lnTo>
                  <a:cubicBezTo>
                    <a:pt x="3240" y="1373"/>
                    <a:pt x="3223" y="1363"/>
                    <a:pt x="3205" y="1354"/>
                  </a:cubicBezTo>
                  <a:close/>
                  <a:moveTo>
                    <a:pt x="659" y="0"/>
                  </a:moveTo>
                  <a:cubicBezTo>
                    <a:pt x="462" y="0"/>
                    <a:pt x="239" y="68"/>
                    <a:pt x="0" y="209"/>
                  </a:cubicBezTo>
                  <a:lnTo>
                    <a:pt x="2204" y="1482"/>
                  </a:lnTo>
                  <a:cubicBezTo>
                    <a:pt x="2443" y="1341"/>
                    <a:pt x="2666" y="1273"/>
                    <a:pt x="2863" y="1273"/>
                  </a:cubicBezTo>
                  <a:cubicBezTo>
                    <a:pt x="2988" y="1273"/>
                    <a:pt x="3103" y="1301"/>
                    <a:pt x="3205" y="1354"/>
                  </a:cubicBezTo>
                  <a:lnTo>
                    <a:pt x="3205" y="1354"/>
                  </a:lnTo>
                  <a:lnTo>
                    <a:pt x="1053" y="111"/>
                  </a:lnTo>
                  <a:cubicBezTo>
                    <a:pt x="938" y="38"/>
                    <a:pt x="806" y="0"/>
                    <a:pt x="659" y="0"/>
                  </a:cubicBezTo>
                  <a:close/>
                </a:path>
              </a:pathLst>
            </a:custGeom>
            <a:solidFill>
              <a:srgbClr val="BFCE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Google Shape;3022;p25"/>
            <p:cNvSpPr/>
            <p:nvPr/>
          </p:nvSpPr>
          <p:spPr>
            <a:xfrm>
              <a:off x="3571525" y="2601875"/>
              <a:ext cx="50225" cy="869975"/>
            </a:xfrm>
            <a:custGeom>
              <a:rect b="b" l="l" r="r" t="t"/>
              <a:pathLst>
                <a:path extrusionOk="0" h="34799" w="2009">
                  <a:moveTo>
                    <a:pt x="1" y="1"/>
                  </a:moveTo>
                  <a:lnTo>
                    <a:pt x="74" y="33696"/>
                  </a:lnTo>
                  <a:lnTo>
                    <a:pt x="2009" y="34798"/>
                  </a:lnTo>
                  <a:lnTo>
                    <a:pt x="1935" y="11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A6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Google Shape;3023;p25"/>
            <p:cNvSpPr/>
            <p:nvPr/>
          </p:nvSpPr>
          <p:spPr>
            <a:xfrm>
              <a:off x="3568475" y="2596375"/>
              <a:ext cx="56350" cy="881575"/>
            </a:xfrm>
            <a:custGeom>
              <a:rect b="b" l="l" r="r" t="t"/>
              <a:pathLst>
                <a:path extrusionOk="0" h="35263" w="2254">
                  <a:moveTo>
                    <a:pt x="270" y="466"/>
                  </a:moveTo>
                  <a:lnTo>
                    <a:pt x="1911" y="1421"/>
                  </a:lnTo>
                  <a:lnTo>
                    <a:pt x="1984" y="34773"/>
                  </a:lnTo>
                  <a:lnTo>
                    <a:pt x="343" y="33818"/>
                  </a:lnTo>
                  <a:lnTo>
                    <a:pt x="270" y="466"/>
                  </a:lnTo>
                  <a:close/>
                  <a:moveTo>
                    <a:pt x="1" y="0"/>
                  </a:moveTo>
                  <a:lnTo>
                    <a:pt x="74" y="33990"/>
                  </a:lnTo>
                  <a:lnTo>
                    <a:pt x="2253" y="35263"/>
                  </a:lnTo>
                  <a:lnTo>
                    <a:pt x="2180" y="12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CE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Google Shape;3024;p25"/>
            <p:cNvSpPr/>
            <p:nvPr/>
          </p:nvSpPr>
          <p:spPr>
            <a:xfrm>
              <a:off x="3605200" y="2364350"/>
              <a:ext cx="346525" cy="200225"/>
            </a:xfrm>
            <a:custGeom>
              <a:rect b="b" l="l" r="r" t="t"/>
              <a:pathLst>
                <a:path extrusionOk="0" h="8009" w="13861">
                  <a:moveTo>
                    <a:pt x="11657" y="1"/>
                  </a:moveTo>
                  <a:lnTo>
                    <a:pt x="1" y="6735"/>
                  </a:lnTo>
                  <a:lnTo>
                    <a:pt x="2180" y="8008"/>
                  </a:lnTo>
                  <a:lnTo>
                    <a:pt x="13861" y="1274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FCE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Google Shape;3025;p25"/>
            <p:cNvSpPr/>
            <p:nvPr/>
          </p:nvSpPr>
          <p:spPr>
            <a:xfrm>
              <a:off x="3568475" y="2532700"/>
              <a:ext cx="91250" cy="95525"/>
            </a:xfrm>
            <a:custGeom>
              <a:rect b="b" l="l" r="r" t="t"/>
              <a:pathLst>
                <a:path extrusionOk="0" h="3821" w="3650">
                  <a:moveTo>
                    <a:pt x="1470" y="1"/>
                  </a:moveTo>
                  <a:cubicBezTo>
                    <a:pt x="662" y="466"/>
                    <a:pt x="1" y="1617"/>
                    <a:pt x="1" y="2547"/>
                  </a:cubicBezTo>
                  <a:lnTo>
                    <a:pt x="2180" y="3821"/>
                  </a:lnTo>
                  <a:cubicBezTo>
                    <a:pt x="2180" y="2890"/>
                    <a:pt x="2841" y="1739"/>
                    <a:pt x="3649" y="1274"/>
                  </a:cubicBezTo>
                  <a:lnTo>
                    <a:pt x="1470" y="1"/>
                  </a:lnTo>
                  <a:close/>
                </a:path>
              </a:pathLst>
            </a:custGeom>
            <a:solidFill>
              <a:srgbClr val="BFCE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Google Shape;3026;p25"/>
            <p:cNvSpPr/>
            <p:nvPr/>
          </p:nvSpPr>
          <p:spPr>
            <a:xfrm>
              <a:off x="3622950" y="2391150"/>
              <a:ext cx="367350" cy="1112650"/>
            </a:xfrm>
            <a:custGeom>
              <a:rect b="b" l="l" r="r" t="t"/>
              <a:pathLst>
                <a:path extrusionOk="0" h="44506" w="14694">
                  <a:moveTo>
                    <a:pt x="13811" y="1"/>
                  </a:moveTo>
                  <a:cubicBezTo>
                    <a:pt x="13612" y="1"/>
                    <a:pt x="13388" y="65"/>
                    <a:pt x="13151" y="202"/>
                  </a:cubicBezTo>
                  <a:lnTo>
                    <a:pt x="1470" y="6936"/>
                  </a:lnTo>
                  <a:cubicBezTo>
                    <a:pt x="662" y="7401"/>
                    <a:pt x="1" y="8552"/>
                    <a:pt x="1" y="9483"/>
                  </a:cubicBezTo>
                  <a:lnTo>
                    <a:pt x="74" y="43472"/>
                  </a:lnTo>
                  <a:cubicBezTo>
                    <a:pt x="92" y="44130"/>
                    <a:pt x="427" y="44506"/>
                    <a:pt x="907" y="44506"/>
                  </a:cubicBezTo>
                  <a:cubicBezTo>
                    <a:pt x="1107" y="44506"/>
                    <a:pt x="1331" y="44441"/>
                    <a:pt x="1568" y="44305"/>
                  </a:cubicBezTo>
                  <a:lnTo>
                    <a:pt x="13224" y="37570"/>
                  </a:lnTo>
                  <a:cubicBezTo>
                    <a:pt x="14033" y="37105"/>
                    <a:pt x="14694" y="35954"/>
                    <a:pt x="14694" y="35024"/>
                  </a:cubicBezTo>
                  <a:lnTo>
                    <a:pt x="14620" y="1034"/>
                  </a:lnTo>
                  <a:cubicBezTo>
                    <a:pt x="14620" y="377"/>
                    <a:pt x="14290" y="1"/>
                    <a:pt x="13811" y="1"/>
                  </a:cubicBezTo>
                  <a:close/>
                </a:path>
              </a:pathLst>
            </a:custGeom>
            <a:solidFill>
              <a:srgbClr val="2C22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Google Shape;3027;p25"/>
            <p:cNvSpPr/>
            <p:nvPr/>
          </p:nvSpPr>
          <p:spPr>
            <a:xfrm>
              <a:off x="3641950" y="2501475"/>
              <a:ext cx="330000" cy="858950"/>
            </a:xfrm>
            <a:custGeom>
              <a:rect b="b" l="l" r="r" t="t"/>
              <a:pathLst>
                <a:path extrusionOk="0" h="34358" w="13200">
                  <a:moveTo>
                    <a:pt x="13150" y="1"/>
                  </a:moveTo>
                  <a:lnTo>
                    <a:pt x="0" y="7592"/>
                  </a:lnTo>
                  <a:lnTo>
                    <a:pt x="49" y="34357"/>
                  </a:lnTo>
                  <a:lnTo>
                    <a:pt x="13199" y="26766"/>
                  </a:lnTo>
                  <a:lnTo>
                    <a:pt x="131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Google Shape;3028;p25"/>
            <p:cNvSpPr/>
            <p:nvPr/>
          </p:nvSpPr>
          <p:spPr>
            <a:xfrm>
              <a:off x="3794375" y="3279450"/>
              <a:ext cx="74100" cy="94575"/>
            </a:xfrm>
            <a:custGeom>
              <a:rect b="b" l="l" r="r" t="t"/>
              <a:pathLst>
                <a:path extrusionOk="0" h="3783" w="2964">
                  <a:moveTo>
                    <a:pt x="2130" y="0"/>
                  </a:moveTo>
                  <a:cubicBezTo>
                    <a:pt x="1931" y="0"/>
                    <a:pt x="1707" y="65"/>
                    <a:pt x="1470" y="202"/>
                  </a:cubicBezTo>
                  <a:cubicBezTo>
                    <a:pt x="662" y="667"/>
                    <a:pt x="1" y="1818"/>
                    <a:pt x="1" y="2749"/>
                  </a:cubicBezTo>
                  <a:cubicBezTo>
                    <a:pt x="1" y="3406"/>
                    <a:pt x="331" y="3782"/>
                    <a:pt x="810" y="3782"/>
                  </a:cubicBezTo>
                  <a:cubicBezTo>
                    <a:pt x="1008" y="3782"/>
                    <a:pt x="1233" y="3718"/>
                    <a:pt x="1470" y="3581"/>
                  </a:cubicBezTo>
                  <a:cubicBezTo>
                    <a:pt x="2302" y="3116"/>
                    <a:pt x="2964" y="1965"/>
                    <a:pt x="2939" y="1034"/>
                  </a:cubicBezTo>
                  <a:cubicBezTo>
                    <a:pt x="2939" y="377"/>
                    <a:pt x="2609" y="0"/>
                    <a:pt x="2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Google Shape;3029;p25"/>
            <p:cNvSpPr/>
            <p:nvPr/>
          </p:nvSpPr>
          <p:spPr>
            <a:xfrm>
              <a:off x="3803550" y="2497350"/>
              <a:ext cx="15950" cy="20425"/>
            </a:xfrm>
            <a:custGeom>
              <a:rect b="b" l="l" r="r" t="t"/>
              <a:pathLst>
                <a:path extrusionOk="0" h="817" w="638">
                  <a:moveTo>
                    <a:pt x="463" y="0"/>
                  </a:moveTo>
                  <a:cubicBezTo>
                    <a:pt x="419" y="0"/>
                    <a:pt x="370" y="14"/>
                    <a:pt x="319" y="43"/>
                  </a:cubicBezTo>
                  <a:cubicBezTo>
                    <a:pt x="148" y="141"/>
                    <a:pt x="1" y="386"/>
                    <a:pt x="1" y="582"/>
                  </a:cubicBezTo>
                  <a:cubicBezTo>
                    <a:pt x="1" y="726"/>
                    <a:pt x="80" y="816"/>
                    <a:pt x="189" y="816"/>
                  </a:cubicBezTo>
                  <a:cubicBezTo>
                    <a:pt x="229" y="816"/>
                    <a:pt x="273" y="804"/>
                    <a:pt x="319" y="778"/>
                  </a:cubicBezTo>
                  <a:cubicBezTo>
                    <a:pt x="491" y="656"/>
                    <a:pt x="638" y="411"/>
                    <a:pt x="638" y="215"/>
                  </a:cubicBezTo>
                  <a:cubicBezTo>
                    <a:pt x="638" y="77"/>
                    <a:pt x="565" y="0"/>
                    <a:pt x="463" y="0"/>
                  </a:cubicBezTo>
                  <a:close/>
                </a:path>
              </a:pathLst>
            </a:custGeom>
            <a:solidFill>
              <a:srgbClr val="4D33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Google Shape;3030;p25"/>
            <p:cNvSpPr/>
            <p:nvPr/>
          </p:nvSpPr>
          <p:spPr>
            <a:xfrm>
              <a:off x="3771725" y="2512025"/>
              <a:ext cx="79600" cy="56075"/>
            </a:xfrm>
            <a:custGeom>
              <a:rect b="b" l="l" r="r" t="t"/>
              <a:pathLst>
                <a:path extrusionOk="0" h="2243" w="3184">
                  <a:moveTo>
                    <a:pt x="3040" y="0"/>
                  </a:moveTo>
                  <a:cubicBezTo>
                    <a:pt x="3002" y="0"/>
                    <a:pt x="2960" y="14"/>
                    <a:pt x="2915" y="44"/>
                  </a:cubicBezTo>
                  <a:lnTo>
                    <a:pt x="294" y="1538"/>
                  </a:lnTo>
                  <a:cubicBezTo>
                    <a:pt x="123" y="1636"/>
                    <a:pt x="1" y="1856"/>
                    <a:pt x="1" y="2028"/>
                  </a:cubicBezTo>
                  <a:cubicBezTo>
                    <a:pt x="1" y="2165"/>
                    <a:pt x="73" y="2242"/>
                    <a:pt x="167" y="2242"/>
                  </a:cubicBezTo>
                  <a:cubicBezTo>
                    <a:pt x="207" y="2242"/>
                    <a:pt x="251" y="2228"/>
                    <a:pt x="294" y="2199"/>
                  </a:cubicBezTo>
                  <a:lnTo>
                    <a:pt x="2915" y="705"/>
                  </a:lnTo>
                  <a:cubicBezTo>
                    <a:pt x="3062" y="607"/>
                    <a:pt x="3184" y="387"/>
                    <a:pt x="3184" y="191"/>
                  </a:cubicBezTo>
                  <a:cubicBezTo>
                    <a:pt x="3184" y="72"/>
                    <a:pt x="3125" y="0"/>
                    <a:pt x="3040" y="0"/>
                  </a:cubicBezTo>
                  <a:close/>
                </a:path>
              </a:pathLst>
            </a:custGeom>
            <a:solidFill>
              <a:srgbClr val="4D33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Google Shape;3031;p25"/>
            <p:cNvSpPr/>
            <p:nvPr/>
          </p:nvSpPr>
          <p:spPr>
            <a:xfrm>
              <a:off x="3585000" y="2767550"/>
              <a:ext cx="16550" cy="6375"/>
            </a:xfrm>
            <a:custGeom>
              <a:rect b="b" l="l" r="r" t="t"/>
              <a:pathLst>
                <a:path extrusionOk="0" h="255" w="662">
                  <a:moveTo>
                    <a:pt x="482" y="0"/>
                  </a:moveTo>
                  <a:cubicBezTo>
                    <a:pt x="439" y="0"/>
                    <a:pt x="401" y="13"/>
                    <a:pt x="368" y="35"/>
                  </a:cubicBezTo>
                  <a:lnTo>
                    <a:pt x="1" y="230"/>
                  </a:lnTo>
                  <a:cubicBezTo>
                    <a:pt x="31" y="220"/>
                    <a:pt x="66" y="214"/>
                    <a:pt x="105" y="214"/>
                  </a:cubicBezTo>
                  <a:cubicBezTo>
                    <a:pt x="159" y="214"/>
                    <a:pt x="223" y="226"/>
                    <a:pt x="295" y="255"/>
                  </a:cubicBezTo>
                  <a:lnTo>
                    <a:pt x="662" y="59"/>
                  </a:lnTo>
                  <a:cubicBezTo>
                    <a:pt x="594" y="19"/>
                    <a:pt x="534" y="0"/>
                    <a:pt x="4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Google Shape;3032;p25"/>
            <p:cNvSpPr/>
            <p:nvPr/>
          </p:nvSpPr>
          <p:spPr>
            <a:xfrm>
              <a:off x="3592350" y="2769025"/>
              <a:ext cx="19000" cy="28175"/>
            </a:xfrm>
            <a:custGeom>
              <a:rect b="b" l="l" r="r" t="t"/>
              <a:pathLst>
                <a:path extrusionOk="0" h="1127" w="760">
                  <a:moveTo>
                    <a:pt x="368" y="0"/>
                  </a:moveTo>
                  <a:lnTo>
                    <a:pt x="1" y="196"/>
                  </a:lnTo>
                  <a:cubicBezTo>
                    <a:pt x="221" y="318"/>
                    <a:pt x="392" y="637"/>
                    <a:pt x="392" y="882"/>
                  </a:cubicBezTo>
                  <a:cubicBezTo>
                    <a:pt x="392" y="1004"/>
                    <a:pt x="343" y="1077"/>
                    <a:pt x="270" y="1126"/>
                  </a:cubicBezTo>
                  <a:lnTo>
                    <a:pt x="637" y="906"/>
                  </a:lnTo>
                  <a:cubicBezTo>
                    <a:pt x="711" y="882"/>
                    <a:pt x="760" y="784"/>
                    <a:pt x="760" y="661"/>
                  </a:cubicBezTo>
                  <a:cubicBezTo>
                    <a:pt x="760" y="416"/>
                    <a:pt x="564" y="122"/>
                    <a:pt x="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Google Shape;3033;p25"/>
            <p:cNvSpPr/>
            <p:nvPr/>
          </p:nvSpPr>
          <p:spPr>
            <a:xfrm>
              <a:off x="3582550" y="2772600"/>
              <a:ext cx="19625" cy="25300"/>
            </a:xfrm>
            <a:custGeom>
              <a:rect b="b" l="l" r="r" t="t"/>
              <a:pathLst>
                <a:path extrusionOk="0" h="1012" w="785">
                  <a:moveTo>
                    <a:pt x="215" y="0"/>
                  </a:moveTo>
                  <a:cubicBezTo>
                    <a:pt x="87" y="0"/>
                    <a:pt x="1" y="100"/>
                    <a:pt x="1" y="273"/>
                  </a:cubicBezTo>
                  <a:cubicBezTo>
                    <a:pt x="1" y="518"/>
                    <a:pt x="172" y="837"/>
                    <a:pt x="393" y="959"/>
                  </a:cubicBezTo>
                  <a:cubicBezTo>
                    <a:pt x="450" y="995"/>
                    <a:pt x="507" y="1012"/>
                    <a:pt x="559" y="1012"/>
                  </a:cubicBezTo>
                  <a:cubicBezTo>
                    <a:pt x="686" y="1012"/>
                    <a:pt x="784" y="912"/>
                    <a:pt x="784" y="739"/>
                  </a:cubicBezTo>
                  <a:cubicBezTo>
                    <a:pt x="784" y="494"/>
                    <a:pt x="613" y="175"/>
                    <a:pt x="393" y="53"/>
                  </a:cubicBezTo>
                  <a:cubicBezTo>
                    <a:pt x="328" y="17"/>
                    <a:pt x="268" y="0"/>
                    <a:pt x="215" y="0"/>
                  </a:cubicBezTo>
                  <a:close/>
                </a:path>
              </a:pathLst>
            </a:custGeom>
            <a:solidFill>
              <a:srgbClr val="BFCE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Google Shape;3034;p25"/>
            <p:cNvSpPr/>
            <p:nvPr/>
          </p:nvSpPr>
          <p:spPr>
            <a:xfrm>
              <a:off x="3585000" y="2817000"/>
              <a:ext cx="15950" cy="6525"/>
            </a:xfrm>
            <a:custGeom>
              <a:rect b="b" l="l" r="r" t="t"/>
              <a:pathLst>
                <a:path extrusionOk="0" h="261" w="638">
                  <a:moveTo>
                    <a:pt x="13" y="228"/>
                  </a:moveTo>
                  <a:cubicBezTo>
                    <a:pt x="9" y="231"/>
                    <a:pt x="5" y="233"/>
                    <a:pt x="1" y="236"/>
                  </a:cubicBezTo>
                  <a:lnTo>
                    <a:pt x="13" y="228"/>
                  </a:lnTo>
                  <a:close/>
                  <a:moveTo>
                    <a:pt x="457" y="1"/>
                  </a:moveTo>
                  <a:cubicBezTo>
                    <a:pt x="425" y="1"/>
                    <a:pt x="395" y="7"/>
                    <a:pt x="368" y="16"/>
                  </a:cubicBezTo>
                  <a:lnTo>
                    <a:pt x="13" y="228"/>
                  </a:lnTo>
                  <a:lnTo>
                    <a:pt x="13" y="228"/>
                  </a:lnTo>
                  <a:cubicBezTo>
                    <a:pt x="38" y="215"/>
                    <a:pt x="66" y="209"/>
                    <a:pt x="96" y="209"/>
                  </a:cubicBezTo>
                  <a:cubicBezTo>
                    <a:pt x="153" y="209"/>
                    <a:pt x="219" y="230"/>
                    <a:pt x="295" y="260"/>
                  </a:cubicBezTo>
                  <a:lnTo>
                    <a:pt x="637" y="65"/>
                  </a:lnTo>
                  <a:cubicBezTo>
                    <a:pt x="575" y="18"/>
                    <a:pt x="513" y="1"/>
                    <a:pt x="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Google Shape;3035;p25"/>
            <p:cNvSpPr/>
            <p:nvPr/>
          </p:nvSpPr>
          <p:spPr>
            <a:xfrm>
              <a:off x="3592350" y="2818600"/>
              <a:ext cx="18400" cy="28175"/>
            </a:xfrm>
            <a:custGeom>
              <a:rect b="b" l="l" r="r" t="t"/>
              <a:pathLst>
                <a:path extrusionOk="0" h="1127" w="736">
                  <a:moveTo>
                    <a:pt x="343" y="1"/>
                  </a:moveTo>
                  <a:lnTo>
                    <a:pt x="1" y="196"/>
                  </a:lnTo>
                  <a:cubicBezTo>
                    <a:pt x="196" y="319"/>
                    <a:pt x="368" y="637"/>
                    <a:pt x="368" y="882"/>
                  </a:cubicBezTo>
                  <a:cubicBezTo>
                    <a:pt x="368" y="1005"/>
                    <a:pt x="343" y="1078"/>
                    <a:pt x="270" y="1127"/>
                  </a:cubicBezTo>
                  <a:lnTo>
                    <a:pt x="637" y="907"/>
                  </a:lnTo>
                  <a:cubicBezTo>
                    <a:pt x="711" y="858"/>
                    <a:pt x="735" y="784"/>
                    <a:pt x="735" y="662"/>
                  </a:cubicBezTo>
                  <a:cubicBezTo>
                    <a:pt x="735" y="417"/>
                    <a:pt x="564" y="123"/>
                    <a:pt x="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Google Shape;3036;p25"/>
            <p:cNvSpPr/>
            <p:nvPr/>
          </p:nvSpPr>
          <p:spPr>
            <a:xfrm>
              <a:off x="3582550" y="2822175"/>
              <a:ext cx="19000" cy="25325"/>
            </a:xfrm>
            <a:custGeom>
              <a:rect b="b" l="l" r="r" t="t"/>
              <a:pathLst>
                <a:path extrusionOk="0" h="1013" w="760">
                  <a:moveTo>
                    <a:pt x="215" y="1"/>
                  </a:moveTo>
                  <a:cubicBezTo>
                    <a:pt x="87" y="1"/>
                    <a:pt x="1" y="100"/>
                    <a:pt x="1" y="274"/>
                  </a:cubicBezTo>
                  <a:cubicBezTo>
                    <a:pt x="1" y="519"/>
                    <a:pt x="172" y="837"/>
                    <a:pt x="368" y="959"/>
                  </a:cubicBezTo>
                  <a:cubicBezTo>
                    <a:pt x="432" y="995"/>
                    <a:pt x="493" y="1012"/>
                    <a:pt x="546" y="1012"/>
                  </a:cubicBezTo>
                  <a:cubicBezTo>
                    <a:pt x="674" y="1012"/>
                    <a:pt x="760" y="912"/>
                    <a:pt x="760" y="739"/>
                  </a:cubicBezTo>
                  <a:cubicBezTo>
                    <a:pt x="760" y="494"/>
                    <a:pt x="588" y="176"/>
                    <a:pt x="393" y="53"/>
                  </a:cubicBezTo>
                  <a:cubicBezTo>
                    <a:pt x="328" y="18"/>
                    <a:pt x="268" y="1"/>
                    <a:pt x="215" y="1"/>
                  </a:cubicBezTo>
                  <a:close/>
                </a:path>
              </a:pathLst>
            </a:custGeom>
            <a:solidFill>
              <a:srgbClr val="BFCE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Google Shape;3037;p25"/>
            <p:cNvSpPr/>
            <p:nvPr/>
          </p:nvSpPr>
          <p:spPr>
            <a:xfrm>
              <a:off x="3596625" y="2736575"/>
              <a:ext cx="10450" cy="9200"/>
            </a:xfrm>
            <a:custGeom>
              <a:rect b="b" l="l" r="r" t="t"/>
              <a:pathLst>
                <a:path extrusionOk="0" h="368" w="418">
                  <a:moveTo>
                    <a:pt x="417" y="0"/>
                  </a:moveTo>
                  <a:lnTo>
                    <a:pt x="74" y="221"/>
                  </a:lnTo>
                  <a:cubicBezTo>
                    <a:pt x="74" y="294"/>
                    <a:pt x="25" y="343"/>
                    <a:pt x="1" y="367"/>
                  </a:cubicBezTo>
                  <a:lnTo>
                    <a:pt x="368" y="147"/>
                  </a:lnTo>
                  <a:cubicBezTo>
                    <a:pt x="393" y="123"/>
                    <a:pt x="417" y="74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Google Shape;3038;p25"/>
            <p:cNvSpPr/>
            <p:nvPr/>
          </p:nvSpPr>
          <p:spPr>
            <a:xfrm>
              <a:off x="3598475" y="2694925"/>
              <a:ext cx="9200" cy="47175"/>
            </a:xfrm>
            <a:custGeom>
              <a:rect b="b" l="l" r="r" t="t"/>
              <a:pathLst>
                <a:path extrusionOk="0" h="1887" w="368">
                  <a:moveTo>
                    <a:pt x="368" y="1"/>
                  </a:moveTo>
                  <a:lnTo>
                    <a:pt x="0" y="197"/>
                  </a:lnTo>
                  <a:lnTo>
                    <a:pt x="0" y="1887"/>
                  </a:lnTo>
                  <a:lnTo>
                    <a:pt x="343" y="166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Google Shape;3039;p25"/>
            <p:cNvSpPr/>
            <p:nvPr/>
          </p:nvSpPr>
          <p:spPr>
            <a:xfrm>
              <a:off x="3588075" y="2683675"/>
              <a:ext cx="13475" cy="6400"/>
            </a:xfrm>
            <a:custGeom>
              <a:rect b="b" l="l" r="r" t="t"/>
              <a:pathLst>
                <a:path extrusionOk="0" h="256" w="539">
                  <a:moveTo>
                    <a:pt x="411" y="0"/>
                  </a:moveTo>
                  <a:cubicBezTo>
                    <a:pt x="396" y="0"/>
                    <a:pt x="382" y="3"/>
                    <a:pt x="367" y="10"/>
                  </a:cubicBezTo>
                  <a:lnTo>
                    <a:pt x="0" y="231"/>
                  </a:lnTo>
                  <a:cubicBezTo>
                    <a:pt x="20" y="220"/>
                    <a:pt x="45" y="215"/>
                    <a:pt x="70" y="215"/>
                  </a:cubicBezTo>
                  <a:cubicBezTo>
                    <a:pt x="106" y="215"/>
                    <a:pt x="143" y="226"/>
                    <a:pt x="172" y="255"/>
                  </a:cubicBezTo>
                  <a:lnTo>
                    <a:pt x="539" y="35"/>
                  </a:lnTo>
                  <a:cubicBezTo>
                    <a:pt x="487" y="17"/>
                    <a:pt x="447" y="0"/>
                    <a:pt x="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Google Shape;3040;p25"/>
            <p:cNvSpPr/>
            <p:nvPr/>
          </p:nvSpPr>
          <p:spPr>
            <a:xfrm>
              <a:off x="3592350" y="2684525"/>
              <a:ext cx="15325" cy="15325"/>
            </a:xfrm>
            <a:custGeom>
              <a:rect b="b" l="l" r="r" t="t"/>
              <a:pathLst>
                <a:path extrusionOk="0" h="613" w="613">
                  <a:moveTo>
                    <a:pt x="368" y="1"/>
                  </a:moveTo>
                  <a:lnTo>
                    <a:pt x="1" y="221"/>
                  </a:lnTo>
                  <a:cubicBezTo>
                    <a:pt x="123" y="295"/>
                    <a:pt x="245" y="466"/>
                    <a:pt x="245" y="613"/>
                  </a:cubicBezTo>
                  <a:lnTo>
                    <a:pt x="613" y="417"/>
                  </a:lnTo>
                  <a:cubicBezTo>
                    <a:pt x="613" y="270"/>
                    <a:pt x="490" y="74"/>
                    <a:pt x="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Google Shape;3041;p25"/>
            <p:cNvSpPr/>
            <p:nvPr/>
          </p:nvSpPr>
          <p:spPr>
            <a:xfrm>
              <a:off x="3586225" y="2689200"/>
              <a:ext cx="12275" cy="57300"/>
            </a:xfrm>
            <a:custGeom>
              <a:rect b="b" l="l" r="r" t="t"/>
              <a:pathLst>
                <a:path extrusionOk="0" h="2292" w="491">
                  <a:moveTo>
                    <a:pt x="141" y="0"/>
                  </a:moveTo>
                  <a:cubicBezTo>
                    <a:pt x="72" y="0"/>
                    <a:pt x="25" y="55"/>
                    <a:pt x="25" y="157"/>
                  </a:cubicBezTo>
                  <a:lnTo>
                    <a:pt x="1" y="1846"/>
                  </a:lnTo>
                  <a:cubicBezTo>
                    <a:pt x="1" y="1993"/>
                    <a:pt x="123" y="2165"/>
                    <a:pt x="246" y="2262"/>
                  </a:cubicBezTo>
                  <a:cubicBezTo>
                    <a:pt x="278" y="2282"/>
                    <a:pt x="311" y="2291"/>
                    <a:pt x="342" y="2291"/>
                  </a:cubicBezTo>
                  <a:cubicBezTo>
                    <a:pt x="425" y="2291"/>
                    <a:pt x="490" y="2223"/>
                    <a:pt x="490" y="2116"/>
                  </a:cubicBezTo>
                  <a:lnTo>
                    <a:pt x="490" y="426"/>
                  </a:lnTo>
                  <a:cubicBezTo>
                    <a:pt x="490" y="279"/>
                    <a:pt x="368" y="108"/>
                    <a:pt x="246" y="34"/>
                  </a:cubicBezTo>
                  <a:cubicBezTo>
                    <a:pt x="208" y="11"/>
                    <a:pt x="172" y="0"/>
                    <a:pt x="141" y="0"/>
                  </a:cubicBezTo>
                  <a:close/>
                </a:path>
              </a:pathLst>
            </a:custGeom>
            <a:solidFill>
              <a:srgbClr val="BFCE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Google Shape;3042;p25"/>
            <p:cNvSpPr/>
            <p:nvPr/>
          </p:nvSpPr>
          <p:spPr>
            <a:xfrm>
              <a:off x="3701925" y="2663100"/>
              <a:ext cx="159200" cy="199000"/>
            </a:xfrm>
            <a:custGeom>
              <a:rect b="b" l="l" r="r" t="t"/>
              <a:pathLst>
                <a:path extrusionOk="0" h="7960" w="6368">
                  <a:moveTo>
                    <a:pt x="6368" y="1"/>
                  </a:moveTo>
                  <a:lnTo>
                    <a:pt x="1" y="3674"/>
                  </a:lnTo>
                  <a:lnTo>
                    <a:pt x="25" y="7959"/>
                  </a:lnTo>
                  <a:lnTo>
                    <a:pt x="6368" y="4286"/>
                  </a:lnTo>
                  <a:lnTo>
                    <a:pt x="63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Google Shape;3043;p25"/>
            <p:cNvSpPr/>
            <p:nvPr/>
          </p:nvSpPr>
          <p:spPr>
            <a:xfrm>
              <a:off x="3829875" y="2609150"/>
              <a:ext cx="49625" cy="43050"/>
            </a:xfrm>
            <a:custGeom>
              <a:rect b="b" l="l" r="r" t="t"/>
              <a:pathLst>
                <a:path extrusionOk="0" h="1722" w="1985">
                  <a:moveTo>
                    <a:pt x="1748" y="1"/>
                  </a:moveTo>
                  <a:cubicBezTo>
                    <a:pt x="1693" y="1"/>
                    <a:pt x="1631" y="18"/>
                    <a:pt x="1568" y="53"/>
                  </a:cubicBezTo>
                  <a:lnTo>
                    <a:pt x="393" y="738"/>
                  </a:lnTo>
                  <a:cubicBezTo>
                    <a:pt x="172" y="861"/>
                    <a:pt x="1" y="1179"/>
                    <a:pt x="1" y="1448"/>
                  </a:cubicBezTo>
                  <a:cubicBezTo>
                    <a:pt x="1" y="1622"/>
                    <a:pt x="87" y="1722"/>
                    <a:pt x="215" y="1722"/>
                  </a:cubicBezTo>
                  <a:cubicBezTo>
                    <a:pt x="268" y="1722"/>
                    <a:pt x="328" y="1705"/>
                    <a:pt x="393" y="1669"/>
                  </a:cubicBezTo>
                  <a:lnTo>
                    <a:pt x="1568" y="983"/>
                  </a:lnTo>
                  <a:cubicBezTo>
                    <a:pt x="1788" y="861"/>
                    <a:pt x="1984" y="542"/>
                    <a:pt x="1984" y="298"/>
                  </a:cubicBezTo>
                  <a:cubicBezTo>
                    <a:pt x="1984" y="105"/>
                    <a:pt x="1885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Google Shape;3044;p25"/>
            <p:cNvSpPr/>
            <p:nvPr/>
          </p:nvSpPr>
          <p:spPr>
            <a:xfrm>
              <a:off x="3671925" y="2586575"/>
              <a:ext cx="219200" cy="326950"/>
            </a:xfrm>
            <a:custGeom>
              <a:rect b="b" l="l" r="r" t="t"/>
              <a:pathLst>
                <a:path extrusionOk="0" h="13078" w="8768">
                  <a:moveTo>
                    <a:pt x="8066" y="904"/>
                  </a:moveTo>
                  <a:cubicBezTo>
                    <a:pt x="8203" y="904"/>
                    <a:pt x="8302" y="1008"/>
                    <a:pt x="8302" y="1201"/>
                  </a:cubicBezTo>
                  <a:cubicBezTo>
                    <a:pt x="8302" y="1445"/>
                    <a:pt x="8106" y="1764"/>
                    <a:pt x="7886" y="1886"/>
                  </a:cubicBezTo>
                  <a:lnTo>
                    <a:pt x="6711" y="2572"/>
                  </a:lnTo>
                  <a:cubicBezTo>
                    <a:pt x="6646" y="2608"/>
                    <a:pt x="6586" y="2625"/>
                    <a:pt x="6533" y="2625"/>
                  </a:cubicBezTo>
                  <a:cubicBezTo>
                    <a:pt x="6405" y="2625"/>
                    <a:pt x="6319" y="2525"/>
                    <a:pt x="6319" y="2351"/>
                  </a:cubicBezTo>
                  <a:cubicBezTo>
                    <a:pt x="6319" y="2082"/>
                    <a:pt x="6490" y="1764"/>
                    <a:pt x="6711" y="1641"/>
                  </a:cubicBezTo>
                  <a:lnTo>
                    <a:pt x="7886" y="956"/>
                  </a:lnTo>
                  <a:cubicBezTo>
                    <a:pt x="7949" y="921"/>
                    <a:pt x="8011" y="904"/>
                    <a:pt x="8066" y="904"/>
                  </a:cubicBezTo>
                  <a:close/>
                  <a:moveTo>
                    <a:pt x="7568" y="3062"/>
                  </a:moveTo>
                  <a:lnTo>
                    <a:pt x="7568" y="7347"/>
                  </a:lnTo>
                  <a:lnTo>
                    <a:pt x="1225" y="11020"/>
                  </a:lnTo>
                  <a:lnTo>
                    <a:pt x="1201" y="6735"/>
                  </a:lnTo>
                  <a:lnTo>
                    <a:pt x="7568" y="3062"/>
                  </a:lnTo>
                  <a:close/>
                  <a:moveTo>
                    <a:pt x="8768" y="1"/>
                  </a:moveTo>
                  <a:lnTo>
                    <a:pt x="1" y="5045"/>
                  </a:lnTo>
                  <a:lnTo>
                    <a:pt x="25" y="13077"/>
                  </a:lnTo>
                  <a:lnTo>
                    <a:pt x="8768" y="8033"/>
                  </a:lnTo>
                  <a:lnTo>
                    <a:pt x="8768" y="1"/>
                  </a:ln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Google Shape;3045;p25"/>
            <p:cNvSpPr/>
            <p:nvPr/>
          </p:nvSpPr>
          <p:spPr>
            <a:xfrm>
              <a:off x="3751525" y="2824100"/>
              <a:ext cx="110225" cy="184925"/>
            </a:xfrm>
            <a:custGeom>
              <a:rect b="b" l="l" r="r" t="t"/>
              <a:pathLst>
                <a:path extrusionOk="0" h="7397" w="4409">
                  <a:moveTo>
                    <a:pt x="4408" y="1"/>
                  </a:moveTo>
                  <a:lnTo>
                    <a:pt x="0" y="2548"/>
                  </a:lnTo>
                  <a:lnTo>
                    <a:pt x="0" y="2817"/>
                  </a:lnTo>
                  <a:lnTo>
                    <a:pt x="4408" y="295"/>
                  </a:lnTo>
                  <a:lnTo>
                    <a:pt x="4408" y="1"/>
                  </a:lnTo>
                  <a:close/>
                  <a:moveTo>
                    <a:pt x="4408" y="882"/>
                  </a:moveTo>
                  <a:lnTo>
                    <a:pt x="0" y="3405"/>
                  </a:lnTo>
                  <a:lnTo>
                    <a:pt x="0" y="3699"/>
                  </a:lnTo>
                  <a:lnTo>
                    <a:pt x="4408" y="1152"/>
                  </a:lnTo>
                  <a:lnTo>
                    <a:pt x="4408" y="882"/>
                  </a:lnTo>
                  <a:close/>
                  <a:moveTo>
                    <a:pt x="4408" y="1740"/>
                  </a:moveTo>
                  <a:lnTo>
                    <a:pt x="0" y="4286"/>
                  </a:lnTo>
                  <a:lnTo>
                    <a:pt x="0" y="4556"/>
                  </a:lnTo>
                  <a:lnTo>
                    <a:pt x="4408" y="2033"/>
                  </a:lnTo>
                  <a:lnTo>
                    <a:pt x="4408" y="1740"/>
                  </a:lnTo>
                  <a:close/>
                  <a:moveTo>
                    <a:pt x="4408" y="2621"/>
                  </a:moveTo>
                  <a:lnTo>
                    <a:pt x="25" y="5168"/>
                  </a:lnTo>
                  <a:lnTo>
                    <a:pt x="25" y="5437"/>
                  </a:lnTo>
                  <a:lnTo>
                    <a:pt x="4408" y="2890"/>
                  </a:lnTo>
                  <a:lnTo>
                    <a:pt x="4408" y="2621"/>
                  </a:lnTo>
                  <a:close/>
                  <a:moveTo>
                    <a:pt x="4408" y="3503"/>
                  </a:moveTo>
                  <a:lnTo>
                    <a:pt x="25" y="6025"/>
                  </a:lnTo>
                  <a:lnTo>
                    <a:pt x="25" y="6294"/>
                  </a:lnTo>
                  <a:lnTo>
                    <a:pt x="4408" y="3772"/>
                  </a:lnTo>
                  <a:lnTo>
                    <a:pt x="4408" y="3503"/>
                  </a:lnTo>
                  <a:close/>
                  <a:moveTo>
                    <a:pt x="4408" y="4360"/>
                  </a:moveTo>
                  <a:lnTo>
                    <a:pt x="25" y="6906"/>
                  </a:lnTo>
                  <a:lnTo>
                    <a:pt x="25" y="7176"/>
                  </a:lnTo>
                  <a:lnTo>
                    <a:pt x="4408" y="4654"/>
                  </a:lnTo>
                  <a:lnTo>
                    <a:pt x="4408" y="4360"/>
                  </a:lnTo>
                  <a:close/>
                  <a:moveTo>
                    <a:pt x="4408" y="5241"/>
                  </a:moveTo>
                  <a:lnTo>
                    <a:pt x="1127" y="7127"/>
                  </a:lnTo>
                  <a:lnTo>
                    <a:pt x="1127" y="7396"/>
                  </a:lnTo>
                  <a:lnTo>
                    <a:pt x="4408" y="5511"/>
                  </a:lnTo>
                  <a:lnTo>
                    <a:pt x="4408" y="5241"/>
                  </a:ln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Google Shape;3046;p25"/>
            <p:cNvSpPr/>
            <p:nvPr/>
          </p:nvSpPr>
          <p:spPr>
            <a:xfrm>
              <a:off x="4572475" y="3728925"/>
              <a:ext cx="260825" cy="83300"/>
            </a:xfrm>
            <a:custGeom>
              <a:rect b="b" l="l" r="r" t="t"/>
              <a:pathLst>
                <a:path extrusionOk="0" h="3332" w="10433">
                  <a:moveTo>
                    <a:pt x="1" y="1"/>
                  </a:moveTo>
                  <a:lnTo>
                    <a:pt x="295" y="197"/>
                  </a:lnTo>
                  <a:lnTo>
                    <a:pt x="10433" y="3331"/>
                  </a:lnTo>
                  <a:lnTo>
                    <a:pt x="10139" y="31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82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Google Shape;3047;p25"/>
            <p:cNvSpPr/>
            <p:nvPr/>
          </p:nvSpPr>
          <p:spPr>
            <a:xfrm>
              <a:off x="4134750" y="3755250"/>
              <a:ext cx="261450" cy="84525"/>
            </a:xfrm>
            <a:custGeom>
              <a:rect b="b" l="l" r="r" t="t"/>
              <a:pathLst>
                <a:path extrusionOk="0" h="3381" w="10458">
                  <a:moveTo>
                    <a:pt x="1" y="1"/>
                  </a:moveTo>
                  <a:lnTo>
                    <a:pt x="319" y="172"/>
                  </a:lnTo>
                  <a:lnTo>
                    <a:pt x="10457" y="3380"/>
                  </a:lnTo>
                  <a:lnTo>
                    <a:pt x="10457" y="3380"/>
                  </a:lnTo>
                  <a:lnTo>
                    <a:pt x="10139" y="32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98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Google Shape;3048;p25"/>
            <p:cNvSpPr/>
            <p:nvPr/>
          </p:nvSpPr>
          <p:spPr>
            <a:xfrm>
              <a:off x="4572475" y="3356725"/>
              <a:ext cx="259600" cy="377125"/>
            </a:xfrm>
            <a:custGeom>
              <a:rect b="b" l="l" r="r" t="t"/>
              <a:pathLst>
                <a:path extrusionOk="0" h="15085" w="10384">
                  <a:moveTo>
                    <a:pt x="10090" y="0"/>
                  </a:moveTo>
                  <a:lnTo>
                    <a:pt x="1" y="14889"/>
                  </a:lnTo>
                  <a:lnTo>
                    <a:pt x="295" y="15085"/>
                  </a:lnTo>
                  <a:lnTo>
                    <a:pt x="10384" y="196"/>
                  </a:lnTo>
                  <a:lnTo>
                    <a:pt x="10090" y="0"/>
                  </a:lnTo>
                  <a:close/>
                </a:path>
              </a:pathLst>
            </a:custGeom>
            <a:solidFill>
              <a:srgbClr val="FA98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Google Shape;3049;p25"/>
            <p:cNvSpPr/>
            <p:nvPr/>
          </p:nvSpPr>
          <p:spPr>
            <a:xfrm>
              <a:off x="4579825" y="3361625"/>
              <a:ext cx="253475" cy="450600"/>
            </a:xfrm>
            <a:custGeom>
              <a:rect b="b" l="l" r="r" t="t"/>
              <a:pathLst>
                <a:path extrusionOk="0" h="18024" w="10139">
                  <a:moveTo>
                    <a:pt x="10090" y="0"/>
                  </a:moveTo>
                  <a:lnTo>
                    <a:pt x="1" y="14889"/>
                  </a:lnTo>
                  <a:lnTo>
                    <a:pt x="10139" y="18023"/>
                  </a:lnTo>
                  <a:lnTo>
                    <a:pt x="10090" y="0"/>
                  </a:lnTo>
                  <a:close/>
                </a:path>
              </a:pathLst>
            </a:custGeom>
            <a:solidFill>
              <a:srgbClr val="E5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Google Shape;3050;p25"/>
            <p:cNvSpPr/>
            <p:nvPr/>
          </p:nvSpPr>
          <p:spPr>
            <a:xfrm>
              <a:off x="4480650" y="3728925"/>
              <a:ext cx="99200" cy="140225"/>
            </a:xfrm>
            <a:custGeom>
              <a:rect b="b" l="l" r="r" t="t"/>
              <a:pathLst>
                <a:path extrusionOk="0" h="5609" w="3968">
                  <a:moveTo>
                    <a:pt x="3674" y="1"/>
                  </a:moveTo>
                  <a:lnTo>
                    <a:pt x="1" y="5413"/>
                  </a:lnTo>
                  <a:lnTo>
                    <a:pt x="319" y="5609"/>
                  </a:lnTo>
                  <a:lnTo>
                    <a:pt x="3968" y="197"/>
                  </a:lnTo>
                  <a:lnTo>
                    <a:pt x="3674" y="1"/>
                  </a:lnTo>
                  <a:close/>
                </a:path>
              </a:pathLst>
            </a:custGeom>
            <a:solidFill>
              <a:srgbClr val="FF82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Google Shape;3051;p25"/>
            <p:cNvSpPr/>
            <p:nvPr/>
          </p:nvSpPr>
          <p:spPr>
            <a:xfrm>
              <a:off x="4388200" y="3835450"/>
              <a:ext cx="100425" cy="33700"/>
            </a:xfrm>
            <a:custGeom>
              <a:rect b="b" l="l" r="r" t="t"/>
              <a:pathLst>
                <a:path extrusionOk="0" h="1348" w="4017">
                  <a:moveTo>
                    <a:pt x="1" y="1"/>
                  </a:moveTo>
                  <a:lnTo>
                    <a:pt x="319" y="172"/>
                  </a:lnTo>
                  <a:lnTo>
                    <a:pt x="4017" y="1348"/>
                  </a:lnTo>
                  <a:lnTo>
                    <a:pt x="3699" y="11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82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Google Shape;3052;p25"/>
            <p:cNvSpPr/>
            <p:nvPr/>
          </p:nvSpPr>
          <p:spPr>
            <a:xfrm>
              <a:off x="4135975" y="3835450"/>
              <a:ext cx="260225" cy="375300"/>
            </a:xfrm>
            <a:custGeom>
              <a:rect b="b" l="l" r="r" t="t"/>
              <a:pathLst>
                <a:path extrusionOk="0" h="15012" w="10409">
                  <a:moveTo>
                    <a:pt x="10090" y="1"/>
                  </a:moveTo>
                  <a:lnTo>
                    <a:pt x="1" y="14816"/>
                  </a:lnTo>
                  <a:lnTo>
                    <a:pt x="319" y="15012"/>
                  </a:lnTo>
                  <a:lnTo>
                    <a:pt x="10408" y="172"/>
                  </a:lnTo>
                  <a:lnTo>
                    <a:pt x="10090" y="1"/>
                  </a:lnTo>
                  <a:close/>
                </a:path>
              </a:pathLst>
            </a:custGeom>
            <a:solidFill>
              <a:srgbClr val="FF82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Google Shape;3053;p25"/>
            <p:cNvSpPr/>
            <p:nvPr/>
          </p:nvSpPr>
          <p:spPr>
            <a:xfrm>
              <a:off x="4143950" y="3733825"/>
              <a:ext cx="689350" cy="476925"/>
            </a:xfrm>
            <a:custGeom>
              <a:rect b="b" l="l" r="r" t="t"/>
              <a:pathLst>
                <a:path extrusionOk="0" h="19077" w="27574">
                  <a:moveTo>
                    <a:pt x="17436" y="1"/>
                  </a:moveTo>
                  <a:lnTo>
                    <a:pt x="13787" y="5413"/>
                  </a:lnTo>
                  <a:lnTo>
                    <a:pt x="10089" y="4237"/>
                  </a:lnTo>
                  <a:lnTo>
                    <a:pt x="0" y="19077"/>
                  </a:lnTo>
                  <a:lnTo>
                    <a:pt x="27574" y="3135"/>
                  </a:lnTo>
                  <a:lnTo>
                    <a:pt x="17436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Google Shape;3054;p25"/>
            <p:cNvSpPr/>
            <p:nvPr/>
          </p:nvSpPr>
          <p:spPr>
            <a:xfrm>
              <a:off x="4142725" y="3759550"/>
              <a:ext cx="253475" cy="451200"/>
            </a:xfrm>
            <a:custGeom>
              <a:rect b="b" l="l" r="r" t="t"/>
              <a:pathLst>
                <a:path extrusionOk="0" h="18048" w="10139">
                  <a:moveTo>
                    <a:pt x="0" y="0"/>
                  </a:moveTo>
                  <a:lnTo>
                    <a:pt x="49" y="18048"/>
                  </a:lnTo>
                  <a:lnTo>
                    <a:pt x="10138" y="3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5" name="Google Shape;3055;p25"/>
            <p:cNvSpPr/>
            <p:nvPr/>
          </p:nvSpPr>
          <p:spPr>
            <a:xfrm>
              <a:off x="4142725" y="3361625"/>
              <a:ext cx="689350" cy="507525"/>
            </a:xfrm>
            <a:custGeom>
              <a:rect b="b" l="l" r="r" t="t"/>
              <a:pathLst>
                <a:path extrusionOk="0" h="20301" w="27574">
                  <a:moveTo>
                    <a:pt x="27574" y="0"/>
                  </a:moveTo>
                  <a:lnTo>
                    <a:pt x="0" y="15917"/>
                  </a:lnTo>
                  <a:lnTo>
                    <a:pt x="10138" y="19125"/>
                  </a:lnTo>
                  <a:lnTo>
                    <a:pt x="13836" y="20301"/>
                  </a:lnTo>
                  <a:lnTo>
                    <a:pt x="17485" y="14889"/>
                  </a:lnTo>
                  <a:lnTo>
                    <a:pt x="27574" y="0"/>
                  </a:lnTo>
                  <a:close/>
                </a:path>
              </a:pathLst>
            </a:custGeom>
            <a:solidFill>
              <a:srgbClr val="F998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6" name="Google Shape;3056;p25"/>
            <p:cNvSpPr/>
            <p:nvPr/>
          </p:nvSpPr>
          <p:spPr>
            <a:xfrm>
              <a:off x="4134750" y="3755250"/>
              <a:ext cx="9225" cy="455500"/>
            </a:xfrm>
            <a:custGeom>
              <a:rect b="b" l="l" r="r" t="t"/>
              <a:pathLst>
                <a:path extrusionOk="0" h="18220" w="369">
                  <a:moveTo>
                    <a:pt x="1" y="1"/>
                  </a:moveTo>
                  <a:lnTo>
                    <a:pt x="50" y="18024"/>
                  </a:lnTo>
                  <a:lnTo>
                    <a:pt x="368" y="18220"/>
                  </a:lnTo>
                  <a:lnTo>
                    <a:pt x="319" y="1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98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Google Shape;3057;p25"/>
            <p:cNvSpPr/>
            <p:nvPr/>
          </p:nvSpPr>
          <p:spPr>
            <a:xfrm>
              <a:off x="4134750" y="3356725"/>
              <a:ext cx="697325" cy="402850"/>
            </a:xfrm>
            <a:custGeom>
              <a:rect b="b" l="l" r="r" t="t"/>
              <a:pathLst>
                <a:path extrusionOk="0" h="16114" w="27893">
                  <a:moveTo>
                    <a:pt x="27599" y="0"/>
                  </a:moveTo>
                  <a:lnTo>
                    <a:pt x="1" y="15942"/>
                  </a:lnTo>
                  <a:lnTo>
                    <a:pt x="319" y="16113"/>
                  </a:lnTo>
                  <a:lnTo>
                    <a:pt x="27893" y="196"/>
                  </a:lnTo>
                  <a:lnTo>
                    <a:pt x="27599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Google Shape;3058;p25"/>
            <p:cNvSpPr/>
            <p:nvPr/>
          </p:nvSpPr>
          <p:spPr>
            <a:xfrm>
              <a:off x="5038375" y="3030100"/>
              <a:ext cx="164075" cy="805375"/>
            </a:xfrm>
            <a:custGeom>
              <a:rect b="b" l="l" r="r" t="t"/>
              <a:pathLst>
                <a:path extrusionOk="0" h="32215" w="6563">
                  <a:moveTo>
                    <a:pt x="710" y="0"/>
                  </a:moveTo>
                  <a:cubicBezTo>
                    <a:pt x="670" y="0"/>
                    <a:pt x="629" y="4"/>
                    <a:pt x="588" y="13"/>
                  </a:cubicBezTo>
                  <a:cubicBezTo>
                    <a:pt x="220" y="62"/>
                    <a:pt x="0" y="405"/>
                    <a:pt x="49" y="748"/>
                  </a:cubicBezTo>
                  <a:lnTo>
                    <a:pt x="5241" y="31676"/>
                  </a:lnTo>
                  <a:cubicBezTo>
                    <a:pt x="5289" y="31994"/>
                    <a:pt x="5559" y="32215"/>
                    <a:pt x="5853" y="32215"/>
                  </a:cubicBezTo>
                  <a:cubicBezTo>
                    <a:pt x="5902" y="32215"/>
                    <a:pt x="5926" y="32215"/>
                    <a:pt x="5975" y="32190"/>
                  </a:cubicBezTo>
                  <a:cubicBezTo>
                    <a:pt x="6318" y="32141"/>
                    <a:pt x="6563" y="31799"/>
                    <a:pt x="6489" y="31456"/>
                  </a:cubicBezTo>
                  <a:lnTo>
                    <a:pt x="1322" y="528"/>
                  </a:lnTo>
                  <a:cubicBezTo>
                    <a:pt x="1258" y="226"/>
                    <a:pt x="1004" y="0"/>
                    <a:pt x="7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9" name="Google Shape;3059;p25"/>
            <p:cNvSpPr/>
            <p:nvPr/>
          </p:nvSpPr>
          <p:spPr>
            <a:xfrm>
              <a:off x="5259975" y="2902150"/>
              <a:ext cx="164100" cy="805375"/>
            </a:xfrm>
            <a:custGeom>
              <a:rect b="b" l="l" r="r" t="t"/>
              <a:pathLst>
                <a:path extrusionOk="0" h="32215" w="6564">
                  <a:moveTo>
                    <a:pt x="711" y="0"/>
                  </a:moveTo>
                  <a:cubicBezTo>
                    <a:pt x="671" y="0"/>
                    <a:pt x="630" y="5"/>
                    <a:pt x="588" y="13"/>
                  </a:cubicBezTo>
                  <a:cubicBezTo>
                    <a:pt x="221" y="62"/>
                    <a:pt x="1" y="405"/>
                    <a:pt x="50" y="748"/>
                  </a:cubicBezTo>
                  <a:lnTo>
                    <a:pt x="5241" y="31676"/>
                  </a:lnTo>
                  <a:cubicBezTo>
                    <a:pt x="5290" y="31995"/>
                    <a:pt x="5560" y="32215"/>
                    <a:pt x="5853" y="32215"/>
                  </a:cubicBezTo>
                  <a:cubicBezTo>
                    <a:pt x="5902" y="32215"/>
                    <a:pt x="5927" y="32215"/>
                    <a:pt x="5976" y="32190"/>
                  </a:cubicBezTo>
                  <a:cubicBezTo>
                    <a:pt x="6319" y="32141"/>
                    <a:pt x="6564" y="31799"/>
                    <a:pt x="6490" y="31456"/>
                  </a:cubicBezTo>
                  <a:lnTo>
                    <a:pt x="1323" y="528"/>
                  </a:lnTo>
                  <a:cubicBezTo>
                    <a:pt x="1258" y="226"/>
                    <a:pt x="1004" y="0"/>
                    <a:pt x="7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Google Shape;3060;p25"/>
            <p:cNvSpPr/>
            <p:nvPr/>
          </p:nvSpPr>
          <p:spPr>
            <a:xfrm>
              <a:off x="5054275" y="3006275"/>
              <a:ext cx="258375" cy="160075"/>
            </a:xfrm>
            <a:custGeom>
              <a:rect b="b" l="l" r="r" t="t"/>
              <a:pathLst>
                <a:path extrusionOk="0" h="6403" w="10335">
                  <a:moveTo>
                    <a:pt x="9614" y="0"/>
                  </a:moveTo>
                  <a:cubicBezTo>
                    <a:pt x="9502" y="0"/>
                    <a:pt x="9388" y="28"/>
                    <a:pt x="9282" y="85"/>
                  </a:cubicBezTo>
                  <a:lnTo>
                    <a:pt x="417" y="5203"/>
                  </a:lnTo>
                  <a:cubicBezTo>
                    <a:pt x="123" y="5374"/>
                    <a:pt x="1" y="5766"/>
                    <a:pt x="197" y="6084"/>
                  </a:cubicBezTo>
                  <a:cubicBezTo>
                    <a:pt x="295" y="6280"/>
                    <a:pt x="515" y="6403"/>
                    <a:pt x="735" y="6403"/>
                  </a:cubicBezTo>
                  <a:cubicBezTo>
                    <a:pt x="858" y="6403"/>
                    <a:pt x="956" y="6378"/>
                    <a:pt x="1054" y="6305"/>
                  </a:cubicBezTo>
                  <a:lnTo>
                    <a:pt x="9918" y="1187"/>
                  </a:lnTo>
                  <a:cubicBezTo>
                    <a:pt x="10237" y="1015"/>
                    <a:pt x="10335" y="623"/>
                    <a:pt x="10163" y="305"/>
                  </a:cubicBezTo>
                  <a:cubicBezTo>
                    <a:pt x="10049" y="109"/>
                    <a:pt x="9837" y="0"/>
                    <a:pt x="9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Google Shape;3061;p25"/>
            <p:cNvSpPr/>
            <p:nvPr/>
          </p:nvSpPr>
          <p:spPr>
            <a:xfrm>
              <a:off x="5078150" y="3147425"/>
              <a:ext cx="258375" cy="160350"/>
            </a:xfrm>
            <a:custGeom>
              <a:rect b="b" l="l" r="r" t="t"/>
              <a:pathLst>
                <a:path extrusionOk="0" h="6414" w="10335">
                  <a:moveTo>
                    <a:pt x="9597" y="0"/>
                  </a:moveTo>
                  <a:cubicBezTo>
                    <a:pt x="9489" y="0"/>
                    <a:pt x="9380" y="30"/>
                    <a:pt x="9282" y="95"/>
                  </a:cubicBezTo>
                  <a:lnTo>
                    <a:pt x="417" y="5213"/>
                  </a:lnTo>
                  <a:cubicBezTo>
                    <a:pt x="99" y="5385"/>
                    <a:pt x="1" y="5777"/>
                    <a:pt x="172" y="6070"/>
                  </a:cubicBezTo>
                  <a:cubicBezTo>
                    <a:pt x="295" y="6291"/>
                    <a:pt x="515" y="6413"/>
                    <a:pt x="735" y="6413"/>
                  </a:cubicBezTo>
                  <a:cubicBezTo>
                    <a:pt x="833" y="6413"/>
                    <a:pt x="956" y="6364"/>
                    <a:pt x="1054" y="6315"/>
                  </a:cubicBezTo>
                  <a:lnTo>
                    <a:pt x="9918" y="1197"/>
                  </a:lnTo>
                  <a:cubicBezTo>
                    <a:pt x="10237" y="1026"/>
                    <a:pt x="10335" y="634"/>
                    <a:pt x="10163" y="316"/>
                  </a:cubicBezTo>
                  <a:cubicBezTo>
                    <a:pt x="10033" y="120"/>
                    <a:pt x="9815" y="0"/>
                    <a:pt x="95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2" name="Google Shape;3062;p25"/>
            <p:cNvSpPr/>
            <p:nvPr/>
          </p:nvSpPr>
          <p:spPr>
            <a:xfrm>
              <a:off x="5102025" y="3288525"/>
              <a:ext cx="258375" cy="160050"/>
            </a:xfrm>
            <a:custGeom>
              <a:rect b="b" l="l" r="r" t="t"/>
              <a:pathLst>
                <a:path extrusionOk="0" h="6402" w="10335">
                  <a:moveTo>
                    <a:pt x="9591" y="0"/>
                  </a:moveTo>
                  <a:cubicBezTo>
                    <a:pt x="9485" y="0"/>
                    <a:pt x="9378" y="27"/>
                    <a:pt x="9282" y="84"/>
                  </a:cubicBezTo>
                  <a:lnTo>
                    <a:pt x="417" y="5202"/>
                  </a:lnTo>
                  <a:cubicBezTo>
                    <a:pt x="99" y="5398"/>
                    <a:pt x="1" y="5789"/>
                    <a:pt x="172" y="6083"/>
                  </a:cubicBezTo>
                  <a:cubicBezTo>
                    <a:pt x="295" y="6304"/>
                    <a:pt x="515" y="6402"/>
                    <a:pt x="735" y="6402"/>
                  </a:cubicBezTo>
                  <a:cubicBezTo>
                    <a:pt x="833" y="6402"/>
                    <a:pt x="956" y="6377"/>
                    <a:pt x="1054" y="6328"/>
                  </a:cubicBezTo>
                  <a:lnTo>
                    <a:pt x="9918" y="1210"/>
                  </a:lnTo>
                  <a:cubicBezTo>
                    <a:pt x="10212" y="1039"/>
                    <a:pt x="10335" y="647"/>
                    <a:pt x="10139" y="329"/>
                  </a:cubicBezTo>
                  <a:cubicBezTo>
                    <a:pt x="10024" y="115"/>
                    <a:pt x="9809" y="0"/>
                    <a:pt x="95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3" name="Google Shape;3063;p25"/>
            <p:cNvSpPr/>
            <p:nvPr/>
          </p:nvSpPr>
          <p:spPr>
            <a:xfrm>
              <a:off x="5125300" y="3429925"/>
              <a:ext cx="258375" cy="160075"/>
            </a:xfrm>
            <a:custGeom>
              <a:rect b="b" l="l" r="r" t="t"/>
              <a:pathLst>
                <a:path extrusionOk="0" h="6403" w="10335">
                  <a:moveTo>
                    <a:pt x="9608" y="1"/>
                  </a:moveTo>
                  <a:cubicBezTo>
                    <a:pt x="9498" y="1"/>
                    <a:pt x="9386" y="28"/>
                    <a:pt x="9281" y="84"/>
                  </a:cubicBezTo>
                  <a:lnTo>
                    <a:pt x="417" y="5202"/>
                  </a:lnTo>
                  <a:cubicBezTo>
                    <a:pt x="123" y="5374"/>
                    <a:pt x="0" y="5766"/>
                    <a:pt x="196" y="6084"/>
                  </a:cubicBezTo>
                  <a:cubicBezTo>
                    <a:pt x="294" y="6280"/>
                    <a:pt x="515" y="6402"/>
                    <a:pt x="735" y="6402"/>
                  </a:cubicBezTo>
                  <a:cubicBezTo>
                    <a:pt x="857" y="6402"/>
                    <a:pt x="955" y="6378"/>
                    <a:pt x="1053" y="6329"/>
                  </a:cubicBezTo>
                  <a:lnTo>
                    <a:pt x="9918" y="1211"/>
                  </a:lnTo>
                  <a:cubicBezTo>
                    <a:pt x="10236" y="1015"/>
                    <a:pt x="10334" y="623"/>
                    <a:pt x="10163" y="329"/>
                  </a:cubicBezTo>
                  <a:cubicBezTo>
                    <a:pt x="10048" y="115"/>
                    <a:pt x="9833" y="1"/>
                    <a:pt x="96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Google Shape;3064;p25"/>
            <p:cNvSpPr/>
            <p:nvPr/>
          </p:nvSpPr>
          <p:spPr>
            <a:xfrm>
              <a:off x="5149175" y="3571325"/>
              <a:ext cx="258375" cy="160075"/>
            </a:xfrm>
            <a:custGeom>
              <a:rect b="b" l="l" r="r" t="t"/>
              <a:pathLst>
                <a:path extrusionOk="0" h="6403" w="10335">
                  <a:moveTo>
                    <a:pt x="9597" y="1"/>
                  </a:moveTo>
                  <a:cubicBezTo>
                    <a:pt x="9488" y="1"/>
                    <a:pt x="9379" y="28"/>
                    <a:pt x="9281" y="85"/>
                  </a:cubicBezTo>
                  <a:lnTo>
                    <a:pt x="417" y="5203"/>
                  </a:lnTo>
                  <a:cubicBezTo>
                    <a:pt x="98" y="5374"/>
                    <a:pt x="0" y="5766"/>
                    <a:pt x="172" y="6085"/>
                  </a:cubicBezTo>
                  <a:cubicBezTo>
                    <a:pt x="294" y="6280"/>
                    <a:pt x="515" y="6403"/>
                    <a:pt x="735" y="6403"/>
                  </a:cubicBezTo>
                  <a:cubicBezTo>
                    <a:pt x="833" y="6403"/>
                    <a:pt x="955" y="6378"/>
                    <a:pt x="1053" y="6305"/>
                  </a:cubicBezTo>
                  <a:lnTo>
                    <a:pt x="9918" y="1187"/>
                  </a:lnTo>
                  <a:cubicBezTo>
                    <a:pt x="10236" y="1016"/>
                    <a:pt x="10334" y="624"/>
                    <a:pt x="10163" y="305"/>
                  </a:cubicBezTo>
                  <a:cubicBezTo>
                    <a:pt x="10032" y="110"/>
                    <a:pt x="9815" y="1"/>
                    <a:pt x="95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5" name="Google Shape;3065;p25"/>
            <p:cNvSpPr/>
            <p:nvPr/>
          </p:nvSpPr>
          <p:spPr>
            <a:xfrm>
              <a:off x="6321525" y="3735675"/>
              <a:ext cx="264500" cy="193475"/>
            </a:xfrm>
            <a:custGeom>
              <a:rect b="b" l="l" r="r" t="t"/>
              <a:pathLst>
                <a:path extrusionOk="0" h="7739" w="10580">
                  <a:moveTo>
                    <a:pt x="10580" y="0"/>
                  </a:moveTo>
                  <a:lnTo>
                    <a:pt x="1" y="6147"/>
                  </a:lnTo>
                  <a:lnTo>
                    <a:pt x="1" y="7739"/>
                  </a:lnTo>
                  <a:lnTo>
                    <a:pt x="10580" y="1592"/>
                  </a:lnTo>
                  <a:lnTo>
                    <a:pt x="10580" y="0"/>
                  </a:lnTo>
                  <a:close/>
                </a:path>
              </a:pathLst>
            </a:custGeom>
            <a:solidFill>
              <a:srgbClr val="4875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Google Shape;3066;p25"/>
            <p:cNvSpPr/>
            <p:nvPr/>
          </p:nvSpPr>
          <p:spPr>
            <a:xfrm>
              <a:off x="6000750" y="3550175"/>
              <a:ext cx="585275" cy="339175"/>
            </a:xfrm>
            <a:custGeom>
              <a:rect b="b" l="l" r="r" t="t"/>
              <a:pathLst>
                <a:path extrusionOk="0" h="13567" w="23411">
                  <a:moveTo>
                    <a:pt x="10579" y="1"/>
                  </a:moveTo>
                  <a:lnTo>
                    <a:pt x="0" y="6147"/>
                  </a:lnTo>
                  <a:lnTo>
                    <a:pt x="12832" y="13567"/>
                  </a:lnTo>
                  <a:lnTo>
                    <a:pt x="23411" y="7420"/>
                  </a:lnTo>
                  <a:lnTo>
                    <a:pt x="10579" y="1"/>
                  </a:lnTo>
                  <a:close/>
                </a:path>
              </a:pathLst>
            </a:custGeom>
            <a:solidFill>
              <a:srgbClr val="3D5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Google Shape;3067;p25"/>
            <p:cNvSpPr/>
            <p:nvPr/>
          </p:nvSpPr>
          <p:spPr>
            <a:xfrm>
              <a:off x="6000750" y="3703825"/>
              <a:ext cx="320800" cy="225325"/>
            </a:xfrm>
            <a:custGeom>
              <a:rect b="b" l="l" r="r" t="t"/>
              <a:pathLst>
                <a:path extrusionOk="0" h="9013" w="12832">
                  <a:moveTo>
                    <a:pt x="0" y="1"/>
                  </a:moveTo>
                  <a:lnTo>
                    <a:pt x="0" y="1593"/>
                  </a:lnTo>
                  <a:lnTo>
                    <a:pt x="12832" y="9013"/>
                  </a:lnTo>
                  <a:lnTo>
                    <a:pt x="12832" y="74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Google Shape;3068;p25"/>
            <p:cNvSpPr/>
            <p:nvPr/>
          </p:nvSpPr>
          <p:spPr>
            <a:xfrm>
              <a:off x="6342350" y="3594875"/>
              <a:ext cx="33700" cy="178775"/>
            </a:xfrm>
            <a:custGeom>
              <a:rect b="b" l="l" r="r" t="t"/>
              <a:pathLst>
                <a:path extrusionOk="0" h="7151" w="1348">
                  <a:moveTo>
                    <a:pt x="1347" y="0"/>
                  </a:moveTo>
                  <a:lnTo>
                    <a:pt x="25" y="784"/>
                  </a:lnTo>
                  <a:lnTo>
                    <a:pt x="0" y="7151"/>
                  </a:lnTo>
                  <a:lnTo>
                    <a:pt x="1323" y="6391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4875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9" name="Google Shape;3069;p25"/>
            <p:cNvSpPr/>
            <p:nvPr/>
          </p:nvSpPr>
          <p:spPr>
            <a:xfrm>
              <a:off x="6208900" y="3537325"/>
              <a:ext cx="134075" cy="236325"/>
            </a:xfrm>
            <a:custGeom>
              <a:rect b="b" l="l" r="r" t="t"/>
              <a:pathLst>
                <a:path extrusionOk="0" h="9453" w="5363">
                  <a:moveTo>
                    <a:pt x="25" y="0"/>
                  </a:moveTo>
                  <a:lnTo>
                    <a:pt x="0" y="6367"/>
                  </a:lnTo>
                  <a:lnTo>
                    <a:pt x="5338" y="9453"/>
                  </a:lnTo>
                  <a:lnTo>
                    <a:pt x="5363" y="308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0" name="Google Shape;3070;p25"/>
            <p:cNvSpPr/>
            <p:nvPr/>
          </p:nvSpPr>
          <p:spPr>
            <a:xfrm>
              <a:off x="6209500" y="3518350"/>
              <a:ext cx="166550" cy="96125"/>
            </a:xfrm>
            <a:custGeom>
              <a:rect b="b" l="l" r="r" t="t"/>
              <a:pathLst>
                <a:path extrusionOk="0" h="3845" w="6662">
                  <a:moveTo>
                    <a:pt x="1323" y="0"/>
                  </a:moveTo>
                  <a:lnTo>
                    <a:pt x="1" y="759"/>
                  </a:lnTo>
                  <a:lnTo>
                    <a:pt x="5339" y="3845"/>
                  </a:lnTo>
                  <a:lnTo>
                    <a:pt x="6661" y="3061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rgbClr val="0F3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Google Shape;3071;p25"/>
            <p:cNvSpPr/>
            <p:nvPr/>
          </p:nvSpPr>
          <p:spPr>
            <a:xfrm>
              <a:off x="5732600" y="2443325"/>
              <a:ext cx="1123400" cy="648350"/>
            </a:xfrm>
            <a:custGeom>
              <a:rect b="b" l="l" r="r" t="t"/>
              <a:pathLst>
                <a:path extrusionOk="0" h="25934" w="44936">
                  <a:moveTo>
                    <a:pt x="1347" y="0"/>
                  </a:moveTo>
                  <a:lnTo>
                    <a:pt x="0" y="760"/>
                  </a:lnTo>
                  <a:lnTo>
                    <a:pt x="43614" y="25933"/>
                  </a:lnTo>
                  <a:lnTo>
                    <a:pt x="44936" y="2517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3D5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Google Shape;3072;p25"/>
            <p:cNvSpPr/>
            <p:nvPr/>
          </p:nvSpPr>
          <p:spPr>
            <a:xfrm>
              <a:off x="6821100" y="3072650"/>
              <a:ext cx="34900" cy="817925"/>
            </a:xfrm>
            <a:custGeom>
              <a:rect b="b" l="l" r="r" t="t"/>
              <a:pathLst>
                <a:path extrusionOk="0" h="32717" w="1396">
                  <a:moveTo>
                    <a:pt x="1396" y="1"/>
                  </a:moveTo>
                  <a:lnTo>
                    <a:pt x="74" y="760"/>
                  </a:lnTo>
                  <a:lnTo>
                    <a:pt x="0" y="32717"/>
                  </a:lnTo>
                  <a:lnTo>
                    <a:pt x="1322" y="31958"/>
                  </a:lnTo>
                  <a:lnTo>
                    <a:pt x="1396" y="1"/>
                  </a:lnTo>
                  <a:close/>
                </a:path>
              </a:pathLst>
            </a:custGeom>
            <a:solidFill>
              <a:srgbClr val="3D5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Google Shape;3073;p25"/>
            <p:cNvSpPr/>
            <p:nvPr/>
          </p:nvSpPr>
          <p:spPr>
            <a:xfrm>
              <a:off x="5731375" y="2462300"/>
              <a:ext cx="1091575" cy="1428275"/>
            </a:xfrm>
            <a:custGeom>
              <a:rect b="b" l="l" r="r" t="t"/>
              <a:pathLst>
                <a:path extrusionOk="0" h="57131" w="43663">
                  <a:moveTo>
                    <a:pt x="49" y="1"/>
                  </a:moveTo>
                  <a:lnTo>
                    <a:pt x="0" y="31957"/>
                  </a:lnTo>
                  <a:lnTo>
                    <a:pt x="19126" y="43001"/>
                  </a:lnTo>
                  <a:lnTo>
                    <a:pt x="24464" y="46087"/>
                  </a:lnTo>
                  <a:lnTo>
                    <a:pt x="43589" y="57131"/>
                  </a:lnTo>
                  <a:lnTo>
                    <a:pt x="43663" y="25174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Google Shape;3074;p25"/>
            <p:cNvSpPr/>
            <p:nvPr/>
          </p:nvSpPr>
          <p:spPr>
            <a:xfrm>
              <a:off x="5777900" y="2543725"/>
              <a:ext cx="997900" cy="1204825"/>
            </a:xfrm>
            <a:custGeom>
              <a:rect b="b" l="l" r="r" t="t"/>
              <a:pathLst>
                <a:path extrusionOk="0" h="48193" w="39916">
                  <a:moveTo>
                    <a:pt x="74" y="0"/>
                  </a:moveTo>
                  <a:lnTo>
                    <a:pt x="1" y="25198"/>
                  </a:lnTo>
                  <a:lnTo>
                    <a:pt x="39867" y="48193"/>
                  </a:lnTo>
                  <a:lnTo>
                    <a:pt x="39916" y="22995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Google Shape;3075;p25"/>
            <p:cNvSpPr/>
            <p:nvPr/>
          </p:nvSpPr>
          <p:spPr>
            <a:xfrm>
              <a:off x="6234000" y="3488775"/>
              <a:ext cx="97350" cy="84525"/>
            </a:xfrm>
            <a:custGeom>
              <a:rect b="b" l="l" r="r" t="t"/>
              <a:pathLst>
                <a:path extrusionOk="0" h="3381" w="3894">
                  <a:moveTo>
                    <a:pt x="442" y="1"/>
                  </a:moveTo>
                  <a:cubicBezTo>
                    <a:pt x="186" y="1"/>
                    <a:pt x="0" y="206"/>
                    <a:pt x="0" y="571"/>
                  </a:cubicBezTo>
                  <a:cubicBezTo>
                    <a:pt x="0" y="1061"/>
                    <a:pt x="343" y="1673"/>
                    <a:pt x="784" y="1942"/>
                  </a:cubicBezTo>
                  <a:lnTo>
                    <a:pt x="3110" y="3265"/>
                  </a:lnTo>
                  <a:cubicBezTo>
                    <a:pt x="3240" y="3344"/>
                    <a:pt x="3361" y="3381"/>
                    <a:pt x="3468" y="3381"/>
                  </a:cubicBezTo>
                  <a:cubicBezTo>
                    <a:pt x="3723" y="3381"/>
                    <a:pt x="3894" y="3169"/>
                    <a:pt x="3894" y="2824"/>
                  </a:cubicBezTo>
                  <a:cubicBezTo>
                    <a:pt x="3894" y="2310"/>
                    <a:pt x="3551" y="1697"/>
                    <a:pt x="3110" y="1453"/>
                  </a:cubicBezTo>
                  <a:lnTo>
                    <a:pt x="784" y="106"/>
                  </a:lnTo>
                  <a:cubicBezTo>
                    <a:pt x="663" y="35"/>
                    <a:pt x="547" y="1"/>
                    <a:pt x="442" y="1"/>
                  </a:cubicBezTo>
                  <a:close/>
                </a:path>
              </a:pathLst>
            </a:custGeom>
            <a:solidFill>
              <a:srgbClr val="4875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Google Shape;3076;p25"/>
            <p:cNvSpPr/>
            <p:nvPr/>
          </p:nvSpPr>
          <p:spPr>
            <a:xfrm>
              <a:off x="6093800" y="2950225"/>
              <a:ext cx="189200" cy="325700"/>
            </a:xfrm>
            <a:custGeom>
              <a:rect b="b" l="l" r="r" t="t"/>
              <a:pathLst>
                <a:path extrusionOk="0" h="13028" w="7568">
                  <a:moveTo>
                    <a:pt x="25" y="0"/>
                  </a:moveTo>
                  <a:lnTo>
                    <a:pt x="0" y="8669"/>
                  </a:lnTo>
                  <a:lnTo>
                    <a:pt x="7543" y="13028"/>
                  </a:lnTo>
                  <a:lnTo>
                    <a:pt x="7567" y="435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Google Shape;3077;p25"/>
            <p:cNvSpPr/>
            <p:nvPr/>
          </p:nvSpPr>
          <p:spPr>
            <a:xfrm>
              <a:off x="6114600" y="2877150"/>
              <a:ext cx="12900" cy="16875"/>
            </a:xfrm>
            <a:custGeom>
              <a:rect b="b" l="l" r="r" t="t"/>
              <a:pathLst>
                <a:path extrusionOk="0" h="675" w="516">
                  <a:moveTo>
                    <a:pt x="147" y="1"/>
                  </a:moveTo>
                  <a:cubicBezTo>
                    <a:pt x="61" y="1"/>
                    <a:pt x="1" y="61"/>
                    <a:pt x="1" y="181"/>
                  </a:cubicBezTo>
                  <a:cubicBezTo>
                    <a:pt x="1" y="352"/>
                    <a:pt x="123" y="548"/>
                    <a:pt x="270" y="646"/>
                  </a:cubicBezTo>
                  <a:cubicBezTo>
                    <a:pt x="302" y="665"/>
                    <a:pt x="334" y="674"/>
                    <a:pt x="364" y="674"/>
                  </a:cubicBezTo>
                  <a:cubicBezTo>
                    <a:pt x="448" y="674"/>
                    <a:pt x="515" y="601"/>
                    <a:pt x="515" y="475"/>
                  </a:cubicBezTo>
                  <a:cubicBezTo>
                    <a:pt x="515" y="328"/>
                    <a:pt x="417" y="107"/>
                    <a:pt x="270" y="34"/>
                  </a:cubicBezTo>
                  <a:cubicBezTo>
                    <a:pt x="226" y="12"/>
                    <a:pt x="184" y="1"/>
                    <a:pt x="147" y="1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Google Shape;3078;p25"/>
            <p:cNvSpPr/>
            <p:nvPr/>
          </p:nvSpPr>
          <p:spPr>
            <a:xfrm>
              <a:off x="6049100" y="2830125"/>
              <a:ext cx="456725" cy="331325"/>
            </a:xfrm>
            <a:custGeom>
              <a:rect b="b" l="l" r="r" t="t"/>
              <a:pathLst>
                <a:path extrusionOk="0" h="13253" w="18269">
                  <a:moveTo>
                    <a:pt x="676" y="662"/>
                  </a:moveTo>
                  <a:cubicBezTo>
                    <a:pt x="709" y="662"/>
                    <a:pt x="746" y="671"/>
                    <a:pt x="784" y="690"/>
                  </a:cubicBezTo>
                  <a:cubicBezTo>
                    <a:pt x="931" y="788"/>
                    <a:pt x="1029" y="984"/>
                    <a:pt x="1029" y="1156"/>
                  </a:cubicBezTo>
                  <a:cubicBezTo>
                    <a:pt x="1029" y="1276"/>
                    <a:pt x="981" y="1336"/>
                    <a:pt x="902" y="1336"/>
                  </a:cubicBezTo>
                  <a:cubicBezTo>
                    <a:pt x="868" y="1336"/>
                    <a:pt x="828" y="1325"/>
                    <a:pt x="784" y="1303"/>
                  </a:cubicBezTo>
                  <a:cubicBezTo>
                    <a:pt x="637" y="1205"/>
                    <a:pt x="515" y="1009"/>
                    <a:pt x="515" y="862"/>
                  </a:cubicBezTo>
                  <a:cubicBezTo>
                    <a:pt x="515" y="735"/>
                    <a:pt x="582" y="662"/>
                    <a:pt x="676" y="662"/>
                  </a:cubicBezTo>
                  <a:close/>
                  <a:moveTo>
                    <a:pt x="1726" y="1274"/>
                  </a:moveTo>
                  <a:cubicBezTo>
                    <a:pt x="1760" y="1274"/>
                    <a:pt x="1798" y="1283"/>
                    <a:pt x="1837" y="1303"/>
                  </a:cubicBezTo>
                  <a:cubicBezTo>
                    <a:pt x="1984" y="1401"/>
                    <a:pt x="2082" y="1597"/>
                    <a:pt x="2082" y="1768"/>
                  </a:cubicBezTo>
                  <a:cubicBezTo>
                    <a:pt x="2082" y="1875"/>
                    <a:pt x="2017" y="1944"/>
                    <a:pt x="1933" y="1944"/>
                  </a:cubicBezTo>
                  <a:cubicBezTo>
                    <a:pt x="1903" y="1944"/>
                    <a:pt x="1870" y="1935"/>
                    <a:pt x="1837" y="1915"/>
                  </a:cubicBezTo>
                  <a:cubicBezTo>
                    <a:pt x="1690" y="1817"/>
                    <a:pt x="1568" y="1621"/>
                    <a:pt x="1568" y="1450"/>
                  </a:cubicBezTo>
                  <a:cubicBezTo>
                    <a:pt x="1568" y="1342"/>
                    <a:pt x="1634" y="1274"/>
                    <a:pt x="1726" y="1274"/>
                  </a:cubicBezTo>
                  <a:close/>
                  <a:moveTo>
                    <a:pt x="2767" y="1882"/>
                  </a:moveTo>
                  <a:cubicBezTo>
                    <a:pt x="2804" y="1882"/>
                    <a:pt x="2846" y="1893"/>
                    <a:pt x="2890" y="1915"/>
                  </a:cubicBezTo>
                  <a:cubicBezTo>
                    <a:pt x="3037" y="1988"/>
                    <a:pt x="3135" y="2209"/>
                    <a:pt x="3135" y="2356"/>
                  </a:cubicBezTo>
                  <a:cubicBezTo>
                    <a:pt x="3135" y="2482"/>
                    <a:pt x="3068" y="2555"/>
                    <a:pt x="2984" y="2555"/>
                  </a:cubicBezTo>
                  <a:cubicBezTo>
                    <a:pt x="2954" y="2555"/>
                    <a:pt x="2922" y="2546"/>
                    <a:pt x="2890" y="2527"/>
                  </a:cubicBezTo>
                  <a:cubicBezTo>
                    <a:pt x="2743" y="2429"/>
                    <a:pt x="2621" y="2233"/>
                    <a:pt x="2621" y="2062"/>
                  </a:cubicBezTo>
                  <a:cubicBezTo>
                    <a:pt x="2621" y="1942"/>
                    <a:pt x="2681" y="1882"/>
                    <a:pt x="2767" y="1882"/>
                  </a:cubicBezTo>
                  <a:close/>
                  <a:moveTo>
                    <a:pt x="269" y="1"/>
                  </a:moveTo>
                  <a:cubicBezTo>
                    <a:pt x="106" y="1"/>
                    <a:pt x="1" y="127"/>
                    <a:pt x="1" y="348"/>
                  </a:cubicBezTo>
                  <a:lnTo>
                    <a:pt x="1" y="2723"/>
                  </a:lnTo>
                  <a:cubicBezTo>
                    <a:pt x="1" y="2514"/>
                    <a:pt x="100" y="2391"/>
                    <a:pt x="255" y="2391"/>
                  </a:cubicBezTo>
                  <a:cubicBezTo>
                    <a:pt x="317" y="2391"/>
                    <a:pt x="388" y="2411"/>
                    <a:pt x="466" y="2454"/>
                  </a:cubicBezTo>
                  <a:lnTo>
                    <a:pt x="17803" y="12469"/>
                  </a:lnTo>
                  <a:cubicBezTo>
                    <a:pt x="18048" y="12616"/>
                    <a:pt x="18269" y="12959"/>
                    <a:pt x="18269" y="13253"/>
                  </a:cubicBezTo>
                  <a:lnTo>
                    <a:pt x="18269" y="10902"/>
                  </a:lnTo>
                  <a:cubicBezTo>
                    <a:pt x="18269" y="10584"/>
                    <a:pt x="18048" y="10192"/>
                    <a:pt x="17779" y="10045"/>
                  </a:cubicBezTo>
                  <a:lnTo>
                    <a:pt x="515" y="78"/>
                  </a:lnTo>
                  <a:cubicBezTo>
                    <a:pt x="425" y="26"/>
                    <a:pt x="341" y="1"/>
                    <a:pt x="269" y="1"/>
                  </a:cubicBez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Google Shape;3079;p25"/>
            <p:cNvSpPr/>
            <p:nvPr/>
          </p:nvSpPr>
          <p:spPr>
            <a:xfrm>
              <a:off x="6048500" y="2889900"/>
              <a:ext cx="457325" cy="563025"/>
            </a:xfrm>
            <a:custGeom>
              <a:rect b="b" l="l" r="r" t="t"/>
              <a:pathLst>
                <a:path extrusionOk="0" h="22521" w="18293">
                  <a:moveTo>
                    <a:pt x="11118" y="7776"/>
                  </a:moveTo>
                  <a:lnTo>
                    <a:pt x="16579" y="10935"/>
                  </a:lnTo>
                  <a:lnTo>
                    <a:pt x="16579" y="11278"/>
                  </a:lnTo>
                  <a:lnTo>
                    <a:pt x="11118" y="8119"/>
                  </a:lnTo>
                  <a:lnTo>
                    <a:pt x="11118" y="7776"/>
                  </a:lnTo>
                  <a:close/>
                  <a:moveTo>
                    <a:pt x="11118" y="8854"/>
                  </a:moveTo>
                  <a:lnTo>
                    <a:pt x="16579" y="12013"/>
                  </a:lnTo>
                  <a:lnTo>
                    <a:pt x="16579" y="12355"/>
                  </a:lnTo>
                  <a:lnTo>
                    <a:pt x="11118" y="9197"/>
                  </a:lnTo>
                  <a:lnTo>
                    <a:pt x="11118" y="8854"/>
                  </a:lnTo>
                  <a:close/>
                  <a:moveTo>
                    <a:pt x="11118" y="9956"/>
                  </a:moveTo>
                  <a:lnTo>
                    <a:pt x="16579" y="13090"/>
                  </a:lnTo>
                  <a:lnTo>
                    <a:pt x="16579" y="13433"/>
                  </a:lnTo>
                  <a:lnTo>
                    <a:pt x="11118" y="10299"/>
                  </a:lnTo>
                  <a:lnTo>
                    <a:pt x="11118" y="9956"/>
                  </a:lnTo>
                  <a:close/>
                  <a:moveTo>
                    <a:pt x="11118" y="11033"/>
                  </a:moveTo>
                  <a:lnTo>
                    <a:pt x="16579" y="14192"/>
                  </a:lnTo>
                  <a:lnTo>
                    <a:pt x="16579" y="14535"/>
                  </a:lnTo>
                  <a:lnTo>
                    <a:pt x="11118" y="11376"/>
                  </a:lnTo>
                  <a:lnTo>
                    <a:pt x="11118" y="11033"/>
                  </a:lnTo>
                  <a:close/>
                  <a:moveTo>
                    <a:pt x="1837" y="2413"/>
                  </a:moveTo>
                  <a:lnTo>
                    <a:pt x="9379" y="6772"/>
                  </a:lnTo>
                  <a:lnTo>
                    <a:pt x="9355" y="15441"/>
                  </a:lnTo>
                  <a:lnTo>
                    <a:pt x="1812" y="11082"/>
                  </a:lnTo>
                  <a:lnTo>
                    <a:pt x="1837" y="2413"/>
                  </a:lnTo>
                  <a:close/>
                  <a:moveTo>
                    <a:pt x="11093" y="12111"/>
                  </a:moveTo>
                  <a:lnTo>
                    <a:pt x="16579" y="15270"/>
                  </a:lnTo>
                  <a:lnTo>
                    <a:pt x="16579" y="15612"/>
                  </a:lnTo>
                  <a:lnTo>
                    <a:pt x="11093" y="12453"/>
                  </a:lnTo>
                  <a:lnTo>
                    <a:pt x="11093" y="12111"/>
                  </a:lnTo>
                  <a:close/>
                  <a:moveTo>
                    <a:pt x="11093" y="13188"/>
                  </a:moveTo>
                  <a:lnTo>
                    <a:pt x="16554" y="16347"/>
                  </a:lnTo>
                  <a:lnTo>
                    <a:pt x="16554" y="16690"/>
                  </a:lnTo>
                  <a:lnTo>
                    <a:pt x="11093" y="13531"/>
                  </a:lnTo>
                  <a:lnTo>
                    <a:pt x="11093" y="13188"/>
                  </a:lnTo>
                  <a:close/>
                  <a:moveTo>
                    <a:pt x="11093" y="14290"/>
                  </a:moveTo>
                  <a:lnTo>
                    <a:pt x="15183" y="16641"/>
                  </a:lnTo>
                  <a:lnTo>
                    <a:pt x="15183" y="16984"/>
                  </a:lnTo>
                  <a:lnTo>
                    <a:pt x="11093" y="14633"/>
                  </a:lnTo>
                  <a:lnTo>
                    <a:pt x="11093" y="14290"/>
                  </a:lnTo>
                  <a:close/>
                  <a:moveTo>
                    <a:pt x="279" y="0"/>
                  </a:moveTo>
                  <a:cubicBezTo>
                    <a:pt x="124" y="0"/>
                    <a:pt x="25" y="123"/>
                    <a:pt x="25" y="332"/>
                  </a:cubicBezTo>
                  <a:lnTo>
                    <a:pt x="0" y="11645"/>
                  </a:lnTo>
                  <a:cubicBezTo>
                    <a:pt x="0" y="11939"/>
                    <a:pt x="196" y="12307"/>
                    <a:pt x="441" y="12453"/>
                  </a:cubicBezTo>
                  <a:lnTo>
                    <a:pt x="17803" y="22469"/>
                  </a:lnTo>
                  <a:cubicBezTo>
                    <a:pt x="17872" y="22504"/>
                    <a:pt x="17937" y="22521"/>
                    <a:pt x="17995" y="22521"/>
                  </a:cubicBezTo>
                  <a:cubicBezTo>
                    <a:pt x="18143" y="22521"/>
                    <a:pt x="18244" y="22411"/>
                    <a:pt x="18244" y="22200"/>
                  </a:cubicBezTo>
                  <a:lnTo>
                    <a:pt x="18293" y="10862"/>
                  </a:lnTo>
                  <a:cubicBezTo>
                    <a:pt x="18293" y="10568"/>
                    <a:pt x="18072" y="10225"/>
                    <a:pt x="17827" y="10078"/>
                  </a:cubicBezTo>
                  <a:lnTo>
                    <a:pt x="490" y="63"/>
                  </a:lnTo>
                  <a:cubicBezTo>
                    <a:pt x="412" y="20"/>
                    <a:pt x="341" y="0"/>
                    <a:pt x="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Google Shape;3080;p25"/>
            <p:cNvSpPr/>
            <p:nvPr/>
          </p:nvSpPr>
          <p:spPr>
            <a:xfrm>
              <a:off x="6061950" y="2846675"/>
              <a:ext cx="12900" cy="16850"/>
            </a:xfrm>
            <a:custGeom>
              <a:rect b="b" l="l" r="r" t="t"/>
              <a:pathLst>
                <a:path extrusionOk="0" h="674" w="516">
                  <a:moveTo>
                    <a:pt x="162" y="0"/>
                  </a:moveTo>
                  <a:cubicBezTo>
                    <a:pt x="68" y="0"/>
                    <a:pt x="1" y="73"/>
                    <a:pt x="1" y="200"/>
                  </a:cubicBezTo>
                  <a:cubicBezTo>
                    <a:pt x="1" y="347"/>
                    <a:pt x="123" y="543"/>
                    <a:pt x="270" y="641"/>
                  </a:cubicBezTo>
                  <a:cubicBezTo>
                    <a:pt x="314" y="663"/>
                    <a:pt x="354" y="674"/>
                    <a:pt x="388" y="674"/>
                  </a:cubicBezTo>
                  <a:cubicBezTo>
                    <a:pt x="467" y="674"/>
                    <a:pt x="515" y="614"/>
                    <a:pt x="515" y="494"/>
                  </a:cubicBezTo>
                  <a:cubicBezTo>
                    <a:pt x="515" y="322"/>
                    <a:pt x="417" y="126"/>
                    <a:pt x="270" y="28"/>
                  </a:cubicBezTo>
                  <a:cubicBezTo>
                    <a:pt x="232" y="9"/>
                    <a:pt x="195" y="0"/>
                    <a:pt x="162" y="0"/>
                  </a:cubicBezTo>
                  <a:close/>
                </a:path>
              </a:pathLst>
            </a:custGeom>
            <a:solidFill>
              <a:srgbClr val="FF82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Google Shape;3081;p25"/>
            <p:cNvSpPr/>
            <p:nvPr/>
          </p:nvSpPr>
          <p:spPr>
            <a:xfrm>
              <a:off x="6088275" y="2861950"/>
              <a:ext cx="12900" cy="16775"/>
            </a:xfrm>
            <a:custGeom>
              <a:rect b="b" l="l" r="r" t="t"/>
              <a:pathLst>
                <a:path extrusionOk="0" h="671" w="516">
                  <a:moveTo>
                    <a:pt x="159" y="1"/>
                  </a:moveTo>
                  <a:cubicBezTo>
                    <a:pt x="67" y="1"/>
                    <a:pt x="1" y="69"/>
                    <a:pt x="1" y="177"/>
                  </a:cubicBezTo>
                  <a:cubicBezTo>
                    <a:pt x="1" y="348"/>
                    <a:pt x="123" y="544"/>
                    <a:pt x="270" y="642"/>
                  </a:cubicBezTo>
                  <a:cubicBezTo>
                    <a:pt x="303" y="662"/>
                    <a:pt x="336" y="671"/>
                    <a:pt x="366" y="671"/>
                  </a:cubicBezTo>
                  <a:cubicBezTo>
                    <a:pt x="450" y="671"/>
                    <a:pt x="515" y="602"/>
                    <a:pt x="515" y="495"/>
                  </a:cubicBezTo>
                  <a:cubicBezTo>
                    <a:pt x="515" y="324"/>
                    <a:pt x="417" y="128"/>
                    <a:pt x="270" y="30"/>
                  </a:cubicBezTo>
                  <a:cubicBezTo>
                    <a:pt x="231" y="10"/>
                    <a:pt x="193" y="1"/>
                    <a:pt x="159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Google Shape;3082;p25"/>
            <p:cNvSpPr/>
            <p:nvPr/>
          </p:nvSpPr>
          <p:spPr>
            <a:xfrm>
              <a:off x="6325825" y="3084300"/>
              <a:ext cx="137150" cy="230200"/>
            </a:xfrm>
            <a:custGeom>
              <a:rect b="b" l="l" r="r" t="t"/>
              <a:pathLst>
                <a:path extrusionOk="0" h="9208" w="5486">
                  <a:moveTo>
                    <a:pt x="25" y="0"/>
                  </a:moveTo>
                  <a:lnTo>
                    <a:pt x="25" y="343"/>
                  </a:lnTo>
                  <a:lnTo>
                    <a:pt x="5486" y="3502"/>
                  </a:lnTo>
                  <a:lnTo>
                    <a:pt x="5486" y="3159"/>
                  </a:lnTo>
                  <a:lnTo>
                    <a:pt x="25" y="0"/>
                  </a:lnTo>
                  <a:close/>
                  <a:moveTo>
                    <a:pt x="25" y="1078"/>
                  </a:moveTo>
                  <a:lnTo>
                    <a:pt x="25" y="1421"/>
                  </a:lnTo>
                  <a:lnTo>
                    <a:pt x="5486" y="4579"/>
                  </a:lnTo>
                  <a:lnTo>
                    <a:pt x="5486" y="4237"/>
                  </a:lnTo>
                  <a:lnTo>
                    <a:pt x="25" y="1078"/>
                  </a:lnTo>
                  <a:close/>
                  <a:moveTo>
                    <a:pt x="25" y="2180"/>
                  </a:moveTo>
                  <a:lnTo>
                    <a:pt x="25" y="2523"/>
                  </a:lnTo>
                  <a:lnTo>
                    <a:pt x="5486" y="5657"/>
                  </a:lnTo>
                  <a:lnTo>
                    <a:pt x="5486" y="5314"/>
                  </a:lnTo>
                  <a:lnTo>
                    <a:pt x="25" y="2180"/>
                  </a:lnTo>
                  <a:close/>
                  <a:moveTo>
                    <a:pt x="25" y="3257"/>
                  </a:moveTo>
                  <a:lnTo>
                    <a:pt x="25" y="3600"/>
                  </a:lnTo>
                  <a:lnTo>
                    <a:pt x="5486" y="6759"/>
                  </a:lnTo>
                  <a:lnTo>
                    <a:pt x="5486" y="6416"/>
                  </a:lnTo>
                  <a:lnTo>
                    <a:pt x="25" y="3257"/>
                  </a:lnTo>
                  <a:close/>
                  <a:moveTo>
                    <a:pt x="0" y="4335"/>
                  </a:moveTo>
                  <a:lnTo>
                    <a:pt x="0" y="4677"/>
                  </a:lnTo>
                  <a:lnTo>
                    <a:pt x="5486" y="7836"/>
                  </a:lnTo>
                  <a:lnTo>
                    <a:pt x="5486" y="7494"/>
                  </a:lnTo>
                  <a:lnTo>
                    <a:pt x="0" y="4335"/>
                  </a:lnTo>
                  <a:close/>
                  <a:moveTo>
                    <a:pt x="0" y="5412"/>
                  </a:moveTo>
                  <a:lnTo>
                    <a:pt x="0" y="5755"/>
                  </a:lnTo>
                  <a:lnTo>
                    <a:pt x="5461" y="8914"/>
                  </a:lnTo>
                  <a:lnTo>
                    <a:pt x="5461" y="8571"/>
                  </a:lnTo>
                  <a:lnTo>
                    <a:pt x="0" y="5412"/>
                  </a:lnTo>
                  <a:close/>
                  <a:moveTo>
                    <a:pt x="0" y="6514"/>
                  </a:moveTo>
                  <a:lnTo>
                    <a:pt x="0" y="6857"/>
                  </a:lnTo>
                  <a:lnTo>
                    <a:pt x="4090" y="9208"/>
                  </a:lnTo>
                  <a:lnTo>
                    <a:pt x="4090" y="8865"/>
                  </a:lnTo>
                  <a:lnTo>
                    <a:pt x="0" y="65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Google Shape;3083;p25"/>
            <p:cNvSpPr/>
            <p:nvPr/>
          </p:nvSpPr>
          <p:spPr>
            <a:xfrm>
              <a:off x="6114600" y="2999200"/>
              <a:ext cx="83300" cy="107150"/>
            </a:xfrm>
            <a:custGeom>
              <a:rect b="b" l="l" r="r" t="t"/>
              <a:pathLst>
                <a:path extrusionOk="0" h="4286" w="3332">
                  <a:moveTo>
                    <a:pt x="1666" y="0"/>
                  </a:moveTo>
                  <a:lnTo>
                    <a:pt x="1" y="2376"/>
                  </a:lnTo>
                  <a:lnTo>
                    <a:pt x="3331" y="4286"/>
                  </a:lnTo>
                  <a:lnTo>
                    <a:pt x="3331" y="4286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Google Shape;3084;p25"/>
            <p:cNvSpPr/>
            <p:nvPr/>
          </p:nvSpPr>
          <p:spPr>
            <a:xfrm>
              <a:off x="6110325" y="2993075"/>
              <a:ext cx="93075" cy="120025"/>
            </a:xfrm>
            <a:custGeom>
              <a:rect b="b" l="l" r="r" t="t"/>
              <a:pathLst>
                <a:path extrusionOk="0" h="4801" w="3723">
                  <a:moveTo>
                    <a:pt x="1813" y="490"/>
                  </a:moveTo>
                  <a:lnTo>
                    <a:pt x="3282" y="4286"/>
                  </a:lnTo>
                  <a:lnTo>
                    <a:pt x="343" y="2572"/>
                  </a:lnTo>
                  <a:lnTo>
                    <a:pt x="1813" y="490"/>
                  </a:lnTo>
                  <a:close/>
                  <a:moveTo>
                    <a:pt x="1862" y="1"/>
                  </a:moveTo>
                  <a:lnTo>
                    <a:pt x="1" y="2645"/>
                  </a:lnTo>
                  <a:lnTo>
                    <a:pt x="3723" y="4800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Google Shape;3085;p25"/>
            <p:cNvSpPr/>
            <p:nvPr/>
          </p:nvSpPr>
          <p:spPr>
            <a:xfrm>
              <a:off x="6176450" y="3069450"/>
              <a:ext cx="64900" cy="83925"/>
            </a:xfrm>
            <a:custGeom>
              <a:rect b="b" l="l" r="r" t="t"/>
              <a:pathLst>
                <a:path extrusionOk="0" h="3357" w="2596">
                  <a:moveTo>
                    <a:pt x="724" y="1"/>
                  </a:moveTo>
                  <a:cubicBezTo>
                    <a:pt x="297" y="1"/>
                    <a:pt x="0" y="345"/>
                    <a:pt x="0" y="937"/>
                  </a:cubicBezTo>
                  <a:cubicBezTo>
                    <a:pt x="0" y="1745"/>
                    <a:pt x="588" y="2774"/>
                    <a:pt x="1298" y="3190"/>
                  </a:cubicBezTo>
                  <a:cubicBezTo>
                    <a:pt x="1509" y="3303"/>
                    <a:pt x="1706" y="3356"/>
                    <a:pt x="1879" y="3356"/>
                  </a:cubicBezTo>
                  <a:cubicBezTo>
                    <a:pt x="2310" y="3356"/>
                    <a:pt x="2596" y="3024"/>
                    <a:pt x="2596" y="2431"/>
                  </a:cubicBezTo>
                  <a:cubicBezTo>
                    <a:pt x="2596" y="1598"/>
                    <a:pt x="2033" y="594"/>
                    <a:pt x="1298" y="178"/>
                  </a:cubicBezTo>
                  <a:cubicBezTo>
                    <a:pt x="1093" y="58"/>
                    <a:pt x="898" y="1"/>
                    <a:pt x="724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Google Shape;3086;p25"/>
            <p:cNvSpPr/>
            <p:nvPr/>
          </p:nvSpPr>
          <p:spPr>
            <a:xfrm>
              <a:off x="6174000" y="3066675"/>
              <a:ext cx="70425" cy="89275"/>
            </a:xfrm>
            <a:custGeom>
              <a:rect b="b" l="l" r="r" t="t"/>
              <a:pathLst>
                <a:path extrusionOk="0" h="3571" w="2817">
                  <a:moveTo>
                    <a:pt x="833" y="215"/>
                  </a:moveTo>
                  <a:cubicBezTo>
                    <a:pt x="980" y="215"/>
                    <a:pt x="1151" y="289"/>
                    <a:pt x="1347" y="387"/>
                  </a:cubicBezTo>
                  <a:cubicBezTo>
                    <a:pt x="2033" y="779"/>
                    <a:pt x="2596" y="1758"/>
                    <a:pt x="2596" y="2542"/>
                  </a:cubicBezTo>
                  <a:cubicBezTo>
                    <a:pt x="2596" y="2909"/>
                    <a:pt x="2474" y="3154"/>
                    <a:pt x="2278" y="3276"/>
                  </a:cubicBezTo>
                  <a:cubicBezTo>
                    <a:pt x="2186" y="3327"/>
                    <a:pt x="2081" y="3353"/>
                    <a:pt x="1969" y="3353"/>
                  </a:cubicBezTo>
                  <a:cubicBezTo>
                    <a:pt x="1812" y="3353"/>
                    <a:pt x="1641" y="3303"/>
                    <a:pt x="1470" y="3203"/>
                  </a:cubicBezTo>
                  <a:cubicBezTo>
                    <a:pt x="784" y="2787"/>
                    <a:pt x="221" y="1832"/>
                    <a:pt x="221" y="1048"/>
                  </a:cubicBezTo>
                  <a:cubicBezTo>
                    <a:pt x="221" y="681"/>
                    <a:pt x="343" y="411"/>
                    <a:pt x="539" y="289"/>
                  </a:cubicBezTo>
                  <a:cubicBezTo>
                    <a:pt x="637" y="240"/>
                    <a:pt x="710" y="215"/>
                    <a:pt x="833" y="215"/>
                  </a:cubicBezTo>
                  <a:close/>
                  <a:moveTo>
                    <a:pt x="823" y="0"/>
                  </a:moveTo>
                  <a:cubicBezTo>
                    <a:pt x="682" y="0"/>
                    <a:pt x="553" y="32"/>
                    <a:pt x="441" y="93"/>
                  </a:cubicBezTo>
                  <a:cubicBezTo>
                    <a:pt x="147" y="264"/>
                    <a:pt x="0" y="607"/>
                    <a:pt x="0" y="1048"/>
                  </a:cubicBezTo>
                  <a:cubicBezTo>
                    <a:pt x="0" y="1905"/>
                    <a:pt x="612" y="2958"/>
                    <a:pt x="1347" y="3374"/>
                  </a:cubicBezTo>
                  <a:cubicBezTo>
                    <a:pt x="1567" y="3521"/>
                    <a:pt x="1788" y="3570"/>
                    <a:pt x="1984" y="3570"/>
                  </a:cubicBezTo>
                  <a:cubicBezTo>
                    <a:pt x="2131" y="3570"/>
                    <a:pt x="2253" y="3546"/>
                    <a:pt x="2376" y="3472"/>
                  </a:cubicBezTo>
                  <a:cubicBezTo>
                    <a:pt x="2669" y="3325"/>
                    <a:pt x="2816" y="2983"/>
                    <a:pt x="2816" y="2542"/>
                  </a:cubicBezTo>
                  <a:cubicBezTo>
                    <a:pt x="2816" y="1685"/>
                    <a:pt x="2204" y="632"/>
                    <a:pt x="1470" y="191"/>
                  </a:cubicBezTo>
                  <a:cubicBezTo>
                    <a:pt x="1241" y="62"/>
                    <a:pt x="1020" y="0"/>
                    <a:pt x="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Google Shape;3087;p25"/>
            <p:cNvSpPr/>
            <p:nvPr/>
          </p:nvSpPr>
          <p:spPr>
            <a:xfrm>
              <a:off x="6117050" y="3121225"/>
              <a:ext cx="42275" cy="54725"/>
            </a:xfrm>
            <a:custGeom>
              <a:rect b="b" l="l" r="r" t="t"/>
              <a:pathLst>
                <a:path extrusionOk="0" h="2189" w="1691">
                  <a:moveTo>
                    <a:pt x="460" y="0"/>
                  </a:moveTo>
                  <a:cubicBezTo>
                    <a:pt x="186" y="0"/>
                    <a:pt x="1" y="222"/>
                    <a:pt x="1" y="605"/>
                  </a:cubicBezTo>
                  <a:cubicBezTo>
                    <a:pt x="1" y="1143"/>
                    <a:pt x="368" y="1805"/>
                    <a:pt x="833" y="2074"/>
                  </a:cubicBezTo>
                  <a:cubicBezTo>
                    <a:pt x="968" y="2152"/>
                    <a:pt x="1097" y="2189"/>
                    <a:pt x="1212" y="2189"/>
                  </a:cubicBezTo>
                  <a:cubicBezTo>
                    <a:pt x="1493" y="2189"/>
                    <a:pt x="1691" y="1967"/>
                    <a:pt x="1691" y="1584"/>
                  </a:cubicBezTo>
                  <a:cubicBezTo>
                    <a:pt x="1691" y="1046"/>
                    <a:pt x="1299" y="384"/>
                    <a:pt x="833" y="115"/>
                  </a:cubicBezTo>
                  <a:cubicBezTo>
                    <a:pt x="699" y="37"/>
                    <a:pt x="572" y="0"/>
                    <a:pt x="460" y="0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Google Shape;3088;p25"/>
            <p:cNvSpPr/>
            <p:nvPr/>
          </p:nvSpPr>
          <p:spPr>
            <a:xfrm>
              <a:off x="6114000" y="3118450"/>
              <a:ext cx="47775" cy="60150"/>
            </a:xfrm>
            <a:custGeom>
              <a:rect b="b" l="l" r="r" t="t"/>
              <a:pathLst>
                <a:path extrusionOk="0" h="2406" w="1911">
                  <a:moveTo>
                    <a:pt x="588" y="226"/>
                  </a:moveTo>
                  <a:cubicBezTo>
                    <a:pt x="686" y="226"/>
                    <a:pt x="784" y="250"/>
                    <a:pt x="906" y="324"/>
                  </a:cubicBezTo>
                  <a:cubicBezTo>
                    <a:pt x="1347" y="569"/>
                    <a:pt x="1690" y="1181"/>
                    <a:pt x="1690" y="1695"/>
                  </a:cubicBezTo>
                  <a:cubicBezTo>
                    <a:pt x="1690" y="1916"/>
                    <a:pt x="1617" y="2087"/>
                    <a:pt x="1494" y="2136"/>
                  </a:cubicBezTo>
                  <a:cubicBezTo>
                    <a:pt x="1441" y="2168"/>
                    <a:pt x="1378" y="2186"/>
                    <a:pt x="1308" y="2186"/>
                  </a:cubicBezTo>
                  <a:cubicBezTo>
                    <a:pt x="1217" y="2186"/>
                    <a:pt x="1115" y="2156"/>
                    <a:pt x="1004" y="2087"/>
                  </a:cubicBezTo>
                  <a:cubicBezTo>
                    <a:pt x="588" y="1842"/>
                    <a:pt x="221" y="1230"/>
                    <a:pt x="221" y="716"/>
                  </a:cubicBezTo>
                  <a:cubicBezTo>
                    <a:pt x="221" y="495"/>
                    <a:pt x="294" y="324"/>
                    <a:pt x="417" y="275"/>
                  </a:cubicBezTo>
                  <a:cubicBezTo>
                    <a:pt x="466" y="226"/>
                    <a:pt x="515" y="226"/>
                    <a:pt x="588" y="226"/>
                  </a:cubicBezTo>
                  <a:close/>
                  <a:moveTo>
                    <a:pt x="582" y="1"/>
                  </a:moveTo>
                  <a:cubicBezTo>
                    <a:pt x="477" y="1"/>
                    <a:pt x="379" y="26"/>
                    <a:pt x="294" y="79"/>
                  </a:cubicBezTo>
                  <a:cubicBezTo>
                    <a:pt x="98" y="177"/>
                    <a:pt x="0" y="422"/>
                    <a:pt x="0" y="716"/>
                  </a:cubicBezTo>
                  <a:cubicBezTo>
                    <a:pt x="0" y="1303"/>
                    <a:pt x="392" y="1989"/>
                    <a:pt x="906" y="2283"/>
                  </a:cubicBezTo>
                  <a:cubicBezTo>
                    <a:pt x="1053" y="2381"/>
                    <a:pt x="1200" y="2405"/>
                    <a:pt x="1347" y="2405"/>
                  </a:cubicBezTo>
                  <a:cubicBezTo>
                    <a:pt x="1445" y="2405"/>
                    <a:pt x="1543" y="2381"/>
                    <a:pt x="1617" y="2332"/>
                  </a:cubicBezTo>
                  <a:cubicBezTo>
                    <a:pt x="1813" y="2234"/>
                    <a:pt x="1911" y="1989"/>
                    <a:pt x="1911" y="1695"/>
                  </a:cubicBezTo>
                  <a:cubicBezTo>
                    <a:pt x="1911" y="1108"/>
                    <a:pt x="1519" y="422"/>
                    <a:pt x="1004" y="128"/>
                  </a:cubicBezTo>
                  <a:cubicBezTo>
                    <a:pt x="865" y="45"/>
                    <a:pt x="718" y="1"/>
                    <a:pt x="5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Google Shape;3089;p25"/>
            <p:cNvSpPr/>
            <p:nvPr/>
          </p:nvSpPr>
          <p:spPr>
            <a:xfrm>
              <a:off x="5864825" y="3891175"/>
              <a:ext cx="113300" cy="34300"/>
            </a:xfrm>
            <a:custGeom>
              <a:rect b="b" l="l" r="r" t="t"/>
              <a:pathLst>
                <a:path extrusionOk="0" h="1372" w="4532">
                  <a:moveTo>
                    <a:pt x="1" y="906"/>
                  </a:moveTo>
                  <a:lnTo>
                    <a:pt x="1" y="1127"/>
                  </a:lnTo>
                  <a:cubicBezTo>
                    <a:pt x="417" y="1372"/>
                    <a:pt x="1372" y="1225"/>
                    <a:pt x="1617" y="1127"/>
                  </a:cubicBezTo>
                  <a:cubicBezTo>
                    <a:pt x="1788" y="857"/>
                    <a:pt x="2229" y="931"/>
                    <a:pt x="2474" y="1029"/>
                  </a:cubicBezTo>
                  <a:cubicBezTo>
                    <a:pt x="3405" y="1127"/>
                    <a:pt x="3748" y="980"/>
                    <a:pt x="4066" y="735"/>
                  </a:cubicBezTo>
                  <a:cubicBezTo>
                    <a:pt x="4237" y="637"/>
                    <a:pt x="4531" y="319"/>
                    <a:pt x="4482" y="0"/>
                  </a:cubicBezTo>
                  <a:cubicBezTo>
                    <a:pt x="3356" y="245"/>
                    <a:pt x="1" y="906"/>
                    <a:pt x="1" y="906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Google Shape;3090;p25"/>
            <p:cNvSpPr/>
            <p:nvPr/>
          </p:nvSpPr>
          <p:spPr>
            <a:xfrm>
              <a:off x="5858700" y="3872800"/>
              <a:ext cx="121250" cy="47175"/>
            </a:xfrm>
            <a:custGeom>
              <a:rect b="b" l="l" r="r" t="t"/>
              <a:pathLst>
                <a:path extrusionOk="0" h="1887" w="4850">
                  <a:moveTo>
                    <a:pt x="1862" y="1"/>
                  </a:moveTo>
                  <a:cubicBezTo>
                    <a:pt x="1862" y="1"/>
                    <a:pt x="2891" y="294"/>
                    <a:pt x="3503" y="392"/>
                  </a:cubicBezTo>
                  <a:cubicBezTo>
                    <a:pt x="4115" y="466"/>
                    <a:pt x="4556" y="368"/>
                    <a:pt x="4703" y="588"/>
                  </a:cubicBezTo>
                  <a:cubicBezTo>
                    <a:pt x="4850" y="809"/>
                    <a:pt x="4531" y="1372"/>
                    <a:pt x="3993" y="1568"/>
                  </a:cubicBezTo>
                  <a:cubicBezTo>
                    <a:pt x="3454" y="1739"/>
                    <a:pt x="2352" y="1519"/>
                    <a:pt x="1936" y="1617"/>
                  </a:cubicBezTo>
                  <a:cubicBezTo>
                    <a:pt x="1519" y="1715"/>
                    <a:pt x="491" y="1886"/>
                    <a:pt x="246" y="1641"/>
                  </a:cubicBezTo>
                  <a:cubicBezTo>
                    <a:pt x="1" y="1396"/>
                    <a:pt x="246" y="148"/>
                    <a:pt x="246" y="1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Google Shape;3091;p25"/>
            <p:cNvSpPr/>
            <p:nvPr/>
          </p:nvSpPr>
          <p:spPr>
            <a:xfrm>
              <a:off x="5760750" y="3780975"/>
              <a:ext cx="85750" cy="76550"/>
            </a:xfrm>
            <a:custGeom>
              <a:rect b="b" l="l" r="r" t="t"/>
              <a:pathLst>
                <a:path extrusionOk="0" h="3062" w="3430">
                  <a:moveTo>
                    <a:pt x="50" y="2327"/>
                  </a:moveTo>
                  <a:lnTo>
                    <a:pt x="1911" y="245"/>
                  </a:lnTo>
                  <a:cubicBezTo>
                    <a:pt x="2646" y="49"/>
                    <a:pt x="3429" y="0"/>
                    <a:pt x="3331" y="686"/>
                  </a:cubicBezTo>
                  <a:cubicBezTo>
                    <a:pt x="3233" y="1274"/>
                    <a:pt x="2278" y="1543"/>
                    <a:pt x="1617" y="2131"/>
                  </a:cubicBezTo>
                  <a:lnTo>
                    <a:pt x="1005" y="2670"/>
                  </a:lnTo>
                  <a:cubicBezTo>
                    <a:pt x="564" y="3061"/>
                    <a:pt x="1" y="2719"/>
                    <a:pt x="50" y="23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Google Shape;3092;p25"/>
            <p:cNvSpPr/>
            <p:nvPr/>
          </p:nvSpPr>
          <p:spPr>
            <a:xfrm>
              <a:off x="6031975" y="3086125"/>
              <a:ext cx="61850" cy="93700"/>
            </a:xfrm>
            <a:custGeom>
              <a:rect b="b" l="l" r="r" t="t"/>
              <a:pathLst>
                <a:path extrusionOk="0" h="3748" w="2474">
                  <a:moveTo>
                    <a:pt x="1029" y="3576"/>
                  </a:moveTo>
                  <a:cubicBezTo>
                    <a:pt x="1420" y="3331"/>
                    <a:pt x="1959" y="2768"/>
                    <a:pt x="2131" y="2327"/>
                  </a:cubicBezTo>
                  <a:cubicBezTo>
                    <a:pt x="2277" y="1960"/>
                    <a:pt x="2449" y="1568"/>
                    <a:pt x="2449" y="1176"/>
                  </a:cubicBezTo>
                  <a:cubicBezTo>
                    <a:pt x="2473" y="809"/>
                    <a:pt x="2400" y="442"/>
                    <a:pt x="2204" y="123"/>
                  </a:cubicBezTo>
                  <a:cubicBezTo>
                    <a:pt x="2179" y="99"/>
                    <a:pt x="2179" y="74"/>
                    <a:pt x="2155" y="50"/>
                  </a:cubicBezTo>
                  <a:cubicBezTo>
                    <a:pt x="2057" y="1"/>
                    <a:pt x="1959" y="99"/>
                    <a:pt x="1886" y="197"/>
                  </a:cubicBezTo>
                  <a:cubicBezTo>
                    <a:pt x="1567" y="711"/>
                    <a:pt x="1273" y="1299"/>
                    <a:pt x="857" y="1764"/>
                  </a:cubicBezTo>
                  <a:cubicBezTo>
                    <a:pt x="882" y="1592"/>
                    <a:pt x="955" y="1372"/>
                    <a:pt x="1029" y="1201"/>
                  </a:cubicBezTo>
                  <a:cubicBezTo>
                    <a:pt x="1151" y="931"/>
                    <a:pt x="931" y="956"/>
                    <a:pt x="931" y="956"/>
                  </a:cubicBezTo>
                  <a:cubicBezTo>
                    <a:pt x="759" y="1054"/>
                    <a:pt x="318" y="1764"/>
                    <a:pt x="269" y="2033"/>
                  </a:cubicBezTo>
                  <a:cubicBezTo>
                    <a:pt x="196" y="2327"/>
                    <a:pt x="25" y="3013"/>
                    <a:pt x="25" y="3013"/>
                  </a:cubicBezTo>
                  <a:lnTo>
                    <a:pt x="122" y="3086"/>
                  </a:lnTo>
                  <a:cubicBezTo>
                    <a:pt x="49" y="3184"/>
                    <a:pt x="0" y="3233"/>
                    <a:pt x="0" y="3233"/>
                  </a:cubicBezTo>
                  <a:cubicBezTo>
                    <a:pt x="0" y="3233"/>
                    <a:pt x="759" y="3747"/>
                    <a:pt x="1029" y="35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Google Shape;3093;p25"/>
            <p:cNvSpPr/>
            <p:nvPr/>
          </p:nvSpPr>
          <p:spPr>
            <a:xfrm>
              <a:off x="5702600" y="3217750"/>
              <a:ext cx="63700" cy="88800"/>
            </a:xfrm>
            <a:custGeom>
              <a:rect b="b" l="l" r="r" t="t"/>
              <a:pathLst>
                <a:path extrusionOk="0" h="3552" w="2548">
                  <a:moveTo>
                    <a:pt x="2547" y="1"/>
                  </a:moveTo>
                  <a:cubicBezTo>
                    <a:pt x="2547" y="1"/>
                    <a:pt x="1" y="931"/>
                    <a:pt x="1984" y="3551"/>
                  </a:cubicBezTo>
                  <a:close/>
                </a:path>
              </a:pathLst>
            </a:custGeom>
            <a:solidFill>
              <a:srgbClr val="2031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Google Shape;3094;p25"/>
            <p:cNvSpPr/>
            <p:nvPr/>
          </p:nvSpPr>
          <p:spPr>
            <a:xfrm>
              <a:off x="5776675" y="3086125"/>
              <a:ext cx="121850" cy="134725"/>
            </a:xfrm>
            <a:custGeom>
              <a:rect b="b" l="l" r="r" t="t"/>
              <a:pathLst>
                <a:path extrusionOk="0" h="5389" w="4874">
                  <a:moveTo>
                    <a:pt x="1176" y="99"/>
                  </a:moveTo>
                  <a:cubicBezTo>
                    <a:pt x="1739" y="25"/>
                    <a:pt x="2474" y="1"/>
                    <a:pt x="3013" y="148"/>
                  </a:cubicBezTo>
                  <a:cubicBezTo>
                    <a:pt x="3894" y="417"/>
                    <a:pt x="4384" y="980"/>
                    <a:pt x="4604" y="1837"/>
                  </a:cubicBezTo>
                  <a:cubicBezTo>
                    <a:pt x="4825" y="2694"/>
                    <a:pt x="4874" y="4115"/>
                    <a:pt x="4384" y="4898"/>
                  </a:cubicBezTo>
                  <a:cubicBezTo>
                    <a:pt x="4090" y="5388"/>
                    <a:pt x="3404" y="5290"/>
                    <a:pt x="2915" y="5168"/>
                  </a:cubicBezTo>
                  <a:cubicBezTo>
                    <a:pt x="2327" y="5021"/>
                    <a:pt x="1568" y="4751"/>
                    <a:pt x="1103" y="4409"/>
                  </a:cubicBezTo>
                  <a:cubicBezTo>
                    <a:pt x="417" y="3894"/>
                    <a:pt x="74" y="2792"/>
                    <a:pt x="25" y="1984"/>
                  </a:cubicBezTo>
                  <a:cubicBezTo>
                    <a:pt x="1" y="1299"/>
                    <a:pt x="343" y="246"/>
                    <a:pt x="1176" y="9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Google Shape;3095;p25"/>
            <p:cNvSpPr/>
            <p:nvPr/>
          </p:nvSpPr>
          <p:spPr>
            <a:xfrm>
              <a:off x="5794425" y="3191425"/>
              <a:ext cx="63075" cy="43500"/>
            </a:xfrm>
            <a:custGeom>
              <a:rect b="b" l="l" r="r" t="t"/>
              <a:pathLst>
                <a:path extrusionOk="0" h="1740" w="2523">
                  <a:moveTo>
                    <a:pt x="466" y="1"/>
                  </a:moveTo>
                  <a:cubicBezTo>
                    <a:pt x="539" y="74"/>
                    <a:pt x="613" y="148"/>
                    <a:pt x="686" y="221"/>
                  </a:cubicBezTo>
                  <a:cubicBezTo>
                    <a:pt x="1176" y="564"/>
                    <a:pt x="1617" y="809"/>
                    <a:pt x="2205" y="956"/>
                  </a:cubicBezTo>
                  <a:cubicBezTo>
                    <a:pt x="2303" y="980"/>
                    <a:pt x="2401" y="1005"/>
                    <a:pt x="2523" y="1029"/>
                  </a:cubicBezTo>
                  <a:lnTo>
                    <a:pt x="2474" y="1568"/>
                  </a:lnTo>
                  <a:cubicBezTo>
                    <a:pt x="1837" y="1739"/>
                    <a:pt x="1250" y="1470"/>
                    <a:pt x="809" y="1347"/>
                  </a:cubicBezTo>
                  <a:cubicBezTo>
                    <a:pt x="490" y="1250"/>
                    <a:pt x="1" y="1176"/>
                    <a:pt x="1" y="833"/>
                  </a:cubicBezTo>
                  <a:lnTo>
                    <a:pt x="4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6" name="Google Shape;3096;p25"/>
            <p:cNvSpPr/>
            <p:nvPr/>
          </p:nvSpPr>
          <p:spPr>
            <a:xfrm>
              <a:off x="5775450" y="3066550"/>
              <a:ext cx="122475" cy="141425"/>
            </a:xfrm>
            <a:custGeom>
              <a:rect b="b" l="l" r="r" t="t"/>
              <a:pathLst>
                <a:path extrusionOk="0" h="5657" w="4899">
                  <a:moveTo>
                    <a:pt x="539" y="1053"/>
                  </a:moveTo>
                  <a:cubicBezTo>
                    <a:pt x="1" y="1396"/>
                    <a:pt x="50" y="2204"/>
                    <a:pt x="74" y="2767"/>
                  </a:cubicBezTo>
                  <a:cubicBezTo>
                    <a:pt x="123" y="3575"/>
                    <a:pt x="466" y="4677"/>
                    <a:pt x="1152" y="5192"/>
                  </a:cubicBezTo>
                  <a:cubicBezTo>
                    <a:pt x="1519" y="5461"/>
                    <a:pt x="1519" y="5485"/>
                    <a:pt x="2033" y="5657"/>
                  </a:cubicBezTo>
                  <a:cubicBezTo>
                    <a:pt x="2058" y="5632"/>
                    <a:pt x="2180" y="5534"/>
                    <a:pt x="2302" y="5461"/>
                  </a:cubicBezTo>
                  <a:cubicBezTo>
                    <a:pt x="2596" y="5241"/>
                    <a:pt x="2719" y="4898"/>
                    <a:pt x="2621" y="4555"/>
                  </a:cubicBezTo>
                  <a:cubicBezTo>
                    <a:pt x="2523" y="4237"/>
                    <a:pt x="2498" y="3869"/>
                    <a:pt x="2694" y="3747"/>
                  </a:cubicBezTo>
                  <a:cubicBezTo>
                    <a:pt x="2988" y="3600"/>
                    <a:pt x="3184" y="4163"/>
                    <a:pt x="3184" y="4163"/>
                  </a:cubicBezTo>
                  <a:cubicBezTo>
                    <a:pt x="3355" y="4114"/>
                    <a:pt x="3625" y="3918"/>
                    <a:pt x="3478" y="3575"/>
                  </a:cubicBezTo>
                  <a:cubicBezTo>
                    <a:pt x="3331" y="3233"/>
                    <a:pt x="3478" y="2865"/>
                    <a:pt x="3478" y="2865"/>
                  </a:cubicBezTo>
                  <a:cubicBezTo>
                    <a:pt x="3992" y="2865"/>
                    <a:pt x="4262" y="2155"/>
                    <a:pt x="4408" y="2057"/>
                  </a:cubicBezTo>
                  <a:cubicBezTo>
                    <a:pt x="4776" y="1861"/>
                    <a:pt x="4898" y="1788"/>
                    <a:pt x="4825" y="1445"/>
                  </a:cubicBezTo>
                  <a:cubicBezTo>
                    <a:pt x="4800" y="1225"/>
                    <a:pt x="4702" y="1004"/>
                    <a:pt x="4531" y="833"/>
                  </a:cubicBezTo>
                  <a:cubicBezTo>
                    <a:pt x="4359" y="661"/>
                    <a:pt x="3723" y="416"/>
                    <a:pt x="3478" y="367"/>
                  </a:cubicBezTo>
                  <a:cubicBezTo>
                    <a:pt x="2009" y="0"/>
                    <a:pt x="882" y="269"/>
                    <a:pt x="539" y="10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7" name="Google Shape;3097;p25"/>
            <p:cNvSpPr/>
            <p:nvPr/>
          </p:nvSpPr>
          <p:spPr>
            <a:xfrm>
              <a:off x="5759525" y="3797500"/>
              <a:ext cx="84525" cy="66750"/>
            </a:xfrm>
            <a:custGeom>
              <a:rect b="b" l="l" r="r" t="t"/>
              <a:pathLst>
                <a:path extrusionOk="0" h="2670" w="3381">
                  <a:moveTo>
                    <a:pt x="1054" y="2009"/>
                  </a:moveTo>
                  <a:lnTo>
                    <a:pt x="1666" y="1470"/>
                  </a:lnTo>
                  <a:cubicBezTo>
                    <a:pt x="2327" y="882"/>
                    <a:pt x="3282" y="613"/>
                    <a:pt x="3380" y="25"/>
                  </a:cubicBezTo>
                  <a:lnTo>
                    <a:pt x="3380" y="25"/>
                  </a:lnTo>
                  <a:lnTo>
                    <a:pt x="3380" y="25"/>
                  </a:lnTo>
                  <a:lnTo>
                    <a:pt x="3380" y="1"/>
                  </a:lnTo>
                  <a:lnTo>
                    <a:pt x="3380" y="1"/>
                  </a:lnTo>
                  <a:lnTo>
                    <a:pt x="3380" y="1"/>
                  </a:lnTo>
                  <a:lnTo>
                    <a:pt x="3380" y="1"/>
                  </a:lnTo>
                  <a:lnTo>
                    <a:pt x="3380" y="1"/>
                  </a:lnTo>
                  <a:lnTo>
                    <a:pt x="3380" y="1"/>
                  </a:lnTo>
                  <a:lnTo>
                    <a:pt x="3380" y="1"/>
                  </a:lnTo>
                  <a:lnTo>
                    <a:pt x="3380" y="1"/>
                  </a:lnTo>
                  <a:lnTo>
                    <a:pt x="3380" y="1"/>
                  </a:lnTo>
                  <a:lnTo>
                    <a:pt x="3380" y="1"/>
                  </a:lnTo>
                  <a:lnTo>
                    <a:pt x="3380" y="1"/>
                  </a:lnTo>
                  <a:cubicBezTo>
                    <a:pt x="3380" y="74"/>
                    <a:pt x="3380" y="123"/>
                    <a:pt x="3380" y="221"/>
                  </a:cubicBezTo>
                  <a:cubicBezTo>
                    <a:pt x="3282" y="809"/>
                    <a:pt x="2327" y="1078"/>
                    <a:pt x="1666" y="1666"/>
                  </a:cubicBezTo>
                  <a:lnTo>
                    <a:pt x="1054" y="2205"/>
                  </a:lnTo>
                  <a:cubicBezTo>
                    <a:pt x="540" y="2670"/>
                    <a:pt x="1" y="2327"/>
                    <a:pt x="99" y="1666"/>
                  </a:cubicBezTo>
                  <a:cubicBezTo>
                    <a:pt x="50" y="2058"/>
                    <a:pt x="613" y="2400"/>
                    <a:pt x="1054" y="2009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8" name="Google Shape;3098;p25"/>
            <p:cNvSpPr/>
            <p:nvPr/>
          </p:nvSpPr>
          <p:spPr>
            <a:xfrm>
              <a:off x="5746675" y="3457125"/>
              <a:ext cx="100425" cy="392450"/>
            </a:xfrm>
            <a:custGeom>
              <a:rect b="b" l="l" r="r" t="t"/>
              <a:pathLst>
                <a:path extrusionOk="0" h="15698" w="4017">
                  <a:moveTo>
                    <a:pt x="637" y="906"/>
                  </a:moveTo>
                  <a:cubicBezTo>
                    <a:pt x="1" y="1812"/>
                    <a:pt x="1592" y="4310"/>
                    <a:pt x="1152" y="7420"/>
                  </a:cubicBezTo>
                  <a:cubicBezTo>
                    <a:pt x="858" y="9526"/>
                    <a:pt x="295" y="13077"/>
                    <a:pt x="417" y="15060"/>
                  </a:cubicBezTo>
                  <a:cubicBezTo>
                    <a:pt x="441" y="15428"/>
                    <a:pt x="1862" y="15697"/>
                    <a:pt x="2254" y="13934"/>
                  </a:cubicBezTo>
                  <a:cubicBezTo>
                    <a:pt x="2915" y="10922"/>
                    <a:pt x="3723" y="9061"/>
                    <a:pt x="4017" y="6735"/>
                  </a:cubicBezTo>
                  <a:lnTo>
                    <a:pt x="3870" y="0"/>
                  </a:lnTo>
                  <a:close/>
                </a:path>
              </a:pathLst>
            </a:custGeom>
            <a:solidFill>
              <a:srgbClr val="2C22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Google Shape;3099;p25"/>
            <p:cNvSpPr/>
            <p:nvPr/>
          </p:nvSpPr>
          <p:spPr>
            <a:xfrm>
              <a:off x="5809125" y="3471825"/>
              <a:ext cx="135325" cy="428550"/>
            </a:xfrm>
            <a:custGeom>
              <a:rect b="b" l="l" r="r" t="t"/>
              <a:pathLst>
                <a:path extrusionOk="0" h="17142" w="5413">
                  <a:moveTo>
                    <a:pt x="172" y="0"/>
                  </a:moveTo>
                  <a:cubicBezTo>
                    <a:pt x="0" y="2792"/>
                    <a:pt x="2008" y="6220"/>
                    <a:pt x="1886" y="8473"/>
                  </a:cubicBezTo>
                  <a:cubicBezTo>
                    <a:pt x="1739" y="10824"/>
                    <a:pt x="1984" y="13640"/>
                    <a:pt x="2008" y="16162"/>
                  </a:cubicBezTo>
                  <a:cubicBezTo>
                    <a:pt x="2008" y="16162"/>
                    <a:pt x="4065" y="17142"/>
                    <a:pt x="4163" y="15648"/>
                  </a:cubicBezTo>
                  <a:cubicBezTo>
                    <a:pt x="4457" y="10701"/>
                    <a:pt x="5412" y="9159"/>
                    <a:pt x="4114" y="98"/>
                  </a:cubicBezTo>
                  <a:close/>
                </a:path>
              </a:pathLst>
            </a:custGeom>
            <a:solidFill>
              <a:srgbClr val="2C22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Google Shape;3100;p25"/>
            <p:cNvSpPr/>
            <p:nvPr/>
          </p:nvSpPr>
          <p:spPr>
            <a:xfrm>
              <a:off x="5733825" y="3208575"/>
              <a:ext cx="198975" cy="347750"/>
            </a:xfrm>
            <a:custGeom>
              <a:rect b="b" l="l" r="r" t="t"/>
              <a:pathLst>
                <a:path extrusionOk="0" h="13910" w="7959">
                  <a:moveTo>
                    <a:pt x="6931" y="7812"/>
                  </a:moveTo>
                  <a:cubicBezTo>
                    <a:pt x="7004" y="5118"/>
                    <a:pt x="6490" y="2449"/>
                    <a:pt x="6490" y="2449"/>
                  </a:cubicBezTo>
                  <a:cubicBezTo>
                    <a:pt x="6245" y="2106"/>
                    <a:pt x="5951" y="1812"/>
                    <a:pt x="5608" y="1543"/>
                  </a:cubicBezTo>
                  <a:lnTo>
                    <a:pt x="4947" y="759"/>
                  </a:lnTo>
                  <a:cubicBezTo>
                    <a:pt x="4114" y="539"/>
                    <a:pt x="3282" y="294"/>
                    <a:pt x="2474" y="0"/>
                  </a:cubicBezTo>
                  <a:lnTo>
                    <a:pt x="1298" y="368"/>
                  </a:lnTo>
                  <a:cubicBezTo>
                    <a:pt x="319" y="784"/>
                    <a:pt x="0" y="2033"/>
                    <a:pt x="441" y="3306"/>
                  </a:cubicBezTo>
                  <a:cubicBezTo>
                    <a:pt x="417" y="3355"/>
                    <a:pt x="1421" y="6196"/>
                    <a:pt x="1519" y="7249"/>
                  </a:cubicBezTo>
                  <a:cubicBezTo>
                    <a:pt x="1543" y="7371"/>
                    <a:pt x="784" y="10163"/>
                    <a:pt x="637" y="11314"/>
                  </a:cubicBezTo>
                  <a:cubicBezTo>
                    <a:pt x="637" y="11314"/>
                    <a:pt x="1347" y="11950"/>
                    <a:pt x="1543" y="12122"/>
                  </a:cubicBezTo>
                  <a:cubicBezTo>
                    <a:pt x="2988" y="13909"/>
                    <a:pt x="7714" y="11730"/>
                    <a:pt x="7886" y="10775"/>
                  </a:cubicBezTo>
                  <a:cubicBezTo>
                    <a:pt x="7959" y="10432"/>
                    <a:pt x="7371" y="9306"/>
                    <a:pt x="6931" y="7812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1" name="Google Shape;3101;p25"/>
            <p:cNvSpPr/>
            <p:nvPr/>
          </p:nvSpPr>
          <p:spPr>
            <a:xfrm>
              <a:off x="5822725" y="3157750"/>
              <a:ext cx="238650" cy="159200"/>
            </a:xfrm>
            <a:custGeom>
              <a:rect b="b" l="l" r="r" t="t"/>
              <a:pathLst>
                <a:path extrusionOk="0" h="6368" w="9546">
                  <a:moveTo>
                    <a:pt x="8346" y="1"/>
                  </a:moveTo>
                  <a:cubicBezTo>
                    <a:pt x="8346" y="1"/>
                    <a:pt x="7023" y="2597"/>
                    <a:pt x="5823" y="4041"/>
                  </a:cubicBezTo>
                  <a:cubicBezTo>
                    <a:pt x="4582" y="4021"/>
                    <a:pt x="2750" y="3646"/>
                    <a:pt x="1716" y="3646"/>
                  </a:cubicBezTo>
                  <a:cubicBezTo>
                    <a:pt x="1505" y="3646"/>
                    <a:pt x="1328" y="3661"/>
                    <a:pt x="1195" y="3698"/>
                  </a:cubicBezTo>
                  <a:cubicBezTo>
                    <a:pt x="877" y="3796"/>
                    <a:pt x="705" y="4017"/>
                    <a:pt x="509" y="4311"/>
                  </a:cubicBezTo>
                  <a:cubicBezTo>
                    <a:pt x="0" y="5111"/>
                    <a:pt x="812" y="6368"/>
                    <a:pt x="1756" y="6368"/>
                  </a:cubicBezTo>
                  <a:cubicBezTo>
                    <a:pt x="1765" y="6368"/>
                    <a:pt x="1774" y="6368"/>
                    <a:pt x="1783" y="6368"/>
                  </a:cubicBezTo>
                  <a:cubicBezTo>
                    <a:pt x="1783" y="6368"/>
                    <a:pt x="6631" y="6245"/>
                    <a:pt x="6754" y="6147"/>
                  </a:cubicBezTo>
                  <a:cubicBezTo>
                    <a:pt x="6852" y="6025"/>
                    <a:pt x="7537" y="5927"/>
                    <a:pt x="9545" y="735"/>
                  </a:cubicBezTo>
                  <a:cubicBezTo>
                    <a:pt x="9545" y="735"/>
                    <a:pt x="9276" y="50"/>
                    <a:pt x="8346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2" name="Google Shape;3102;p25"/>
            <p:cNvSpPr/>
            <p:nvPr/>
          </p:nvSpPr>
          <p:spPr>
            <a:xfrm>
              <a:off x="6327650" y="4271350"/>
              <a:ext cx="25" cy="5525"/>
            </a:xfrm>
            <a:custGeom>
              <a:rect b="b" l="l" r="r" t="t"/>
              <a:pathLst>
                <a:path extrusionOk="0" h="221" w="1">
                  <a:moveTo>
                    <a:pt x="1" y="0"/>
                  </a:moveTo>
                  <a:cubicBezTo>
                    <a:pt x="1" y="74"/>
                    <a:pt x="1" y="147"/>
                    <a:pt x="1" y="2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3" name="Google Shape;3103;p25"/>
            <p:cNvSpPr/>
            <p:nvPr/>
          </p:nvSpPr>
          <p:spPr>
            <a:xfrm>
              <a:off x="6327650" y="4351550"/>
              <a:ext cx="25" cy="4300"/>
            </a:xfrm>
            <a:custGeom>
              <a:rect b="b" l="l" r="r" t="t"/>
              <a:pathLst>
                <a:path extrusionOk="0" h="172" w="1">
                  <a:moveTo>
                    <a:pt x="1" y="0"/>
                  </a:moveTo>
                  <a:cubicBezTo>
                    <a:pt x="1" y="49"/>
                    <a:pt x="1" y="123"/>
                    <a:pt x="1" y="1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Google Shape;3104;p25"/>
            <p:cNvSpPr/>
            <p:nvPr/>
          </p:nvSpPr>
          <p:spPr>
            <a:xfrm>
              <a:off x="4483725" y="4276850"/>
              <a:ext cx="1843950" cy="689525"/>
            </a:xfrm>
            <a:custGeom>
              <a:rect b="b" l="l" r="r" t="t"/>
              <a:pathLst>
                <a:path extrusionOk="0" h="27581" w="73758">
                  <a:moveTo>
                    <a:pt x="73758" y="1"/>
                  </a:moveTo>
                  <a:cubicBezTo>
                    <a:pt x="73709" y="711"/>
                    <a:pt x="73195" y="1421"/>
                    <a:pt x="72264" y="1960"/>
                  </a:cubicBezTo>
                  <a:lnTo>
                    <a:pt x="34920" y="23509"/>
                  </a:lnTo>
                  <a:cubicBezTo>
                    <a:pt x="33928" y="24084"/>
                    <a:pt x="32624" y="24372"/>
                    <a:pt x="31320" y="24372"/>
                  </a:cubicBezTo>
                  <a:cubicBezTo>
                    <a:pt x="30016" y="24372"/>
                    <a:pt x="28712" y="24084"/>
                    <a:pt x="27720" y="23509"/>
                  </a:cubicBezTo>
                  <a:lnTo>
                    <a:pt x="1518" y="8375"/>
                  </a:lnTo>
                  <a:cubicBezTo>
                    <a:pt x="514" y="7812"/>
                    <a:pt x="24" y="7053"/>
                    <a:pt x="24" y="6318"/>
                  </a:cubicBezTo>
                  <a:lnTo>
                    <a:pt x="24" y="9477"/>
                  </a:lnTo>
                  <a:lnTo>
                    <a:pt x="24" y="9502"/>
                  </a:lnTo>
                  <a:cubicBezTo>
                    <a:pt x="0" y="10261"/>
                    <a:pt x="514" y="11020"/>
                    <a:pt x="1518" y="11608"/>
                  </a:cubicBezTo>
                  <a:lnTo>
                    <a:pt x="27720" y="26717"/>
                  </a:lnTo>
                  <a:cubicBezTo>
                    <a:pt x="28712" y="27292"/>
                    <a:pt x="30016" y="27580"/>
                    <a:pt x="31320" y="27580"/>
                  </a:cubicBezTo>
                  <a:cubicBezTo>
                    <a:pt x="32624" y="27580"/>
                    <a:pt x="33928" y="27292"/>
                    <a:pt x="34920" y="26717"/>
                  </a:cubicBezTo>
                  <a:lnTo>
                    <a:pt x="72264" y="5168"/>
                  </a:lnTo>
                  <a:cubicBezTo>
                    <a:pt x="73219" y="4604"/>
                    <a:pt x="73733" y="3894"/>
                    <a:pt x="73758" y="3160"/>
                  </a:cubicBezTo>
                  <a:lnTo>
                    <a:pt x="73758" y="2988"/>
                  </a:lnTo>
                  <a:lnTo>
                    <a:pt x="737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Google Shape;3105;p25"/>
            <p:cNvSpPr/>
            <p:nvPr/>
          </p:nvSpPr>
          <p:spPr>
            <a:xfrm>
              <a:off x="4484325" y="3821850"/>
              <a:ext cx="1843350" cy="1064325"/>
            </a:xfrm>
            <a:custGeom>
              <a:rect b="b" l="l" r="r" t="t"/>
              <a:pathLst>
                <a:path extrusionOk="0" h="42573" w="73734">
                  <a:moveTo>
                    <a:pt x="42450" y="0"/>
                  </a:moveTo>
                  <a:cubicBezTo>
                    <a:pt x="41140" y="0"/>
                    <a:pt x="39830" y="288"/>
                    <a:pt x="38838" y="863"/>
                  </a:cubicBezTo>
                  <a:lnTo>
                    <a:pt x="1494" y="22413"/>
                  </a:lnTo>
                  <a:cubicBezTo>
                    <a:pt x="490" y="23000"/>
                    <a:pt x="0" y="23759"/>
                    <a:pt x="0" y="24518"/>
                  </a:cubicBezTo>
                  <a:cubicBezTo>
                    <a:pt x="0" y="25253"/>
                    <a:pt x="490" y="26012"/>
                    <a:pt x="1494" y="26575"/>
                  </a:cubicBezTo>
                  <a:lnTo>
                    <a:pt x="27696" y="41709"/>
                  </a:lnTo>
                  <a:cubicBezTo>
                    <a:pt x="28688" y="42284"/>
                    <a:pt x="29992" y="42572"/>
                    <a:pt x="31296" y="42572"/>
                  </a:cubicBezTo>
                  <a:cubicBezTo>
                    <a:pt x="32600" y="42572"/>
                    <a:pt x="33904" y="42284"/>
                    <a:pt x="34896" y="41709"/>
                  </a:cubicBezTo>
                  <a:lnTo>
                    <a:pt x="72240" y="20160"/>
                  </a:lnTo>
                  <a:cubicBezTo>
                    <a:pt x="73171" y="19621"/>
                    <a:pt x="73685" y="18911"/>
                    <a:pt x="73734" y="18201"/>
                  </a:cubicBezTo>
                  <a:lnTo>
                    <a:pt x="73734" y="17980"/>
                  </a:lnTo>
                  <a:cubicBezTo>
                    <a:pt x="73709" y="17246"/>
                    <a:pt x="73195" y="16535"/>
                    <a:pt x="72240" y="15972"/>
                  </a:cubicBezTo>
                  <a:lnTo>
                    <a:pt x="67514" y="13254"/>
                  </a:lnTo>
                  <a:lnTo>
                    <a:pt x="67489" y="13254"/>
                  </a:lnTo>
                  <a:lnTo>
                    <a:pt x="64722" y="11638"/>
                  </a:lnTo>
                  <a:lnTo>
                    <a:pt x="61931" y="13230"/>
                  </a:lnTo>
                  <a:lnTo>
                    <a:pt x="61931" y="13254"/>
                  </a:lnTo>
                  <a:lnTo>
                    <a:pt x="70281" y="18054"/>
                  </a:lnTo>
                  <a:lnTo>
                    <a:pt x="34088" y="38966"/>
                  </a:lnTo>
                  <a:lnTo>
                    <a:pt x="6220" y="22902"/>
                  </a:lnTo>
                  <a:lnTo>
                    <a:pt x="42438" y="1990"/>
                  </a:lnTo>
                  <a:lnTo>
                    <a:pt x="50789" y="6814"/>
                  </a:lnTo>
                  <a:lnTo>
                    <a:pt x="53580" y="5198"/>
                  </a:lnTo>
                  <a:lnTo>
                    <a:pt x="46062" y="863"/>
                  </a:lnTo>
                  <a:cubicBezTo>
                    <a:pt x="45071" y="288"/>
                    <a:pt x="43760" y="0"/>
                    <a:pt x="424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Google Shape;3106;p25"/>
            <p:cNvSpPr/>
            <p:nvPr/>
          </p:nvSpPr>
          <p:spPr>
            <a:xfrm>
              <a:off x="4639825" y="3871575"/>
              <a:ext cx="1601525" cy="924450"/>
            </a:xfrm>
            <a:custGeom>
              <a:rect b="b" l="l" r="r" t="t"/>
              <a:pathLst>
                <a:path extrusionOk="0" h="36978" w="64061">
                  <a:moveTo>
                    <a:pt x="36218" y="1"/>
                  </a:moveTo>
                  <a:lnTo>
                    <a:pt x="0" y="20913"/>
                  </a:lnTo>
                  <a:lnTo>
                    <a:pt x="27868" y="36977"/>
                  </a:lnTo>
                  <a:lnTo>
                    <a:pt x="64061" y="16065"/>
                  </a:lnTo>
                  <a:lnTo>
                    <a:pt x="55711" y="11265"/>
                  </a:lnTo>
                  <a:lnTo>
                    <a:pt x="55711" y="11241"/>
                  </a:lnTo>
                  <a:lnTo>
                    <a:pt x="44569" y="4825"/>
                  </a:lnTo>
                  <a:lnTo>
                    <a:pt x="3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Google Shape;3107;p25"/>
            <p:cNvSpPr/>
            <p:nvPr/>
          </p:nvSpPr>
          <p:spPr>
            <a:xfrm>
              <a:off x="5970125" y="3962175"/>
              <a:ext cx="62475" cy="107775"/>
            </a:xfrm>
            <a:custGeom>
              <a:rect b="b" l="l" r="r" t="t"/>
              <a:pathLst>
                <a:path extrusionOk="0" h="4311" w="2499">
                  <a:moveTo>
                    <a:pt x="1250" y="1"/>
                  </a:moveTo>
                  <a:cubicBezTo>
                    <a:pt x="931" y="1"/>
                    <a:pt x="613" y="74"/>
                    <a:pt x="368" y="221"/>
                  </a:cubicBezTo>
                  <a:cubicBezTo>
                    <a:pt x="123" y="368"/>
                    <a:pt x="1" y="540"/>
                    <a:pt x="1" y="711"/>
                  </a:cubicBezTo>
                  <a:lnTo>
                    <a:pt x="1" y="4311"/>
                  </a:lnTo>
                  <a:cubicBezTo>
                    <a:pt x="1" y="4139"/>
                    <a:pt x="123" y="3943"/>
                    <a:pt x="368" y="3821"/>
                  </a:cubicBezTo>
                  <a:cubicBezTo>
                    <a:pt x="601" y="3674"/>
                    <a:pt x="919" y="3601"/>
                    <a:pt x="1237" y="3601"/>
                  </a:cubicBezTo>
                  <a:cubicBezTo>
                    <a:pt x="1556" y="3601"/>
                    <a:pt x="1874" y="3674"/>
                    <a:pt x="2107" y="3821"/>
                  </a:cubicBezTo>
                  <a:cubicBezTo>
                    <a:pt x="2352" y="3943"/>
                    <a:pt x="2474" y="4139"/>
                    <a:pt x="2474" y="4311"/>
                  </a:cubicBezTo>
                  <a:lnTo>
                    <a:pt x="2499" y="735"/>
                  </a:lnTo>
                  <a:cubicBezTo>
                    <a:pt x="2499" y="540"/>
                    <a:pt x="2376" y="368"/>
                    <a:pt x="2131" y="221"/>
                  </a:cubicBezTo>
                  <a:cubicBezTo>
                    <a:pt x="1886" y="74"/>
                    <a:pt x="1568" y="1"/>
                    <a:pt x="1250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Google Shape;3108;p25"/>
            <p:cNvSpPr/>
            <p:nvPr/>
          </p:nvSpPr>
          <p:spPr>
            <a:xfrm>
              <a:off x="6087050" y="4008100"/>
              <a:ext cx="30650" cy="132875"/>
            </a:xfrm>
            <a:custGeom>
              <a:rect b="b" l="l" r="r" t="t"/>
              <a:pathLst>
                <a:path extrusionOk="0" h="5315" w="1226">
                  <a:moveTo>
                    <a:pt x="1225" y="0"/>
                  </a:moveTo>
                  <a:cubicBezTo>
                    <a:pt x="1225" y="637"/>
                    <a:pt x="809" y="1249"/>
                    <a:pt x="1" y="1715"/>
                  </a:cubicBezTo>
                  <a:lnTo>
                    <a:pt x="1" y="5314"/>
                  </a:lnTo>
                  <a:cubicBezTo>
                    <a:pt x="809" y="4849"/>
                    <a:pt x="1225" y="4212"/>
                    <a:pt x="1225" y="3600"/>
                  </a:cubicBezTo>
                  <a:lnTo>
                    <a:pt x="1225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Google Shape;3109;p25"/>
            <p:cNvSpPr/>
            <p:nvPr/>
          </p:nvSpPr>
          <p:spPr>
            <a:xfrm>
              <a:off x="6061950" y="4050950"/>
              <a:ext cx="25125" cy="104700"/>
            </a:xfrm>
            <a:custGeom>
              <a:rect b="b" l="l" r="r" t="t"/>
              <a:pathLst>
                <a:path extrusionOk="0" h="4188" w="1005">
                  <a:moveTo>
                    <a:pt x="1005" y="1"/>
                  </a:moveTo>
                  <a:lnTo>
                    <a:pt x="25" y="588"/>
                  </a:lnTo>
                  <a:lnTo>
                    <a:pt x="1" y="4188"/>
                  </a:lnTo>
                  <a:lnTo>
                    <a:pt x="1005" y="3600"/>
                  </a:lnTo>
                  <a:lnTo>
                    <a:pt x="1005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Google Shape;3110;p25"/>
            <p:cNvSpPr/>
            <p:nvPr/>
          </p:nvSpPr>
          <p:spPr>
            <a:xfrm>
              <a:off x="5684225" y="3948725"/>
              <a:ext cx="471425" cy="233250"/>
            </a:xfrm>
            <a:custGeom>
              <a:rect b="b" l="l" r="r" t="t"/>
              <a:pathLst>
                <a:path extrusionOk="0" h="9330" w="18857">
                  <a:moveTo>
                    <a:pt x="25" y="0"/>
                  </a:moveTo>
                  <a:lnTo>
                    <a:pt x="1" y="735"/>
                  </a:lnTo>
                  <a:cubicBezTo>
                    <a:pt x="1" y="1078"/>
                    <a:pt x="221" y="1396"/>
                    <a:pt x="662" y="1641"/>
                  </a:cubicBezTo>
                  <a:lnTo>
                    <a:pt x="13347" y="8963"/>
                  </a:lnTo>
                  <a:cubicBezTo>
                    <a:pt x="13775" y="9208"/>
                    <a:pt x="14339" y="9330"/>
                    <a:pt x="14899" y="9330"/>
                  </a:cubicBezTo>
                  <a:cubicBezTo>
                    <a:pt x="15459" y="9330"/>
                    <a:pt x="16016" y="9208"/>
                    <a:pt x="16432" y="8963"/>
                  </a:cubicBezTo>
                  <a:lnTo>
                    <a:pt x="18857" y="7567"/>
                  </a:lnTo>
                  <a:lnTo>
                    <a:pt x="18857" y="6832"/>
                  </a:lnTo>
                  <a:lnTo>
                    <a:pt x="16457" y="8228"/>
                  </a:lnTo>
                  <a:cubicBezTo>
                    <a:pt x="16028" y="8473"/>
                    <a:pt x="15465" y="8595"/>
                    <a:pt x="14902" y="8595"/>
                  </a:cubicBezTo>
                  <a:cubicBezTo>
                    <a:pt x="14339" y="8595"/>
                    <a:pt x="13775" y="8473"/>
                    <a:pt x="13347" y="8228"/>
                  </a:cubicBezTo>
                  <a:lnTo>
                    <a:pt x="662" y="906"/>
                  </a:lnTo>
                  <a:cubicBezTo>
                    <a:pt x="246" y="661"/>
                    <a:pt x="25" y="318"/>
                    <a:pt x="25" y="0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Google Shape;3111;p25"/>
            <p:cNvSpPr/>
            <p:nvPr/>
          </p:nvSpPr>
          <p:spPr>
            <a:xfrm>
              <a:off x="5679325" y="3891175"/>
              <a:ext cx="476325" cy="272450"/>
            </a:xfrm>
            <a:custGeom>
              <a:rect b="b" l="l" r="r" t="t"/>
              <a:pathLst>
                <a:path extrusionOk="0" h="10898" w="19053">
                  <a:moveTo>
                    <a:pt x="12882" y="2841"/>
                  </a:moveTo>
                  <a:cubicBezTo>
                    <a:pt x="13200" y="2841"/>
                    <a:pt x="13518" y="2914"/>
                    <a:pt x="13763" y="3061"/>
                  </a:cubicBezTo>
                  <a:cubicBezTo>
                    <a:pt x="14253" y="3331"/>
                    <a:pt x="14253" y="3796"/>
                    <a:pt x="13763" y="4065"/>
                  </a:cubicBezTo>
                  <a:cubicBezTo>
                    <a:pt x="13518" y="4212"/>
                    <a:pt x="13200" y="4286"/>
                    <a:pt x="12882" y="4286"/>
                  </a:cubicBezTo>
                  <a:cubicBezTo>
                    <a:pt x="12563" y="4286"/>
                    <a:pt x="12245" y="4212"/>
                    <a:pt x="12000" y="4065"/>
                  </a:cubicBezTo>
                  <a:cubicBezTo>
                    <a:pt x="11535" y="3796"/>
                    <a:pt x="11510" y="3331"/>
                    <a:pt x="12000" y="3061"/>
                  </a:cubicBezTo>
                  <a:cubicBezTo>
                    <a:pt x="12245" y="2914"/>
                    <a:pt x="12563" y="2841"/>
                    <a:pt x="12882" y="2841"/>
                  </a:cubicBezTo>
                  <a:close/>
                  <a:moveTo>
                    <a:pt x="3258" y="0"/>
                  </a:moveTo>
                  <a:lnTo>
                    <a:pt x="858" y="1396"/>
                  </a:lnTo>
                  <a:cubicBezTo>
                    <a:pt x="1" y="1910"/>
                    <a:pt x="1" y="2718"/>
                    <a:pt x="858" y="3208"/>
                  </a:cubicBezTo>
                  <a:lnTo>
                    <a:pt x="13543" y="10530"/>
                  </a:lnTo>
                  <a:cubicBezTo>
                    <a:pt x="13971" y="10775"/>
                    <a:pt x="14535" y="10897"/>
                    <a:pt x="15098" y="10897"/>
                  </a:cubicBezTo>
                  <a:cubicBezTo>
                    <a:pt x="15661" y="10897"/>
                    <a:pt x="16224" y="10775"/>
                    <a:pt x="16653" y="10530"/>
                  </a:cubicBezTo>
                  <a:lnTo>
                    <a:pt x="19053" y="9134"/>
                  </a:lnTo>
                  <a:lnTo>
                    <a:pt x="15330" y="6979"/>
                  </a:lnTo>
                  <a:lnTo>
                    <a:pt x="16310" y="6392"/>
                  </a:lnTo>
                  <a:cubicBezTo>
                    <a:pt x="17951" y="5437"/>
                    <a:pt x="17951" y="3894"/>
                    <a:pt x="16285" y="2963"/>
                  </a:cubicBezTo>
                  <a:lnTo>
                    <a:pt x="13935" y="1592"/>
                  </a:lnTo>
                  <a:cubicBezTo>
                    <a:pt x="13102" y="1114"/>
                    <a:pt x="12025" y="876"/>
                    <a:pt x="10950" y="876"/>
                  </a:cubicBezTo>
                  <a:cubicBezTo>
                    <a:pt x="9876" y="876"/>
                    <a:pt x="8804" y="1114"/>
                    <a:pt x="7984" y="1592"/>
                  </a:cubicBezTo>
                  <a:lnTo>
                    <a:pt x="6980" y="2155"/>
                  </a:lnTo>
                  <a:lnTo>
                    <a:pt x="3258" y="0"/>
                  </a:lnTo>
                  <a:close/>
                </a:path>
              </a:pathLst>
            </a:custGeom>
            <a:solidFill>
              <a:srgbClr val="F998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Google Shape;3112;p25"/>
            <p:cNvSpPr/>
            <p:nvPr/>
          </p:nvSpPr>
          <p:spPr>
            <a:xfrm>
              <a:off x="4926950" y="4063200"/>
              <a:ext cx="986275" cy="511825"/>
            </a:xfrm>
            <a:custGeom>
              <a:rect b="b" l="l" r="r" t="t"/>
              <a:pathLst>
                <a:path extrusionOk="0" h="20473" w="39451">
                  <a:moveTo>
                    <a:pt x="25468" y="98"/>
                  </a:moveTo>
                  <a:lnTo>
                    <a:pt x="24709" y="539"/>
                  </a:lnTo>
                  <a:lnTo>
                    <a:pt x="38520" y="8522"/>
                  </a:lnTo>
                  <a:lnTo>
                    <a:pt x="39279" y="8081"/>
                  </a:lnTo>
                  <a:lnTo>
                    <a:pt x="25468" y="98"/>
                  </a:lnTo>
                  <a:close/>
                  <a:moveTo>
                    <a:pt x="17093" y="0"/>
                  </a:moveTo>
                  <a:lnTo>
                    <a:pt x="16358" y="441"/>
                  </a:lnTo>
                  <a:lnTo>
                    <a:pt x="38691" y="13346"/>
                  </a:lnTo>
                  <a:lnTo>
                    <a:pt x="39450" y="12905"/>
                  </a:lnTo>
                  <a:lnTo>
                    <a:pt x="17093" y="0"/>
                  </a:lnTo>
                  <a:close/>
                  <a:moveTo>
                    <a:pt x="13003" y="2400"/>
                  </a:moveTo>
                  <a:lnTo>
                    <a:pt x="12269" y="2816"/>
                  </a:lnTo>
                  <a:lnTo>
                    <a:pt x="34602" y="15722"/>
                  </a:lnTo>
                  <a:lnTo>
                    <a:pt x="35361" y="15281"/>
                  </a:lnTo>
                  <a:lnTo>
                    <a:pt x="13003" y="2400"/>
                  </a:lnTo>
                  <a:close/>
                  <a:moveTo>
                    <a:pt x="8914" y="4775"/>
                  </a:moveTo>
                  <a:lnTo>
                    <a:pt x="8179" y="5192"/>
                  </a:lnTo>
                  <a:lnTo>
                    <a:pt x="30512" y="18097"/>
                  </a:lnTo>
                  <a:lnTo>
                    <a:pt x="31271" y="17681"/>
                  </a:lnTo>
                  <a:lnTo>
                    <a:pt x="8914" y="4775"/>
                  </a:lnTo>
                  <a:close/>
                  <a:moveTo>
                    <a:pt x="735" y="9526"/>
                  </a:moveTo>
                  <a:lnTo>
                    <a:pt x="0" y="9967"/>
                  </a:lnTo>
                  <a:lnTo>
                    <a:pt x="14277" y="18219"/>
                  </a:lnTo>
                  <a:lnTo>
                    <a:pt x="15036" y="17779"/>
                  </a:lnTo>
                  <a:lnTo>
                    <a:pt x="735" y="9526"/>
                  </a:lnTo>
                  <a:close/>
                  <a:moveTo>
                    <a:pt x="4824" y="7151"/>
                  </a:moveTo>
                  <a:lnTo>
                    <a:pt x="4090" y="7592"/>
                  </a:lnTo>
                  <a:lnTo>
                    <a:pt x="26423" y="20472"/>
                  </a:lnTo>
                  <a:lnTo>
                    <a:pt x="27182" y="20056"/>
                  </a:lnTo>
                  <a:lnTo>
                    <a:pt x="4824" y="7151"/>
                  </a:ln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Google Shape;3113;p25"/>
            <p:cNvSpPr/>
            <p:nvPr/>
          </p:nvSpPr>
          <p:spPr>
            <a:xfrm>
              <a:off x="5463850" y="2875700"/>
              <a:ext cx="115125" cy="107125"/>
            </a:xfrm>
            <a:custGeom>
              <a:rect b="b" l="l" r="r" t="t"/>
              <a:pathLst>
                <a:path extrusionOk="0" h="4285" w="4605">
                  <a:moveTo>
                    <a:pt x="752" y="0"/>
                  </a:moveTo>
                  <a:cubicBezTo>
                    <a:pt x="683" y="0"/>
                    <a:pt x="625" y="12"/>
                    <a:pt x="588" y="43"/>
                  </a:cubicBezTo>
                  <a:cubicBezTo>
                    <a:pt x="539" y="67"/>
                    <a:pt x="514" y="116"/>
                    <a:pt x="490" y="165"/>
                  </a:cubicBezTo>
                  <a:cubicBezTo>
                    <a:pt x="417" y="337"/>
                    <a:pt x="368" y="484"/>
                    <a:pt x="319" y="655"/>
                  </a:cubicBezTo>
                  <a:cubicBezTo>
                    <a:pt x="245" y="949"/>
                    <a:pt x="196" y="1267"/>
                    <a:pt x="123" y="1610"/>
                  </a:cubicBezTo>
                  <a:cubicBezTo>
                    <a:pt x="49" y="1953"/>
                    <a:pt x="0" y="2345"/>
                    <a:pt x="196" y="2639"/>
                  </a:cubicBezTo>
                  <a:cubicBezTo>
                    <a:pt x="466" y="3030"/>
                    <a:pt x="1053" y="3104"/>
                    <a:pt x="1421" y="3373"/>
                  </a:cubicBezTo>
                  <a:cubicBezTo>
                    <a:pt x="1886" y="3741"/>
                    <a:pt x="2327" y="4279"/>
                    <a:pt x="2963" y="4279"/>
                  </a:cubicBezTo>
                  <a:cubicBezTo>
                    <a:pt x="3034" y="4283"/>
                    <a:pt x="3104" y="4285"/>
                    <a:pt x="3172" y="4285"/>
                  </a:cubicBezTo>
                  <a:cubicBezTo>
                    <a:pt x="4001" y="4285"/>
                    <a:pt x="4605" y="4007"/>
                    <a:pt x="4016" y="3373"/>
                  </a:cubicBezTo>
                  <a:cubicBezTo>
                    <a:pt x="3551" y="2859"/>
                    <a:pt x="3159" y="2296"/>
                    <a:pt x="2767" y="1757"/>
                  </a:cubicBezTo>
                  <a:cubicBezTo>
                    <a:pt x="2376" y="1194"/>
                    <a:pt x="2033" y="459"/>
                    <a:pt x="1372" y="165"/>
                  </a:cubicBezTo>
                  <a:cubicBezTo>
                    <a:pt x="1261" y="110"/>
                    <a:pt x="958" y="0"/>
                    <a:pt x="7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Google Shape;3114;p25"/>
            <p:cNvSpPr/>
            <p:nvPr/>
          </p:nvSpPr>
          <p:spPr>
            <a:xfrm>
              <a:off x="5356100" y="2957100"/>
              <a:ext cx="118275" cy="109600"/>
            </a:xfrm>
            <a:custGeom>
              <a:rect b="b" l="l" r="r" t="t"/>
              <a:pathLst>
                <a:path extrusionOk="0" h="4384" w="4731">
                  <a:moveTo>
                    <a:pt x="777" y="1"/>
                  </a:moveTo>
                  <a:cubicBezTo>
                    <a:pt x="707" y="1"/>
                    <a:pt x="649" y="13"/>
                    <a:pt x="613" y="44"/>
                  </a:cubicBezTo>
                  <a:cubicBezTo>
                    <a:pt x="564" y="68"/>
                    <a:pt x="539" y="117"/>
                    <a:pt x="515" y="166"/>
                  </a:cubicBezTo>
                  <a:cubicBezTo>
                    <a:pt x="441" y="338"/>
                    <a:pt x="392" y="485"/>
                    <a:pt x="343" y="656"/>
                  </a:cubicBezTo>
                  <a:cubicBezTo>
                    <a:pt x="245" y="974"/>
                    <a:pt x="196" y="1293"/>
                    <a:pt x="123" y="1635"/>
                  </a:cubicBezTo>
                  <a:cubicBezTo>
                    <a:pt x="49" y="2003"/>
                    <a:pt x="0" y="2395"/>
                    <a:pt x="221" y="2713"/>
                  </a:cubicBezTo>
                  <a:cubicBezTo>
                    <a:pt x="490" y="3105"/>
                    <a:pt x="1078" y="3154"/>
                    <a:pt x="1470" y="3472"/>
                  </a:cubicBezTo>
                  <a:cubicBezTo>
                    <a:pt x="1935" y="3839"/>
                    <a:pt x="2376" y="4378"/>
                    <a:pt x="3037" y="4378"/>
                  </a:cubicBezTo>
                  <a:cubicBezTo>
                    <a:pt x="3106" y="4382"/>
                    <a:pt x="3175" y="4383"/>
                    <a:pt x="3242" y="4383"/>
                  </a:cubicBezTo>
                  <a:cubicBezTo>
                    <a:pt x="4117" y="4383"/>
                    <a:pt x="4730" y="4085"/>
                    <a:pt x="4139" y="3448"/>
                  </a:cubicBezTo>
                  <a:cubicBezTo>
                    <a:pt x="3649" y="2933"/>
                    <a:pt x="3257" y="2346"/>
                    <a:pt x="2841" y="1782"/>
                  </a:cubicBezTo>
                  <a:cubicBezTo>
                    <a:pt x="2449" y="1219"/>
                    <a:pt x="2082" y="460"/>
                    <a:pt x="1421" y="166"/>
                  </a:cubicBezTo>
                  <a:cubicBezTo>
                    <a:pt x="1292" y="111"/>
                    <a:pt x="984" y="1"/>
                    <a:pt x="7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5" name="Google Shape;3115;p25"/>
            <p:cNvSpPr/>
            <p:nvPr/>
          </p:nvSpPr>
          <p:spPr>
            <a:xfrm>
              <a:off x="5176100" y="2661875"/>
              <a:ext cx="246150" cy="324225"/>
            </a:xfrm>
            <a:custGeom>
              <a:rect b="b" l="l" r="r" t="t"/>
              <a:pathLst>
                <a:path extrusionOk="0" h="12969" w="9846">
                  <a:moveTo>
                    <a:pt x="1397" y="1"/>
                  </a:moveTo>
                  <a:lnTo>
                    <a:pt x="1397" y="1"/>
                  </a:lnTo>
                  <a:cubicBezTo>
                    <a:pt x="1" y="3894"/>
                    <a:pt x="1519" y="4433"/>
                    <a:pt x="6319" y="6661"/>
                  </a:cubicBezTo>
                  <a:cubicBezTo>
                    <a:pt x="6319" y="6661"/>
                    <a:pt x="6539" y="8424"/>
                    <a:pt x="7372" y="12685"/>
                  </a:cubicBezTo>
                  <a:cubicBezTo>
                    <a:pt x="7372" y="12685"/>
                    <a:pt x="7742" y="12968"/>
                    <a:pt x="8431" y="12968"/>
                  </a:cubicBezTo>
                  <a:cubicBezTo>
                    <a:pt x="8776" y="12968"/>
                    <a:pt x="9200" y="12898"/>
                    <a:pt x="9698" y="12685"/>
                  </a:cubicBezTo>
                  <a:cubicBezTo>
                    <a:pt x="9698" y="12685"/>
                    <a:pt x="9845" y="6221"/>
                    <a:pt x="8866" y="4629"/>
                  </a:cubicBezTo>
                  <a:cubicBezTo>
                    <a:pt x="7886" y="3013"/>
                    <a:pt x="1397" y="1"/>
                    <a:pt x="1397" y="1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6" name="Google Shape;3116;p25"/>
            <p:cNvSpPr/>
            <p:nvPr/>
          </p:nvSpPr>
          <p:spPr>
            <a:xfrm>
              <a:off x="5219150" y="2647000"/>
              <a:ext cx="311450" cy="250675"/>
            </a:xfrm>
            <a:custGeom>
              <a:rect b="b" l="l" r="r" t="t"/>
              <a:pathLst>
                <a:path extrusionOk="0" h="10027" w="12458">
                  <a:moveTo>
                    <a:pt x="3513" y="1"/>
                  </a:moveTo>
                  <a:cubicBezTo>
                    <a:pt x="2689" y="1"/>
                    <a:pt x="1" y="1982"/>
                    <a:pt x="2319" y="3118"/>
                  </a:cubicBezTo>
                  <a:cubicBezTo>
                    <a:pt x="3838" y="3853"/>
                    <a:pt x="8980" y="5003"/>
                    <a:pt x="8980" y="5003"/>
                  </a:cubicBezTo>
                  <a:cubicBezTo>
                    <a:pt x="8980" y="5003"/>
                    <a:pt x="9470" y="6522"/>
                    <a:pt x="9886" y="9754"/>
                  </a:cubicBezTo>
                  <a:cubicBezTo>
                    <a:pt x="9886" y="9754"/>
                    <a:pt x="10322" y="10026"/>
                    <a:pt x="10946" y="10026"/>
                  </a:cubicBezTo>
                  <a:cubicBezTo>
                    <a:pt x="11258" y="10026"/>
                    <a:pt x="11617" y="9958"/>
                    <a:pt x="11992" y="9754"/>
                  </a:cubicBezTo>
                  <a:cubicBezTo>
                    <a:pt x="11992" y="9754"/>
                    <a:pt x="12457" y="3216"/>
                    <a:pt x="10939" y="2261"/>
                  </a:cubicBezTo>
                  <a:cubicBezTo>
                    <a:pt x="9421" y="1281"/>
                    <a:pt x="3593" y="8"/>
                    <a:pt x="3593" y="8"/>
                  </a:cubicBezTo>
                  <a:cubicBezTo>
                    <a:pt x="3569" y="3"/>
                    <a:pt x="3542" y="1"/>
                    <a:pt x="3513" y="1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Google Shape;3117;p25"/>
            <p:cNvSpPr/>
            <p:nvPr/>
          </p:nvSpPr>
          <p:spPr>
            <a:xfrm>
              <a:off x="5284475" y="2386400"/>
              <a:ext cx="151850" cy="313450"/>
            </a:xfrm>
            <a:custGeom>
              <a:rect b="b" l="l" r="r" t="t"/>
              <a:pathLst>
                <a:path extrusionOk="0" h="12538" w="6074">
                  <a:moveTo>
                    <a:pt x="2180" y="906"/>
                  </a:moveTo>
                  <a:cubicBezTo>
                    <a:pt x="2914" y="1249"/>
                    <a:pt x="2865" y="6391"/>
                    <a:pt x="2890" y="7004"/>
                  </a:cubicBezTo>
                  <a:cubicBezTo>
                    <a:pt x="2939" y="7616"/>
                    <a:pt x="6073" y="11534"/>
                    <a:pt x="6073" y="11534"/>
                  </a:cubicBezTo>
                  <a:cubicBezTo>
                    <a:pt x="5657" y="12391"/>
                    <a:pt x="4506" y="12538"/>
                    <a:pt x="4506" y="12538"/>
                  </a:cubicBezTo>
                  <a:cubicBezTo>
                    <a:pt x="4335" y="12317"/>
                    <a:pt x="1861" y="9795"/>
                    <a:pt x="931" y="7983"/>
                  </a:cubicBezTo>
                  <a:cubicBezTo>
                    <a:pt x="0" y="6196"/>
                    <a:pt x="294" y="0"/>
                    <a:pt x="2180" y="9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Google Shape;3118;p25"/>
            <p:cNvSpPr/>
            <p:nvPr/>
          </p:nvSpPr>
          <p:spPr>
            <a:xfrm>
              <a:off x="5166325" y="2399250"/>
              <a:ext cx="205725" cy="317150"/>
            </a:xfrm>
            <a:custGeom>
              <a:rect b="b" l="l" r="r" t="t"/>
              <a:pathLst>
                <a:path extrusionOk="0" h="12686" w="8229">
                  <a:moveTo>
                    <a:pt x="6293" y="74"/>
                  </a:moveTo>
                  <a:cubicBezTo>
                    <a:pt x="4824" y="0"/>
                    <a:pt x="2253" y="735"/>
                    <a:pt x="1127" y="2155"/>
                  </a:cubicBezTo>
                  <a:cubicBezTo>
                    <a:pt x="0" y="3576"/>
                    <a:pt x="710" y="5339"/>
                    <a:pt x="1078" y="6857"/>
                  </a:cubicBezTo>
                  <a:cubicBezTo>
                    <a:pt x="1469" y="8375"/>
                    <a:pt x="980" y="11142"/>
                    <a:pt x="980" y="11510"/>
                  </a:cubicBezTo>
                  <a:cubicBezTo>
                    <a:pt x="2718" y="12685"/>
                    <a:pt x="5779" y="11608"/>
                    <a:pt x="6245" y="9893"/>
                  </a:cubicBezTo>
                  <a:cubicBezTo>
                    <a:pt x="6465" y="8032"/>
                    <a:pt x="6098" y="8326"/>
                    <a:pt x="6073" y="7249"/>
                  </a:cubicBezTo>
                  <a:cubicBezTo>
                    <a:pt x="6147" y="4898"/>
                    <a:pt x="8228" y="784"/>
                    <a:pt x="6293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Google Shape;3119;p25"/>
            <p:cNvSpPr/>
            <p:nvPr/>
          </p:nvSpPr>
          <p:spPr>
            <a:xfrm>
              <a:off x="5288150" y="2400475"/>
              <a:ext cx="66125" cy="319575"/>
            </a:xfrm>
            <a:custGeom>
              <a:rect b="b" l="l" r="r" t="t"/>
              <a:pathLst>
                <a:path extrusionOk="0" h="12783" w="2645">
                  <a:moveTo>
                    <a:pt x="123" y="368"/>
                  </a:moveTo>
                  <a:cubicBezTo>
                    <a:pt x="906" y="3673"/>
                    <a:pt x="343" y="6588"/>
                    <a:pt x="172" y="7983"/>
                  </a:cubicBezTo>
                  <a:cubicBezTo>
                    <a:pt x="25" y="9379"/>
                    <a:pt x="833" y="12783"/>
                    <a:pt x="833" y="12783"/>
                  </a:cubicBezTo>
                  <a:cubicBezTo>
                    <a:pt x="1959" y="12220"/>
                    <a:pt x="2131" y="11216"/>
                    <a:pt x="2082" y="10726"/>
                  </a:cubicBezTo>
                  <a:cubicBezTo>
                    <a:pt x="1739" y="7445"/>
                    <a:pt x="1714" y="6832"/>
                    <a:pt x="1714" y="6710"/>
                  </a:cubicBezTo>
                  <a:cubicBezTo>
                    <a:pt x="1935" y="4947"/>
                    <a:pt x="2645" y="3600"/>
                    <a:pt x="2571" y="1910"/>
                  </a:cubicBezTo>
                  <a:cubicBezTo>
                    <a:pt x="2522" y="221"/>
                    <a:pt x="1420" y="25"/>
                    <a:pt x="142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Google Shape;3120;p25"/>
            <p:cNvSpPr/>
            <p:nvPr/>
          </p:nvSpPr>
          <p:spPr>
            <a:xfrm>
              <a:off x="5234275" y="2375375"/>
              <a:ext cx="61850" cy="91225"/>
            </a:xfrm>
            <a:custGeom>
              <a:rect b="b" l="l" r="r" t="t"/>
              <a:pathLst>
                <a:path extrusionOk="0" h="3649" w="2474">
                  <a:moveTo>
                    <a:pt x="270" y="0"/>
                  </a:moveTo>
                  <a:cubicBezTo>
                    <a:pt x="270" y="0"/>
                    <a:pt x="392" y="1372"/>
                    <a:pt x="25" y="1886"/>
                  </a:cubicBezTo>
                  <a:cubicBezTo>
                    <a:pt x="0" y="2229"/>
                    <a:pt x="955" y="3649"/>
                    <a:pt x="1935" y="3404"/>
                  </a:cubicBezTo>
                  <a:cubicBezTo>
                    <a:pt x="2474" y="3257"/>
                    <a:pt x="2425" y="2621"/>
                    <a:pt x="2425" y="2621"/>
                  </a:cubicBezTo>
                  <a:cubicBezTo>
                    <a:pt x="2376" y="2106"/>
                    <a:pt x="2425" y="906"/>
                    <a:pt x="2425" y="906"/>
                  </a:cubicBezTo>
                  <a:close/>
                </a:path>
              </a:pathLst>
            </a:custGeom>
            <a:solidFill>
              <a:srgbClr val="F4A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Google Shape;3121;p25"/>
            <p:cNvSpPr/>
            <p:nvPr/>
          </p:nvSpPr>
          <p:spPr>
            <a:xfrm>
              <a:off x="5148550" y="2417000"/>
              <a:ext cx="113300" cy="336125"/>
            </a:xfrm>
            <a:custGeom>
              <a:rect b="b" l="l" r="r" t="t"/>
              <a:pathLst>
                <a:path extrusionOk="0" h="13445" w="4532">
                  <a:moveTo>
                    <a:pt x="3405" y="0"/>
                  </a:moveTo>
                  <a:cubicBezTo>
                    <a:pt x="4531" y="2400"/>
                    <a:pt x="4115" y="3894"/>
                    <a:pt x="4041" y="5878"/>
                  </a:cubicBezTo>
                  <a:cubicBezTo>
                    <a:pt x="3992" y="7861"/>
                    <a:pt x="2964" y="13444"/>
                    <a:pt x="2964" y="13444"/>
                  </a:cubicBezTo>
                  <a:cubicBezTo>
                    <a:pt x="1005" y="12955"/>
                    <a:pt x="393" y="12514"/>
                    <a:pt x="1" y="11828"/>
                  </a:cubicBezTo>
                  <a:cubicBezTo>
                    <a:pt x="858" y="7959"/>
                    <a:pt x="760" y="3037"/>
                    <a:pt x="1005" y="1445"/>
                  </a:cubicBezTo>
                  <a:cubicBezTo>
                    <a:pt x="1201" y="196"/>
                    <a:pt x="3405" y="0"/>
                    <a:pt x="34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Google Shape;3122;p25"/>
            <p:cNvSpPr/>
            <p:nvPr/>
          </p:nvSpPr>
          <p:spPr>
            <a:xfrm>
              <a:off x="5160800" y="2448825"/>
              <a:ext cx="78400" cy="270000"/>
            </a:xfrm>
            <a:custGeom>
              <a:rect b="b" l="l" r="r" t="t"/>
              <a:pathLst>
                <a:path extrusionOk="0" h="10800" w="3136">
                  <a:moveTo>
                    <a:pt x="2719" y="10800"/>
                  </a:moveTo>
                  <a:cubicBezTo>
                    <a:pt x="2841" y="10090"/>
                    <a:pt x="2988" y="9208"/>
                    <a:pt x="3135" y="8302"/>
                  </a:cubicBezTo>
                  <a:cubicBezTo>
                    <a:pt x="2498" y="7494"/>
                    <a:pt x="1935" y="6686"/>
                    <a:pt x="1911" y="6417"/>
                  </a:cubicBezTo>
                  <a:cubicBezTo>
                    <a:pt x="1862" y="5804"/>
                    <a:pt x="2621" y="638"/>
                    <a:pt x="1886" y="295"/>
                  </a:cubicBezTo>
                  <a:cubicBezTo>
                    <a:pt x="1299" y="1"/>
                    <a:pt x="809" y="417"/>
                    <a:pt x="417" y="1176"/>
                  </a:cubicBezTo>
                  <a:cubicBezTo>
                    <a:pt x="319" y="2670"/>
                    <a:pt x="270" y="5094"/>
                    <a:pt x="1" y="7543"/>
                  </a:cubicBezTo>
                  <a:cubicBezTo>
                    <a:pt x="711" y="8865"/>
                    <a:pt x="2033" y="10139"/>
                    <a:pt x="2719" y="10800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Google Shape;3123;p25"/>
            <p:cNvSpPr/>
            <p:nvPr/>
          </p:nvSpPr>
          <p:spPr>
            <a:xfrm>
              <a:off x="5233650" y="2409050"/>
              <a:ext cx="49000" cy="69200"/>
            </a:xfrm>
            <a:custGeom>
              <a:rect b="b" l="l" r="r" t="t"/>
              <a:pathLst>
                <a:path extrusionOk="0" h="2768" w="1960">
                  <a:moveTo>
                    <a:pt x="246" y="0"/>
                  </a:moveTo>
                  <a:cubicBezTo>
                    <a:pt x="246" y="49"/>
                    <a:pt x="1" y="318"/>
                    <a:pt x="1" y="318"/>
                  </a:cubicBezTo>
                  <a:cubicBezTo>
                    <a:pt x="1" y="318"/>
                    <a:pt x="491" y="1396"/>
                    <a:pt x="662" y="1886"/>
                  </a:cubicBezTo>
                  <a:cubicBezTo>
                    <a:pt x="833" y="2351"/>
                    <a:pt x="1299" y="2767"/>
                    <a:pt x="1299" y="2767"/>
                  </a:cubicBezTo>
                  <a:lnTo>
                    <a:pt x="1960" y="2057"/>
                  </a:lnTo>
                  <a:cubicBezTo>
                    <a:pt x="1078" y="1592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E8F2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Google Shape;3124;p25"/>
            <p:cNvSpPr/>
            <p:nvPr/>
          </p:nvSpPr>
          <p:spPr>
            <a:xfrm>
              <a:off x="5282625" y="2415775"/>
              <a:ext cx="22675" cy="56950"/>
            </a:xfrm>
            <a:custGeom>
              <a:rect b="b" l="l" r="r" t="t"/>
              <a:pathLst>
                <a:path extrusionOk="0" h="2278" w="907">
                  <a:moveTo>
                    <a:pt x="417" y="74"/>
                  </a:moveTo>
                  <a:cubicBezTo>
                    <a:pt x="344" y="1"/>
                    <a:pt x="197" y="1445"/>
                    <a:pt x="1" y="1788"/>
                  </a:cubicBezTo>
                  <a:cubicBezTo>
                    <a:pt x="393" y="2180"/>
                    <a:pt x="637" y="2278"/>
                    <a:pt x="637" y="2278"/>
                  </a:cubicBezTo>
                  <a:cubicBezTo>
                    <a:pt x="637" y="2278"/>
                    <a:pt x="907" y="686"/>
                    <a:pt x="417" y="74"/>
                  </a:cubicBezTo>
                  <a:close/>
                </a:path>
              </a:pathLst>
            </a:custGeom>
            <a:solidFill>
              <a:srgbClr val="E8F2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5" name="Google Shape;3125;p25"/>
            <p:cNvSpPr/>
            <p:nvPr/>
          </p:nvSpPr>
          <p:spPr>
            <a:xfrm>
              <a:off x="5235500" y="2279875"/>
              <a:ext cx="102875" cy="152450"/>
            </a:xfrm>
            <a:custGeom>
              <a:rect b="b" l="l" r="r" t="t"/>
              <a:pathLst>
                <a:path extrusionOk="0" h="6098" w="4115">
                  <a:moveTo>
                    <a:pt x="4114" y="2082"/>
                  </a:moveTo>
                  <a:cubicBezTo>
                    <a:pt x="4114" y="2082"/>
                    <a:pt x="4041" y="2963"/>
                    <a:pt x="3918" y="3624"/>
                  </a:cubicBezTo>
                  <a:cubicBezTo>
                    <a:pt x="3698" y="4677"/>
                    <a:pt x="3331" y="5534"/>
                    <a:pt x="2645" y="5804"/>
                  </a:cubicBezTo>
                  <a:cubicBezTo>
                    <a:pt x="1984" y="6098"/>
                    <a:pt x="980" y="5583"/>
                    <a:pt x="539" y="4996"/>
                  </a:cubicBezTo>
                  <a:cubicBezTo>
                    <a:pt x="98" y="4408"/>
                    <a:pt x="0" y="3257"/>
                    <a:pt x="221" y="2204"/>
                  </a:cubicBezTo>
                  <a:cubicBezTo>
                    <a:pt x="441" y="1176"/>
                    <a:pt x="1151" y="0"/>
                    <a:pt x="2620" y="392"/>
                  </a:cubicBezTo>
                  <a:cubicBezTo>
                    <a:pt x="4114" y="808"/>
                    <a:pt x="4114" y="2082"/>
                    <a:pt x="4114" y="20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Google Shape;3126;p25"/>
            <p:cNvSpPr/>
            <p:nvPr/>
          </p:nvSpPr>
          <p:spPr>
            <a:xfrm>
              <a:off x="5229975" y="2287825"/>
              <a:ext cx="110825" cy="114500"/>
            </a:xfrm>
            <a:custGeom>
              <a:rect b="b" l="l" r="r" t="t"/>
              <a:pathLst>
                <a:path extrusionOk="0" h="4580" w="4433">
                  <a:moveTo>
                    <a:pt x="1392" y="1"/>
                  </a:moveTo>
                  <a:cubicBezTo>
                    <a:pt x="1316" y="1"/>
                    <a:pt x="242" y="23"/>
                    <a:pt x="148" y="1298"/>
                  </a:cubicBezTo>
                  <a:cubicBezTo>
                    <a:pt x="50" y="2621"/>
                    <a:pt x="1" y="3772"/>
                    <a:pt x="760" y="4580"/>
                  </a:cubicBezTo>
                  <a:cubicBezTo>
                    <a:pt x="882" y="4286"/>
                    <a:pt x="1078" y="3404"/>
                    <a:pt x="1274" y="3355"/>
                  </a:cubicBezTo>
                  <a:cubicBezTo>
                    <a:pt x="1495" y="3306"/>
                    <a:pt x="1666" y="3062"/>
                    <a:pt x="1813" y="2523"/>
                  </a:cubicBezTo>
                  <a:cubicBezTo>
                    <a:pt x="2094" y="2638"/>
                    <a:pt x="2800" y="2759"/>
                    <a:pt x="3405" y="2759"/>
                  </a:cubicBezTo>
                  <a:cubicBezTo>
                    <a:pt x="3961" y="2759"/>
                    <a:pt x="4432" y="2656"/>
                    <a:pt x="4409" y="2351"/>
                  </a:cubicBezTo>
                  <a:cubicBezTo>
                    <a:pt x="4286" y="564"/>
                    <a:pt x="2180" y="99"/>
                    <a:pt x="1397" y="1"/>
                  </a:cubicBezTo>
                  <a:cubicBezTo>
                    <a:pt x="1397" y="1"/>
                    <a:pt x="1395" y="1"/>
                    <a:pt x="1392" y="1"/>
                  </a:cubicBezTo>
                  <a:close/>
                </a:path>
              </a:pathLst>
            </a:custGeom>
            <a:solidFill>
              <a:srgbClr val="2C22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7" name="Google Shape;3127;p25"/>
            <p:cNvSpPr/>
            <p:nvPr/>
          </p:nvSpPr>
          <p:spPr>
            <a:xfrm>
              <a:off x="5248950" y="2285000"/>
              <a:ext cx="112625" cy="65300"/>
            </a:xfrm>
            <a:custGeom>
              <a:rect b="b" l="l" r="r" t="t"/>
              <a:pathLst>
                <a:path extrusionOk="0" h="2612" w="4505">
                  <a:moveTo>
                    <a:pt x="1695" y="0"/>
                  </a:moveTo>
                  <a:cubicBezTo>
                    <a:pt x="968" y="0"/>
                    <a:pt x="281" y="312"/>
                    <a:pt x="1" y="799"/>
                  </a:cubicBezTo>
                  <a:lnTo>
                    <a:pt x="3356" y="2611"/>
                  </a:lnTo>
                  <a:cubicBezTo>
                    <a:pt x="3356" y="2611"/>
                    <a:pt x="3357" y="2611"/>
                    <a:pt x="3359" y="2611"/>
                  </a:cubicBezTo>
                  <a:cubicBezTo>
                    <a:pt x="3426" y="2611"/>
                    <a:pt x="4504" y="2588"/>
                    <a:pt x="3650" y="1093"/>
                  </a:cubicBezTo>
                  <a:cubicBezTo>
                    <a:pt x="3207" y="318"/>
                    <a:pt x="2430" y="0"/>
                    <a:pt x="1695" y="0"/>
                  </a:cubicBezTo>
                  <a:close/>
                </a:path>
              </a:pathLst>
            </a:custGeom>
            <a:solidFill>
              <a:srgbClr val="2C22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8" name="Google Shape;3128;p25"/>
            <p:cNvSpPr/>
            <p:nvPr/>
          </p:nvSpPr>
          <p:spPr>
            <a:xfrm>
              <a:off x="5246525" y="2353300"/>
              <a:ext cx="20350" cy="28575"/>
            </a:xfrm>
            <a:custGeom>
              <a:rect b="b" l="l" r="r" t="t"/>
              <a:pathLst>
                <a:path extrusionOk="0" h="1143" w="814">
                  <a:moveTo>
                    <a:pt x="589" y="0"/>
                  </a:moveTo>
                  <a:cubicBezTo>
                    <a:pt x="541" y="0"/>
                    <a:pt x="484" y="17"/>
                    <a:pt x="416" y="51"/>
                  </a:cubicBezTo>
                  <a:cubicBezTo>
                    <a:pt x="73" y="198"/>
                    <a:pt x="0" y="1006"/>
                    <a:pt x="416" y="1128"/>
                  </a:cubicBezTo>
                  <a:cubicBezTo>
                    <a:pt x="458" y="1138"/>
                    <a:pt x="494" y="1142"/>
                    <a:pt x="526" y="1142"/>
                  </a:cubicBezTo>
                  <a:cubicBezTo>
                    <a:pt x="814" y="1142"/>
                    <a:pt x="735" y="785"/>
                    <a:pt x="735" y="785"/>
                  </a:cubicBezTo>
                  <a:cubicBezTo>
                    <a:pt x="813" y="275"/>
                    <a:pt x="781" y="0"/>
                    <a:pt x="5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9" name="Google Shape;3129;p25"/>
            <p:cNvSpPr/>
            <p:nvPr/>
          </p:nvSpPr>
          <p:spPr>
            <a:xfrm>
              <a:off x="5210400" y="2644725"/>
              <a:ext cx="263275" cy="152475"/>
            </a:xfrm>
            <a:custGeom>
              <a:rect b="b" l="l" r="r" t="t"/>
              <a:pathLst>
                <a:path extrusionOk="0" h="6099" w="10531">
                  <a:moveTo>
                    <a:pt x="10310" y="2107"/>
                  </a:moveTo>
                  <a:lnTo>
                    <a:pt x="6661" y="1"/>
                  </a:lnTo>
                  <a:lnTo>
                    <a:pt x="490" y="3576"/>
                  </a:lnTo>
                  <a:lnTo>
                    <a:pt x="0" y="3625"/>
                  </a:lnTo>
                  <a:lnTo>
                    <a:pt x="0" y="3772"/>
                  </a:lnTo>
                  <a:cubicBezTo>
                    <a:pt x="0" y="3821"/>
                    <a:pt x="25" y="3846"/>
                    <a:pt x="74" y="3870"/>
                  </a:cubicBezTo>
                  <a:lnTo>
                    <a:pt x="3796" y="6025"/>
                  </a:lnTo>
                  <a:cubicBezTo>
                    <a:pt x="3918" y="6098"/>
                    <a:pt x="4114" y="6098"/>
                    <a:pt x="4237" y="6000"/>
                  </a:cubicBezTo>
                  <a:lnTo>
                    <a:pt x="10408" y="2450"/>
                  </a:lnTo>
                  <a:cubicBezTo>
                    <a:pt x="10506" y="2401"/>
                    <a:pt x="10530" y="2327"/>
                    <a:pt x="10530" y="2278"/>
                  </a:cubicBezTo>
                  <a:lnTo>
                    <a:pt x="10530" y="2082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0" name="Google Shape;3130;p25"/>
            <p:cNvSpPr/>
            <p:nvPr/>
          </p:nvSpPr>
          <p:spPr>
            <a:xfrm>
              <a:off x="5210400" y="2639850"/>
              <a:ext cx="263875" cy="152450"/>
            </a:xfrm>
            <a:custGeom>
              <a:rect b="b" l="l" r="r" t="t"/>
              <a:pathLst>
                <a:path extrusionOk="0" h="6098" w="10555">
                  <a:moveTo>
                    <a:pt x="10408" y="2424"/>
                  </a:moveTo>
                  <a:lnTo>
                    <a:pt x="4237" y="6000"/>
                  </a:lnTo>
                  <a:cubicBezTo>
                    <a:pt x="4114" y="6073"/>
                    <a:pt x="3918" y="6098"/>
                    <a:pt x="3796" y="6024"/>
                  </a:cubicBezTo>
                  <a:lnTo>
                    <a:pt x="0" y="3820"/>
                  </a:lnTo>
                  <a:lnTo>
                    <a:pt x="6661" y="0"/>
                  </a:lnTo>
                  <a:lnTo>
                    <a:pt x="10457" y="2179"/>
                  </a:lnTo>
                  <a:cubicBezTo>
                    <a:pt x="10555" y="2253"/>
                    <a:pt x="10555" y="2351"/>
                    <a:pt x="10408" y="2424"/>
                  </a:cubicBezTo>
                  <a:close/>
                </a:path>
              </a:pathLst>
            </a:custGeom>
            <a:solidFill>
              <a:srgbClr val="2B3B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1" name="Google Shape;3131;p25"/>
            <p:cNvSpPr/>
            <p:nvPr/>
          </p:nvSpPr>
          <p:spPr>
            <a:xfrm>
              <a:off x="5210400" y="2639850"/>
              <a:ext cx="263875" cy="152450"/>
            </a:xfrm>
            <a:custGeom>
              <a:rect b="b" l="l" r="r" t="t"/>
              <a:pathLst>
                <a:path extrusionOk="0" h="6098" w="10555">
                  <a:moveTo>
                    <a:pt x="10408" y="2424"/>
                  </a:moveTo>
                  <a:lnTo>
                    <a:pt x="4237" y="6000"/>
                  </a:lnTo>
                  <a:cubicBezTo>
                    <a:pt x="4114" y="6073"/>
                    <a:pt x="3918" y="6098"/>
                    <a:pt x="3796" y="6024"/>
                  </a:cubicBezTo>
                  <a:lnTo>
                    <a:pt x="0" y="3820"/>
                  </a:lnTo>
                  <a:lnTo>
                    <a:pt x="6661" y="0"/>
                  </a:lnTo>
                  <a:lnTo>
                    <a:pt x="10457" y="2179"/>
                  </a:lnTo>
                  <a:cubicBezTo>
                    <a:pt x="10555" y="2253"/>
                    <a:pt x="10555" y="2351"/>
                    <a:pt x="10408" y="2424"/>
                  </a:cubicBez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2" name="Google Shape;3132;p25"/>
            <p:cNvSpPr/>
            <p:nvPr/>
          </p:nvSpPr>
          <p:spPr>
            <a:xfrm>
              <a:off x="5266725" y="2673500"/>
              <a:ext cx="195300" cy="112675"/>
            </a:xfrm>
            <a:custGeom>
              <a:rect b="b" l="l" r="r" t="t"/>
              <a:pathLst>
                <a:path extrusionOk="0" h="4507" w="7812">
                  <a:moveTo>
                    <a:pt x="7812" y="1029"/>
                  </a:moveTo>
                  <a:lnTo>
                    <a:pt x="1812" y="4507"/>
                  </a:lnTo>
                  <a:lnTo>
                    <a:pt x="0" y="3478"/>
                  </a:lnTo>
                  <a:lnTo>
                    <a:pt x="6024" y="1"/>
                  </a:lnTo>
                  <a:close/>
                </a:path>
              </a:pathLst>
            </a:custGeom>
            <a:solidFill>
              <a:srgbClr val="2C22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3" name="Google Shape;3133;p25"/>
            <p:cNvSpPr/>
            <p:nvPr/>
          </p:nvSpPr>
          <p:spPr>
            <a:xfrm>
              <a:off x="5293050" y="2681475"/>
              <a:ext cx="64300" cy="36750"/>
            </a:xfrm>
            <a:custGeom>
              <a:rect b="b" l="l" r="r" t="t"/>
              <a:pathLst>
                <a:path extrusionOk="0" h="1470" w="2572">
                  <a:moveTo>
                    <a:pt x="2473" y="588"/>
                  </a:moveTo>
                  <a:lnTo>
                    <a:pt x="1053" y="1421"/>
                  </a:lnTo>
                  <a:cubicBezTo>
                    <a:pt x="955" y="1470"/>
                    <a:pt x="833" y="1470"/>
                    <a:pt x="759" y="1421"/>
                  </a:cubicBezTo>
                  <a:lnTo>
                    <a:pt x="74" y="1029"/>
                  </a:lnTo>
                  <a:cubicBezTo>
                    <a:pt x="0" y="980"/>
                    <a:pt x="25" y="906"/>
                    <a:pt x="98" y="857"/>
                  </a:cubicBezTo>
                  <a:lnTo>
                    <a:pt x="1543" y="49"/>
                  </a:lnTo>
                  <a:cubicBezTo>
                    <a:pt x="1616" y="0"/>
                    <a:pt x="1739" y="0"/>
                    <a:pt x="1812" y="25"/>
                  </a:cubicBezTo>
                  <a:lnTo>
                    <a:pt x="2498" y="417"/>
                  </a:lnTo>
                  <a:cubicBezTo>
                    <a:pt x="2571" y="466"/>
                    <a:pt x="2547" y="539"/>
                    <a:pt x="2473" y="588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4" name="Google Shape;3134;p25"/>
            <p:cNvSpPr/>
            <p:nvPr/>
          </p:nvSpPr>
          <p:spPr>
            <a:xfrm>
              <a:off x="5316300" y="2579850"/>
              <a:ext cx="211850" cy="210000"/>
            </a:xfrm>
            <a:custGeom>
              <a:rect b="b" l="l" r="r" t="t"/>
              <a:pathLst>
                <a:path extrusionOk="0" h="8400" w="8474">
                  <a:moveTo>
                    <a:pt x="6172" y="4824"/>
                  </a:moveTo>
                  <a:lnTo>
                    <a:pt x="1" y="8400"/>
                  </a:lnTo>
                  <a:lnTo>
                    <a:pt x="2180" y="3820"/>
                  </a:lnTo>
                  <a:cubicBezTo>
                    <a:pt x="2254" y="3673"/>
                    <a:pt x="2400" y="3502"/>
                    <a:pt x="2523" y="3429"/>
                  </a:cubicBezTo>
                  <a:lnTo>
                    <a:pt x="8327" y="74"/>
                  </a:lnTo>
                  <a:cubicBezTo>
                    <a:pt x="8449" y="0"/>
                    <a:pt x="8473" y="74"/>
                    <a:pt x="8400" y="22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5" name="Google Shape;3135;p25"/>
            <p:cNvSpPr/>
            <p:nvPr/>
          </p:nvSpPr>
          <p:spPr>
            <a:xfrm>
              <a:off x="5242225" y="2684525"/>
              <a:ext cx="88175" cy="62475"/>
            </a:xfrm>
            <a:custGeom>
              <a:rect b="b" l="l" r="r" t="t"/>
              <a:pathLst>
                <a:path extrusionOk="0" h="2499" w="3527">
                  <a:moveTo>
                    <a:pt x="1078" y="1"/>
                  </a:moveTo>
                  <a:cubicBezTo>
                    <a:pt x="1078" y="1"/>
                    <a:pt x="1543" y="197"/>
                    <a:pt x="1935" y="319"/>
                  </a:cubicBezTo>
                  <a:cubicBezTo>
                    <a:pt x="2302" y="441"/>
                    <a:pt x="2743" y="711"/>
                    <a:pt x="2939" y="809"/>
                  </a:cubicBezTo>
                  <a:cubicBezTo>
                    <a:pt x="3135" y="931"/>
                    <a:pt x="2964" y="1029"/>
                    <a:pt x="2694" y="1029"/>
                  </a:cubicBezTo>
                  <a:cubicBezTo>
                    <a:pt x="2425" y="1029"/>
                    <a:pt x="2058" y="882"/>
                    <a:pt x="2058" y="882"/>
                  </a:cubicBezTo>
                  <a:cubicBezTo>
                    <a:pt x="2058" y="882"/>
                    <a:pt x="2670" y="1152"/>
                    <a:pt x="2866" y="1250"/>
                  </a:cubicBezTo>
                  <a:cubicBezTo>
                    <a:pt x="3062" y="1348"/>
                    <a:pt x="3527" y="1690"/>
                    <a:pt x="3527" y="1813"/>
                  </a:cubicBezTo>
                  <a:cubicBezTo>
                    <a:pt x="3502" y="1935"/>
                    <a:pt x="3111" y="1764"/>
                    <a:pt x="3111" y="1764"/>
                  </a:cubicBezTo>
                  <a:cubicBezTo>
                    <a:pt x="3111" y="1764"/>
                    <a:pt x="3306" y="1886"/>
                    <a:pt x="3355" y="2009"/>
                  </a:cubicBezTo>
                  <a:cubicBezTo>
                    <a:pt x="3429" y="2131"/>
                    <a:pt x="3233" y="2205"/>
                    <a:pt x="3037" y="2131"/>
                  </a:cubicBezTo>
                  <a:cubicBezTo>
                    <a:pt x="2841" y="2033"/>
                    <a:pt x="2229" y="1837"/>
                    <a:pt x="2229" y="1837"/>
                  </a:cubicBezTo>
                  <a:cubicBezTo>
                    <a:pt x="2229" y="1837"/>
                    <a:pt x="2866" y="2131"/>
                    <a:pt x="2939" y="2254"/>
                  </a:cubicBezTo>
                  <a:cubicBezTo>
                    <a:pt x="3013" y="2376"/>
                    <a:pt x="2792" y="2449"/>
                    <a:pt x="2547" y="2352"/>
                  </a:cubicBezTo>
                  <a:cubicBezTo>
                    <a:pt x="2302" y="2229"/>
                    <a:pt x="1862" y="2058"/>
                    <a:pt x="1862" y="2058"/>
                  </a:cubicBezTo>
                  <a:cubicBezTo>
                    <a:pt x="1862" y="2058"/>
                    <a:pt x="2302" y="2278"/>
                    <a:pt x="2351" y="2400"/>
                  </a:cubicBezTo>
                  <a:cubicBezTo>
                    <a:pt x="2400" y="2498"/>
                    <a:pt x="2156" y="2498"/>
                    <a:pt x="1911" y="2400"/>
                  </a:cubicBezTo>
                  <a:cubicBezTo>
                    <a:pt x="1666" y="2278"/>
                    <a:pt x="662" y="1715"/>
                    <a:pt x="441" y="1494"/>
                  </a:cubicBezTo>
                  <a:cubicBezTo>
                    <a:pt x="196" y="1274"/>
                    <a:pt x="1" y="784"/>
                    <a:pt x="1" y="78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6" name="Google Shape;3136;p25"/>
            <p:cNvSpPr/>
            <p:nvPr/>
          </p:nvSpPr>
          <p:spPr>
            <a:xfrm>
              <a:off x="5129575" y="2410275"/>
              <a:ext cx="143275" cy="295700"/>
            </a:xfrm>
            <a:custGeom>
              <a:rect b="b" l="l" r="r" t="t"/>
              <a:pathLst>
                <a:path extrusionOk="0" h="11828" w="5731">
                  <a:moveTo>
                    <a:pt x="2915" y="906"/>
                  </a:moveTo>
                  <a:cubicBezTo>
                    <a:pt x="3650" y="1249"/>
                    <a:pt x="2866" y="6416"/>
                    <a:pt x="2915" y="7028"/>
                  </a:cubicBezTo>
                  <a:cubicBezTo>
                    <a:pt x="2964" y="7640"/>
                    <a:pt x="5731" y="10824"/>
                    <a:pt x="5731" y="10824"/>
                  </a:cubicBezTo>
                  <a:cubicBezTo>
                    <a:pt x="5315" y="11681"/>
                    <a:pt x="4164" y="11828"/>
                    <a:pt x="4164" y="11828"/>
                  </a:cubicBezTo>
                  <a:cubicBezTo>
                    <a:pt x="4017" y="11607"/>
                    <a:pt x="1886" y="9820"/>
                    <a:pt x="931" y="8032"/>
                  </a:cubicBezTo>
                  <a:cubicBezTo>
                    <a:pt x="1" y="6245"/>
                    <a:pt x="1029" y="0"/>
                    <a:pt x="2915" y="9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7" name="Google Shape;3137;p25"/>
            <p:cNvSpPr/>
            <p:nvPr/>
          </p:nvSpPr>
          <p:spPr>
            <a:xfrm>
              <a:off x="3847025" y="2674725"/>
              <a:ext cx="268775" cy="122475"/>
            </a:xfrm>
            <a:custGeom>
              <a:rect b="b" l="l" r="r" t="t"/>
              <a:pathLst>
                <a:path extrusionOk="0" h="4899" w="10751">
                  <a:moveTo>
                    <a:pt x="9600" y="99"/>
                  </a:moveTo>
                  <a:cubicBezTo>
                    <a:pt x="9600" y="99"/>
                    <a:pt x="7004" y="1935"/>
                    <a:pt x="5927" y="2548"/>
                  </a:cubicBezTo>
                  <a:cubicBezTo>
                    <a:pt x="4825" y="3160"/>
                    <a:pt x="833" y="809"/>
                    <a:pt x="833" y="809"/>
                  </a:cubicBezTo>
                  <a:cubicBezTo>
                    <a:pt x="833" y="809"/>
                    <a:pt x="1" y="1078"/>
                    <a:pt x="270" y="1984"/>
                  </a:cubicBezTo>
                  <a:cubicBezTo>
                    <a:pt x="3037" y="3870"/>
                    <a:pt x="5119" y="4898"/>
                    <a:pt x="5927" y="4727"/>
                  </a:cubicBezTo>
                  <a:cubicBezTo>
                    <a:pt x="6759" y="4531"/>
                    <a:pt x="9061" y="3576"/>
                    <a:pt x="9918" y="3135"/>
                  </a:cubicBezTo>
                  <a:cubicBezTo>
                    <a:pt x="10751" y="2670"/>
                    <a:pt x="10751" y="1"/>
                    <a:pt x="9600" y="99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8" name="Google Shape;3138;p25"/>
            <p:cNvSpPr/>
            <p:nvPr/>
          </p:nvSpPr>
          <p:spPr>
            <a:xfrm>
              <a:off x="4087625" y="3384275"/>
              <a:ext cx="11650" cy="37975"/>
            </a:xfrm>
            <a:custGeom>
              <a:rect b="b" l="l" r="r" t="t"/>
              <a:pathLst>
                <a:path extrusionOk="0" h="1519" w="466">
                  <a:moveTo>
                    <a:pt x="466" y="25"/>
                  </a:moveTo>
                  <a:cubicBezTo>
                    <a:pt x="392" y="784"/>
                    <a:pt x="343" y="1519"/>
                    <a:pt x="343" y="1519"/>
                  </a:cubicBezTo>
                  <a:lnTo>
                    <a:pt x="172" y="1519"/>
                  </a:lnTo>
                  <a:cubicBezTo>
                    <a:pt x="172" y="1519"/>
                    <a:pt x="172" y="392"/>
                    <a:pt x="0" y="637"/>
                  </a:cubicBezTo>
                  <a:cubicBezTo>
                    <a:pt x="25" y="0"/>
                    <a:pt x="466" y="25"/>
                    <a:pt x="466" y="25"/>
                  </a:cubicBezTo>
                  <a:close/>
                </a:path>
              </a:pathLst>
            </a:custGeom>
            <a:solidFill>
              <a:srgbClr val="2C22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Google Shape;3139;p25"/>
            <p:cNvSpPr/>
            <p:nvPr/>
          </p:nvSpPr>
          <p:spPr>
            <a:xfrm>
              <a:off x="4033750" y="3102050"/>
              <a:ext cx="78375" cy="325700"/>
            </a:xfrm>
            <a:custGeom>
              <a:rect b="b" l="l" r="r" t="t"/>
              <a:pathLst>
                <a:path extrusionOk="0" h="13028" w="3135">
                  <a:moveTo>
                    <a:pt x="294" y="12587"/>
                  </a:moveTo>
                  <a:cubicBezTo>
                    <a:pt x="221" y="12587"/>
                    <a:pt x="98" y="12514"/>
                    <a:pt x="0" y="12367"/>
                  </a:cubicBezTo>
                  <a:cubicBezTo>
                    <a:pt x="172" y="12171"/>
                    <a:pt x="343" y="11975"/>
                    <a:pt x="466" y="11828"/>
                  </a:cubicBezTo>
                  <a:cubicBezTo>
                    <a:pt x="808" y="11314"/>
                    <a:pt x="1396" y="10212"/>
                    <a:pt x="1421" y="9698"/>
                  </a:cubicBezTo>
                  <a:cubicBezTo>
                    <a:pt x="1470" y="9208"/>
                    <a:pt x="1151" y="3967"/>
                    <a:pt x="1078" y="3331"/>
                  </a:cubicBezTo>
                  <a:cubicBezTo>
                    <a:pt x="980" y="2694"/>
                    <a:pt x="735" y="270"/>
                    <a:pt x="759" y="147"/>
                  </a:cubicBezTo>
                  <a:cubicBezTo>
                    <a:pt x="784" y="0"/>
                    <a:pt x="3012" y="1004"/>
                    <a:pt x="3012" y="1004"/>
                  </a:cubicBezTo>
                  <a:cubicBezTo>
                    <a:pt x="2988" y="1200"/>
                    <a:pt x="2694" y="2449"/>
                    <a:pt x="2816" y="3257"/>
                  </a:cubicBezTo>
                  <a:cubicBezTo>
                    <a:pt x="2939" y="4065"/>
                    <a:pt x="3135" y="4580"/>
                    <a:pt x="3012" y="5902"/>
                  </a:cubicBezTo>
                  <a:cubicBezTo>
                    <a:pt x="2914" y="7224"/>
                    <a:pt x="2253" y="9330"/>
                    <a:pt x="2498" y="10334"/>
                  </a:cubicBezTo>
                  <a:cubicBezTo>
                    <a:pt x="2498" y="10359"/>
                    <a:pt x="2498" y="10383"/>
                    <a:pt x="2498" y="10383"/>
                  </a:cubicBezTo>
                  <a:cubicBezTo>
                    <a:pt x="1837" y="11289"/>
                    <a:pt x="1617" y="13028"/>
                    <a:pt x="294" y="125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0" name="Google Shape;3140;p25"/>
            <p:cNvSpPr/>
            <p:nvPr/>
          </p:nvSpPr>
          <p:spPr>
            <a:xfrm>
              <a:off x="4014775" y="3361625"/>
              <a:ext cx="86950" cy="79000"/>
            </a:xfrm>
            <a:custGeom>
              <a:rect b="b" l="l" r="r" t="t"/>
              <a:pathLst>
                <a:path extrusionOk="0" h="3160" w="3478">
                  <a:moveTo>
                    <a:pt x="759" y="1984"/>
                  </a:moveTo>
                  <a:cubicBezTo>
                    <a:pt x="857" y="2131"/>
                    <a:pt x="980" y="2204"/>
                    <a:pt x="1053" y="2204"/>
                  </a:cubicBezTo>
                  <a:cubicBezTo>
                    <a:pt x="2376" y="2645"/>
                    <a:pt x="2596" y="906"/>
                    <a:pt x="3257" y="0"/>
                  </a:cubicBezTo>
                  <a:cubicBezTo>
                    <a:pt x="3478" y="955"/>
                    <a:pt x="3380" y="1078"/>
                    <a:pt x="3208" y="1200"/>
                  </a:cubicBezTo>
                  <a:cubicBezTo>
                    <a:pt x="3037" y="1347"/>
                    <a:pt x="2425" y="2106"/>
                    <a:pt x="2302" y="2620"/>
                  </a:cubicBezTo>
                  <a:cubicBezTo>
                    <a:pt x="2180" y="3159"/>
                    <a:pt x="514" y="3110"/>
                    <a:pt x="221" y="2988"/>
                  </a:cubicBezTo>
                  <a:cubicBezTo>
                    <a:pt x="0" y="2914"/>
                    <a:pt x="392" y="2449"/>
                    <a:pt x="759" y="1984"/>
                  </a:cubicBezTo>
                  <a:close/>
                </a:path>
              </a:pathLst>
            </a:custGeom>
            <a:solidFill>
              <a:srgbClr val="2C22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Google Shape;3141;p25"/>
            <p:cNvSpPr/>
            <p:nvPr/>
          </p:nvSpPr>
          <p:spPr>
            <a:xfrm>
              <a:off x="4132925" y="3105725"/>
              <a:ext cx="72250" cy="382650"/>
            </a:xfrm>
            <a:custGeom>
              <a:rect b="b" l="l" r="r" t="t"/>
              <a:pathLst>
                <a:path extrusionOk="0" h="15306" w="2890">
                  <a:moveTo>
                    <a:pt x="931" y="5363"/>
                  </a:moveTo>
                  <a:cubicBezTo>
                    <a:pt x="980" y="5951"/>
                    <a:pt x="1323" y="10457"/>
                    <a:pt x="1274" y="11191"/>
                  </a:cubicBezTo>
                  <a:cubicBezTo>
                    <a:pt x="1249" y="11657"/>
                    <a:pt x="1029" y="12367"/>
                    <a:pt x="882" y="12954"/>
                  </a:cubicBezTo>
                  <a:cubicBezTo>
                    <a:pt x="809" y="13322"/>
                    <a:pt x="760" y="13640"/>
                    <a:pt x="809" y="13787"/>
                  </a:cubicBezTo>
                  <a:cubicBezTo>
                    <a:pt x="931" y="14179"/>
                    <a:pt x="931" y="15305"/>
                    <a:pt x="1568" y="15060"/>
                  </a:cubicBezTo>
                  <a:cubicBezTo>
                    <a:pt x="2180" y="14791"/>
                    <a:pt x="2596" y="14007"/>
                    <a:pt x="2474" y="13126"/>
                  </a:cubicBezTo>
                  <a:cubicBezTo>
                    <a:pt x="2351" y="12220"/>
                    <a:pt x="2498" y="11803"/>
                    <a:pt x="2449" y="11289"/>
                  </a:cubicBezTo>
                  <a:cubicBezTo>
                    <a:pt x="2425" y="10751"/>
                    <a:pt x="2768" y="7469"/>
                    <a:pt x="2841" y="6294"/>
                  </a:cubicBezTo>
                  <a:cubicBezTo>
                    <a:pt x="2890" y="5143"/>
                    <a:pt x="2498" y="4580"/>
                    <a:pt x="2474" y="3796"/>
                  </a:cubicBezTo>
                  <a:cubicBezTo>
                    <a:pt x="2449" y="3012"/>
                    <a:pt x="2670" y="1396"/>
                    <a:pt x="2670" y="1396"/>
                  </a:cubicBezTo>
                  <a:cubicBezTo>
                    <a:pt x="2670" y="1396"/>
                    <a:pt x="0" y="0"/>
                    <a:pt x="221" y="1690"/>
                  </a:cubicBezTo>
                  <a:cubicBezTo>
                    <a:pt x="441" y="3380"/>
                    <a:pt x="857" y="4775"/>
                    <a:pt x="931" y="53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2" name="Google Shape;3142;p25"/>
            <p:cNvSpPr/>
            <p:nvPr/>
          </p:nvSpPr>
          <p:spPr>
            <a:xfrm>
              <a:off x="4038650" y="2894525"/>
              <a:ext cx="195925" cy="277350"/>
            </a:xfrm>
            <a:custGeom>
              <a:rect b="b" l="l" r="r" t="t"/>
              <a:pathLst>
                <a:path extrusionOk="0" h="11094" w="7837">
                  <a:moveTo>
                    <a:pt x="7469" y="906"/>
                  </a:moveTo>
                  <a:cubicBezTo>
                    <a:pt x="7836" y="2571"/>
                    <a:pt x="6955" y="3673"/>
                    <a:pt x="6808" y="4041"/>
                  </a:cubicBezTo>
                  <a:cubicBezTo>
                    <a:pt x="6636" y="4408"/>
                    <a:pt x="7151" y="9134"/>
                    <a:pt x="7151" y="9134"/>
                  </a:cubicBezTo>
                  <a:cubicBezTo>
                    <a:pt x="5730" y="11093"/>
                    <a:pt x="808" y="9869"/>
                    <a:pt x="0" y="8644"/>
                  </a:cubicBezTo>
                  <a:cubicBezTo>
                    <a:pt x="123" y="5755"/>
                    <a:pt x="392" y="1004"/>
                    <a:pt x="368" y="490"/>
                  </a:cubicBezTo>
                  <a:cubicBezTo>
                    <a:pt x="343" y="0"/>
                    <a:pt x="7469" y="906"/>
                    <a:pt x="7469" y="906"/>
                  </a:cubicBezTo>
                  <a:close/>
                </a:path>
              </a:pathLst>
            </a:custGeom>
            <a:solidFill>
              <a:srgbClr val="2C22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Google Shape;3143;p25"/>
            <p:cNvSpPr/>
            <p:nvPr/>
          </p:nvSpPr>
          <p:spPr>
            <a:xfrm>
              <a:off x="4150075" y="3429575"/>
              <a:ext cx="47775" cy="58800"/>
            </a:xfrm>
            <a:custGeom>
              <a:rect b="b" l="l" r="r" t="t"/>
              <a:pathLst>
                <a:path extrusionOk="0" h="2352" w="1911">
                  <a:moveTo>
                    <a:pt x="0" y="882"/>
                  </a:moveTo>
                  <a:cubicBezTo>
                    <a:pt x="49" y="1641"/>
                    <a:pt x="245" y="2351"/>
                    <a:pt x="882" y="2106"/>
                  </a:cubicBezTo>
                  <a:cubicBezTo>
                    <a:pt x="1494" y="1837"/>
                    <a:pt x="1910" y="1053"/>
                    <a:pt x="1788" y="172"/>
                  </a:cubicBezTo>
                  <a:cubicBezTo>
                    <a:pt x="1445" y="1127"/>
                    <a:pt x="171" y="1102"/>
                    <a:pt x="196" y="0"/>
                  </a:cubicBezTo>
                  <a:cubicBezTo>
                    <a:pt x="123" y="368"/>
                    <a:pt x="0" y="711"/>
                    <a:pt x="0" y="882"/>
                  </a:cubicBezTo>
                  <a:close/>
                </a:path>
              </a:pathLst>
            </a:custGeom>
            <a:solidFill>
              <a:srgbClr val="2C22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Google Shape;3144;p25"/>
            <p:cNvSpPr/>
            <p:nvPr/>
          </p:nvSpPr>
          <p:spPr>
            <a:xfrm>
              <a:off x="4076600" y="2526575"/>
              <a:ext cx="62475" cy="126750"/>
            </a:xfrm>
            <a:custGeom>
              <a:rect b="b" l="l" r="r" t="t"/>
              <a:pathLst>
                <a:path extrusionOk="0" h="5070" w="2499">
                  <a:moveTo>
                    <a:pt x="1151" y="1"/>
                  </a:moveTo>
                  <a:cubicBezTo>
                    <a:pt x="294" y="809"/>
                    <a:pt x="25" y="1519"/>
                    <a:pt x="147" y="2303"/>
                  </a:cubicBezTo>
                  <a:cubicBezTo>
                    <a:pt x="270" y="3086"/>
                    <a:pt x="392" y="4090"/>
                    <a:pt x="1" y="4409"/>
                  </a:cubicBezTo>
                  <a:cubicBezTo>
                    <a:pt x="858" y="5070"/>
                    <a:pt x="2498" y="4090"/>
                    <a:pt x="2474" y="3919"/>
                  </a:cubicBezTo>
                  <a:cubicBezTo>
                    <a:pt x="2425" y="3747"/>
                    <a:pt x="1543" y="1201"/>
                    <a:pt x="1470" y="1176"/>
                  </a:cubicBezTo>
                  <a:close/>
                </a:path>
              </a:pathLst>
            </a:custGeom>
            <a:solidFill>
              <a:srgbClr val="2C22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Google Shape;3145;p25"/>
            <p:cNvSpPr/>
            <p:nvPr/>
          </p:nvSpPr>
          <p:spPr>
            <a:xfrm>
              <a:off x="4038650" y="2655150"/>
              <a:ext cx="232650" cy="347125"/>
            </a:xfrm>
            <a:custGeom>
              <a:rect b="b" l="l" r="r" t="t"/>
              <a:pathLst>
                <a:path extrusionOk="0" h="13885" w="9306">
                  <a:moveTo>
                    <a:pt x="1935" y="857"/>
                  </a:moveTo>
                  <a:cubicBezTo>
                    <a:pt x="3747" y="0"/>
                    <a:pt x="6881" y="515"/>
                    <a:pt x="8081" y="1763"/>
                  </a:cubicBezTo>
                  <a:cubicBezTo>
                    <a:pt x="9306" y="3012"/>
                    <a:pt x="6759" y="5314"/>
                    <a:pt x="6318" y="6661"/>
                  </a:cubicBezTo>
                  <a:cubicBezTo>
                    <a:pt x="5902" y="7983"/>
                    <a:pt x="8816" y="11730"/>
                    <a:pt x="7861" y="12881"/>
                  </a:cubicBezTo>
                  <a:cubicBezTo>
                    <a:pt x="5975" y="13885"/>
                    <a:pt x="515" y="13199"/>
                    <a:pt x="0" y="11681"/>
                  </a:cubicBezTo>
                  <a:cubicBezTo>
                    <a:pt x="25" y="9453"/>
                    <a:pt x="1445" y="7494"/>
                    <a:pt x="1102" y="6563"/>
                  </a:cubicBezTo>
                  <a:cubicBezTo>
                    <a:pt x="1102" y="5975"/>
                    <a:pt x="172" y="4016"/>
                    <a:pt x="539" y="3282"/>
                  </a:cubicBezTo>
                  <a:cubicBezTo>
                    <a:pt x="1298" y="1739"/>
                    <a:pt x="1127" y="1323"/>
                    <a:pt x="1935" y="857"/>
                  </a:cubicBezTo>
                  <a:close/>
                </a:path>
              </a:pathLst>
            </a:custGeom>
            <a:solidFill>
              <a:srgbClr val="2C22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6" name="Google Shape;3146;p25"/>
            <p:cNvSpPr/>
            <p:nvPr/>
          </p:nvSpPr>
          <p:spPr>
            <a:xfrm>
              <a:off x="4086400" y="2518000"/>
              <a:ext cx="102250" cy="146975"/>
            </a:xfrm>
            <a:custGeom>
              <a:rect b="b" l="l" r="r" t="t"/>
              <a:pathLst>
                <a:path extrusionOk="0" h="5879" w="4090">
                  <a:moveTo>
                    <a:pt x="245" y="1421"/>
                  </a:moveTo>
                  <a:cubicBezTo>
                    <a:pt x="245" y="1421"/>
                    <a:pt x="0" y="2303"/>
                    <a:pt x="98" y="2964"/>
                  </a:cubicBezTo>
                  <a:cubicBezTo>
                    <a:pt x="172" y="3650"/>
                    <a:pt x="245" y="4997"/>
                    <a:pt x="857" y="5437"/>
                  </a:cubicBezTo>
                  <a:cubicBezTo>
                    <a:pt x="1445" y="5878"/>
                    <a:pt x="2302" y="5364"/>
                    <a:pt x="2890" y="4874"/>
                  </a:cubicBezTo>
                  <a:cubicBezTo>
                    <a:pt x="3453" y="4409"/>
                    <a:pt x="4065" y="3503"/>
                    <a:pt x="4065" y="2425"/>
                  </a:cubicBezTo>
                  <a:cubicBezTo>
                    <a:pt x="4090" y="1348"/>
                    <a:pt x="3674" y="1"/>
                    <a:pt x="2106" y="74"/>
                  </a:cubicBezTo>
                  <a:cubicBezTo>
                    <a:pt x="539" y="148"/>
                    <a:pt x="245" y="1421"/>
                    <a:pt x="245" y="14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Google Shape;3147;p25"/>
            <p:cNvSpPr/>
            <p:nvPr/>
          </p:nvSpPr>
          <p:spPr>
            <a:xfrm>
              <a:off x="4112100" y="2630650"/>
              <a:ext cx="52675" cy="92475"/>
            </a:xfrm>
            <a:custGeom>
              <a:rect b="b" l="l" r="r" t="t"/>
              <a:pathLst>
                <a:path extrusionOk="0" h="3699" w="2107">
                  <a:moveTo>
                    <a:pt x="1862" y="1"/>
                  </a:moveTo>
                  <a:cubicBezTo>
                    <a:pt x="1862" y="1"/>
                    <a:pt x="1764" y="1397"/>
                    <a:pt x="2082" y="1911"/>
                  </a:cubicBezTo>
                  <a:cubicBezTo>
                    <a:pt x="2107" y="2254"/>
                    <a:pt x="1274" y="3698"/>
                    <a:pt x="466" y="3454"/>
                  </a:cubicBezTo>
                  <a:cubicBezTo>
                    <a:pt x="1" y="3307"/>
                    <a:pt x="50" y="2645"/>
                    <a:pt x="50" y="2645"/>
                  </a:cubicBezTo>
                  <a:cubicBezTo>
                    <a:pt x="99" y="2131"/>
                    <a:pt x="50" y="907"/>
                    <a:pt x="50" y="9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Google Shape;3148;p25"/>
            <p:cNvSpPr/>
            <p:nvPr/>
          </p:nvSpPr>
          <p:spPr>
            <a:xfrm>
              <a:off x="4128025" y="2507000"/>
              <a:ext cx="91250" cy="162850"/>
            </a:xfrm>
            <a:custGeom>
              <a:rect b="b" l="l" r="r" t="t"/>
              <a:pathLst>
                <a:path extrusionOk="0" h="6514" w="3650">
                  <a:moveTo>
                    <a:pt x="1" y="1910"/>
                  </a:moveTo>
                  <a:cubicBezTo>
                    <a:pt x="319" y="3012"/>
                    <a:pt x="1298" y="3282"/>
                    <a:pt x="1298" y="3282"/>
                  </a:cubicBezTo>
                  <a:cubicBezTo>
                    <a:pt x="1470" y="4751"/>
                    <a:pt x="1127" y="5804"/>
                    <a:pt x="637" y="6049"/>
                  </a:cubicBezTo>
                  <a:cubicBezTo>
                    <a:pt x="1935" y="6514"/>
                    <a:pt x="2670" y="6147"/>
                    <a:pt x="3037" y="5461"/>
                  </a:cubicBezTo>
                  <a:cubicBezTo>
                    <a:pt x="3380" y="4751"/>
                    <a:pt x="3649" y="1788"/>
                    <a:pt x="2204" y="906"/>
                  </a:cubicBezTo>
                  <a:cubicBezTo>
                    <a:pt x="760" y="0"/>
                    <a:pt x="1" y="1910"/>
                    <a:pt x="1" y="1910"/>
                  </a:cubicBezTo>
                  <a:close/>
                </a:path>
              </a:pathLst>
            </a:custGeom>
            <a:solidFill>
              <a:srgbClr val="2C22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9" name="Google Shape;3149;p25"/>
            <p:cNvSpPr/>
            <p:nvPr/>
          </p:nvSpPr>
          <p:spPr>
            <a:xfrm>
              <a:off x="4088225" y="2505150"/>
              <a:ext cx="75950" cy="65525"/>
            </a:xfrm>
            <a:custGeom>
              <a:rect b="b" l="l" r="r" t="t"/>
              <a:pathLst>
                <a:path extrusionOk="0" h="2621" w="3038">
                  <a:moveTo>
                    <a:pt x="1593" y="1984"/>
                  </a:moveTo>
                  <a:cubicBezTo>
                    <a:pt x="1152" y="2596"/>
                    <a:pt x="148" y="2621"/>
                    <a:pt x="1" y="2596"/>
                  </a:cubicBezTo>
                  <a:cubicBezTo>
                    <a:pt x="25" y="246"/>
                    <a:pt x="2303" y="1"/>
                    <a:pt x="3037" y="833"/>
                  </a:cubicBezTo>
                  <a:cubicBezTo>
                    <a:pt x="2425" y="2009"/>
                    <a:pt x="1593" y="1984"/>
                    <a:pt x="1593" y="1984"/>
                  </a:cubicBezTo>
                  <a:close/>
                </a:path>
              </a:pathLst>
            </a:custGeom>
            <a:solidFill>
              <a:srgbClr val="2C22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Google Shape;3150;p25"/>
            <p:cNvSpPr/>
            <p:nvPr/>
          </p:nvSpPr>
          <p:spPr>
            <a:xfrm>
              <a:off x="4087000" y="2703500"/>
              <a:ext cx="96150" cy="181850"/>
            </a:xfrm>
            <a:custGeom>
              <a:rect b="b" l="l" r="r" t="t"/>
              <a:pathLst>
                <a:path extrusionOk="0" h="7274" w="3846">
                  <a:moveTo>
                    <a:pt x="3405" y="4972"/>
                  </a:moveTo>
                  <a:cubicBezTo>
                    <a:pt x="3331" y="4923"/>
                    <a:pt x="3845" y="735"/>
                    <a:pt x="3845" y="735"/>
                  </a:cubicBezTo>
                  <a:lnTo>
                    <a:pt x="172" y="1"/>
                  </a:lnTo>
                  <a:lnTo>
                    <a:pt x="1" y="6490"/>
                  </a:lnTo>
                  <a:lnTo>
                    <a:pt x="3356" y="7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Google Shape;3151;p25"/>
            <p:cNvSpPr/>
            <p:nvPr/>
          </p:nvSpPr>
          <p:spPr>
            <a:xfrm>
              <a:off x="4065575" y="2759225"/>
              <a:ext cx="57575" cy="77150"/>
            </a:xfrm>
            <a:custGeom>
              <a:rect b="b" l="l" r="r" t="t"/>
              <a:pathLst>
                <a:path extrusionOk="0" h="3086" w="2303">
                  <a:moveTo>
                    <a:pt x="2303" y="1665"/>
                  </a:moveTo>
                  <a:cubicBezTo>
                    <a:pt x="2303" y="1665"/>
                    <a:pt x="1127" y="514"/>
                    <a:pt x="858" y="270"/>
                  </a:cubicBezTo>
                  <a:cubicBezTo>
                    <a:pt x="613" y="0"/>
                    <a:pt x="613" y="343"/>
                    <a:pt x="931" y="955"/>
                  </a:cubicBezTo>
                  <a:cubicBezTo>
                    <a:pt x="417" y="1078"/>
                    <a:pt x="74" y="1812"/>
                    <a:pt x="25" y="2057"/>
                  </a:cubicBezTo>
                  <a:cubicBezTo>
                    <a:pt x="1" y="2302"/>
                    <a:pt x="662" y="2939"/>
                    <a:pt x="858" y="3012"/>
                  </a:cubicBezTo>
                  <a:cubicBezTo>
                    <a:pt x="1054" y="3086"/>
                    <a:pt x="1837" y="3012"/>
                    <a:pt x="1837" y="30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2" name="Google Shape;3152;p25"/>
            <p:cNvSpPr/>
            <p:nvPr/>
          </p:nvSpPr>
          <p:spPr>
            <a:xfrm>
              <a:off x="4097425" y="2693100"/>
              <a:ext cx="162250" cy="206325"/>
            </a:xfrm>
            <a:custGeom>
              <a:rect b="b" l="l" r="r" t="t"/>
              <a:pathLst>
                <a:path extrusionOk="0" h="8253" w="6490">
                  <a:moveTo>
                    <a:pt x="5143" y="49"/>
                  </a:moveTo>
                  <a:cubicBezTo>
                    <a:pt x="4139" y="123"/>
                    <a:pt x="3967" y="5559"/>
                    <a:pt x="3967" y="5559"/>
                  </a:cubicBezTo>
                  <a:cubicBezTo>
                    <a:pt x="3967" y="5559"/>
                    <a:pt x="1225" y="4286"/>
                    <a:pt x="1029" y="4310"/>
                  </a:cubicBezTo>
                  <a:cubicBezTo>
                    <a:pt x="0" y="4531"/>
                    <a:pt x="563" y="5657"/>
                    <a:pt x="563" y="5657"/>
                  </a:cubicBezTo>
                  <a:cubicBezTo>
                    <a:pt x="2718" y="7298"/>
                    <a:pt x="3600" y="8253"/>
                    <a:pt x="4653" y="8033"/>
                  </a:cubicBezTo>
                  <a:cubicBezTo>
                    <a:pt x="5706" y="7837"/>
                    <a:pt x="6489" y="4065"/>
                    <a:pt x="6465" y="2376"/>
                  </a:cubicBezTo>
                  <a:cubicBezTo>
                    <a:pt x="6416" y="662"/>
                    <a:pt x="5779" y="1"/>
                    <a:pt x="5143" y="49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3" name="Google Shape;3153;p25"/>
            <p:cNvSpPr/>
            <p:nvPr/>
          </p:nvSpPr>
          <p:spPr>
            <a:xfrm>
              <a:off x="3786425" y="2656975"/>
              <a:ext cx="83275" cy="64300"/>
            </a:xfrm>
            <a:custGeom>
              <a:rect b="b" l="l" r="r" t="t"/>
              <a:pathLst>
                <a:path extrusionOk="0" h="2572" w="3331">
                  <a:moveTo>
                    <a:pt x="3306" y="1813"/>
                  </a:moveTo>
                  <a:cubicBezTo>
                    <a:pt x="3233" y="1788"/>
                    <a:pt x="2914" y="1201"/>
                    <a:pt x="2743" y="1054"/>
                  </a:cubicBezTo>
                  <a:cubicBezTo>
                    <a:pt x="2596" y="931"/>
                    <a:pt x="1984" y="564"/>
                    <a:pt x="1812" y="295"/>
                  </a:cubicBezTo>
                  <a:cubicBezTo>
                    <a:pt x="1641" y="1"/>
                    <a:pt x="1616" y="686"/>
                    <a:pt x="1812" y="833"/>
                  </a:cubicBezTo>
                  <a:cubicBezTo>
                    <a:pt x="2008" y="980"/>
                    <a:pt x="2155" y="1127"/>
                    <a:pt x="2155" y="1127"/>
                  </a:cubicBezTo>
                  <a:cubicBezTo>
                    <a:pt x="2155" y="1127"/>
                    <a:pt x="1102" y="490"/>
                    <a:pt x="808" y="442"/>
                  </a:cubicBezTo>
                  <a:cubicBezTo>
                    <a:pt x="514" y="368"/>
                    <a:pt x="123" y="246"/>
                    <a:pt x="74" y="442"/>
                  </a:cubicBezTo>
                  <a:cubicBezTo>
                    <a:pt x="0" y="613"/>
                    <a:pt x="196" y="1446"/>
                    <a:pt x="368" y="1641"/>
                  </a:cubicBezTo>
                  <a:cubicBezTo>
                    <a:pt x="539" y="1813"/>
                    <a:pt x="882" y="2033"/>
                    <a:pt x="1372" y="2278"/>
                  </a:cubicBezTo>
                  <a:cubicBezTo>
                    <a:pt x="1837" y="2498"/>
                    <a:pt x="2939" y="2572"/>
                    <a:pt x="2939" y="2572"/>
                  </a:cubicBezTo>
                  <a:cubicBezTo>
                    <a:pt x="3208" y="2376"/>
                    <a:pt x="3331" y="2131"/>
                    <a:pt x="3306" y="18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Google Shape;3154;p25"/>
            <p:cNvSpPr/>
            <p:nvPr/>
          </p:nvSpPr>
          <p:spPr>
            <a:xfrm>
              <a:off x="5275275" y="3360400"/>
              <a:ext cx="122475" cy="745050"/>
            </a:xfrm>
            <a:custGeom>
              <a:rect b="b" l="l" r="r" t="t"/>
              <a:pathLst>
                <a:path extrusionOk="0" h="29802" w="4899">
                  <a:moveTo>
                    <a:pt x="1" y="29802"/>
                  </a:moveTo>
                  <a:lnTo>
                    <a:pt x="4899" y="26961"/>
                  </a:lnTo>
                  <a:lnTo>
                    <a:pt x="4899" y="0"/>
                  </a:lnTo>
                  <a:lnTo>
                    <a:pt x="1" y="2816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Google Shape;3155;p25"/>
            <p:cNvSpPr/>
            <p:nvPr/>
          </p:nvSpPr>
          <p:spPr>
            <a:xfrm>
              <a:off x="5082450" y="3812800"/>
              <a:ext cx="122450" cy="404075"/>
            </a:xfrm>
            <a:custGeom>
              <a:rect b="b" l="l" r="r" t="t"/>
              <a:pathLst>
                <a:path extrusionOk="0" h="16163" w="4898">
                  <a:moveTo>
                    <a:pt x="0" y="16163"/>
                  </a:moveTo>
                  <a:lnTo>
                    <a:pt x="4898" y="13322"/>
                  </a:lnTo>
                  <a:lnTo>
                    <a:pt x="4898" y="1"/>
                  </a:lnTo>
                  <a:lnTo>
                    <a:pt x="0" y="28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Google Shape;3156;p25"/>
            <p:cNvSpPr/>
            <p:nvPr/>
          </p:nvSpPr>
          <p:spPr>
            <a:xfrm>
              <a:off x="4889600" y="3798125"/>
              <a:ext cx="122475" cy="529575"/>
            </a:xfrm>
            <a:custGeom>
              <a:rect b="b" l="l" r="r" t="t"/>
              <a:pathLst>
                <a:path extrusionOk="0" h="21183" w="4899">
                  <a:moveTo>
                    <a:pt x="1" y="21182"/>
                  </a:moveTo>
                  <a:lnTo>
                    <a:pt x="4898" y="18366"/>
                  </a:lnTo>
                  <a:lnTo>
                    <a:pt x="4898" y="0"/>
                  </a:lnTo>
                  <a:lnTo>
                    <a:pt x="1" y="28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Google Shape;3157;p25"/>
            <p:cNvSpPr/>
            <p:nvPr/>
          </p:nvSpPr>
          <p:spPr>
            <a:xfrm>
              <a:off x="5400175" y="3423600"/>
              <a:ext cx="52675" cy="92925"/>
            </a:xfrm>
            <a:custGeom>
              <a:rect b="b" l="l" r="r" t="t"/>
              <a:pathLst>
                <a:path extrusionOk="0" h="3717" w="2107">
                  <a:moveTo>
                    <a:pt x="935" y="0"/>
                  </a:moveTo>
                  <a:cubicBezTo>
                    <a:pt x="718" y="0"/>
                    <a:pt x="1087" y="1393"/>
                    <a:pt x="1004" y="1537"/>
                  </a:cubicBezTo>
                  <a:cubicBezTo>
                    <a:pt x="417" y="1782"/>
                    <a:pt x="0" y="2541"/>
                    <a:pt x="343" y="3129"/>
                  </a:cubicBezTo>
                  <a:cubicBezTo>
                    <a:pt x="711" y="3717"/>
                    <a:pt x="1151" y="3717"/>
                    <a:pt x="1151" y="3717"/>
                  </a:cubicBezTo>
                  <a:lnTo>
                    <a:pt x="2106" y="3472"/>
                  </a:lnTo>
                  <a:cubicBezTo>
                    <a:pt x="2106" y="3472"/>
                    <a:pt x="1715" y="876"/>
                    <a:pt x="1127" y="166"/>
                  </a:cubicBezTo>
                  <a:cubicBezTo>
                    <a:pt x="1038" y="50"/>
                    <a:pt x="976" y="0"/>
                    <a:pt x="9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8" name="Google Shape;3158;p25"/>
            <p:cNvSpPr/>
            <p:nvPr/>
          </p:nvSpPr>
          <p:spPr>
            <a:xfrm>
              <a:off x="5417925" y="3503600"/>
              <a:ext cx="213650" cy="258200"/>
            </a:xfrm>
            <a:custGeom>
              <a:rect b="b" l="l" r="r" t="t"/>
              <a:pathLst>
                <a:path extrusionOk="0" h="10328" w="8546">
                  <a:moveTo>
                    <a:pt x="1263" y="0"/>
                  </a:moveTo>
                  <a:cubicBezTo>
                    <a:pt x="589" y="0"/>
                    <a:pt x="1" y="517"/>
                    <a:pt x="1" y="517"/>
                  </a:cubicBezTo>
                  <a:cubicBezTo>
                    <a:pt x="441" y="4533"/>
                    <a:pt x="466" y="6565"/>
                    <a:pt x="833" y="7373"/>
                  </a:cubicBezTo>
                  <a:cubicBezTo>
                    <a:pt x="1225" y="8181"/>
                    <a:pt x="4923" y="9822"/>
                    <a:pt x="5927" y="10238"/>
                  </a:cubicBezTo>
                  <a:cubicBezTo>
                    <a:pt x="6067" y="10298"/>
                    <a:pt x="6221" y="10327"/>
                    <a:pt x="6380" y="10327"/>
                  </a:cubicBezTo>
                  <a:cubicBezTo>
                    <a:pt x="7383" y="10327"/>
                    <a:pt x="8546" y="9176"/>
                    <a:pt x="7298" y="7569"/>
                  </a:cubicBezTo>
                  <a:cubicBezTo>
                    <a:pt x="3355" y="6173"/>
                    <a:pt x="2792" y="5806"/>
                    <a:pt x="2792" y="5806"/>
                  </a:cubicBezTo>
                  <a:cubicBezTo>
                    <a:pt x="2792" y="5806"/>
                    <a:pt x="1739" y="908"/>
                    <a:pt x="1617" y="51"/>
                  </a:cubicBezTo>
                  <a:cubicBezTo>
                    <a:pt x="1498" y="15"/>
                    <a:pt x="1379" y="0"/>
                    <a:pt x="1263" y="0"/>
                  </a:cubicBezTo>
                  <a:close/>
                </a:path>
              </a:pathLst>
            </a:custGeom>
            <a:solidFill>
              <a:srgbClr val="4646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Google Shape;3159;p25"/>
            <p:cNvSpPr/>
            <p:nvPr/>
          </p:nvSpPr>
          <p:spPr>
            <a:xfrm>
              <a:off x="5469975" y="3544675"/>
              <a:ext cx="134700" cy="158575"/>
            </a:xfrm>
            <a:custGeom>
              <a:rect b="b" l="l" r="r" t="t"/>
              <a:pathLst>
                <a:path extrusionOk="0" h="6343" w="5388">
                  <a:moveTo>
                    <a:pt x="1616" y="1053"/>
                  </a:moveTo>
                  <a:cubicBezTo>
                    <a:pt x="784" y="1445"/>
                    <a:pt x="0" y="4261"/>
                    <a:pt x="465" y="5265"/>
                  </a:cubicBezTo>
                  <a:cubicBezTo>
                    <a:pt x="931" y="6269"/>
                    <a:pt x="1665" y="6342"/>
                    <a:pt x="2596" y="6098"/>
                  </a:cubicBezTo>
                  <a:cubicBezTo>
                    <a:pt x="3526" y="5853"/>
                    <a:pt x="4579" y="4628"/>
                    <a:pt x="4922" y="3477"/>
                  </a:cubicBezTo>
                  <a:cubicBezTo>
                    <a:pt x="5387" y="1935"/>
                    <a:pt x="4041" y="0"/>
                    <a:pt x="1616" y="10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0" name="Google Shape;3160;p25"/>
            <p:cNvSpPr/>
            <p:nvPr/>
          </p:nvSpPr>
          <p:spPr>
            <a:xfrm>
              <a:off x="5366500" y="4400525"/>
              <a:ext cx="119400" cy="36125"/>
            </a:xfrm>
            <a:custGeom>
              <a:rect b="b" l="l" r="r" t="t"/>
              <a:pathLst>
                <a:path extrusionOk="0" h="1445" w="4776">
                  <a:moveTo>
                    <a:pt x="4776" y="955"/>
                  </a:moveTo>
                  <a:lnTo>
                    <a:pt x="4776" y="1176"/>
                  </a:lnTo>
                  <a:cubicBezTo>
                    <a:pt x="4335" y="1445"/>
                    <a:pt x="3331" y="1298"/>
                    <a:pt x="3062" y="1176"/>
                  </a:cubicBezTo>
                  <a:cubicBezTo>
                    <a:pt x="2890" y="931"/>
                    <a:pt x="2425" y="1004"/>
                    <a:pt x="2156" y="1102"/>
                  </a:cubicBezTo>
                  <a:cubicBezTo>
                    <a:pt x="1152" y="1176"/>
                    <a:pt x="809" y="1029"/>
                    <a:pt x="466" y="784"/>
                  </a:cubicBezTo>
                  <a:cubicBezTo>
                    <a:pt x="295" y="661"/>
                    <a:pt x="1" y="343"/>
                    <a:pt x="25" y="0"/>
                  </a:cubicBezTo>
                  <a:cubicBezTo>
                    <a:pt x="1225" y="270"/>
                    <a:pt x="4776" y="955"/>
                    <a:pt x="4776" y="955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1" name="Google Shape;3161;p25"/>
            <p:cNvSpPr/>
            <p:nvPr/>
          </p:nvSpPr>
          <p:spPr>
            <a:xfrm>
              <a:off x="5364050" y="4381550"/>
              <a:ext cx="127975" cy="49600"/>
            </a:xfrm>
            <a:custGeom>
              <a:rect b="b" l="l" r="r" t="t"/>
              <a:pathLst>
                <a:path extrusionOk="0" h="1984" w="5119">
                  <a:moveTo>
                    <a:pt x="3160" y="0"/>
                  </a:moveTo>
                  <a:cubicBezTo>
                    <a:pt x="3160" y="0"/>
                    <a:pt x="2058" y="294"/>
                    <a:pt x="1421" y="392"/>
                  </a:cubicBezTo>
                  <a:cubicBezTo>
                    <a:pt x="784" y="490"/>
                    <a:pt x="319" y="367"/>
                    <a:pt x="172" y="612"/>
                  </a:cubicBezTo>
                  <a:cubicBezTo>
                    <a:pt x="1" y="833"/>
                    <a:pt x="344" y="1445"/>
                    <a:pt x="907" y="1641"/>
                  </a:cubicBezTo>
                  <a:cubicBezTo>
                    <a:pt x="1494" y="1837"/>
                    <a:pt x="2645" y="1616"/>
                    <a:pt x="3086" y="1690"/>
                  </a:cubicBezTo>
                  <a:cubicBezTo>
                    <a:pt x="3502" y="1788"/>
                    <a:pt x="4604" y="1984"/>
                    <a:pt x="4874" y="1714"/>
                  </a:cubicBezTo>
                  <a:cubicBezTo>
                    <a:pt x="5119" y="1445"/>
                    <a:pt x="4874" y="147"/>
                    <a:pt x="4874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Google Shape;3162;p25"/>
            <p:cNvSpPr/>
            <p:nvPr/>
          </p:nvSpPr>
          <p:spPr>
            <a:xfrm>
              <a:off x="5505475" y="4284200"/>
              <a:ext cx="90625" cy="80825"/>
            </a:xfrm>
            <a:custGeom>
              <a:rect b="b" l="l" r="r" t="t"/>
              <a:pathLst>
                <a:path extrusionOk="0" h="3233" w="3625">
                  <a:moveTo>
                    <a:pt x="3551" y="2449"/>
                  </a:moveTo>
                  <a:lnTo>
                    <a:pt x="1617" y="270"/>
                  </a:lnTo>
                  <a:cubicBezTo>
                    <a:pt x="833" y="25"/>
                    <a:pt x="0" y="0"/>
                    <a:pt x="98" y="711"/>
                  </a:cubicBezTo>
                  <a:cubicBezTo>
                    <a:pt x="196" y="1347"/>
                    <a:pt x="1225" y="1617"/>
                    <a:pt x="1910" y="2253"/>
                  </a:cubicBezTo>
                  <a:lnTo>
                    <a:pt x="2572" y="2817"/>
                  </a:lnTo>
                  <a:cubicBezTo>
                    <a:pt x="3012" y="3233"/>
                    <a:pt x="3625" y="2866"/>
                    <a:pt x="3551" y="24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Google Shape;3163;p25"/>
            <p:cNvSpPr/>
            <p:nvPr/>
          </p:nvSpPr>
          <p:spPr>
            <a:xfrm>
              <a:off x="5493850" y="3660375"/>
              <a:ext cx="66750" cy="45325"/>
            </a:xfrm>
            <a:custGeom>
              <a:rect b="b" l="l" r="r" t="t"/>
              <a:pathLst>
                <a:path extrusionOk="0" h="1813" w="2670">
                  <a:moveTo>
                    <a:pt x="2180" y="0"/>
                  </a:moveTo>
                  <a:cubicBezTo>
                    <a:pt x="2106" y="74"/>
                    <a:pt x="2008" y="147"/>
                    <a:pt x="1935" y="221"/>
                  </a:cubicBezTo>
                  <a:cubicBezTo>
                    <a:pt x="1420" y="588"/>
                    <a:pt x="931" y="833"/>
                    <a:pt x="318" y="1004"/>
                  </a:cubicBezTo>
                  <a:cubicBezTo>
                    <a:pt x="221" y="1029"/>
                    <a:pt x="123" y="1053"/>
                    <a:pt x="0" y="1078"/>
                  </a:cubicBezTo>
                  <a:lnTo>
                    <a:pt x="49" y="1641"/>
                  </a:lnTo>
                  <a:cubicBezTo>
                    <a:pt x="710" y="1812"/>
                    <a:pt x="1347" y="1543"/>
                    <a:pt x="1812" y="1396"/>
                  </a:cubicBezTo>
                  <a:cubicBezTo>
                    <a:pt x="2155" y="1323"/>
                    <a:pt x="2669" y="1225"/>
                    <a:pt x="2669" y="882"/>
                  </a:cubicBezTo>
                  <a:lnTo>
                    <a:pt x="21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4" name="Google Shape;3164;p25"/>
            <p:cNvSpPr/>
            <p:nvPr/>
          </p:nvSpPr>
          <p:spPr>
            <a:xfrm>
              <a:off x="5507925" y="4301950"/>
              <a:ext cx="89400" cy="69825"/>
            </a:xfrm>
            <a:custGeom>
              <a:rect b="b" l="l" r="r" t="t"/>
              <a:pathLst>
                <a:path extrusionOk="0" h="2793" w="3576">
                  <a:moveTo>
                    <a:pt x="2474" y="2107"/>
                  </a:moveTo>
                  <a:lnTo>
                    <a:pt x="1812" y="1543"/>
                  </a:lnTo>
                  <a:cubicBezTo>
                    <a:pt x="1127" y="907"/>
                    <a:pt x="98" y="637"/>
                    <a:pt x="0" y="1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ubicBezTo>
                    <a:pt x="0" y="50"/>
                    <a:pt x="0" y="123"/>
                    <a:pt x="0" y="197"/>
                  </a:cubicBezTo>
                  <a:cubicBezTo>
                    <a:pt x="98" y="833"/>
                    <a:pt x="1127" y="1127"/>
                    <a:pt x="1812" y="1739"/>
                  </a:cubicBezTo>
                  <a:lnTo>
                    <a:pt x="2474" y="2327"/>
                  </a:lnTo>
                  <a:cubicBezTo>
                    <a:pt x="3012" y="2792"/>
                    <a:pt x="3576" y="2449"/>
                    <a:pt x="3453" y="1739"/>
                  </a:cubicBezTo>
                  <a:cubicBezTo>
                    <a:pt x="3527" y="2156"/>
                    <a:pt x="2914" y="2523"/>
                    <a:pt x="2474" y="2107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Google Shape;3165;p25"/>
            <p:cNvSpPr/>
            <p:nvPr/>
          </p:nvSpPr>
          <p:spPr>
            <a:xfrm>
              <a:off x="5504250" y="3941375"/>
              <a:ext cx="106550" cy="415100"/>
            </a:xfrm>
            <a:custGeom>
              <a:rect b="b" l="l" r="r" t="t"/>
              <a:pathLst>
                <a:path extrusionOk="0" h="16604" w="4262">
                  <a:moveTo>
                    <a:pt x="3600" y="955"/>
                  </a:moveTo>
                  <a:cubicBezTo>
                    <a:pt x="4261" y="1910"/>
                    <a:pt x="2572" y="4555"/>
                    <a:pt x="3037" y="7836"/>
                  </a:cubicBezTo>
                  <a:cubicBezTo>
                    <a:pt x="3355" y="10089"/>
                    <a:pt x="3967" y="13836"/>
                    <a:pt x="3821" y="15942"/>
                  </a:cubicBezTo>
                  <a:cubicBezTo>
                    <a:pt x="3796" y="16334"/>
                    <a:pt x="2278" y="16603"/>
                    <a:pt x="1886" y="14742"/>
                  </a:cubicBezTo>
                  <a:cubicBezTo>
                    <a:pt x="1176" y="11559"/>
                    <a:pt x="319" y="9600"/>
                    <a:pt x="0" y="7126"/>
                  </a:cubicBezTo>
                  <a:lnTo>
                    <a:pt x="172" y="0"/>
                  </a:lnTo>
                  <a:close/>
                </a:path>
              </a:pathLst>
            </a:custGeom>
            <a:solidFill>
              <a:srgbClr val="E563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Google Shape;3166;p25"/>
            <p:cNvSpPr/>
            <p:nvPr/>
          </p:nvSpPr>
          <p:spPr>
            <a:xfrm>
              <a:off x="5402000" y="3956675"/>
              <a:ext cx="142675" cy="453650"/>
            </a:xfrm>
            <a:custGeom>
              <a:rect b="b" l="l" r="r" t="t"/>
              <a:pathLst>
                <a:path extrusionOk="0" h="18146" w="5707">
                  <a:moveTo>
                    <a:pt x="5535" y="0"/>
                  </a:moveTo>
                  <a:cubicBezTo>
                    <a:pt x="5707" y="2963"/>
                    <a:pt x="3601" y="6588"/>
                    <a:pt x="3723" y="8988"/>
                  </a:cubicBezTo>
                  <a:cubicBezTo>
                    <a:pt x="3870" y="11461"/>
                    <a:pt x="3601" y="14448"/>
                    <a:pt x="3601" y="17117"/>
                  </a:cubicBezTo>
                  <a:cubicBezTo>
                    <a:pt x="3601" y="17117"/>
                    <a:pt x="1421" y="18146"/>
                    <a:pt x="1323" y="16554"/>
                  </a:cubicBezTo>
                  <a:cubicBezTo>
                    <a:pt x="1005" y="11314"/>
                    <a:pt x="1" y="9698"/>
                    <a:pt x="1348" y="123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Google Shape;3167;p25"/>
            <p:cNvSpPr/>
            <p:nvPr/>
          </p:nvSpPr>
          <p:spPr>
            <a:xfrm>
              <a:off x="5414250" y="3681800"/>
              <a:ext cx="206950" cy="364275"/>
            </a:xfrm>
            <a:custGeom>
              <a:rect b="b" l="l" r="r" t="t"/>
              <a:pathLst>
                <a:path extrusionOk="0" h="14571" w="8278">
                  <a:moveTo>
                    <a:pt x="1078" y="8130"/>
                  </a:moveTo>
                  <a:cubicBezTo>
                    <a:pt x="1005" y="5265"/>
                    <a:pt x="1543" y="2449"/>
                    <a:pt x="1543" y="2449"/>
                  </a:cubicBezTo>
                  <a:cubicBezTo>
                    <a:pt x="1788" y="2082"/>
                    <a:pt x="2107" y="1764"/>
                    <a:pt x="2474" y="1494"/>
                  </a:cubicBezTo>
                  <a:lnTo>
                    <a:pt x="3160" y="662"/>
                  </a:lnTo>
                  <a:cubicBezTo>
                    <a:pt x="3674" y="539"/>
                    <a:pt x="4164" y="392"/>
                    <a:pt x="4653" y="245"/>
                  </a:cubicBezTo>
                  <a:cubicBezTo>
                    <a:pt x="5413" y="0"/>
                    <a:pt x="6270" y="0"/>
                    <a:pt x="7053" y="245"/>
                  </a:cubicBezTo>
                  <a:cubicBezTo>
                    <a:pt x="8082" y="686"/>
                    <a:pt x="8278" y="1372"/>
                    <a:pt x="7812" y="2694"/>
                  </a:cubicBezTo>
                  <a:cubicBezTo>
                    <a:pt x="7837" y="2768"/>
                    <a:pt x="6906" y="6416"/>
                    <a:pt x="6784" y="7543"/>
                  </a:cubicBezTo>
                  <a:cubicBezTo>
                    <a:pt x="6784" y="7641"/>
                    <a:pt x="7567" y="10604"/>
                    <a:pt x="7739" y="11828"/>
                  </a:cubicBezTo>
                  <a:cubicBezTo>
                    <a:pt x="7739" y="11828"/>
                    <a:pt x="7004" y="12514"/>
                    <a:pt x="6784" y="12685"/>
                  </a:cubicBezTo>
                  <a:cubicBezTo>
                    <a:pt x="5266" y="14571"/>
                    <a:pt x="246" y="12269"/>
                    <a:pt x="74" y="11265"/>
                  </a:cubicBezTo>
                  <a:cubicBezTo>
                    <a:pt x="1" y="10898"/>
                    <a:pt x="613" y="9722"/>
                    <a:pt x="1078" y="81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Google Shape;3168;p25"/>
            <p:cNvSpPr/>
            <p:nvPr/>
          </p:nvSpPr>
          <p:spPr>
            <a:xfrm>
              <a:off x="5486500" y="3549575"/>
              <a:ext cx="125525" cy="150625"/>
            </a:xfrm>
            <a:custGeom>
              <a:rect b="b" l="l" r="r" t="t"/>
              <a:pathLst>
                <a:path extrusionOk="0" h="6025" w="5021">
                  <a:moveTo>
                    <a:pt x="661" y="1053"/>
                  </a:moveTo>
                  <a:cubicBezTo>
                    <a:pt x="661" y="1053"/>
                    <a:pt x="392" y="1273"/>
                    <a:pt x="245" y="1763"/>
                  </a:cubicBezTo>
                  <a:cubicBezTo>
                    <a:pt x="98" y="2253"/>
                    <a:pt x="123" y="2596"/>
                    <a:pt x="123" y="2841"/>
                  </a:cubicBezTo>
                  <a:cubicBezTo>
                    <a:pt x="98" y="3110"/>
                    <a:pt x="0" y="3232"/>
                    <a:pt x="49" y="3379"/>
                  </a:cubicBezTo>
                  <a:cubicBezTo>
                    <a:pt x="98" y="3502"/>
                    <a:pt x="417" y="2816"/>
                    <a:pt x="710" y="2743"/>
                  </a:cubicBezTo>
                  <a:cubicBezTo>
                    <a:pt x="1004" y="2669"/>
                    <a:pt x="955" y="3551"/>
                    <a:pt x="319" y="3820"/>
                  </a:cubicBezTo>
                  <a:cubicBezTo>
                    <a:pt x="49" y="4236"/>
                    <a:pt x="270" y="5265"/>
                    <a:pt x="417" y="5510"/>
                  </a:cubicBezTo>
                  <a:cubicBezTo>
                    <a:pt x="564" y="5730"/>
                    <a:pt x="1519" y="6024"/>
                    <a:pt x="2351" y="5730"/>
                  </a:cubicBezTo>
                  <a:cubicBezTo>
                    <a:pt x="3159" y="5436"/>
                    <a:pt x="3698" y="4628"/>
                    <a:pt x="4359" y="3551"/>
                  </a:cubicBezTo>
                  <a:cubicBezTo>
                    <a:pt x="5020" y="2473"/>
                    <a:pt x="4359" y="1714"/>
                    <a:pt x="4359" y="1714"/>
                  </a:cubicBezTo>
                  <a:cubicBezTo>
                    <a:pt x="4702" y="980"/>
                    <a:pt x="2180" y="25"/>
                    <a:pt x="1127" y="0"/>
                  </a:cubicBezTo>
                  <a:cubicBezTo>
                    <a:pt x="490" y="25"/>
                    <a:pt x="661" y="1053"/>
                    <a:pt x="661" y="1053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Google Shape;3169;p25"/>
            <p:cNvSpPr/>
            <p:nvPr/>
          </p:nvSpPr>
          <p:spPr>
            <a:xfrm>
              <a:off x="5267950" y="3832400"/>
              <a:ext cx="63675" cy="61800"/>
            </a:xfrm>
            <a:custGeom>
              <a:rect b="b" l="l" r="r" t="t"/>
              <a:pathLst>
                <a:path extrusionOk="0" h="2472" w="2547">
                  <a:moveTo>
                    <a:pt x="0" y="0"/>
                  </a:moveTo>
                  <a:lnTo>
                    <a:pt x="25" y="49"/>
                  </a:lnTo>
                  <a:lnTo>
                    <a:pt x="220" y="662"/>
                  </a:lnTo>
                  <a:cubicBezTo>
                    <a:pt x="220" y="662"/>
                    <a:pt x="220" y="1886"/>
                    <a:pt x="465" y="2180"/>
                  </a:cubicBezTo>
                  <a:cubicBezTo>
                    <a:pt x="733" y="2472"/>
                    <a:pt x="2525" y="2425"/>
                    <a:pt x="2547" y="2449"/>
                  </a:cubicBezTo>
                  <a:lnTo>
                    <a:pt x="2547" y="2449"/>
                  </a:lnTo>
                  <a:cubicBezTo>
                    <a:pt x="2535" y="2422"/>
                    <a:pt x="1984" y="1225"/>
                    <a:pt x="1984" y="1225"/>
                  </a:cubicBezTo>
                  <a:lnTo>
                    <a:pt x="1910" y="1225"/>
                  </a:lnTo>
                  <a:cubicBezTo>
                    <a:pt x="1886" y="1200"/>
                    <a:pt x="1812" y="1200"/>
                    <a:pt x="1739" y="1176"/>
                  </a:cubicBezTo>
                  <a:cubicBezTo>
                    <a:pt x="1543" y="1127"/>
                    <a:pt x="1224" y="1029"/>
                    <a:pt x="1004" y="955"/>
                  </a:cubicBezTo>
                  <a:cubicBezTo>
                    <a:pt x="955" y="931"/>
                    <a:pt x="906" y="931"/>
                    <a:pt x="857" y="906"/>
                  </a:cubicBezTo>
                  <a:cubicBezTo>
                    <a:pt x="784" y="882"/>
                    <a:pt x="735" y="858"/>
                    <a:pt x="710" y="833"/>
                  </a:cubicBezTo>
                  <a:cubicBezTo>
                    <a:pt x="710" y="833"/>
                    <a:pt x="686" y="784"/>
                    <a:pt x="661" y="711"/>
                  </a:cubicBezTo>
                  <a:cubicBezTo>
                    <a:pt x="637" y="686"/>
                    <a:pt x="637" y="613"/>
                    <a:pt x="588" y="564"/>
                  </a:cubicBezTo>
                  <a:cubicBezTo>
                    <a:pt x="539" y="392"/>
                    <a:pt x="441" y="221"/>
                    <a:pt x="392" y="123"/>
                  </a:cubicBezTo>
                  <a:cubicBezTo>
                    <a:pt x="294" y="25"/>
                    <a:pt x="147" y="0"/>
                    <a:pt x="49" y="0"/>
                  </a:cubicBezTo>
                  <a:close/>
                  <a:moveTo>
                    <a:pt x="2547" y="2449"/>
                  </a:moveTo>
                  <a:lnTo>
                    <a:pt x="2547" y="2449"/>
                  </a:lnTo>
                  <a:cubicBezTo>
                    <a:pt x="2547" y="2449"/>
                    <a:pt x="2547" y="2449"/>
                    <a:pt x="2547" y="2449"/>
                  </a:cubicBezTo>
                  <a:cubicBezTo>
                    <a:pt x="2547" y="2449"/>
                    <a:pt x="2547" y="2449"/>
                    <a:pt x="2547" y="244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Google Shape;3170;p25"/>
            <p:cNvSpPr/>
            <p:nvPr/>
          </p:nvSpPr>
          <p:spPr>
            <a:xfrm>
              <a:off x="5265500" y="3815250"/>
              <a:ext cx="60000" cy="47775"/>
            </a:xfrm>
            <a:custGeom>
              <a:rect b="b" l="l" r="r" t="t"/>
              <a:pathLst>
                <a:path extrusionOk="0" h="1911" w="2400">
                  <a:moveTo>
                    <a:pt x="2326" y="1666"/>
                  </a:moveTo>
                  <a:cubicBezTo>
                    <a:pt x="2302" y="1690"/>
                    <a:pt x="2155" y="1788"/>
                    <a:pt x="2033" y="1911"/>
                  </a:cubicBezTo>
                  <a:lnTo>
                    <a:pt x="2008" y="1911"/>
                  </a:lnTo>
                  <a:cubicBezTo>
                    <a:pt x="1984" y="1886"/>
                    <a:pt x="1910" y="1886"/>
                    <a:pt x="1837" y="1862"/>
                  </a:cubicBezTo>
                  <a:lnTo>
                    <a:pt x="2302" y="1495"/>
                  </a:lnTo>
                  <a:lnTo>
                    <a:pt x="980" y="74"/>
                  </a:lnTo>
                  <a:lnTo>
                    <a:pt x="147" y="662"/>
                  </a:lnTo>
                  <a:lnTo>
                    <a:pt x="147" y="686"/>
                  </a:lnTo>
                  <a:cubicBezTo>
                    <a:pt x="245" y="686"/>
                    <a:pt x="392" y="711"/>
                    <a:pt x="465" y="809"/>
                  </a:cubicBezTo>
                  <a:cubicBezTo>
                    <a:pt x="539" y="907"/>
                    <a:pt x="637" y="1078"/>
                    <a:pt x="686" y="1250"/>
                  </a:cubicBezTo>
                  <a:lnTo>
                    <a:pt x="1102" y="1641"/>
                  </a:lnTo>
                  <a:cubicBezTo>
                    <a:pt x="1053" y="1617"/>
                    <a:pt x="1004" y="1617"/>
                    <a:pt x="955" y="1592"/>
                  </a:cubicBezTo>
                  <a:cubicBezTo>
                    <a:pt x="882" y="1519"/>
                    <a:pt x="833" y="1470"/>
                    <a:pt x="759" y="1421"/>
                  </a:cubicBezTo>
                  <a:cubicBezTo>
                    <a:pt x="465" y="1078"/>
                    <a:pt x="147" y="760"/>
                    <a:pt x="147" y="760"/>
                  </a:cubicBezTo>
                  <a:cubicBezTo>
                    <a:pt x="147" y="760"/>
                    <a:pt x="123" y="760"/>
                    <a:pt x="123" y="760"/>
                  </a:cubicBezTo>
                  <a:cubicBezTo>
                    <a:pt x="25" y="637"/>
                    <a:pt x="0" y="613"/>
                    <a:pt x="49" y="564"/>
                  </a:cubicBezTo>
                  <a:cubicBezTo>
                    <a:pt x="123" y="515"/>
                    <a:pt x="808" y="50"/>
                    <a:pt x="857" y="25"/>
                  </a:cubicBezTo>
                  <a:cubicBezTo>
                    <a:pt x="906" y="1"/>
                    <a:pt x="955" y="1"/>
                    <a:pt x="1029" y="74"/>
                  </a:cubicBezTo>
                  <a:cubicBezTo>
                    <a:pt x="1078" y="148"/>
                    <a:pt x="2351" y="1470"/>
                    <a:pt x="2375" y="1495"/>
                  </a:cubicBezTo>
                  <a:cubicBezTo>
                    <a:pt x="2400" y="1519"/>
                    <a:pt x="2400" y="1592"/>
                    <a:pt x="2326" y="1666"/>
                  </a:cubicBezTo>
                  <a:close/>
                </a:path>
              </a:pathLst>
            </a:custGeom>
            <a:solidFill>
              <a:srgbClr val="2C22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Google Shape;3171;p25"/>
            <p:cNvSpPr/>
            <p:nvPr/>
          </p:nvSpPr>
          <p:spPr>
            <a:xfrm>
              <a:off x="5269175" y="3817100"/>
              <a:ext cx="53875" cy="44700"/>
            </a:xfrm>
            <a:custGeom>
              <a:rect b="b" l="l" r="r" t="t"/>
              <a:pathLst>
                <a:path extrusionOk="0" h="1788" w="2155">
                  <a:moveTo>
                    <a:pt x="2155" y="1421"/>
                  </a:moveTo>
                  <a:lnTo>
                    <a:pt x="1690" y="1788"/>
                  </a:lnTo>
                  <a:cubicBezTo>
                    <a:pt x="1494" y="1739"/>
                    <a:pt x="1175" y="1641"/>
                    <a:pt x="955" y="1567"/>
                  </a:cubicBezTo>
                  <a:lnTo>
                    <a:pt x="539" y="1176"/>
                  </a:lnTo>
                  <a:lnTo>
                    <a:pt x="0" y="612"/>
                  </a:lnTo>
                  <a:lnTo>
                    <a:pt x="0" y="588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Google Shape;3172;p25"/>
            <p:cNvSpPr/>
            <p:nvPr/>
          </p:nvSpPr>
          <p:spPr>
            <a:xfrm>
              <a:off x="5294500" y="3836650"/>
              <a:ext cx="43250" cy="53550"/>
            </a:xfrm>
            <a:custGeom>
              <a:rect b="b" l="l" r="r" t="t"/>
              <a:pathLst>
                <a:path extrusionOk="0" h="2142" w="1730">
                  <a:moveTo>
                    <a:pt x="154" y="0"/>
                  </a:moveTo>
                  <a:cubicBezTo>
                    <a:pt x="0" y="0"/>
                    <a:pt x="134" y="418"/>
                    <a:pt x="456" y="590"/>
                  </a:cubicBezTo>
                  <a:cubicBezTo>
                    <a:pt x="799" y="785"/>
                    <a:pt x="824" y="2034"/>
                    <a:pt x="1215" y="2132"/>
                  </a:cubicBezTo>
                  <a:cubicBezTo>
                    <a:pt x="1240" y="2138"/>
                    <a:pt x="1263" y="2141"/>
                    <a:pt x="1286" y="2141"/>
                  </a:cubicBezTo>
                  <a:cubicBezTo>
                    <a:pt x="1622" y="2141"/>
                    <a:pt x="1730" y="1496"/>
                    <a:pt x="1730" y="1496"/>
                  </a:cubicBezTo>
                  <a:cubicBezTo>
                    <a:pt x="1730" y="1496"/>
                    <a:pt x="1240" y="639"/>
                    <a:pt x="1215" y="565"/>
                  </a:cubicBezTo>
                  <a:cubicBezTo>
                    <a:pt x="1191" y="467"/>
                    <a:pt x="481" y="149"/>
                    <a:pt x="236" y="26"/>
                  </a:cubicBezTo>
                  <a:cubicBezTo>
                    <a:pt x="203" y="8"/>
                    <a:pt x="176" y="0"/>
                    <a:pt x="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Google Shape;3173;p25"/>
            <p:cNvSpPr/>
            <p:nvPr/>
          </p:nvSpPr>
          <p:spPr>
            <a:xfrm>
              <a:off x="5321200" y="3727025"/>
              <a:ext cx="203125" cy="196700"/>
            </a:xfrm>
            <a:custGeom>
              <a:rect b="b" l="l" r="r" t="t"/>
              <a:pathLst>
                <a:path extrusionOk="0" h="7868" w="8125">
                  <a:moveTo>
                    <a:pt x="6446" y="0"/>
                  </a:moveTo>
                  <a:cubicBezTo>
                    <a:pt x="6338" y="0"/>
                    <a:pt x="6230" y="17"/>
                    <a:pt x="6123" y="52"/>
                  </a:cubicBezTo>
                  <a:cubicBezTo>
                    <a:pt x="5780" y="175"/>
                    <a:pt x="5486" y="273"/>
                    <a:pt x="5314" y="591"/>
                  </a:cubicBezTo>
                  <a:cubicBezTo>
                    <a:pt x="4874" y="1326"/>
                    <a:pt x="4800" y="3873"/>
                    <a:pt x="4433" y="5440"/>
                  </a:cubicBezTo>
                  <a:cubicBezTo>
                    <a:pt x="3963" y="5544"/>
                    <a:pt x="3419" y="5580"/>
                    <a:pt x="2889" y="5580"/>
                  </a:cubicBezTo>
                  <a:cubicBezTo>
                    <a:pt x="1677" y="5580"/>
                    <a:pt x="539" y="5391"/>
                    <a:pt x="539" y="5391"/>
                  </a:cubicBezTo>
                  <a:cubicBezTo>
                    <a:pt x="1" y="6223"/>
                    <a:pt x="123" y="6811"/>
                    <a:pt x="270" y="6860"/>
                  </a:cubicBezTo>
                  <a:cubicBezTo>
                    <a:pt x="2061" y="7662"/>
                    <a:pt x="3467" y="7867"/>
                    <a:pt x="4437" y="7867"/>
                  </a:cubicBezTo>
                  <a:cubicBezTo>
                    <a:pt x="5364" y="7867"/>
                    <a:pt x="5892" y="7680"/>
                    <a:pt x="5976" y="7644"/>
                  </a:cubicBezTo>
                  <a:cubicBezTo>
                    <a:pt x="6123" y="7546"/>
                    <a:pt x="7886" y="1914"/>
                    <a:pt x="7886" y="1914"/>
                  </a:cubicBezTo>
                  <a:cubicBezTo>
                    <a:pt x="8125" y="1044"/>
                    <a:pt x="7302" y="0"/>
                    <a:pt x="64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"/>
          <p:cNvSpPr txBox="1"/>
          <p:nvPr>
            <p:ph idx="2" type="title"/>
          </p:nvPr>
        </p:nvSpPr>
        <p:spPr>
          <a:xfrm>
            <a:off x="7057500" y="1073425"/>
            <a:ext cx="13665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57" name="Google Shape;457;p4"/>
          <p:cNvSpPr txBox="1"/>
          <p:nvPr>
            <p:ph type="title"/>
          </p:nvPr>
        </p:nvSpPr>
        <p:spPr>
          <a:xfrm>
            <a:off x="3553708" y="1918375"/>
            <a:ext cx="4870017" cy="13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BUSINESS UNDERSTANDING</a:t>
            </a:r>
            <a:endParaRPr sz="200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grpSp>
        <p:nvGrpSpPr>
          <p:cNvPr id="458" name="Google Shape;458;p4"/>
          <p:cNvGrpSpPr/>
          <p:nvPr/>
        </p:nvGrpSpPr>
        <p:grpSpPr>
          <a:xfrm>
            <a:off x="495543" y="1146012"/>
            <a:ext cx="3924025" cy="3357205"/>
            <a:chOff x="1897175" y="1267900"/>
            <a:chExt cx="3687300" cy="3154675"/>
          </a:xfrm>
        </p:grpSpPr>
        <p:sp>
          <p:nvSpPr>
            <p:cNvPr id="459" name="Google Shape;459;p4"/>
            <p:cNvSpPr/>
            <p:nvPr/>
          </p:nvSpPr>
          <p:spPr>
            <a:xfrm>
              <a:off x="2028800" y="2689050"/>
              <a:ext cx="2372300" cy="1246600"/>
            </a:xfrm>
            <a:custGeom>
              <a:rect b="b" l="l" r="r" t="t"/>
              <a:pathLst>
                <a:path extrusionOk="0" h="49864" w="94892">
                  <a:moveTo>
                    <a:pt x="47177" y="0"/>
                  </a:moveTo>
                  <a:cubicBezTo>
                    <a:pt x="36176" y="0"/>
                    <a:pt x="25198" y="2412"/>
                    <a:pt x="16824" y="7240"/>
                  </a:cubicBezTo>
                  <a:cubicBezTo>
                    <a:pt x="0" y="16961"/>
                    <a:pt x="98" y="32731"/>
                    <a:pt x="17019" y="42502"/>
                  </a:cubicBezTo>
                  <a:cubicBezTo>
                    <a:pt x="25517" y="47409"/>
                    <a:pt x="36640" y="49864"/>
                    <a:pt x="47739" y="49864"/>
                  </a:cubicBezTo>
                  <a:cubicBezTo>
                    <a:pt x="58740" y="49864"/>
                    <a:pt x="69718" y="47452"/>
                    <a:pt x="78092" y="42624"/>
                  </a:cubicBezTo>
                  <a:cubicBezTo>
                    <a:pt x="94891" y="32903"/>
                    <a:pt x="94818" y="17133"/>
                    <a:pt x="77896" y="7362"/>
                  </a:cubicBezTo>
                  <a:cubicBezTo>
                    <a:pt x="69399" y="2455"/>
                    <a:pt x="58276" y="0"/>
                    <a:pt x="47177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3124025" y="2256150"/>
              <a:ext cx="2372300" cy="1246600"/>
            </a:xfrm>
            <a:custGeom>
              <a:rect b="b" l="l" r="r" t="t"/>
              <a:pathLst>
                <a:path extrusionOk="0" h="49864" w="94892">
                  <a:moveTo>
                    <a:pt x="47183" y="0"/>
                  </a:moveTo>
                  <a:cubicBezTo>
                    <a:pt x="36171" y="0"/>
                    <a:pt x="25179" y="2412"/>
                    <a:pt x="16799" y="7243"/>
                  </a:cubicBezTo>
                  <a:cubicBezTo>
                    <a:pt x="0" y="16940"/>
                    <a:pt x="74" y="32734"/>
                    <a:pt x="16995" y="42505"/>
                  </a:cubicBezTo>
                  <a:cubicBezTo>
                    <a:pt x="25487" y="47409"/>
                    <a:pt x="36608" y="49864"/>
                    <a:pt x="47702" y="49864"/>
                  </a:cubicBezTo>
                  <a:cubicBezTo>
                    <a:pt x="58714" y="49864"/>
                    <a:pt x="69700" y="47446"/>
                    <a:pt x="78068" y="42603"/>
                  </a:cubicBezTo>
                  <a:cubicBezTo>
                    <a:pt x="94891" y="32906"/>
                    <a:pt x="94793" y="17111"/>
                    <a:pt x="77872" y="7341"/>
                  </a:cubicBezTo>
                  <a:cubicBezTo>
                    <a:pt x="69392" y="2449"/>
                    <a:pt x="58278" y="0"/>
                    <a:pt x="47183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2957500" y="2975550"/>
              <a:ext cx="2372300" cy="1246625"/>
            </a:xfrm>
            <a:custGeom>
              <a:rect b="b" l="l" r="r" t="t"/>
              <a:pathLst>
                <a:path extrusionOk="0" h="49865" w="94892">
                  <a:moveTo>
                    <a:pt x="47178" y="0"/>
                  </a:moveTo>
                  <a:cubicBezTo>
                    <a:pt x="36176" y="0"/>
                    <a:pt x="25198" y="2413"/>
                    <a:pt x="16824" y="7240"/>
                  </a:cubicBezTo>
                  <a:cubicBezTo>
                    <a:pt x="1" y="16937"/>
                    <a:pt x="98" y="32732"/>
                    <a:pt x="17020" y="42502"/>
                  </a:cubicBezTo>
                  <a:cubicBezTo>
                    <a:pt x="25517" y="47409"/>
                    <a:pt x="36640" y="49864"/>
                    <a:pt x="47739" y="49864"/>
                  </a:cubicBezTo>
                  <a:cubicBezTo>
                    <a:pt x="58740" y="49864"/>
                    <a:pt x="69718" y="47452"/>
                    <a:pt x="78093" y="42625"/>
                  </a:cubicBezTo>
                  <a:cubicBezTo>
                    <a:pt x="94891" y="32903"/>
                    <a:pt x="94818" y="17108"/>
                    <a:pt x="77897" y="7362"/>
                  </a:cubicBezTo>
                  <a:cubicBezTo>
                    <a:pt x="69399" y="2455"/>
                    <a:pt x="58276" y="0"/>
                    <a:pt x="47178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4230250" y="3393600"/>
              <a:ext cx="1354225" cy="711625"/>
            </a:xfrm>
            <a:custGeom>
              <a:rect b="b" l="l" r="r" t="t"/>
              <a:pathLst>
                <a:path extrusionOk="0" h="28465" w="54169">
                  <a:moveTo>
                    <a:pt x="26925" y="1"/>
                  </a:moveTo>
                  <a:cubicBezTo>
                    <a:pt x="20644" y="1"/>
                    <a:pt x="14379" y="1378"/>
                    <a:pt x="9600" y="4133"/>
                  </a:cubicBezTo>
                  <a:cubicBezTo>
                    <a:pt x="1" y="9667"/>
                    <a:pt x="50" y="18679"/>
                    <a:pt x="9698" y="24262"/>
                  </a:cubicBezTo>
                  <a:cubicBezTo>
                    <a:pt x="14551" y="27063"/>
                    <a:pt x="20894" y="28465"/>
                    <a:pt x="27224" y="28465"/>
                  </a:cubicBezTo>
                  <a:cubicBezTo>
                    <a:pt x="33511" y="28465"/>
                    <a:pt x="39785" y="27081"/>
                    <a:pt x="44569" y="24311"/>
                  </a:cubicBezTo>
                  <a:cubicBezTo>
                    <a:pt x="54168" y="18777"/>
                    <a:pt x="54119" y="9765"/>
                    <a:pt x="44471" y="4207"/>
                  </a:cubicBezTo>
                  <a:cubicBezTo>
                    <a:pt x="39613" y="1403"/>
                    <a:pt x="33261" y="1"/>
                    <a:pt x="26925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4722475" y="4165125"/>
              <a:ext cx="298775" cy="157275"/>
            </a:xfrm>
            <a:custGeom>
              <a:rect b="b" l="l" r="r" t="t"/>
              <a:pathLst>
                <a:path extrusionOk="0" h="6291" w="11951">
                  <a:moveTo>
                    <a:pt x="5966" y="1"/>
                  </a:moveTo>
                  <a:cubicBezTo>
                    <a:pt x="4573" y="1"/>
                    <a:pt x="3184" y="307"/>
                    <a:pt x="2131" y="919"/>
                  </a:cubicBezTo>
                  <a:cubicBezTo>
                    <a:pt x="0" y="2143"/>
                    <a:pt x="0" y="4127"/>
                    <a:pt x="2155" y="5351"/>
                  </a:cubicBezTo>
                  <a:cubicBezTo>
                    <a:pt x="3226" y="5979"/>
                    <a:pt x="4624" y="6291"/>
                    <a:pt x="6021" y="6291"/>
                  </a:cubicBezTo>
                  <a:cubicBezTo>
                    <a:pt x="7403" y="6291"/>
                    <a:pt x="8785" y="5985"/>
                    <a:pt x="9844" y="5376"/>
                  </a:cubicBezTo>
                  <a:cubicBezTo>
                    <a:pt x="11950" y="4151"/>
                    <a:pt x="11950" y="2168"/>
                    <a:pt x="9820" y="919"/>
                  </a:cubicBezTo>
                  <a:cubicBezTo>
                    <a:pt x="8755" y="307"/>
                    <a:pt x="7359" y="1"/>
                    <a:pt x="5966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1897175" y="3338200"/>
              <a:ext cx="210000" cy="110525"/>
            </a:xfrm>
            <a:custGeom>
              <a:rect b="b" l="l" r="r" t="t"/>
              <a:pathLst>
                <a:path extrusionOk="0" h="4421" w="8400">
                  <a:moveTo>
                    <a:pt x="4182" y="1"/>
                  </a:moveTo>
                  <a:cubicBezTo>
                    <a:pt x="3202" y="1"/>
                    <a:pt x="2229" y="215"/>
                    <a:pt x="1494" y="643"/>
                  </a:cubicBezTo>
                  <a:cubicBezTo>
                    <a:pt x="0" y="1500"/>
                    <a:pt x="0" y="2896"/>
                    <a:pt x="1494" y="3778"/>
                  </a:cubicBezTo>
                  <a:cubicBezTo>
                    <a:pt x="2241" y="4206"/>
                    <a:pt x="3227" y="4421"/>
                    <a:pt x="4209" y="4421"/>
                  </a:cubicBezTo>
                  <a:cubicBezTo>
                    <a:pt x="5192" y="4421"/>
                    <a:pt x="6171" y="4206"/>
                    <a:pt x="6906" y="3778"/>
                  </a:cubicBezTo>
                  <a:cubicBezTo>
                    <a:pt x="8400" y="2921"/>
                    <a:pt x="8400" y="1525"/>
                    <a:pt x="6906" y="643"/>
                  </a:cubicBezTo>
                  <a:cubicBezTo>
                    <a:pt x="6147" y="215"/>
                    <a:pt x="5161" y="1"/>
                    <a:pt x="4182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2368575" y="3128375"/>
              <a:ext cx="190400" cy="140825"/>
            </a:xfrm>
            <a:custGeom>
              <a:rect b="b" l="l" r="r" t="t"/>
              <a:pathLst>
                <a:path extrusionOk="0" h="5633" w="7616">
                  <a:moveTo>
                    <a:pt x="2351" y="0"/>
                  </a:moveTo>
                  <a:cubicBezTo>
                    <a:pt x="2351" y="0"/>
                    <a:pt x="5779" y="4016"/>
                    <a:pt x="6685" y="4286"/>
                  </a:cubicBezTo>
                  <a:cubicBezTo>
                    <a:pt x="7616" y="4555"/>
                    <a:pt x="6783" y="5486"/>
                    <a:pt x="6073" y="5559"/>
                  </a:cubicBezTo>
                  <a:cubicBezTo>
                    <a:pt x="5387" y="5633"/>
                    <a:pt x="3135" y="5535"/>
                    <a:pt x="2498" y="4898"/>
                  </a:cubicBezTo>
                  <a:cubicBezTo>
                    <a:pt x="1837" y="4261"/>
                    <a:pt x="0" y="3576"/>
                    <a:pt x="0" y="3576"/>
                  </a:cubicBezTo>
                  <a:cubicBezTo>
                    <a:pt x="0" y="1494"/>
                    <a:pt x="490" y="196"/>
                    <a:pt x="490" y="196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2303050" y="2389450"/>
              <a:ext cx="165325" cy="769550"/>
            </a:xfrm>
            <a:custGeom>
              <a:rect b="b" l="l" r="r" t="t"/>
              <a:pathLst>
                <a:path extrusionOk="0" h="30782" w="6613">
                  <a:moveTo>
                    <a:pt x="6172" y="1225"/>
                  </a:moveTo>
                  <a:cubicBezTo>
                    <a:pt x="6172" y="1225"/>
                    <a:pt x="6613" y="10090"/>
                    <a:pt x="6441" y="13004"/>
                  </a:cubicBezTo>
                  <a:cubicBezTo>
                    <a:pt x="6294" y="15918"/>
                    <a:pt x="5584" y="30365"/>
                    <a:pt x="5584" y="30365"/>
                  </a:cubicBezTo>
                  <a:cubicBezTo>
                    <a:pt x="3699" y="30782"/>
                    <a:pt x="2499" y="30365"/>
                    <a:pt x="2499" y="30365"/>
                  </a:cubicBezTo>
                  <a:cubicBezTo>
                    <a:pt x="1886" y="19297"/>
                    <a:pt x="1911" y="16114"/>
                    <a:pt x="1740" y="14448"/>
                  </a:cubicBezTo>
                  <a:cubicBezTo>
                    <a:pt x="1544" y="12808"/>
                    <a:pt x="1323" y="8033"/>
                    <a:pt x="1323" y="8033"/>
                  </a:cubicBezTo>
                  <a:cubicBezTo>
                    <a:pt x="1" y="5290"/>
                    <a:pt x="1397" y="1715"/>
                    <a:pt x="2033" y="858"/>
                  </a:cubicBezTo>
                  <a:cubicBezTo>
                    <a:pt x="2695" y="1"/>
                    <a:pt x="6172" y="1225"/>
                    <a:pt x="6172" y="1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2204500" y="3201825"/>
              <a:ext cx="107150" cy="187975"/>
            </a:xfrm>
            <a:custGeom>
              <a:rect b="b" l="l" r="r" t="t"/>
              <a:pathLst>
                <a:path extrusionOk="0" h="7519" w="4286">
                  <a:moveTo>
                    <a:pt x="3306" y="858"/>
                  </a:moveTo>
                  <a:cubicBezTo>
                    <a:pt x="3404" y="2499"/>
                    <a:pt x="3992" y="4409"/>
                    <a:pt x="4139" y="5364"/>
                  </a:cubicBezTo>
                  <a:cubicBezTo>
                    <a:pt x="4286" y="6343"/>
                    <a:pt x="3943" y="6907"/>
                    <a:pt x="3722" y="7200"/>
                  </a:cubicBezTo>
                  <a:cubicBezTo>
                    <a:pt x="3502" y="7519"/>
                    <a:pt x="759" y="6613"/>
                    <a:pt x="368" y="5560"/>
                  </a:cubicBezTo>
                  <a:cubicBezTo>
                    <a:pt x="0" y="4507"/>
                    <a:pt x="759" y="3576"/>
                    <a:pt x="833" y="1593"/>
                  </a:cubicBezTo>
                  <a:cubicBezTo>
                    <a:pt x="1714" y="1"/>
                    <a:pt x="3306" y="858"/>
                    <a:pt x="3306" y="858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2198375" y="2396175"/>
              <a:ext cx="187350" cy="866900"/>
            </a:xfrm>
            <a:custGeom>
              <a:rect b="b" l="l" r="r" t="t"/>
              <a:pathLst>
                <a:path extrusionOk="0" h="34676" w="7494">
                  <a:moveTo>
                    <a:pt x="7494" y="1642"/>
                  </a:moveTo>
                  <a:cubicBezTo>
                    <a:pt x="7494" y="1642"/>
                    <a:pt x="7028" y="9723"/>
                    <a:pt x="6294" y="12416"/>
                  </a:cubicBezTo>
                  <a:cubicBezTo>
                    <a:pt x="5535" y="15110"/>
                    <a:pt x="4874" y="22995"/>
                    <a:pt x="4555" y="24366"/>
                  </a:cubicBezTo>
                  <a:cubicBezTo>
                    <a:pt x="4237" y="25738"/>
                    <a:pt x="3845" y="34259"/>
                    <a:pt x="3845" y="34259"/>
                  </a:cubicBezTo>
                  <a:cubicBezTo>
                    <a:pt x="2131" y="34676"/>
                    <a:pt x="809" y="34259"/>
                    <a:pt x="809" y="34259"/>
                  </a:cubicBezTo>
                  <a:cubicBezTo>
                    <a:pt x="833" y="26276"/>
                    <a:pt x="637" y="19812"/>
                    <a:pt x="809" y="17632"/>
                  </a:cubicBezTo>
                  <a:cubicBezTo>
                    <a:pt x="955" y="15453"/>
                    <a:pt x="735" y="8988"/>
                    <a:pt x="735" y="8988"/>
                  </a:cubicBezTo>
                  <a:cubicBezTo>
                    <a:pt x="25" y="5976"/>
                    <a:pt x="0" y="5584"/>
                    <a:pt x="735" y="3576"/>
                  </a:cubicBezTo>
                  <a:cubicBezTo>
                    <a:pt x="1494" y="1568"/>
                    <a:pt x="4702" y="1"/>
                    <a:pt x="7494" y="16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2343475" y="1957850"/>
              <a:ext cx="399775" cy="353275"/>
            </a:xfrm>
            <a:custGeom>
              <a:rect b="b" l="l" r="r" t="t"/>
              <a:pathLst>
                <a:path extrusionOk="0" h="14131" w="15991">
                  <a:moveTo>
                    <a:pt x="3257" y="1"/>
                  </a:moveTo>
                  <a:cubicBezTo>
                    <a:pt x="6049" y="784"/>
                    <a:pt x="7542" y="7788"/>
                    <a:pt x="8326" y="9379"/>
                  </a:cubicBezTo>
                  <a:cubicBezTo>
                    <a:pt x="9110" y="10947"/>
                    <a:pt x="15623" y="11338"/>
                    <a:pt x="15623" y="11338"/>
                  </a:cubicBezTo>
                  <a:cubicBezTo>
                    <a:pt x="15991" y="12710"/>
                    <a:pt x="14889" y="14130"/>
                    <a:pt x="14889" y="14130"/>
                  </a:cubicBezTo>
                  <a:cubicBezTo>
                    <a:pt x="8620" y="13885"/>
                    <a:pt x="6416" y="13346"/>
                    <a:pt x="5241" y="10873"/>
                  </a:cubicBezTo>
                  <a:cubicBezTo>
                    <a:pt x="4090" y="8400"/>
                    <a:pt x="0" y="858"/>
                    <a:pt x="3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2124900" y="1955400"/>
              <a:ext cx="382050" cy="618950"/>
            </a:xfrm>
            <a:custGeom>
              <a:rect b="b" l="l" r="r" t="t"/>
              <a:pathLst>
                <a:path extrusionOk="0" h="24758" w="15282">
                  <a:moveTo>
                    <a:pt x="12000" y="99"/>
                  </a:moveTo>
                  <a:cubicBezTo>
                    <a:pt x="9527" y="1"/>
                    <a:pt x="3772" y="1274"/>
                    <a:pt x="1886" y="3698"/>
                  </a:cubicBezTo>
                  <a:cubicBezTo>
                    <a:pt x="1" y="6098"/>
                    <a:pt x="2744" y="10359"/>
                    <a:pt x="3405" y="12930"/>
                  </a:cubicBezTo>
                  <a:cubicBezTo>
                    <a:pt x="4066" y="15501"/>
                    <a:pt x="3086" y="21942"/>
                    <a:pt x="3111" y="22554"/>
                  </a:cubicBezTo>
                  <a:cubicBezTo>
                    <a:pt x="6025" y="24513"/>
                    <a:pt x="13102" y="24758"/>
                    <a:pt x="13886" y="21844"/>
                  </a:cubicBezTo>
                  <a:cubicBezTo>
                    <a:pt x="14228" y="18709"/>
                    <a:pt x="13494" y="14938"/>
                    <a:pt x="13469" y="13102"/>
                  </a:cubicBezTo>
                  <a:cubicBezTo>
                    <a:pt x="13543" y="9135"/>
                    <a:pt x="15281" y="1274"/>
                    <a:pt x="12000" y="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2364900" y="1957850"/>
              <a:ext cx="120000" cy="622625"/>
            </a:xfrm>
            <a:custGeom>
              <a:rect b="b" l="l" r="r" t="t"/>
              <a:pathLst>
                <a:path extrusionOk="0" h="24905" w="4800">
                  <a:moveTo>
                    <a:pt x="270" y="588"/>
                  </a:moveTo>
                  <a:cubicBezTo>
                    <a:pt x="1861" y="6196"/>
                    <a:pt x="2229" y="12465"/>
                    <a:pt x="2082" y="14840"/>
                  </a:cubicBezTo>
                  <a:cubicBezTo>
                    <a:pt x="1935" y="17216"/>
                    <a:pt x="1861" y="24905"/>
                    <a:pt x="1861" y="24905"/>
                  </a:cubicBezTo>
                  <a:cubicBezTo>
                    <a:pt x="3722" y="23925"/>
                    <a:pt x="4530" y="22138"/>
                    <a:pt x="4530" y="21330"/>
                  </a:cubicBezTo>
                  <a:cubicBezTo>
                    <a:pt x="4530" y="20521"/>
                    <a:pt x="3845" y="13567"/>
                    <a:pt x="3869" y="13004"/>
                  </a:cubicBezTo>
                  <a:cubicBezTo>
                    <a:pt x="3869" y="12440"/>
                    <a:pt x="4800" y="6074"/>
                    <a:pt x="4530" y="3209"/>
                  </a:cubicBezTo>
                  <a:cubicBezTo>
                    <a:pt x="4286" y="343"/>
                    <a:pt x="2400" y="1"/>
                    <a:pt x="2400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2410200" y="1803575"/>
              <a:ext cx="26950" cy="71050"/>
            </a:xfrm>
            <a:custGeom>
              <a:rect b="b" l="l" r="r" t="t"/>
              <a:pathLst>
                <a:path extrusionOk="0" h="2842" w="1078">
                  <a:moveTo>
                    <a:pt x="0" y="1"/>
                  </a:moveTo>
                  <a:cubicBezTo>
                    <a:pt x="1078" y="343"/>
                    <a:pt x="0" y="2841"/>
                    <a:pt x="0" y="2841"/>
                  </a:cubicBezTo>
                  <a:close/>
                </a:path>
              </a:pathLst>
            </a:custGeom>
            <a:solidFill>
              <a:srgbClr val="2031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2252250" y="1753375"/>
              <a:ext cx="169600" cy="243675"/>
            </a:xfrm>
            <a:custGeom>
              <a:rect b="b" l="l" r="r" t="t"/>
              <a:pathLst>
                <a:path extrusionOk="0" h="9747" w="6784">
                  <a:moveTo>
                    <a:pt x="6367" y="2351"/>
                  </a:moveTo>
                  <a:cubicBezTo>
                    <a:pt x="6367" y="2351"/>
                    <a:pt x="6784" y="3796"/>
                    <a:pt x="6637" y="4923"/>
                  </a:cubicBezTo>
                  <a:cubicBezTo>
                    <a:pt x="6465" y="6049"/>
                    <a:pt x="6367" y="8302"/>
                    <a:pt x="5363" y="9012"/>
                  </a:cubicBezTo>
                  <a:cubicBezTo>
                    <a:pt x="4384" y="9747"/>
                    <a:pt x="2939" y="8890"/>
                    <a:pt x="1984" y="8106"/>
                  </a:cubicBezTo>
                  <a:cubicBezTo>
                    <a:pt x="1029" y="7298"/>
                    <a:pt x="25" y="5804"/>
                    <a:pt x="0" y="4017"/>
                  </a:cubicBezTo>
                  <a:cubicBezTo>
                    <a:pt x="0" y="2205"/>
                    <a:pt x="686" y="1"/>
                    <a:pt x="3282" y="123"/>
                  </a:cubicBezTo>
                  <a:cubicBezTo>
                    <a:pt x="5878" y="221"/>
                    <a:pt x="6367" y="2351"/>
                    <a:pt x="6367" y="23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2274275" y="1915600"/>
              <a:ext cx="105325" cy="154300"/>
            </a:xfrm>
            <a:custGeom>
              <a:rect b="b" l="l" r="r" t="t"/>
              <a:pathLst>
                <a:path extrusionOk="0" h="6172" w="4213">
                  <a:moveTo>
                    <a:pt x="466" y="1"/>
                  </a:moveTo>
                  <a:cubicBezTo>
                    <a:pt x="466" y="1"/>
                    <a:pt x="662" y="2327"/>
                    <a:pt x="50" y="3184"/>
                  </a:cubicBezTo>
                  <a:cubicBezTo>
                    <a:pt x="1" y="3748"/>
                    <a:pt x="1642" y="6172"/>
                    <a:pt x="3258" y="5731"/>
                  </a:cubicBezTo>
                  <a:cubicBezTo>
                    <a:pt x="4213" y="5486"/>
                    <a:pt x="4090" y="4384"/>
                    <a:pt x="4090" y="4384"/>
                  </a:cubicBezTo>
                  <a:cubicBezTo>
                    <a:pt x="3992" y="3552"/>
                    <a:pt x="4090" y="1519"/>
                    <a:pt x="4090" y="15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2198975" y="1692150"/>
              <a:ext cx="237575" cy="238175"/>
            </a:xfrm>
            <a:custGeom>
              <a:rect b="b" l="l" r="r" t="t"/>
              <a:pathLst>
                <a:path extrusionOk="0" h="9527" w="9503">
                  <a:moveTo>
                    <a:pt x="9135" y="2866"/>
                  </a:moveTo>
                  <a:cubicBezTo>
                    <a:pt x="9502" y="4188"/>
                    <a:pt x="9086" y="4654"/>
                    <a:pt x="7960" y="5045"/>
                  </a:cubicBezTo>
                  <a:cubicBezTo>
                    <a:pt x="6833" y="5437"/>
                    <a:pt x="3846" y="4556"/>
                    <a:pt x="3846" y="4556"/>
                  </a:cubicBezTo>
                  <a:cubicBezTo>
                    <a:pt x="4041" y="6000"/>
                    <a:pt x="3601" y="6735"/>
                    <a:pt x="3601" y="6735"/>
                  </a:cubicBezTo>
                  <a:cubicBezTo>
                    <a:pt x="3111" y="5339"/>
                    <a:pt x="2670" y="6049"/>
                    <a:pt x="2621" y="7176"/>
                  </a:cubicBezTo>
                  <a:cubicBezTo>
                    <a:pt x="2572" y="8278"/>
                    <a:pt x="3209" y="8253"/>
                    <a:pt x="3209" y="8253"/>
                  </a:cubicBezTo>
                  <a:cubicBezTo>
                    <a:pt x="3160" y="9208"/>
                    <a:pt x="2842" y="9527"/>
                    <a:pt x="2842" y="9527"/>
                  </a:cubicBezTo>
                  <a:cubicBezTo>
                    <a:pt x="1642" y="8694"/>
                    <a:pt x="1" y="3135"/>
                    <a:pt x="2180" y="3013"/>
                  </a:cubicBezTo>
                  <a:cubicBezTo>
                    <a:pt x="2205" y="1078"/>
                    <a:pt x="8351" y="1"/>
                    <a:pt x="9135" y="28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2140225" y="1986025"/>
              <a:ext cx="206325" cy="606100"/>
            </a:xfrm>
            <a:custGeom>
              <a:rect b="b" l="l" r="r" t="t"/>
              <a:pathLst>
                <a:path extrusionOk="0" h="24244" w="8253">
                  <a:moveTo>
                    <a:pt x="5314" y="0"/>
                  </a:moveTo>
                  <a:cubicBezTo>
                    <a:pt x="7249" y="4065"/>
                    <a:pt x="8253" y="7763"/>
                    <a:pt x="8179" y="11118"/>
                  </a:cubicBezTo>
                  <a:cubicBezTo>
                    <a:pt x="8130" y="14472"/>
                    <a:pt x="7420" y="24243"/>
                    <a:pt x="7420" y="24243"/>
                  </a:cubicBezTo>
                  <a:cubicBezTo>
                    <a:pt x="4090" y="23435"/>
                    <a:pt x="1812" y="22480"/>
                    <a:pt x="1151" y="21329"/>
                  </a:cubicBezTo>
                  <a:cubicBezTo>
                    <a:pt x="2596" y="17558"/>
                    <a:pt x="3110" y="15036"/>
                    <a:pt x="2816" y="13958"/>
                  </a:cubicBezTo>
                  <a:cubicBezTo>
                    <a:pt x="2522" y="12881"/>
                    <a:pt x="0" y="4702"/>
                    <a:pt x="1298" y="2253"/>
                  </a:cubicBezTo>
                  <a:cubicBezTo>
                    <a:pt x="2547" y="906"/>
                    <a:pt x="5314" y="0"/>
                    <a:pt x="5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2123075" y="2020900"/>
              <a:ext cx="419375" cy="370400"/>
            </a:xfrm>
            <a:custGeom>
              <a:rect b="b" l="l" r="r" t="t"/>
              <a:pathLst>
                <a:path extrusionOk="0" h="14816" w="16775">
                  <a:moveTo>
                    <a:pt x="3086" y="784"/>
                  </a:moveTo>
                  <a:cubicBezTo>
                    <a:pt x="5388" y="1935"/>
                    <a:pt x="7224" y="8302"/>
                    <a:pt x="8963" y="9992"/>
                  </a:cubicBezTo>
                  <a:cubicBezTo>
                    <a:pt x="9967" y="10971"/>
                    <a:pt x="14889" y="12220"/>
                    <a:pt x="16260" y="12269"/>
                  </a:cubicBezTo>
                  <a:cubicBezTo>
                    <a:pt x="16775" y="13469"/>
                    <a:pt x="15844" y="14816"/>
                    <a:pt x="15844" y="14816"/>
                  </a:cubicBezTo>
                  <a:cubicBezTo>
                    <a:pt x="7445" y="14008"/>
                    <a:pt x="7077" y="13567"/>
                    <a:pt x="4482" y="10261"/>
                  </a:cubicBezTo>
                  <a:cubicBezTo>
                    <a:pt x="1274" y="6172"/>
                    <a:pt x="0" y="1"/>
                    <a:pt x="3086" y="7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2299375" y="1953575"/>
              <a:ext cx="76550" cy="53275"/>
            </a:xfrm>
            <a:custGeom>
              <a:rect b="b" l="l" r="r" t="t"/>
              <a:pathLst>
                <a:path extrusionOk="0" h="2131" w="3062">
                  <a:moveTo>
                    <a:pt x="3062" y="1225"/>
                  </a:moveTo>
                  <a:cubicBezTo>
                    <a:pt x="2352" y="1494"/>
                    <a:pt x="1323" y="1078"/>
                    <a:pt x="1" y="0"/>
                  </a:cubicBezTo>
                  <a:cubicBezTo>
                    <a:pt x="1" y="0"/>
                    <a:pt x="393" y="1567"/>
                    <a:pt x="3062" y="2131"/>
                  </a:cubicBezTo>
                  <a:close/>
                </a:path>
              </a:pathLst>
            </a:custGeom>
            <a:solidFill>
              <a:srgbClr val="F4A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2273050" y="1972550"/>
              <a:ext cx="82675" cy="116325"/>
            </a:xfrm>
            <a:custGeom>
              <a:rect b="b" l="l" r="r" t="t"/>
              <a:pathLst>
                <a:path extrusionOk="0" h="4653" w="3307">
                  <a:moveTo>
                    <a:pt x="442" y="0"/>
                  </a:moveTo>
                  <a:cubicBezTo>
                    <a:pt x="417" y="74"/>
                    <a:pt x="1" y="539"/>
                    <a:pt x="1" y="539"/>
                  </a:cubicBezTo>
                  <a:cubicBezTo>
                    <a:pt x="1" y="539"/>
                    <a:pt x="834" y="2351"/>
                    <a:pt x="1127" y="3159"/>
                  </a:cubicBezTo>
                  <a:cubicBezTo>
                    <a:pt x="1446" y="3967"/>
                    <a:pt x="2229" y="4653"/>
                    <a:pt x="2229" y="4653"/>
                  </a:cubicBezTo>
                  <a:lnTo>
                    <a:pt x="3307" y="3453"/>
                  </a:lnTo>
                  <a:cubicBezTo>
                    <a:pt x="1813" y="2669"/>
                    <a:pt x="442" y="0"/>
                    <a:pt x="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2355700" y="1983575"/>
              <a:ext cx="38000" cy="96125"/>
            </a:xfrm>
            <a:custGeom>
              <a:rect b="b" l="l" r="r" t="t"/>
              <a:pathLst>
                <a:path extrusionOk="0" h="3845" w="1520">
                  <a:moveTo>
                    <a:pt x="711" y="123"/>
                  </a:moveTo>
                  <a:cubicBezTo>
                    <a:pt x="613" y="0"/>
                    <a:pt x="368" y="2424"/>
                    <a:pt x="1" y="3012"/>
                  </a:cubicBezTo>
                  <a:cubicBezTo>
                    <a:pt x="711" y="3673"/>
                    <a:pt x="1127" y="3845"/>
                    <a:pt x="1127" y="3845"/>
                  </a:cubicBezTo>
                  <a:cubicBezTo>
                    <a:pt x="1127" y="3845"/>
                    <a:pt x="1519" y="1151"/>
                    <a:pt x="711" y="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4197200" y="2609850"/>
              <a:ext cx="18400" cy="60625"/>
            </a:xfrm>
            <a:custGeom>
              <a:rect b="b" l="l" r="r" t="t"/>
              <a:pathLst>
                <a:path extrusionOk="0" h="2425" w="736">
                  <a:moveTo>
                    <a:pt x="735" y="25"/>
                  </a:moveTo>
                  <a:cubicBezTo>
                    <a:pt x="662" y="1225"/>
                    <a:pt x="539" y="2424"/>
                    <a:pt x="539" y="2424"/>
                  </a:cubicBezTo>
                  <a:lnTo>
                    <a:pt x="294" y="2424"/>
                  </a:lnTo>
                  <a:cubicBezTo>
                    <a:pt x="294" y="2424"/>
                    <a:pt x="294" y="612"/>
                    <a:pt x="1" y="1004"/>
                  </a:cubicBezTo>
                  <a:cubicBezTo>
                    <a:pt x="50" y="0"/>
                    <a:pt x="735" y="25"/>
                    <a:pt x="735" y="25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4111500" y="2158050"/>
              <a:ext cx="124900" cy="521600"/>
            </a:xfrm>
            <a:custGeom>
              <a:rect b="b" l="l" r="r" t="t"/>
              <a:pathLst>
                <a:path extrusionOk="0" h="20864" w="4996">
                  <a:moveTo>
                    <a:pt x="466" y="20154"/>
                  </a:moveTo>
                  <a:cubicBezTo>
                    <a:pt x="343" y="20154"/>
                    <a:pt x="172" y="20007"/>
                    <a:pt x="0" y="19786"/>
                  </a:cubicBezTo>
                  <a:cubicBezTo>
                    <a:pt x="270" y="19468"/>
                    <a:pt x="564" y="19150"/>
                    <a:pt x="735" y="18905"/>
                  </a:cubicBezTo>
                  <a:cubicBezTo>
                    <a:pt x="1298" y="18097"/>
                    <a:pt x="2253" y="16334"/>
                    <a:pt x="2278" y="15525"/>
                  </a:cubicBezTo>
                  <a:cubicBezTo>
                    <a:pt x="2327" y="14717"/>
                    <a:pt x="1837" y="6367"/>
                    <a:pt x="1714" y="5338"/>
                  </a:cubicBezTo>
                  <a:cubicBezTo>
                    <a:pt x="1568" y="4310"/>
                    <a:pt x="1200" y="441"/>
                    <a:pt x="1225" y="221"/>
                  </a:cubicBezTo>
                  <a:cubicBezTo>
                    <a:pt x="1274" y="0"/>
                    <a:pt x="4824" y="1592"/>
                    <a:pt x="4824" y="1592"/>
                  </a:cubicBezTo>
                  <a:cubicBezTo>
                    <a:pt x="4775" y="1910"/>
                    <a:pt x="4286" y="3918"/>
                    <a:pt x="4482" y="5216"/>
                  </a:cubicBezTo>
                  <a:cubicBezTo>
                    <a:pt x="4678" y="6489"/>
                    <a:pt x="4996" y="7346"/>
                    <a:pt x="4824" y="9452"/>
                  </a:cubicBezTo>
                  <a:cubicBezTo>
                    <a:pt x="4653" y="11558"/>
                    <a:pt x="3625" y="14938"/>
                    <a:pt x="3967" y="16554"/>
                  </a:cubicBezTo>
                  <a:cubicBezTo>
                    <a:pt x="3992" y="16578"/>
                    <a:pt x="3992" y="16603"/>
                    <a:pt x="3992" y="16627"/>
                  </a:cubicBezTo>
                  <a:cubicBezTo>
                    <a:pt x="2939" y="18072"/>
                    <a:pt x="2572" y="20864"/>
                    <a:pt x="466" y="2015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4081500" y="2573725"/>
              <a:ext cx="138375" cy="125525"/>
            </a:xfrm>
            <a:custGeom>
              <a:rect b="b" l="l" r="r" t="t"/>
              <a:pathLst>
                <a:path extrusionOk="0" h="5021" w="5535">
                  <a:moveTo>
                    <a:pt x="1200" y="3159"/>
                  </a:moveTo>
                  <a:cubicBezTo>
                    <a:pt x="1372" y="3380"/>
                    <a:pt x="1543" y="3527"/>
                    <a:pt x="1666" y="3527"/>
                  </a:cubicBezTo>
                  <a:cubicBezTo>
                    <a:pt x="3772" y="4237"/>
                    <a:pt x="4139" y="1445"/>
                    <a:pt x="5192" y="0"/>
                  </a:cubicBezTo>
                  <a:cubicBezTo>
                    <a:pt x="5535" y="1519"/>
                    <a:pt x="5388" y="1690"/>
                    <a:pt x="5094" y="1910"/>
                  </a:cubicBezTo>
                  <a:cubicBezTo>
                    <a:pt x="4825" y="2131"/>
                    <a:pt x="3845" y="3331"/>
                    <a:pt x="3674" y="4188"/>
                  </a:cubicBezTo>
                  <a:cubicBezTo>
                    <a:pt x="3478" y="5020"/>
                    <a:pt x="809" y="4947"/>
                    <a:pt x="319" y="4776"/>
                  </a:cubicBezTo>
                  <a:cubicBezTo>
                    <a:pt x="0" y="4653"/>
                    <a:pt x="613" y="3894"/>
                    <a:pt x="1200" y="3159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4270050" y="2163550"/>
              <a:ext cx="115725" cy="612825"/>
            </a:xfrm>
            <a:custGeom>
              <a:rect b="b" l="l" r="r" t="t"/>
              <a:pathLst>
                <a:path extrusionOk="0" h="24513" w="4629">
                  <a:moveTo>
                    <a:pt x="1470" y="8596"/>
                  </a:moveTo>
                  <a:cubicBezTo>
                    <a:pt x="1568" y="9526"/>
                    <a:pt x="2131" y="16726"/>
                    <a:pt x="2033" y="17926"/>
                  </a:cubicBezTo>
                  <a:cubicBezTo>
                    <a:pt x="1984" y="18660"/>
                    <a:pt x="1641" y="19811"/>
                    <a:pt x="1421" y="20742"/>
                  </a:cubicBezTo>
                  <a:cubicBezTo>
                    <a:pt x="1274" y="21329"/>
                    <a:pt x="1201" y="21819"/>
                    <a:pt x="1274" y="22064"/>
                  </a:cubicBezTo>
                  <a:cubicBezTo>
                    <a:pt x="1494" y="22676"/>
                    <a:pt x="1494" y="24513"/>
                    <a:pt x="2498" y="24097"/>
                  </a:cubicBezTo>
                  <a:cubicBezTo>
                    <a:pt x="3502" y="23680"/>
                    <a:pt x="4164" y="22407"/>
                    <a:pt x="3943" y="20987"/>
                  </a:cubicBezTo>
                  <a:cubicBezTo>
                    <a:pt x="3747" y="19591"/>
                    <a:pt x="3992" y="18905"/>
                    <a:pt x="3943" y="18048"/>
                  </a:cubicBezTo>
                  <a:cubicBezTo>
                    <a:pt x="3870" y="17215"/>
                    <a:pt x="4433" y="11975"/>
                    <a:pt x="4531" y="10090"/>
                  </a:cubicBezTo>
                  <a:cubicBezTo>
                    <a:pt x="4629" y="8228"/>
                    <a:pt x="3992" y="7347"/>
                    <a:pt x="3943" y="6098"/>
                  </a:cubicBezTo>
                  <a:cubicBezTo>
                    <a:pt x="3919" y="4849"/>
                    <a:pt x="4286" y="2253"/>
                    <a:pt x="4286" y="2253"/>
                  </a:cubicBezTo>
                  <a:cubicBezTo>
                    <a:pt x="4286" y="2253"/>
                    <a:pt x="1" y="1"/>
                    <a:pt x="344" y="2719"/>
                  </a:cubicBezTo>
                  <a:cubicBezTo>
                    <a:pt x="686" y="5437"/>
                    <a:pt x="1372" y="7665"/>
                    <a:pt x="1470" y="85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4297600" y="2682075"/>
              <a:ext cx="76550" cy="94300"/>
            </a:xfrm>
            <a:custGeom>
              <a:rect b="b" l="l" r="r" t="t"/>
              <a:pathLst>
                <a:path extrusionOk="0" h="3772" w="3062">
                  <a:moveTo>
                    <a:pt x="1" y="1397"/>
                  </a:moveTo>
                  <a:cubicBezTo>
                    <a:pt x="74" y="2645"/>
                    <a:pt x="392" y="3772"/>
                    <a:pt x="1396" y="3356"/>
                  </a:cubicBezTo>
                  <a:cubicBezTo>
                    <a:pt x="2400" y="2939"/>
                    <a:pt x="3062" y="1666"/>
                    <a:pt x="2841" y="246"/>
                  </a:cubicBezTo>
                  <a:cubicBezTo>
                    <a:pt x="2303" y="1813"/>
                    <a:pt x="270" y="1739"/>
                    <a:pt x="319" y="1"/>
                  </a:cubicBezTo>
                  <a:cubicBezTo>
                    <a:pt x="172" y="588"/>
                    <a:pt x="1" y="1127"/>
                    <a:pt x="1" y="1397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4134750" y="1940100"/>
              <a:ext cx="143300" cy="614050"/>
            </a:xfrm>
            <a:custGeom>
              <a:rect b="b" l="l" r="r" t="t"/>
              <a:pathLst>
                <a:path extrusionOk="0" h="24562" w="5732">
                  <a:moveTo>
                    <a:pt x="1" y="0"/>
                  </a:moveTo>
                  <a:cubicBezTo>
                    <a:pt x="1" y="0"/>
                    <a:pt x="25" y="8694"/>
                    <a:pt x="1" y="11534"/>
                  </a:cubicBezTo>
                  <a:cubicBezTo>
                    <a:pt x="1" y="14399"/>
                    <a:pt x="760" y="23999"/>
                    <a:pt x="760" y="23999"/>
                  </a:cubicBezTo>
                  <a:cubicBezTo>
                    <a:pt x="2205" y="24562"/>
                    <a:pt x="3625" y="23876"/>
                    <a:pt x="3625" y="23876"/>
                  </a:cubicBezTo>
                  <a:cubicBezTo>
                    <a:pt x="3821" y="21378"/>
                    <a:pt x="4556" y="17313"/>
                    <a:pt x="4678" y="15158"/>
                  </a:cubicBezTo>
                  <a:cubicBezTo>
                    <a:pt x="4801" y="13003"/>
                    <a:pt x="3821" y="12661"/>
                    <a:pt x="4237" y="11093"/>
                  </a:cubicBezTo>
                  <a:cubicBezTo>
                    <a:pt x="4629" y="9526"/>
                    <a:pt x="5731" y="1127"/>
                    <a:pt x="5731" y="1127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4243725" y="1846425"/>
              <a:ext cx="177575" cy="783650"/>
            </a:xfrm>
            <a:custGeom>
              <a:rect b="b" l="l" r="r" t="t"/>
              <a:pathLst>
                <a:path extrusionOk="0" h="31346" w="7103">
                  <a:moveTo>
                    <a:pt x="319" y="5584"/>
                  </a:moveTo>
                  <a:cubicBezTo>
                    <a:pt x="319" y="5584"/>
                    <a:pt x="1054" y="14914"/>
                    <a:pt x="1372" y="16089"/>
                  </a:cubicBezTo>
                  <a:cubicBezTo>
                    <a:pt x="1690" y="17265"/>
                    <a:pt x="1935" y="21844"/>
                    <a:pt x="2156" y="23411"/>
                  </a:cubicBezTo>
                  <a:cubicBezTo>
                    <a:pt x="2401" y="24978"/>
                    <a:pt x="2425" y="29484"/>
                    <a:pt x="2425" y="29484"/>
                  </a:cubicBezTo>
                  <a:cubicBezTo>
                    <a:pt x="2988" y="31345"/>
                    <a:pt x="5315" y="29778"/>
                    <a:pt x="5315" y="29778"/>
                  </a:cubicBezTo>
                  <a:cubicBezTo>
                    <a:pt x="6294" y="23999"/>
                    <a:pt x="5608" y="21134"/>
                    <a:pt x="5584" y="19420"/>
                  </a:cubicBezTo>
                  <a:cubicBezTo>
                    <a:pt x="5559" y="17730"/>
                    <a:pt x="6392" y="13298"/>
                    <a:pt x="6221" y="11461"/>
                  </a:cubicBezTo>
                  <a:cubicBezTo>
                    <a:pt x="6049" y="9625"/>
                    <a:pt x="5853" y="5780"/>
                    <a:pt x="6221" y="5070"/>
                  </a:cubicBezTo>
                  <a:cubicBezTo>
                    <a:pt x="6564" y="4360"/>
                    <a:pt x="6980" y="3184"/>
                    <a:pt x="7102" y="1054"/>
                  </a:cubicBezTo>
                  <a:cubicBezTo>
                    <a:pt x="4335" y="1"/>
                    <a:pt x="1" y="1176"/>
                    <a:pt x="1" y="1176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4064975" y="1475450"/>
              <a:ext cx="339175" cy="610375"/>
            </a:xfrm>
            <a:custGeom>
              <a:rect b="b" l="l" r="r" t="t"/>
              <a:pathLst>
                <a:path extrusionOk="0" h="24415" w="13567">
                  <a:moveTo>
                    <a:pt x="3208" y="123"/>
                  </a:moveTo>
                  <a:cubicBezTo>
                    <a:pt x="5657" y="0"/>
                    <a:pt x="9820" y="2890"/>
                    <a:pt x="11681" y="5265"/>
                  </a:cubicBezTo>
                  <a:cubicBezTo>
                    <a:pt x="13567" y="7640"/>
                    <a:pt x="12416" y="10187"/>
                    <a:pt x="11779" y="12734"/>
                  </a:cubicBezTo>
                  <a:cubicBezTo>
                    <a:pt x="11142" y="15281"/>
                    <a:pt x="12122" y="21623"/>
                    <a:pt x="12122" y="22235"/>
                  </a:cubicBezTo>
                  <a:cubicBezTo>
                    <a:pt x="9232" y="24170"/>
                    <a:pt x="3845" y="24415"/>
                    <a:pt x="3037" y="21549"/>
                  </a:cubicBezTo>
                  <a:cubicBezTo>
                    <a:pt x="2694" y="18440"/>
                    <a:pt x="3404" y="15207"/>
                    <a:pt x="3429" y="13371"/>
                  </a:cubicBezTo>
                  <a:cubicBezTo>
                    <a:pt x="3306" y="9452"/>
                    <a:pt x="0" y="1298"/>
                    <a:pt x="3208" y="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4112100" y="1477900"/>
              <a:ext cx="92475" cy="614050"/>
            </a:xfrm>
            <a:custGeom>
              <a:rect b="b" l="l" r="r" t="t"/>
              <a:pathLst>
                <a:path extrusionOk="0" h="24562" w="3699">
                  <a:moveTo>
                    <a:pt x="3478" y="588"/>
                  </a:moveTo>
                  <a:cubicBezTo>
                    <a:pt x="2205" y="6122"/>
                    <a:pt x="2597" y="12097"/>
                    <a:pt x="2866" y="14423"/>
                  </a:cubicBezTo>
                  <a:cubicBezTo>
                    <a:pt x="3160" y="16774"/>
                    <a:pt x="3209" y="24561"/>
                    <a:pt x="3209" y="24561"/>
                  </a:cubicBezTo>
                  <a:cubicBezTo>
                    <a:pt x="1323" y="23606"/>
                    <a:pt x="417" y="21843"/>
                    <a:pt x="393" y="21035"/>
                  </a:cubicBezTo>
                  <a:cubicBezTo>
                    <a:pt x="344" y="20252"/>
                    <a:pt x="1078" y="13493"/>
                    <a:pt x="1005" y="12930"/>
                  </a:cubicBezTo>
                  <a:cubicBezTo>
                    <a:pt x="956" y="12391"/>
                    <a:pt x="1" y="7175"/>
                    <a:pt x="99" y="4334"/>
                  </a:cubicBezTo>
                  <a:cubicBezTo>
                    <a:pt x="221" y="1518"/>
                    <a:pt x="1274" y="1102"/>
                    <a:pt x="1274" y="1102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4240050" y="1507275"/>
              <a:ext cx="216150" cy="590175"/>
            </a:xfrm>
            <a:custGeom>
              <a:rect b="b" l="l" r="r" t="t"/>
              <a:pathLst>
                <a:path extrusionOk="0" h="23607" w="8646">
                  <a:moveTo>
                    <a:pt x="1886" y="1"/>
                  </a:moveTo>
                  <a:cubicBezTo>
                    <a:pt x="1" y="4017"/>
                    <a:pt x="907" y="7714"/>
                    <a:pt x="1005" y="11020"/>
                  </a:cubicBezTo>
                  <a:cubicBezTo>
                    <a:pt x="1078" y="14326"/>
                    <a:pt x="2792" y="23607"/>
                    <a:pt x="2792" y="23607"/>
                  </a:cubicBezTo>
                  <a:cubicBezTo>
                    <a:pt x="6098" y="22799"/>
                    <a:pt x="6490" y="20570"/>
                    <a:pt x="7127" y="19444"/>
                  </a:cubicBezTo>
                  <a:cubicBezTo>
                    <a:pt x="8645" y="11706"/>
                    <a:pt x="6711" y="5437"/>
                    <a:pt x="5290" y="3110"/>
                  </a:cubicBezTo>
                  <a:cubicBezTo>
                    <a:pt x="4164" y="1298"/>
                    <a:pt x="1886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3944375" y="1791100"/>
              <a:ext cx="64300" cy="33625"/>
            </a:xfrm>
            <a:custGeom>
              <a:rect b="b" l="l" r="r" t="t"/>
              <a:pathLst>
                <a:path extrusionOk="0" h="1345" w="2572">
                  <a:moveTo>
                    <a:pt x="1319" y="1"/>
                  </a:moveTo>
                  <a:cubicBezTo>
                    <a:pt x="1012" y="1"/>
                    <a:pt x="704" y="68"/>
                    <a:pt x="465" y="206"/>
                  </a:cubicBezTo>
                  <a:cubicBezTo>
                    <a:pt x="0" y="451"/>
                    <a:pt x="0" y="891"/>
                    <a:pt x="465" y="1161"/>
                  </a:cubicBezTo>
                  <a:cubicBezTo>
                    <a:pt x="686" y="1283"/>
                    <a:pt x="986" y="1344"/>
                    <a:pt x="1286" y="1344"/>
                  </a:cubicBezTo>
                  <a:cubicBezTo>
                    <a:pt x="1586" y="1344"/>
                    <a:pt x="1886" y="1283"/>
                    <a:pt x="2106" y="1161"/>
                  </a:cubicBezTo>
                  <a:cubicBezTo>
                    <a:pt x="2571" y="891"/>
                    <a:pt x="2571" y="451"/>
                    <a:pt x="2131" y="181"/>
                  </a:cubicBezTo>
                  <a:cubicBezTo>
                    <a:pt x="1903" y="62"/>
                    <a:pt x="1612" y="1"/>
                    <a:pt x="1319" y="1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4062525" y="1567275"/>
              <a:ext cx="352650" cy="342850"/>
            </a:xfrm>
            <a:custGeom>
              <a:rect b="b" l="l" r="r" t="t"/>
              <a:pathLst>
                <a:path extrusionOk="0" h="13714" w="14106">
                  <a:moveTo>
                    <a:pt x="11069" y="759"/>
                  </a:moveTo>
                  <a:cubicBezTo>
                    <a:pt x="8791" y="1886"/>
                    <a:pt x="8571" y="8596"/>
                    <a:pt x="6832" y="10261"/>
                  </a:cubicBezTo>
                  <a:cubicBezTo>
                    <a:pt x="5828" y="11216"/>
                    <a:pt x="1886" y="10457"/>
                    <a:pt x="539" y="10481"/>
                  </a:cubicBezTo>
                  <a:cubicBezTo>
                    <a:pt x="0" y="11681"/>
                    <a:pt x="735" y="13101"/>
                    <a:pt x="735" y="13101"/>
                  </a:cubicBezTo>
                  <a:cubicBezTo>
                    <a:pt x="8253" y="13469"/>
                    <a:pt x="9159" y="13714"/>
                    <a:pt x="11069" y="10040"/>
                  </a:cubicBezTo>
                  <a:cubicBezTo>
                    <a:pt x="12587" y="7200"/>
                    <a:pt x="14105" y="0"/>
                    <a:pt x="11069" y="7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3947425" y="1487675"/>
              <a:ext cx="272450" cy="337975"/>
            </a:xfrm>
            <a:custGeom>
              <a:rect b="b" l="l" r="r" t="t"/>
              <a:pathLst>
                <a:path extrusionOk="0" h="13519" w="10898">
                  <a:moveTo>
                    <a:pt x="7861" y="711"/>
                  </a:moveTo>
                  <a:cubicBezTo>
                    <a:pt x="6392" y="1470"/>
                    <a:pt x="5706" y="7568"/>
                    <a:pt x="3968" y="9110"/>
                  </a:cubicBezTo>
                  <a:cubicBezTo>
                    <a:pt x="2964" y="9967"/>
                    <a:pt x="2547" y="10751"/>
                    <a:pt x="515" y="11755"/>
                  </a:cubicBezTo>
                  <a:cubicBezTo>
                    <a:pt x="1" y="12857"/>
                    <a:pt x="1421" y="13518"/>
                    <a:pt x="1421" y="13518"/>
                  </a:cubicBezTo>
                  <a:cubicBezTo>
                    <a:pt x="5437" y="12000"/>
                    <a:pt x="6367" y="10702"/>
                    <a:pt x="7714" y="8670"/>
                  </a:cubicBezTo>
                  <a:cubicBezTo>
                    <a:pt x="9379" y="6147"/>
                    <a:pt x="10898" y="1"/>
                    <a:pt x="7861" y="7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3873350" y="1788275"/>
              <a:ext cx="113900" cy="98575"/>
            </a:xfrm>
            <a:custGeom>
              <a:rect b="b" l="l" r="r" t="t"/>
              <a:pathLst>
                <a:path extrusionOk="0" h="3943" w="4556">
                  <a:moveTo>
                    <a:pt x="4310" y="1274"/>
                  </a:moveTo>
                  <a:cubicBezTo>
                    <a:pt x="4261" y="1396"/>
                    <a:pt x="3870" y="1837"/>
                    <a:pt x="3527" y="2229"/>
                  </a:cubicBezTo>
                  <a:cubicBezTo>
                    <a:pt x="3184" y="2621"/>
                    <a:pt x="2621" y="3306"/>
                    <a:pt x="2449" y="3135"/>
                  </a:cubicBezTo>
                  <a:cubicBezTo>
                    <a:pt x="2278" y="2963"/>
                    <a:pt x="2621" y="2302"/>
                    <a:pt x="2621" y="2302"/>
                  </a:cubicBezTo>
                  <a:cubicBezTo>
                    <a:pt x="2621" y="2302"/>
                    <a:pt x="1568" y="3282"/>
                    <a:pt x="1396" y="3600"/>
                  </a:cubicBezTo>
                  <a:cubicBezTo>
                    <a:pt x="1200" y="3943"/>
                    <a:pt x="1323" y="2988"/>
                    <a:pt x="1568" y="2547"/>
                  </a:cubicBezTo>
                  <a:cubicBezTo>
                    <a:pt x="931" y="3551"/>
                    <a:pt x="760" y="3772"/>
                    <a:pt x="711" y="3527"/>
                  </a:cubicBezTo>
                  <a:cubicBezTo>
                    <a:pt x="662" y="3282"/>
                    <a:pt x="1200" y="1911"/>
                    <a:pt x="1127" y="2057"/>
                  </a:cubicBezTo>
                  <a:cubicBezTo>
                    <a:pt x="368" y="3208"/>
                    <a:pt x="74" y="3355"/>
                    <a:pt x="147" y="2817"/>
                  </a:cubicBezTo>
                  <a:cubicBezTo>
                    <a:pt x="221" y="2302"/>
                    <a:pt x="980" y="1396"/>
                    <a:pt x="1421" y="1151"/>
                  </a:cubicBezTo>
                  <a:cubicBezTo>
                    <a:pt x="98" y="2008"/>
                    <a:pt x="1" y="1911"/>
                    <a:pt x="343" y="1543"/>
                  </a:cubicBezTo>
                  <a:cubicBezTo>
                    <a:pt x="662" y="1151"/>
                    <a:pt x="1886" y="221"/>
                    <a:pt x="3527" y="0"/>
                  </a:cubicBezTo>
                  <a:cubicBezTo>
                    <a:pt x="4555" y="955"/>
                    <a:pt x="4310" y="1274"/>
                    <a:pt x="4310" y="12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3945600" y="1828075"/>
              <a:ext cx="146325" cy="74100"/>
            </a:xfrm>
            <a:custGeom>
              <a:rect b="b" l="l" r="r" t="t"/>
              <a:pathLst>
                <a:path extrusionOk="0" h="2964" w="5853">
                  <a:moveTo>
                    <a:pt x="539" y="1788"/>
                  </a:moveTo>
                  <a:cubicBezTo>
                    <a:pt x="980" y="1127"/>
                    <a:pt x="1592" y="367"/>
                    <a:pt x="2375" y="147"/>
                  </a:cubicBezTo>
                  <a:cubicBezTo>
                    <a:pt x="2939" y="0"/>
                    <a:pt x="3526" y="123"/>
                    <a:pt x="4065" y="294"/>
                  </a:cubicBezTo>
                  <a:cubicBezTo>
                    <a:pt x="4506" y="441"/>
                    <a:pt x="5118" y="490"/>
                    <a:pt x="5534" y="686"/>
                  </a:cubicBezTo>
                  <a:cubicBezTo>
                    <a:pt x="5730" y="1200"/>
                    <a:pt x="5853" y="1641"/>
                    <a:pt x="5853" y="2106"/>
                  </a:cubicBezTo>
                  <a:cubicBezTo>
                    <a:pt x="5755" y="2131"/>
                    <a:pt x="5657" y="2155"/>
                    <a:pt x="5559" y="2155"/>
                  </a:cubicBezTo>
                  <a:cubicBezTo>
                    <a:pt x="5094" y="2204"/>
                    <a:pt x="4628" y="2375"/>
                    <a:pt x="4163" y="2375"/>
                  </a:cubicBezTo>
                  <a:cubicBezTo>
                    <a:pt x="3869" y="2351"/>
                    <a:pt x="3379" y="2449"/>
                    <a:pt x="3086" y="2375"/>
                  </a:cubicBezTo>
                  <a:cubicBezTo>
                    <a:pt x="3208" y="2400"/>
                    <a:pt x="3330" y="2449"/>
                    <a:pt x="3355" y="2571"/>
                  </a:cubicBezTo>
                  <a:cubicBezTo>
                    <a:pt x="3379" y="2669"/>
                    <a:pt x="3281" y="2767"/>
                    <a:pt x="3184" y="2792"/>
                  </a:cubicBezTo>
                  <a:cubicBezTo>
                    <a:pt x="2522" y="2963"/>
                    <a:pt x="1935" y="2155"/>
                    <a:pt x="1518" y="1763"/>
                  </a:cubicBezTo>
                  <a:cubicBezTo>
                    <a:pt x="1543" y="1812"/>
                    <a:pt x="0" y="2645"/>
                    <a:pt x="539" y="17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4093125" y="1315650"/>
              <a:ext cx="144500" cy="181250"/>
            </a:xfrm>
            <a:custGeom>
              <a:rect b="b" l="l" r="r" t="t"/>
              <a:pathLst>
                <a:path extrusionOk="0" h="7250" w="5780">
                  <a:moveTo>
                    <a:pt x="1715" y="882"/>
                  </a:moveTo>
                  <a:cubicBezTo>
                    <a:pt x="1690" y="931"/>
                    <a:pt x="1666" y="1005"/>
                    <a:pt x="1641" y="1078"/>
                  </a:cubicBezTo>
                  <a:cubicBezTo>
                    <a:pt x="1519" y="1446"/>
                    <a:pt x="1592" y="1886"/>
                    <a:pt x="1519" y="2254"/>
                  </a:cubicBezTo>
                  <a:cubicBezTo>
                    <a:pt x="1372" y="2866"/>
                    <a:pt x="931" y="3331"/>
                    <a:pt x="735" y="3919"/>
                  </a:cubicBezTo>
                  <a:cubicBezTo>
                    <a:pt x="1" y="6049"/>
                    <a:pt x="2131" y="7249"/>
                    <a:pt x="3968" y="7102"/>
                  </a:cubicBezTo>
                  <a:cubicBezTo>
                    <a:pt x="4286" y="7078"/>
                    <a:pt x="4629" y="7004"/>
                    <a:pt x="4898" y="6784"/>
                  </a:cubicBezTo>
                  <a:cubicBezTo>
                    <a:pt x="5780" y="6098"/>
                    <a:pt x="4776" y="5021"/>
                    <a:pt x="4360" y="4384"/>
                  </a:cubicBezTo>
                  <a:cubicBezTo>
                    <a:pt x="4066" y="3943"/>
                    <a:pt x="3649" y="3356"/>
                    <a:pt x="3625" y="2792"/>
                  </a:cubicBezTo>
                  <a:cubicBezTo>
                    <a:pt x="3576" y="2278"/>
                    <a:pt x="3870" y="1837"/>
                    <a:pt x="3747" y="1299"/>
                  </a:cubicBezTo>
                  <a:cubicBezTo>
                    <a:pt x="3551" y="221"/>
                    <a:pt x="2205" y="1"/>
                    <a:pt x="1715" y="8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4189250" y="1445450"/>
              <a:ext cx="104700" cy="142050"/>
            </a:xfrm>
            <a:custGeom>
              <a:rect b="b" l="l" r="r" t="t"/>
              <a:pathLst>
                <a:path extrusionOk="0" h="5682" w="4188">
                  <a:moveTo>
                    <a:pt x="3380" y="0"/>
                  </a:moveTo>
                  <a:cubicBezTo>
                    <a:pt x="3380" y="0"/>
                    <a:pt x="2767" y="2106"/>
                    <a:pt x="4139" y="2988"/>
                  </a:cubicBezTo>
                  <a:cubicBezTo>
                    <a:pt x="4188" y="3502"/>
                    <a:pt x="2743" y="5681"/>
                    <a:pt x="1274" y="5290"/>
                  </a:cubicBezTo>
                  <a:cubicBezTo>
                    <a:pt x="441" y="5094"/>
                    <a:pt x="0" y="3869"/>
                    <a:pt x="0" y="3869"/>
                  </a:cubicBezTo>
                  <a:cubicBezTo>
                    <a:pt x="74" y="3110"/>
                    <a:pt x="515" y="1518"/>
                    <a:pt x="515" y="151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4140875" y="1285650"/>
              <a:ext cx="156150" cy="222875"/>
            </a:xfrm>
            <a:custGeom>
              <a:rect b="b" l="l" r="r" t="t"/>
              <a:pathLst>
                <a:path extrusionOk="0" h="8915" w="6246">
                  <a:moveTo>
                    <a:pt x="393" y="2131"/>
                  </a:moveTo>
                  <a:cubicBezTo>
                    <a:pt x="393" y="2131"/>
                    <a:pt x="1" y="3454"/>
                    <a:pt x="148" y="4507"/>
                  </a:cubicBezTo>
                  <a:cubicBezTo>
                    <a:pt x="295" y="5535"/>
                    <a:pt x="393" y="7592"/>
                    <a:pt x="1299" y="8253"/>
                  </a:cubicBezTo>
                  <a:cubicBezTo>
                    <a:pt x="2229" y="8915"/>
                    <a:pt x="3527" y="8155"/>
                    <a:pt x="4409" y="7396"/>
                  </a:cubicBezTo>
                  <a:cubicBezTo>
                    <a:pt x="5266" y="6662"/>
                    <a:pt x="6196" y="5315"/>
                    <a:pt x="6221" y="3650"/>
                  </a:cubicBezTo>
                  <a:cubicBezTo>
                    <a:pt x="6245" y="2009"/>
                    <a:pt x="5584" y="1"/>
                    <a:pt x="3209" y="99"/>
                  </a:cubicBezTo>
                  <a:cubicBezTo>
                    <a:pt x="833" y="197"/>
                    <a:pt x="393" y="2131"/>
                    <a:pt x="393" y="21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4177000" y="1270975"/>
              <a:ext cx="167775" cy="231425"/>
            </a:xfrm>
            <a:custGeom>
              <a:rect b="b" l="l" r="r" t="t"/>
              <a:pathLst>
                <a:path extrusionOk="0" h="9257" w="6711">
                  <a:moveTo>
                    <a:pt x="613" y="1714"/>
                  </a:moveTo>
                  <a:cubicBezTo>
                    <a:pt x="1" y="2473"/>
                    <a:pt x="270" y="3380"/>
                    <a:pt x="1029" y="3943"/>
                  </a:cubicBezTo>
                  <a:cubicBezTo>
                    <a:pt x="1568" y="4335"/>
                    <a:pt x="2033" y="4579"/>
                    <a:pt x="2376" y="5167"/>
                  </a:cubicBezTo>
                  <a:cubicBezTo>
                    <a:pt x="2694" y="5706"/>
                    <a:pt x="2866" y="6343"/>
                    <a:pt x="2915" y="6979"/>
                  </a:cubicBezTo>
                  <a:cubicBezTo>
                    <a:pt x="2939" y="7493"/>
                    <a:pt x="2939" y="8008"/>
                    <a:pt x="2964" y="8546"/>
                  </a:cubicBezTo>
                  <a:cubicBezTo>
                    <a:pt x="2988" y="8791"/>
                    <a:pt x="2988" y="9110"/>
                    <a:pt x="3257" y="9183"/>
                  </a:cubicBezTo>
                  <a:cubicBezTo>
                    <a:pt x="3551" y="9257"/>
                    <a:pt x="4163" y="9036"/>
                    <a:pt x="4433" y="8889"/>
                  </a:cubicBezTo>
                  <a:cubicBezTo>
                    <a:pt x="4874" y="8620"/>
                    <a:pt x="5265" y="8277"/>
                    <a:pt x="5584" y="7885"/>
                  </a:cubicBezTo>
                  <a:cubicBezTo>
                    <a:pt x="6220" y="7151"/>
                    <a:pt x="6612" y="6171"/>
                    <a:pt x="6637" y="5192"/>
                  </a:cubicBezTo>
                  <a:cubicBezTo>
                    <a:pt x="6710" y="3355"/>
                    <a:pt x="5657" y="2155"/>
                    <a:pt x="4335" y="1102"/>
                  </a:cubicBezTo>
                  <a:cubicBezTo>
                    <a:pt x="2964" y="0"/>
                    <a:pt x="1690" y="392"/>
                    <a:pt x="613" y="17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4121300" y="1267900"/>
              <a:ext cx="110200" cy="125525"/>
            </a:xfrm>
            <a:custGeom>
              <a:rect b="b" l="l" r="r" t="t"/>
              <a:pathLst>
                <a:path extrusionOk="0" h="5021" w="4408">
                  <a:moveTo>
                    <a:pt x="2033" y="907"/>
                  </a:moveTo>
                  <a:cubicBezTo>
                    <a:pt x="2033" y="907"/>
                    <a:pt x="2033" y="907"/>
                    <a:pt x="2033" y="907"/>
                  </a:cubicBezTo>
                  <a:cubicBezTo>
                    <a:pt x="2498" y="588"/>
                    <a:pt x="4383" y="1"/>
                    <a:pt x="4383" y="980"/>
                  </a:cubicBezTo>
                  <a:cubicBezTo>
                    <a:pt x="4408" y="1935"/>
                    <a:pt x="2988" y="2890"/>
                    <a:pt x="2253" y="3331"/>
                  </a:cubicBezTo>
                  <a:cubicBezTo>
                    <a:pt x="1910" y="3503"/>
                    <a:pt x="1567" y="3649"/>
                    <a:pt x="1274" y="3894"/>
                  </a:cubicBezTo>
                  <a:cubicBezTo>
                    <a:pt x="882" y="4188"/>
                    <a:pt x="857" y="4776"/>
                    <a:pt x="514" y="5021"/>
                  </a:cubicBezTo>
                  <a:cubicBezTo>
                    <a:pt x="0" y="4531"/>
                    <a:pt x="123" y="3282"/>
                    <a:pt x="343" y="2670"/>
                  </a:cubicBezTo>
                  <a:cubicBezTo>
                    <a:pt x="612" y="1862"/>
                    <a:pt x="1322" y="1397"/>
                    <a:pt x="2033" y="9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4195375" y="1472375"/>
              <a:ext cx="53900" cy="38600"/>
            </a:xfrm>
            <a:custGeom>
              <a:rect b="b" l="l" r="r" t="t"/>
              <a:pathLst>
                <a:path extrusionOk="0" h="1544" w="2156">
                  <a:moveTo>
                    <a:pt x="123" y="1029"/>
                  </a:moveTo>
                  <a:cubicBezTo>
                    <a:pt x="1078" y="931"/>
                    <a:pt x="2155" y="1"/>
                    <a:pt x="2155" y="1"/>
                  </a:cubicBezTo>
                  <a:cubicBezTo>
                    <a:pt x="2155" y="1"/>
                    <a:pt x="1935" y="1127"/>
                    <a:pt x="0" y="1543"/>
                  </a:cubicBezTo>
                  <a:close/>
                </a:path>
              </a:pathLst>
            </a:custGeom>
            <a:solidFill>
              <a:srgbClr val="F4A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4865725" y="2915325"/>
              <a:ext cx="258975" cy="109625"/>
            </a:xfrm>
            <a:custGeom>
              <a:rect b="b" l="l" r="r" t="t"/>
              <a:pathLst>
                <a:path extrusionOk="0" h="4385" w="10359">
                  <a:moveTo>
                    <a:pt x="931" y="1"/>
                  </a:moveTo>
                  <a:cubicBezTo>
                    <a:pt x="0" y="1470"/>
                    <a:pt x="221" y="2498"/>
                    <a:pt x="490" y="2621"/>
                  </a:cubicBezTo>
                  <a:cubicBezTo>
                    <a:pt x="3634" y="4019"/>
                    <a:pt x="6103" y="4384"/>
                    <a:pt x="7811" y="4384"/>
                  </a:cubicBezTo>
                  <a:cubicBezTo>
                    <a:pt x="9124" y="4384"/>
                    <a:pt x="9986" y="4169"/>
                    <a:pt x="10359" y="4041"/>
                  </a:cubicBezTo>
                  <a:cubicBezTo>
                    <a:pt x="9428" y="2768"/>
                    <a:pt x="8571" y="1543"/>
                    <a:pt x="7518" y="123"/>
                  </a:cubicBezTo>
                  <a:cubicBezTo>
                    <a:pt x="6736" y="271"/>
                    <a:pt x="5859" y="324"/>
                    <a:pt x="5006" y="324"/>
                  </a:cubicBezTo>
                  <a:cubicBezTo>
                    <a:pt x="2894" y="324"/>
                    <a:pt x="931" y="1"/>
                    <a:pt x="9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4206375" y="1925400"/>
              <a:ext cx="279200" cy="315300"/>
            </a:xfrm>
            <a:custGeom>
              <a:rect b="b" l="l" r="r" t="t"/>
              <a:pathLst>
                <a:path extrusionOk="0" h="12612" w="11168">
                  <a:moveTo>
                    <a:pt x="11167" y="1"/>
                  </a:moveTo>
                  <a:lnTo>
                    <a:pt x="25" y="6466"/>
                  </a:lnTo>
                  <a:lnTo>
                    <a:pt x="1" y="12612"/>
                  </a:lnTo>
                  <a:lnTo>
                    <a:pt x="11143" y="6147"/>
                  </a:lnTo>
                  <a:lnTo>
                    <a:pt x="111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2951375" y="1925400"/>
              <a:ext cx="281025" cy="315300"/>
            </a:xfrm>
            <a:custGeom>
              <a:rect b="b" l="l" r="r" t="t"/>
              <a:pathLst>
                <a:path extrusionOk="0" h="12612" w="11241">
                  <a:moveTo>
                    <a:pt x="25" y="1"/>
                  </a:moveTo>
                  <a:lnTo>
                    <a:pt x="1" y="6147"/>
                  </a:lnTo>
                  <a:lnTo>
                    <a:pt x="11216" y="12612"/>
                  </a:lnTo>
                  <a:lnTo>
                    <a:pt x="11241" y="649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3956000" y="2062225"/>
              <a:ext cx="251025" cy="238475"/>
            </a:xfrm>
            <a:custGeom>
              <a:rect b="b" l="l" r="r" t="t"/>
              <a:pathLst>
                <a:path extrusionOk="0" h="9539" w="10041">
                  <a:moveTo>
                    <a:pt x="5877" y="1"/>
                  </a:moveTo>
                  <a:cubicBezTo>
                    <a:pt x="4371" y="1"/>
                    <a:pt x="2865" y="331"/>
                    <a:pt x="1715" y="993"/>
                  </a:cubicBezTo>
                  <a:cubicBezTo>
                    <a:pt x="588" y="1654"/>
                    <a:pt x="25" y="2535"/>
                    <a:pt x="25" y="3392"/>
                  </a:cubicBezTo>
                  <a:lnTo>
                    <a:pt x="0" y="9522"/>
                  </a:lnTo>
                  <a:lnTo>
                    <a:pt x="0" y="9522"/>
                  </a:lnTo>
                  <a:cubicBezTo>
                    <a:pt x="7" y="8647"/>
                    <a:pt x="571" y="7796"/>
                    <a:pt x="1715" y="7139"/>
                  </a:cubicBezTo>
                  <a:cubicBezTo>
                    <a:pt x="2853" y="6478"/>
                    <a:pt x="4353" y="6147"/>
                    <a:pt x="5856" y="6147"/>
                  </a:cubicBezTo>
                  <a:cubicBezTo>
                    <a:pt x="7359" y="6147"/>
                    <a:pt x="8865" y="6478"/>
                    <a:pt x="10016" y="7139"/>
                  </a:cubicBezTo>
                  <a:lnTo>
                    <a:pt x="10040" y="993"/>
                  </a:lnTo>
                  <a:cubicBezTo>
                    <a:pt x="8890" y="331"/>
                    <a:pt x="7384" y="1"/>
                    <a:pt x="5877" y="1"/>
                  </a:cubicBezTo>
                  <a:close/>
                  <a:moveTo>
                    <a:pt x="0" y="9522"/>
                  </a:moveTo>
                  <a:cubicBezTo>
                    <a:pt x="0" y="9528"/>
                    <a:pt x="0" y="9533"/>
                    <a:pt x="0" y="9539"/>
                  </a:cubicBezTo>
                  <a:lnTo>
                    <a:pt x="0" y="9522"/>
                  </a:lnTo>
                  <a:close/>
                </a:path>
              </a:pathLst>
            </a:custGeom>
            <a:solidFill>
              <a:srgbClr val="787C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3231775" y="2062300"/>
              <a:ext cx="252250" cy="239025"/>
            </a:xfrm>
            <a:custGeom>
              <a:rect b="b" l="l" r="r" t="t"/>
              <a:pathLst>
                <a:path extrusionOk="0" h="9561" w="10090">
                  <a:moveTo>
                    <a:pt x="4190" y="1"/>
                  </a:moveTo>
                  <a:cubicBezTo>
                    <a:pt x="2677" y="1"/>
                    <a:pt x="1169" y="338"/>
                    <a:pt x="25" y="1014"/>
                  </a:cubicBezTo>
                  <a:lnTo>
                    <a:pt x="0" y="7136"/>
                  </a:lnTo>
                  <a:cubicBezTo>
                    <a:pt x="1151" y="6475"/>
                    <a:pt x="2657" y="6144"/>
                    <a:pt x="4163" y="6144"/>
                  </a:cubicBezTo>
                  <a:cubicBezTo>
                    <a:pt x="5669" y="6144"/>
                    <a:pt x="7175" y="6475"/>
                    <a:pt x="8326" y="7136"/>
                  </a:cubicBezTo>
                  <a:cubicBezTo>
                    <a:pt x="9477" y="7797"/>
                    <a:pt x="10065" y="8679"/>
                    <a:pt x="10065" y="9560"/>
                  </a:cubicBezTo>
                  <a:lnTo>
                    <a:pt x="10065" y="3438"/>
                  </a:lnTo>
                  <a:cubicBezTo>
                    <a:pt x="10089" y="2557"/>
                    <a:pt x="9501" y="1675"/>
                    <a:pt x="8351" y="990"/>
                  </a:cubicBezTo>
                  <a:cubicBezTo>
                    <a:pt x="7193" y="331"/>
                    <a:pt x="5689" y="1"/>
                    <a:pt x="4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3440525" y="2207625"/>
              <a:ext cx="280400" cy="315300"/>
            </a:xfrm>
            <a:custGeom>
              <a:rect b="b" l="l" r="r" t="t"/>
              <a:pathLst>
                <a:path extrusionOk="0" h="12612" w="11216">
                  <a:moveTo>
                    <a:pt x="25" y="1"/>
                  </a:moveTo>
                  <a:lnTo>
                    <a:pt x="1" y="6147"/>
                  </a:lnTo>
                  <a:lnTo>
                    <a:pt x="11216" y="12612"/>
                  </a:lnTo>
                  <a:lnTo>
                    <a:pt x="11216" y="649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3720925" y="2207625"/>
              <a:ext cx="278575" cy="315300"/>
            </a:xfrm>
            <a:custGeom>
              <a:rect b="b" l="l" r="r" t="t"/>
              <a:pathLst>
                <a:path extrusionOk="0" h="12612" w="11143">
                  <a:moveTo>
                    <a:pt x="11142" y="1"/>
                  </a:moveTo>
                  <a:lnTo>
                    <a:pt x="0" y="6490"/>
                  </a:lnTo>
                  <a:lnTo>
                    <a:pt x="0" y="12612"/>
                  </a:lnTo>
                  <a:lnTo>
                    <a:pt x="11142" y="6147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2952000" y="1481575"/>
              <a:ext cx="1533575" cy="888300"/>
            </a:xfrm>
            <a:custGeom>
              <a:rect b="b" l="l" r="r" t="t"/>
              <a:pathLst>
                <a:path extrusionOk="0" h="35532" w="61343">
                  <a:moveTo>
                    <a:pt x="30561" y="0"/>
                  </a:moveTo>
                  <a:lnTo>
                    <a:pt x="0" y="17754"/>
                  </a:lnTo>
                  <a:lnTo>
                    <a:pt x="11216" y="24243"/>
                  </a:lnTo>
                  <a:cubicBezTo>
                    <a:pt x="12360" y="23567"/>
                    <a:pt x="13868" y="23230"/>
                    <a:pt x="15381" y="23230"/>
                  </a:cubicBezTo>
                  <a:cubicBezTo>
                    <a:pt x="16880" y="23230"/>
                    <a:pt x="18384" y="23560"/>
                    <a:pt x="19542" y="24219"/>
                  </a:cubicBezTo>
                  <a:cubicBezTo>
                    <a:pt x="21843" y="25565"/>
                    <a:pt x="21843" y="27720"/>
                    <a:pt x="19566" y="29043"/>
                  </a:cubicBezTo>
                  <a:lnTo>
                    <a:pt x="30757" y="35532"/>
                  </a:lnTo>
                  <a:lnTo>
                    <a:pt x="41899" y="29043"/>
                  </a:lnTo>
                  <a:cubicBezTo>
                    <a:pt x="39597" y="27720"/>
                    <a:pt x="39597" y="25565"/>
                    <a:pt x="41875" y="24219"/>
                  </a:cubicBezTo>
                  <a:cubicBezTo>
                    <a:pt x="43025" y="23557"/>
                    <a:pt x="44531" y="23227"/>
                    <a:pt x="46037" y="23227"/>
                  </a:cubicBezTo>
                  <a:cubicBezTo>
                    <a:pt x="47544" y="23227"/>
                    <a:pt x="49050" y="23557"/>
                    <a:pt x="50200" y="24219"/>
                  </a:cubicBezTo>
                  <a:lnTo>
                    <a:pt x="61342" y="17754"/>
                  </a:lnTo>
                  <a:lnTo>
                    <a:pt x="305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3208500" y="2282925"/>
              <a:ext cx="43500" cy="213075"/>
            </a:xfrm>
            <a:custGeom>
              <a:rect b="b" l="l" r="r" t="t"/>
              <a:pathLst>
                <a:path extrusionOk="0" h="8523" w="1740">
                  <a:moveTo>
                    <a:pt x="1739" y="1"/>
                  </a:moveTo>
                  <a:lnTo>
                    <a:pt x="1739" y="16"/>
                  </a:lnTo>
                  <a:lnTo>
                    <a:pt x="1739" y="16"/>
                  </a:lnTo>
                  <a:cubicBezTo>
                    <a:pt x="1739" y="11"/>
                    <a:pt x="1739" y="6"/>
                    <a:pt x="1739" y="1"/>
                  </a:cubicBezTo>
                  <a:close/>
                  <a:moveTo>
                    <a:pt x="1739" y="16"/>
                  </a:moveTo>
                  <a:lnTo>
                    <a:pt x="1739" y="16"/>
                  </a:lnTo>
                  <a:cubicBezTo>
                    <a:pt x="1732" y="868"/>
                    <a:pt x="1145" y="1719"/>
                    <a:pt x="25" y="2376"/>
                  </a:cubicBezTo>
                  <a:lnTo>
                    <a:pt x="1" y="8522"/>
                  </a:lnTo>
                  <a:cubicBezTo>
                    <a:pt x="1152" y="7861"/>
                    <a:pt x="1715" y="7004"/>
                    <a:pt x="1715" y="6123"/>
                  </a:cubicBezTo>
                  <a:lnTo>
                    <a:pt x="1739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3210350" y="2504550"/>
              <a:ext cx="279175" cy="314700"/>
            </a:xfrm>
            <a:custGeom>
              <a:rect b="b" l="l" r="r" t="t"/>
              <a:pathLst>
                <a:path extrusionOk="0" h="12588" w="11167">
                  <a:moveTo>
                    <a:pt x="11167" y="0"/>
                  </a:moveTo>
                  <a:lnTo>
                    <a:pt x="25" y="6465"/>
                  </a:lnTo>
                  <a:lnTo>
                    <a:pt x="0" y="12587"/>
                  </a:lnTo>
                  <a:lnTo>
                    <a:pt x="11142" y="6122"/>
                  </a:lnTo>
                  <a:lnTo>
                    <a:pt x="11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2959950" y="2641375"/>
              <a:ext cx="251025" cy="237850"/>
            </a:xfrm>
            <a:custGeom>
              <a:rect b="b" l="l" r="r" t="t"/>
              <a:pathLst>
                <a:path extrusionOk="0" h="9514" w="10041">
                  <a:moveTo>
                    <a:pt x="5878" y="0"/>
                  </a:moveTo>
                  <a:cubicBezTo>
                    <a:pt x="4372" y="0"/>
                    <a:pt x="2866" y="331"/>
                    <a:pt x="1715" y="992"/>
                  </a:cubicBezTo>
                  <a:cubicBezTo>
                    <a:pt x="588" y="1653"/>
                    <a:pt x="25" y="2510"/>
                    <a:pt x="25" y="3392"/>
                  </a:cubicBezTo>
                  <a:lnTo>
                    <a:pt x="1" y="9498"/>
                  </a:lnTo>
                  <a:lnTo>
                    <a:pt x="1" y="9498"/>
                  </a:lnTo>
                  <a:cubicBezTo>
                    <a:pt x="7" y="8646"/>
                    <a:pt x="571" y="7796"/>
                    <a:pt x="1715" y="7139"/>
                  </a:cubicBezTo>
                  <a:cubicBezTo>
                    <a:pt x="2859" y="6462"/>
                    <a:pt x="4367" y="6125"/>
                    <a:pt x="5877" y="6125"/>
                  </a:cubicBezTo>
                  <a:cubicBezTo>
                    <a:pt x="7373" y="6125"/>
                    <a:pt x="8870" y="6456"/>
                    <a:pt x="10016" y="7114"/>
                  </a:cubicBezTo>
                  <a:lnTo>
                    <a:pt x="10041" y="992"/>
                  </a:lnTo>
                  <a:cubicBezTo>
                    <a:pt x="8890" y="331"/>
                    <a:pt x="7384" y="0"/>
                    <a:pt x="5878" y="0"/>
                  </a:cubicBezTo>
                  <a:close/>
                  <a:moveTo>
                    <a:pt x="1" y="9498"/>
                  </a:moveTo>
                  <a:cubicBezTo>
                    <a:pt x="0" y="9503"/>
                    <a:pt x="0" y="9509"/>
                    <a:pt x="0" y="9514"/>
                  </a:cubicBezTo>
                  <a:lnTo>
                    <a:pt x="1" y="9498"/>
                  </a:lnTo>
                  <a:close/>
                </a:path>
              </a:pathLst>
            </a:custGeom>
            <a:solidFill>
              <a:srgbClr val="D34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2724875" y="2786775"/>
              <a:ext cx="279175" cy="315300"/>
            </a:xfrm>
            <a:custGeom>
              <a:rect b="b" l="l" r="r" t="t"/>
              <a:pathLst>
                <a:path extrusionOk="0" h="12612" w="11167">
                  <a:moveTo>
                    <a:pt x="11167" y="0"/>
                  </a:moveTo>
                  <a:lnTo>
                    <a:pt x="25" y="6465"/>
                  </a:lnTo>
                  <a:lnTo>
                    <a:pt x="0" y="12611"/>
                  </a:lnTo>
                  <a:lnTo>
                    <a:pt x="11142" y="6122"/>
                  </a:lnTo>
                  <a:lnTo>
                    <a:pt x="11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1955325" y="2504550"/>
              <a:ext cx="770175" cy="597525"/>
            </a:xfrm>
            <a:custGeom>
              <a:rect b="b" l="l" r="r" t="t"/>
              <a:pathLst>
                <a:path extrusionOk="0" h="23901" w="30807">
                  <a:moveTo>
                    <a:pt x="25" y="0"/>
                  </a:moveTo>
                  <a:lnTo>
                    <a:pt x="1" y="6122"/>
                  </a:lnTo>
                  <a:lnTo>
                    <a:pt x="30782" y="23900"/>
                  </a:lnTo>
                  <a:lnTo>
                    <a:pt x="30807" y="1775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1955950" y="2060100"/>
              <a:ext cx="1533575" cy="888300"/>
            </a:xfrm>
            <a:custGeom>
              <a:rect b="b" l="l" r="r" t="t"/>
              <a:pathLst>
                <a:path extrusionOk="0" h="35532" w="61343">
                  <a:moveTo>
                    <a:pt x="30561" y="0"/>
                  </a:moveTo>
                  <a:lnTo>
                    <a:pt x="0" y="17778"/>
                  </a:lnTo>
                  <a:lnTo>
                    <a:pt x="30782" y="35532"/>
                  </a:lnTo>
                  <a:lnTo>
                    <a:pt x="41924" y="29067"/>
                  </a:lnTo>
                  <a:cubicBezTo>
                    <a:pt x="39622" y="27720"/>
                    <a:pt x="39597" y="25565"/>
                    <a:pt x="41875" y="24243"/>
                  </a:cubicBezTo>
                  <a:cubicBezTo>
                    <a:pt x="43026" y="23582"/>
                    <a:pt x="44532" y="23251"/>
                    <a:pt x="46038" y="23251"/>
                  </a:cubicBezTo>
                  <a:cubicBezTo>
                    <a:pt x="47544" y="23251"/>
                    <a:pt x="49050" y="23582"/>
                    <a:pt x="50201" y="24243"/>
                  </a:cubicBezTo>
                  <a:lnTo>
                    <a:pt x="61343" y="17778"/>
                  </a:lnTo>
                  <a:lnTo>
                    <a:pt x="50127" y="11289"/>
                  </a:lnTo>
                  <a:cubicBezTo>
                    <a:pt x="52404" y="9967"/>
                    <a:pt x="52404" y="7812"/>
                    <a:pt x="50103" y="6465"/>
                  </a:cubicBezTo>
                  <a:cubicBezTo>
                    <a:pt x="48957" y="5807"/>
                    <a:pt x="47459" y="5476"/>
                    <a:pt x="45960" y="5476"/>
                  </a:cubicBezTo>
                  <a:cubicBezTo>
                    <a:pt x="44447" y="5476"/>
                    <a:pt x="42933" y="5813"/>
                    <a:pt x="41777" y="6489"/>
                  </a:cubicBezTo>
                  <a:lnTo>
                    <a:pt x="305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4189250" y="2281700"/>
              <a:ext cx="44100" cy="214300"/>
            </a:xfrm>
            <a:custGeom>
              <a:rect b="b" l="l" r="r" t="t"/>
              <a:pathLst>
                <a:path extrusionOk="0" h="8572" w="1764">
                  <a:moveTo>
                    <a:pt x="25" y="1"/>
                  </a:moveTo>
                  <a:lnTo>
                    <a:pt x="0" y="6147"/>
                  </a:lnTo>
                  <a:cubicBezTo>
                    <a:pt x="0" y="7029"/>
                    <a:pt x="564" y="7886"/>
                    <a:pt x="1739" y="8571"/>
                  </a:cubicBezTo>
                  <a:lnTo>
                    <a:pt x="1763" y="2425"/>
                  </a:lnTo>
                  <a:cubicBezTo>
                    <a:pt x="588" y="1764"/>
                    <a:pt x="25" y="882"/>
                    <a:pt x="25" y="1"/>
                  </a:cubicBezTo>
                  <a:close/>
                </a:path>
              </a:pathLst>
            </a:custGeom>
            <a:solidFill>
              <a:srgbClr val="7181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3954150" y="2504550"/>
              <a:ext cx="280425" cy="315300"/>
            </a:xfrm>
            <a:custGeom>
              <a:rect b="b" l="l" r="r" t="t"/>
              <a:pathLst>
                <a:path extrusionOk="0" h="12612" w="11217">
                  <a:moveTo>
                    <a:pt x="25" y="0"/>
                  </a:moveTo>
                  <a:lnTo>
                    <a:pt x="1" y="6122"/>
                  </a:lnTo>
                  <a:lnTo>
                    <a:pt x="11216" y="12612"/>
                  </a:lnTo>
                  <a:lnTo>
                    <a:pt x="11216" y="646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4234550" y="2641375"/>
              <a:ext cx="251625" cy="238475"/>
            </a:xfrm>
            <a:custGeom>
              <a:rect b="b" l="l" r="r" t="t"/>
              <a:pathLst>
                <a:path extrusionOk="0" h="9539" w="10065">
                  <a:moveTo>
                    <a:pt x="4163" y="0"/>
                  </a:moveTo>
                  <a:cubicBezTo>
                    <a:pt x="2657" y="0"/>
                    <a:pt x="1151" y="331"/>
                    <a:pt x="0" y="992"/>
                  </a:cubicBezTo>
                  <a:lnTo>
                    <a:pt x="0" y="7139"/>
                  </a:lnTo>
                  <a:cubicBezTo>
                    <a:pt x="1139" y="6465"/>
                    <a:pt x="2639" y="6128"/>
                    <a:pt x="4142" y="6128"/>
                  </a:cubicBezTo>
                  <a:cubicBezTo>
                    <a:pt x="5645" y="6128"/>
                    <a:pt x="7151" y="6465"/>
                    <a:pt x="8302" y="7139"/>
                  </a:cubicBezTo>
                  <a:cubicBezTo>
                    <a:pt x="9477" y="7800"/>
                    <a:pt x="10040" y="8681"/>
                    <a:pt x="10040" y="9538"/>
                  </a:cubicBezTo>
                  <a:lnTo>
                    <a:pt x="10065" y="3416"/>
                  </a:lnTo>
                  <a:cubicBezTo>
                    <a:pt x="10065" y="2535"/>
                    <a:pt x="9477" y="1653"/>
                    <a:pt x="8326" y="992"/>
                  </a:cubicBezTo>
                  <a:cubicBezTo>
                    <a:pt x="7175" y="331"/>
                    <a:pt x="5669" y="0"/>
                    <a:pt x="4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4442700" y="2786775"/>
              <a:ext cx="281025" cy="315300"/>
            </a:xfrm>
            <a:custGeom>
              <a:rect b="b" l="l" r="r" t="t"/>
              <a:pathLst>
                <a:path extrusionOk="0" h="12612" w="11241">
                  <a:moveTo>
                    <a:pt x="25" y="0"/>
                  </a:moveTo>
                  <a:lnTo>
                    <a:pt x="0" y="6122"/>
                  </a:lnTo>
                  <a:lnTo>
                    <a:pt x="11216" y="12611"/>
                  </a:lnTo>
                  <a:lnTo>
                    <a:pt x="11240" y="646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4723075" y="2504550"/>
              <a:ext cx="764675" cy="597525"/>
            </a:xfrm>
            <a:custGeom>
              <a:rect b="b" l="l" r="r" t="t"/>
              <a:pathLst>
                <a:path extrusionOk="0" h="23901" w="30587">
                  <a:moveTo>
                    <a:pt x="30586" y="0"/>
                  </a:moveTo>
                  <a:lnTo>
                    <a:pt x="25" y="17754"/>
                  </a:lnTo>
                  <a:lnTo>
                    <a:pt x="1" y="23900"/>
                  </a:lnTo>
                  <a:lnTo>
                    <a:pt x="1" y="23900"/>
                  </a:lnTo>
                  <a:lnTo>
                    <a:pt x="30586" y="6122"/>
                  </a:lnTo>
                  <a:lnTo>
                    <a:pt x="30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3954775" y="2060100"/>
              <a:ext cx="1532975" cy="888300"/>
            </a:xfrm>
            <a:custGeom>
              <a:rect b="b" l="l" r="r" t="t"/>
              <a:pathLst>
                <a:path extrusionOk="0" h="35532" w="61319">
                  <a:moveTo>
                    <a:pt x="30561" y="0"/>
                  </a:moveTo>
                  <a:lnTo>
                    <a:pt x="19419" y="6465"/>
                  </a:lnTo>
                  <a:cubicBezTo>
                    <a:pt x="18268" y="5804"/>
                    <a:pt x="16762" y="5473"/>
                    <a:pt x="15259" y="5473"/>
                  </a:cubicBezTo>
                  <a:cubicBezTo>
                    <a:pt x="13757" y="5473"/>
                    <a:pt x="12257" y="5804"/>
                    <a:pt x="11118" y="6465"/>
                  </a:cubicBezTo>
                  <a:cubicBezTo>
                    <a:pt x="8816" y="7812"/>
                    <a:pt x="8816" y="9967"/>
                    <a:pt x="11142" y="11289"/>
                  </a:cubicBezTo>
                  <a:lnTo>
                    <a:pt x="0" y="17778"/>
                  </a:lnTo>
                  <a:lnTo>
                    <a:pt x="11216" y="24243"/>
                  </a:lnTo>
                  <a:cubicBezTo>
                    <a:pt x="12355" y="23582"/>
                    <a:pt x="13854" y="23251"/>
                    <a:pt x="15357" y="23251"/>
                  </a:cubicBezTo>
                  <a:cubicBezTo>
                    <a:pt x="16860" y="23251"/>
                    <a:pt x="18366" y="23582"/>
                    <a:pt x="19517" y="24243"/>
                  </a:cubicBezTo>
                  <a:cubicBezTo>
                    <a:pt x="21819" y="25565"/>
                    <a:pt x="21844" y="27720"/>
                    <a:pt x="19542" y="29067"/>
                  </a:cubicBezTo>
                  <a:lnTo>
                    <a:pt x="30757" y="35532"/>
                  </a:lnTo>
                  <a:lnTo>
                    <a:pt x="61318" y="17778"/>
                  </a:lnTo>
                  <a:lnTo>
                    <a:pt x="30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4211275" y="2861450"/>
              <a:ext cx="42900" cy="213075"/>
            </a:xfrm>
            <a:custGeom>
              <a:rect b="b" l="l" r="r" t="t"/>
              <a:pathLst>
                <a:path extrusionOk="0" h="8523" w="1716">
                  <a:moveTo>
                    <a:pt x="1715" y="1"/>
                  </a:moveTo>
                  <a:cubicBezTo>
                    <a:pt x="1715" y="858"/>
                    <a:pt x="1152" y="1739"/>
                    <a:pt x="25" y="2400"/>
                  </a:cubicBezTo>
                  <a:lnTo>
                    <a:pt x="1" y="8522"/>
                  </a:lnTo>
                  <a:cubicBezTo>
                    <a:pt x="1127" y="7861"/>
                    <a:pt x="1691" y="7004"/>
                    <a:pt x="1715" y="6147"/>
                  </a:cubicBezTo>
                  <a:lnTo>
                    <a:pt x="1715" y="1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3193200" y="2860850"/>
              <a:ext cx="44100" cy="213675"/>
            </a:xfrm>
            <a:custGeom>
              <a:rect b="b" l="l" r="r" t="t"/>
              <a:pathLst>
                <a:path extrusionOk="0" h="8547" w="1764">
                  <a:moveTo>
                    <a:pt x="25" y="0"/>
                  </a:moveTo>
                  <a:lnTo>
                    <a:pt x="0" y="6122"/>
                  </a:lnTo>
                  <a:cubicBezTo>
                    <a:pt x="0" y="7004"/>
                    <a:pt x="588" y="7885"/>
                    <a:pt x="1739" y="8546"/>
                  </a:cubicBezTo>
                  <a:lnTo>
                    <a:pt x="1764" y="2424"/>
                  </a:lnTo>
                  <a:cubicBezTo>
                    <a:pt x="588" y="1739"/>
                    <a:pt x="25" y="857"/>
                    <a:pt x="25" y="0"/>
                  </a:cubicBez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3453375" y="3540375"/>
              <a:ext cx="161650" cy="60625"/>
            </a:xfrm>
            <a:custGeom>
              <a:rect b="b" l="l" r="r" t="t"/>
              <a:pathLst>
                <a:path extrusionOk="0" h="2425" w="6466">
                  <a:moveTo>
                    <a:pt x="1" y="1617"/>
                  </a:moveTo>
                  <a:cubicBezTo>
                    <a:pt x="1" y="1617"/>
                    <a:pt x="295" y="1715"/>
                    <a:pt x="1005" y="2009"/>
                  </a:cubicBezTo>
                  <a:cubicBezTo>
                    <a:pt x="1715" y="2327"/>
                    <a:pt x="3233" y="2425"/>
                    <a:pt x="4188" y="2254"/>
                  </a:cubicBezTo>
                  <a:cubicBezTo>
                    <a:pt x="5143" y="2107"/>
                    <a:pt x="6466" y="1911"/>
                    <a:pt x="6196" y="1543"/>
                  </a:cubicBezTo>
                  <a:cubicBezTo>
                    <a:pt x="5951" y="1201"/>
                    <a:pt x="1152" y="1"/>
                    <a:pt x="956" y="99"/>
                  </a:cubicBezTo>
                  <a:cubicBezTo>
                    <a:pt x="760" y="197"/>
                    <a:pt x="1" y="1617"/>
                    <a:pt x="1" y="1617"/>
                  </a:cubicBezTo>
                  <a:close/>
                </a:path>
              </a:pathLst>
            </a:custGeom>
            <a:solidFill>
              <a:srgbClr val="F2AD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2958125" y="3083075"/>
              <a:ext cx="769550" cy="597525"/>
            </a:xfrm>
            <a:custGeom>
              <a:rect b="b" l="l" r="r" t="t"/>
              <a:pathLst>
                <a:path extrusionOk="0" h="23901" w="30782">
                  <a:moveTo>
                    <a:pt x="24" y="0"/>
                  </a:moveTo>
                  <a:lnTo>
                    <a:pt x="0" y="6147"/>
                  </a:lnTo>
                  <a:lnTo>
                    <a:pt x="30757" y="23900"/>
                  </a:lnTo>
                  <a:lnTo>
                    <a:pt x="30781" y="1775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3727025" y="3083075"/>
              <a:ext cx="764675" cy="597525"/>
            </a:xfrm>
            <a:custGeom>
              <a:rect b="b" l="l" r="r" t="t"/>
              <a:pathLst>
                <a:path extrusionOk="0" h="23901" w="30587">
                  <a:moveTo>
                    <a:pt x="30586" y="0"/>
                  </a:moveTo>
                  <a:lnTo>
                    <a:pt x="25" y="17754"/>
                  </a:lnTo>
                  <a:lnTo>
                    <a:pt x="1" y="23900"/>
                  </a:lnTo>
                  <a:lnTo>
                    <a:pt x="30586" y="6147"/>
                  </a:lnTo>
                  <a:lnTo>
                    <a:pt x="30586" y="0"/>
                  </a:ln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2958725" y="2639225"/>
              <a:ext cx="1532975" cy="887700"/>
            </a:xfrm>
            <a:custGeom>
              <a:rect b="b" l="l" r="r" t="t"/>
              <a:pathLst>
                <a:path extrusionOk="0" h="35508" w="61319">
                  <a:moveTo>
                    <a:pt x="30561" y="1"/>
                  </a:moveTo>
                  <a:lnTo>
                    <a:pt x="19419" y="6465"/>
                  </a:lnTo>
                  <a:cubicBezTo>
                    <a:pt x="18269" y="5804"/>
                    <a:pt x="16763" y="5474"/>
                    <a:pt x="15260" y="5474"/>
                  </a:cubicBezTo>
                  <a:cubicBezTo>
                    <a:pt x="13757" y="5474"/>
                    <a:pt x="12257" y="5804"/>
                    <a:pt x="11118" y="6465"/>
                  </a:cubicBezTo>
                  <a:cubicBezTo>
                    <a:pt x="8816" y="7788"/>
                    <a:pt x="8841" y="9943"/>
                    <a:pt x="11143" y="11289"/>
                  </a:cubicBezTo>
                  <a:lnTo>
                    <a:pt x="0" y="17754"/>
                  </a:lnTo>
                  <a:lnTo>
                    <a:pt x="30757" y="35508"/>
                  </a:lnTo>
                  <a:lnTo>
                    <a:pt x="61318" y="17754"/>
                  </a:lnTo>
                  <a:lnTo>
                    <a:pt x="50127" y="11289"/>
                  </a:lnTo>
                  <a:cubicBezTo>
                    <a:pt x="52405" y="9943"/>
                    <a:pt x="52380" y="7788"/>
                    <a:pt x="50103" y="6465"/>
                  </a:cubicBezTo>
                  <a:cubicBezTo>
                    <a:pt x="48940" y="5804"/>
                    <a:pt x="47428" y="5474"/>
                    <a:pt x="45922" y="5474"/>
                  </a:cubicBezTo>
                  <a:cubicBezTo>
                    <a:pt x="44416" y="5474"/>
                    <a:pt x="42916" y="5804"/>
                    <a:pt x="41777" y="6465"/>
                  </a:cubicBezTo>
                  <a:lnTo>
                    <a:pt x="30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3558075" y="3050000"/>
              <a:ext cx="171425" cy="65700"/>
            </a:xfrm>
            <a:custGeom>
              <a:rect b="b" l="l" r="r" t="t"/>
              <a:pathLst>
                <a:path extrusionOk="0" h="2628" w="6857">
                  <a:moveTo>
                    <a:pt x="0" y="1"/>
                  </a:moveTo>
                  <a:lnTo>
                    <a:pt x="0" y="638"/>
                  </a:lnTo>
                  <a:cubicBezTo>
                    <a:pt x="0" y="1152"/>
                    <a:pt x="343" y="1666"/>
                    <a:pt x="1029" y="2058"/>
                  </a:cubicBezTo>
                  <a:cubicBezTo>
                    <a:pt x="1690" y="2437"/>
                    <a:pt x="2565" y="2627"/>
                    <a:pt x="3441" y="2627"/>
                  </a:cubicBezTo>
                  <a:cubicBezTo>
                    <a:pt x="4316" y="2627"/>
                    <a:pt x="5192" y="2437"/>
                    <a:pt x="5853" y="2058"/>
                  </a:cubicBezTo>
                  <a:cubicBezTo>
                    <a:pt x="6514" y="1666"/>
                    <a:pt x="6857" y="1152"/>
                    <a:pt x="6857" y="662"/>
                  </a:cubicBezTo>
                  <a:lnTo>
                    <a:pt x="6857" y="25"/>
                  </a:lnTo>
                  <a:cubicBezTo>
                    <a:pt x="6857" y="515"/>
                    <a:pt x="6514" y="1029"/>
                    <a:pt x="5853" y="1397"/>
                  </a:cubicBezTo>
                  <a:cubicBezTo>
                    <a:pt x="5192" y="1789"/>
                    <a:pt x="4316" y="1984"/>
                    <a:pt x="3441" y="1984"/>
                  </a:cubicBezTo>
                  <a:cubicBezTo>
                    <a:pt x="2565" y="1984"/>
                    <a:pt x="1690" y="1789"/>
                    <a:pt x="1029" y="1397"/>
                  </a:cubicBezTo>
                  <a:cubicBezTo>
                    <a:pt x="343" y="1029"/>
                    <a:pt x="0" y="515"/>
                    <a:pt x="0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3550100" y="3000425"/>
              <a:ext cx="187975" cy="99200"/>
            </a:xfrm>
            <a:custGeom>
              <a:rect b="b" l="l" r="r" t="t"/>
              <a:pathLst>
                <a:path extrusionOk="0" h="3968" w="7519">
                  <a:moveTo>
                    <a:pt x="3738" y="0"/>
                  </a:moveTo>
                  <a:cubicBezTo>
                    <a:pt x="2860" y="0"/>
                    <a:pt x="1984" y="196"/>
                    <a:pt x="1323" y="588"/>
                  </a:cubicBezTo>
                  <a:cubicBezTo>
                    <a:pt x="1" y="1372"/>
                    <a:pt x="1" y="2621"/>
                    <a:pt x="1348" y="3380"/>
                  </a:cubicBezTo>
                  <a:cubicBezTo>
                    <a:pt x="2009" y="3772"/>
                    <a:pt x="2884" y="3967"/>
                    <a:pt x="3760" y="3967"/>
                  </a:cubicBezTo>
                  <a:cubicBezTo>
                    <a:pt x="4635" y="3967"/>
                    <a:pt x="5511" y="3772"/>
                    <a:pt x="6172" y="3380"/>
                  </a:cubicBezTo>
                  <a:cubicBezTo>
                    <a:pt x="7519" y="2621"/>
                    <a:pt x="7494" y="1372"/>
                    <a:pt x="6172" y="588"/>
                  </a:cubicBezTo>
                  <a:cubicBezTo>
                    <a:pt x="5498" y="196"/>
                    <a:pt x="4617" y="0"/>
                    <a:pt x="3738" y="0"/>
                  </a:cubicBez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3371350" y="2529575"/>
              <a:ext cx="502025" cy="650850"/>
            </a:xfrm>
            <a:custGeom>
              <a:rect b="b" l="l" r="r" t="t"/>
              <a:pathLst>
                <a:path extrusionOk="0" h="26034" w="20081">
                  <a:moveTo>
                    <a:pt x="20053" y="698"/>
                  </a:moveTo>
                  <a:lnTo>
                    <a:pt x="20081" y="713"/>
                  </a:lnTo>
                  <a:cubicBezTo>
                    <a:pt x="20072" y="708"/>
                    <a:pt x="20062" y="703"/>
                    <a:pt x="20053" y="698"/>
                  </a:cubicBezTo>
                  <a:close/>
                  <a:moveTo>
                    <a:pt x="18679" y="0"/>
                  </a:moveTo>
                  <a:cubicBezTo>
                    <a:pt x="18529" y="0"/>
                    <a:pt x="18366" y="50"/>
                    <a:pt x="18195" y="150"/>
                  </a:cubicBezTo>
                  <a:lnTo>
                    <a:pt x="1102" y="10019"/>
                  </a:lnTo>
                  <a:cubicBezTo>
                    <a:pt x="490" y="10362"/>
                    <a:pt x="0" y="11219"/>
                    <a:pt x="0" y="11929"/>
                  </a:cubicBezTo>
                  <a:lnTo>
                    <a:pt x="25" y="24687"/>
                  </a:lnTo>
                  <a:cubicBezTo>
                    <a:pt x="25" y="25054"/>
                    <a:pt x="147" y="25299"/>
                    <a:pt x="343" y="25397"/>
                  </a:cubicBezTo>
                  <a:lnTo>
                    <a:pt x="1399" y="26007"/>
                  </a:lnTo>
                  <a:lnTo>
                    <a:pt x="1399" y="26007"/>
                  </a:lnTo>
                  <a:cubicBezTo>
                    <a:pt x="1230" y="25896"/>
                    <a:pt x="1127" y="25661"/>
                    <a:pt x="1127" y="25324"/>
                  </a:cubicBezTo>
                  <a:lnTo>
                    <a:pt x="1102" y="12566"/>
                  </a:lnTo>
                  <a:cubicBezTo>
                    <a:pt x="1102" y="11855"/>
                    <a:pt x="1592" y="10998"/>
                    <a:pt x="2204" y="10655"/>
                  </a:cubicBezTo>
                  <a:lnTo>
                    <a:pt x="19297" y="787"/>
                  </a:lnTo>
                  <a:cubicBezTo>
                    <a:pt x="19468" y="687"/>
                    <a:pt x="19640" y="637"/>
                    <a:pt x="19792" y="637"/>
                  </a:cubicBezTo>
                  <a:cubicBezTo>
                    <a:pt x="19888" y="637"/>
                    <a:pt x="19977" y="657"/>
                    <a:pt x="20053" y="698"/>
                  </a:cubicBezTo>
                  <a:lnTo>
                    <a:pt x="20053" y="698"/>
                  </a:lnTo>
                  <a:lnTo>
                    <a:pt x="18979" y="77"/>
                  </a:lnTo>
                  <a:cubicBezTo>
                    <a:pt x="18887" y="26"/>
                    <a:pt x="18786" y="0"/>
                    <a:pt x="18679" y="0"/>
                  </a:cubicBezTo>
                  <a:close/>
                  <a:moveTo>
                    <a:pt x="1399" y="26007"/>
                  </a:moveTo>
                  <a:cubicBezTo>
                    <a:pt x="1414" y="26017"/>
                    <a:pt x="1429" y="26026"/>
                    <a:pt x="1445" y="26034"/>
                  </a:cubicBezTo>
                  <a:lnTo>
                    <a:pt x="1399" y="26007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3398900" y="2545650"/>
              <a:ext cx="483050" cy="636925"/>
            </a:xfrm>
            <a:custGeom>
              <a:rect b="b" l="l" r="r" t="t"/>
              <a:pathLst>
                <a:path extrusionOk="0" h="25477" w="19322">
                  <a:moveTo>
                    <a:pt x="18680" y="0"/>
                  </a:moveTo>
                  <a:cubicBezTo>
                    <a:pt x="18534" y="0"/>
                    <a:pt x="18369" y="46"/>
                    <a:pt x="18195" y="144"/>
                  </a:cubicBezTo>
                  <a:lnTo>
                    <a:pt x="1102" y="10012"/>
                  </a:lnTo>
                  <a:cubicBezTo>
                    <a:pt x="490" y="10355"/>
                    <a:pt x="0" y="11212"/>
                    <a:pt x="0" y="11923"/>
                  </a:cubicBezTo>
                  <a:lnTo>
                    <a:pt x="25" y="24681"/>
                  </a:lnTo>
                  <a:cubicBezTo>
                    <a:pt x="25" y="25182"/>
                    <a:pt x="281" y="25476"/>
                    <a:pt x="648" y="25476"/>
                  </a:cubicBezTo>
                  <a:cubicBezTo>
                    <a:pt x="800" y="25476"/>
                    <a:pt x="971" y="25425"/>
                    <a:pt x="1151" y="25317"/>
                  </a:cubicBezTo>
                  <a:lnTo>
                    <a:pt x="18219" y="15473"/>
                  </a:lnTo>
                  <a:cubicBezTo>
                    <a:pt x="18832" y="15106"/>
                    <a:pt x="19321" y="14249"/>
                    <a:pt x="19321" y="13563"/>
                  </a:cubicBezTo>
                  <a:lnTo>
                    <a:pt x="19297" y="781"/>
                  </a:lnTo>
                  <a:cubicBezTo>
                    <a:pt x="19297" y="290"/>
                    <a:pt x="19046" y="0"/>
                    <a:pt x="18680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3418475" y="2567600"/>
              <a:ext cx="443875" cy="554075"/>
            </a:xfrm>
            <a:custGeom>
              <a:rect b="b" l="l" r="r" t="t"/>
              <a:pathLst>
                <a:path extrusionOk="0" h="22163" w="17755">
                  <a:moveTo>
                    <a:pt x="17730" y="1"/>
                  </a:moveTo>
                  <a:lnTo>
                    <a:pt x="17265" y="270"/>
                  </a:lnTo>
                  <a:lnTo>
                    <a:pt x="16236" y="858"/>
                  </a:lnTo>
                  <a:lnTo>
                    <a:pt x="2474" y="8792"/>
                  </a:lnTo>
                  <a:lnTo>
                    <a:pt x="1" y="10236"/>
                  </a:lnTo>
                  <a:lnTo>
                    <a:pt x="1" y="11045"/>
                  </a:lnTo>
                  <a:lnTo>
                    <a:pt x="25" y="17118"/>
                  </a:lnTo>
                  <a:lnTo>
                    <a:pt x="25" y="22162"/>
                  </a:lnTo>
                  <a:lnTo>
                    <a:pt x="10898" y="15893"/>
                  </a:lnTo>
                  <a:lnTo>
                    <a:pt x="12612" y="14914"/>
                  </a:lnTo>
                  <a:lnTo>
                    <a:pt x="17755" y="11926"/>
                  </a:lnTo>
                  <a:lnTo>
                    <a:pt x="17730" y="2449"/>
                  </a:lnTo>
                  <a:lnTo>
                    <a:pt x="177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3419100" y="2567600"/>
              <a:ext cx="442650" cy="274900"/>
            </a:xfrm>
            <a:custGeom>
              <a:rect b="b" l="l" r="r" t="t"/>
              <a:pathLst>
                <a:path extrusionOk="0" h="10996" w="17706">
                  <a:moveTo>
                    <a:pt x="17705" y="1"/>
                  </a:moveTo>
                  <a:lnTo>
                    <a:pt x="2449" y="8792"/>
                  </a:lnTo>
                  <a:lnTo>
                    <a:pt x="0" y="10212"/>
                  </a:lnTo>
                  <a:lnTo>
                    <a:pt x="0" y="10996"/>
                  </a:lnTo>
                  <a:lnTo>
                    <a:pt x="17705" y="760"/>
                  </a:lnTo>
                  <a:lnTo>
                    <a:pt x="17705" y="1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3442975" y="2856600"/>
              <a:ext cx="27575" cy="36175"/>
            </a:xfrm>
            <a:custGeom>
              <a:rect b="b" l="l" r="r" t="t"/>
              <a:pathLst>
                <a:path extrusionOk="0" h="1447" w="1103">
                  <a:moveTo>
                    <a:pt x="796" y="1"/>
                  </a:moveTo>
                  <a:cubicBezTo>
                    <a:pt x="725" y="1"/>
                    <a:pt x="646" y="24"/>
                    <a:pt x="564" y="72"/>
                  </a:cubicBezTo>
                  <a:cubicBezTo>
                    <a:pt x="245" y="268"/>
                    <a:pt x="0" y="684"/>
                    <a:pt x="0" y="1052"/>
                  </a:cubicBezTo>
                  <a:cubicBezTo>
                    <a:pt x="0" y="1309"/>
                    <a:pt x="121" y="1446"/>
                    <a:pt x="302" y="1446"/>
                  </a:cubicBezTo>
                  <a:cubicBezTo>
                    <a:pt x="380" y="1446"/>
                    <a:pt x="468" y="1421"/>
                    <a:pt x="564" y="1370"/>
                  </a:cubicBezTo>
                  <a:cubicBezTo>
                    <a:pt x="858" y="1199"/>
                    <a:pt x="1102" y="758"/>
                    <a:pt x="1102" y="415"/>
                  </a:cubicBezTo>
                  <a:cubicBezTo>
                    <a:pt x="1102" y="151"/>
                    <a:pt x="976" y="1"/>
                    <a:pt x="796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3442975" y="2905800"/>
              <a:ext cx="27575" cy="36225"/>
            </a:xfrm>
            <a:custGeom>
              <a:rect b="b" l="l" r="r" t="t"/>
              <a:pathLst>
                <a:path extrusionOk="0" h="1449" w="1103">
                  <a:moveTo>
                    <a:pt x="811" y="1"/>
                  </a:moveTo>
                  <a:cubicBezTo>
                    <a:pt x="737" y="1"/>
                    <a:pt x="652" y="29"/>
                    <a:pt x="564" y="88"/>
                  </a:cubicBezTo>
                  <a:cubicBezTo>
                    <a:pt x="245" y="259"/>
                    <a:pt x="0" y="700"/>
                    <a:pt x="0" y="1043"/>
                  </a:cubicBezTo>
                  <a:cubicBezTo>
                    <a:pt x="0" y="1299"/>
                    <a:pt x="120" y="1448"/>
                    <a:pt x="300" y="1448"/>
                  </a:cubicBezTo>
                  <a:cubicBezTo>
                    <a:pt x="378" y="1448"/>
                    <a:pt x="468" y="1420"/>
                    <a:pt x="564" y="1361"/>
                  </a:cubicBezTo>
                  <a:cubicBezTo>
                    <a:pt x="858" y="1190"/>
                    <a:pt x="1102" y="773"/>
                    <a:pt x="1102" y="406"/>
                  </a:cubicBezTo>
                  <a:cubicBezTo>
                    <a:pt x="1102" y="150"/>
                    <a:pt x="983" y="1"/>
                    <a:pt x="811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3442975" y="2954550"/>
              <a:ext cx="27575" cy="36050"/>
            </a:xfrm>
            <a:custGeom>
              <a:rect b="b" l="l" r="r" t="t"/>
              <a:pathLst>
                <a:path extrusionOk="0" h="1442" w="1103">
                  <a:moveTo>
                    <a:pt x="798" y="0"/>
                  </a:moveTo>
                  <a:cubicBezTo>
                    <a:pt x="727" y="0"/>
                    <a:pt x="647" y="23"/>
                    <a:pt x="564" y="72"/>
                  </a:cubicBezTo>
                  <a:cubicBezTo>
                    <a:pt x="245" y="268"/>
                    <a:pt x="0" y="684"/>
                    <a:pt x="0" y="1052"/>
                  </a:cubicBezTo>
                  <a:cubicBezTo>
                    <a:pt x="0" y="1297"/>
                    <a:pt x="126" y="1442"/>
                    <a:pt x="314" y="1442"/>
                  </a:cubicBezTo>
                  <a:cubicBezTo>
                    <a:pt x="388" y="1442"/>
                    <a:pt x="473" y="1419"/>
                    <a:pt x="564" y="1370"/>
                  </a:cubicBezTo>
                  <a:cubicBezTo>
                    <a:pt x="858" y="1199"/>
                    <a:pt x="1102" y="758"/>
                    <a:pt x="1102" y="391"/>
                  </a:cubicBezTo>
                  <a:cubicBezTo>
                    <a:pt x="1102" y="145"/>
                    <a:pt x="977" y="0"/>
                    <a:pt x="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3449100" y="3119700"/>
              <a:ext cx="19600" cy="25925"/>
            </a:xfrm>
            <a:custGeom>
              <a:rect b="b" l="l" r="r" t="t"/>
              <a:pathLst>
                <a:path extrusionOk="0" h="1037" w="784">
                  <a:moveTo>
                    <a:pt x="570" y="1"/>
                  </a:moveTo>
                  <a:cubicBezTo>
                    <a:pt x="517" y="1"/>
                    <a:pt x="457" y="18"/>
                    <a:pt x="392" y="54"/>
                  </a:cubicBezTo>
                  <a:cubicBezTo>
                    <a:pt x="172" y="176"/>
                    <a:pt x="0" y="494"/>
                    <a:pt x="0" y="739"/>
                  </a:cubicBezTo>
                  <a:cubicBezTo>
                    <a:pt x="0" y="931"/>
                    <a:pt x="88" y="1036"/>
                    <a:pt x="217" y="1036"/>
                  </a:cubicBezTo>
                  <a:cubicBezTo>
                    <a:pt x="270" y="1036"/>
                    <a:pt x="329" y="1019"/>
                    <a:pt x="392" y="984"/>
                  </a:cubicBezTo>
                  <a:cubicBezTo>
                    <a:pt x="613" y="837"/>
                    <a:pt x="784" y="543"/>
                    <a:pt x="784" y="274"/>
                  </a:cubicBezTo>
                  <a:cubicBezTo>
                    <a:pt x="784" y="101"/>
                    <a:pt x="698" y="1"/>
                    <a:pt x="570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3899675" y="2955125"/>
              <a:ext cx="318375" cy="184300"/>
            </a:xfrm>
            <a:custGeom>
              <a:rect b="b" l="l" r="r" t="t"/>
              <a:pathLst>
                <a:path extrusionOk="0" h="7372" w="12735">
                  <a:moveTo>
                    <a:pt x="7273" y="0"/>
                  </a:moveTo>
                  <a:lnTo>
                    <a:pt x="0" y="4212"/>
                  </a:lnTo>
                  <a:lnTo>
                    <a:pt x="5461" y="7371"/>
                  </a:lnTo>
                  <a:lnTo>
                    <a:pt x="12734" y="3159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4036200" y="3034100"/>
              <a:ext cx="181850" cy="110825"/>
            </a:xfrm>
            <a:custGeom>
              <a:rect b="b" l="l" r="r" t="t"/>
              <a:pathLst>
                <a:path extrusionOk="0" h="4433" w="7274">
                  <a:moveTo>
                    <a:pt x="7273" y="0"/>
                  </a:moveTo>
                  <a:lnTo>
                    <a:pt x="0" y="4212"/>
                  </a:lnTo>
                  <a:lnTo>
                    <a:pt x="0" y="4433"/>
                  </a:lnTo>
                  <a:lnTo>
                    <a:pt x="7273" y="245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3899675" y="3060425"/>
              <a:ext cx="136550" cy="84500"/>
            </a:xfrm>
            <a:custGeom>
              <a:rect b="b" l="l" r="r" t="t"/>
              <a:pathLst>
                <a:path extrusionOk="0" h="3380" w="5462">
                  <a:moveTo>
                    <a:pt x="0" y="0"/>
                  </a:moveTo>
                  <a:lnTo>
                    <a:pt x="0" y="221"/>
                  </a:lnTo>
                  <a:lnTo>
                    <a:pt x="5461" y="3380"/>
                  </a:lnTo>
                  <a:lnTo>
                    <a:pt x="5461" y="3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3548875" y="3234900"/>
              <a:ext cx="133500" cy="89400"/>
            </a:xfrm>
            <a:custGeom>
              <a:rect b="b" l="l" r="r" t="t"/>
              <a:pathLst>
                <a:path extrusionOk="0" h="3576" w="5340">
                  <a:moveTo>
                    <a:pt x="1" y="0"/>
                  </a:moveTo>
                  <a:lnTo>
                    <a:pt x="1" y="466"/>
                  </a:lnTo>
                  <a:lnTo>
                    <a:pt x="5339" y="3576"/>
                  </a:lnTo>
                  <a:lnTo>
                    <a:pt x="5339" y="31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3682350" y="3141850"/>
              <a:ext cx="295100" cy="182450"/>
            </a:xfrm>
            <a:custGeom>
              <a:rect b="b" l="l" r="r" t="t"/>
              <a:pathLst>
                <a:path extrusionOk="0" h="7298" w="11804">
                  <a:moveTo>
                    <a:pt x="11803" y="0"/>
                  </a:moveTo>
                  <a:lnTo>
                    <a:pt x="0" y="6832"/>
                  </a:lnTo>
                  <a:lnTo>
                    <a:pt x="0" y="7298"/>
                  </a:lnTo>
                  <a:lnTo>
                    <a:pt x="11803" y="465"/>
                  </a:lnTo>
                  <a:lnTo>
                    <a:pt x="11803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548875" y="3064100"/>
              <a:ext cx="428575" cy="248575"/>
            </a:xfrm>
            <a:custGeom>
              <a:rect b="b" l="l" r="r" t="t"/>
              <a:pathLst>
                <a:path extrusionOk="0" h="9943" w="17143">
                  <a:moveTo>
                    <a:pt x="11804" y="0"/>
                  </a:moveTo>
                  <a:lnTo>
                    <a:pt x="1" y="6832"/>
                  </a:lnTo>
                  <a:lnTo>
                    <a:pt x="5339" y="9942"/>
                  </a:lnTo>
                  <a:lnTo>
                    <a:pt x="17142" y="3110"/>
                  </a:lnTo>
                  <a:lnTo>
                    <a:pt x="11804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826200" y="3083675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1" y="1"/>
                  </a:moveTo>
                  <a:lnTo>
                    <a:pt x="1" y="246"/>
                  </a:lnTo>
                  <a:lnTo>
                    <a:pt x="736" y="662"/>
                  </a:lnTo>
                  <a:lnTo>
                    <a:pt x="736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3844575" y="3084300"/>
              <a:ext cx="18400" cy="15925"/>
            </a:xfrm>
            <a:custGeom>
              <a:rect b="b" l="l" r="r" t="t"/>
              <a:pathLst>
                <a:path extrusionOk="0" h="637" w="736">
                  <a:moveTo>
                    <a:pt x="735" y="0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3826200" y="3073275"/>
              <a:ext cx="36775" cy="21450"/>
            </a:xfrm>
            <a:custGeom>
              <a:rect b="b" l="l" r="r" t="t"/>
              <a:pathLst>
                <a:path extrusionOk="0" h="858" w="1471">
                  <a:moveTo>
                    <a:pt x="736" y="0"/>
                  </a:moveTo>
                  <a:lnTo>
                    <a:pt x="1" y="417"/>
                  </a:lnTo>
                  <a:lnTo>
                    <a:pt x="736" y="858"/>
                  </a:lnTo>
                  <a:lnTo>
                    <a:pt x="1470" y="441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3802950" y="309715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0" y="1"/>
                  </a:moveTo>
                  <a:lnTo>
                    <a:pt x="0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4"/>
            <p:cNvSpPr/>
            <p:nvPr/>
          </p:nvSpPr>
          <p:spPr>
            <a:xfrm>
              <a:off x="3821325" y="3097750"/>
              <a:ext cx="18375" cy="15950"/>
            </a:xfrm>
            <a:custGeom>
              <a:rect b="b" l="l" r="r" t="t"/>
              <a:pathLst>
                <a:path extrusionOk="0" h="638" w="735">
                  <a:moveTo>
                    <a:pt x="735" y="1"/>
                  </a:moveTo>
                  <a:lnTo>
                    <a:pt x="0" y="417"/>
                  </a:lnTo>
                  <a:lnTo>
                    <a:pt x="0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802950" y="3086750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11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779675" y="3110625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1" y="0"/>
                  </a:moveTo>
                  <a:lnTo>
                    <a:pt x="1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98050" y="3111225"/>
              <a:ext cx="17775" cy="15950"/>
            </a:xfrm>
            <a:custGeom>
              <a:rect b="b" l="l" r="r" t="t"/>
              <a:pathLst>
                <a:path extrusionOk="0" h="638" w="711">
                  <a:moveTo>
                    <a:pt x="711" y="1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11" y="221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779675" y="3100200"/>
              <a:ext cx="36150" cy="21475"/>
            </a:xfrm>
            <a:custGeom>
              <a:rect b="b" l="l" r="r" t="t"/>
              <a:pathLst>
                <a:path extrusionOk="0" h="859" w="1446">
                  <a:moveTo>
                    <a:pt x="711" y="1"/>
                  </a:moveTo>
                  <a:lnTo>
                    <a:pt x="1" y="417"/>
                  </a:lnTo>
                  <a:lnTo>
                    <a:pt x="735" y="858"/>
                  </a:lnTo>
                  <a:lnTo>
                    <a:pt x="1446" y="442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755800" y="3124075"/>
              <a:ext cx="19000" cy="16575"/>
            </a:xfrm>
            <a:custGeom>
              <a:rect b="b" l="l" r="r" t="t"/>
              <a:pathLst>
                <a:path extrusionOk="0" h="663" w="760">
                  <a:moveTo>
                    <a:pt x="1" y="1"/>
                  </a:moveTo>
                  <a:lnTo>
                    <a:pt x="1" y="246"/>
                  </a:lnTo>
                  <a:lnTo>
                    <a:pt x="760" y="662"/>
                  </a:lnTo>
                  <a:lnTo>
                    <a:pt x="760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774775" y="3124700"/>
              <a:ext cx="17800" cy="15950"/>
            </a:xfrm>
            <a:custGeom>
              <a:rect b="b" l="l" r="r" t="t"/>
              <a:pathLst>
                <a:path extrusionOk="0" h="638" w="712">
                  <a:moveTo>
                    <a:pt x="711" y="0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11" y="22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755800" y="3113675"/>
              <a:ext cx="36775" cy="21450"/>
            </a:xfrm>
            <a:custGeom>
              <a:rect b="b" l="l" r="r" t="t"/>
              <a:pathLst>
                <a:path extrusionOk="0" h="858" w="1471">
                  <a:moveTo>
                    <a:pt x="735" y="1"/>
                  </a:moveTo>
                  <a:lnTo>
                    <a:pt x="1" y="417"/>
                  </a:lnTo>
                  <a:lnTo>
                    <a:pt x="760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3732550" y="3137550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3750900" y="3138175"/>
              <a:ext cx="18400" cy="15925"/>
            </a:xfrm>
            <a:custGeom>
              <a:rect b="b" l="l" r="r" t="t"/>
              <a:pathLst>
                <a:path extrusionOk="0" h="637" w="736">
                  <a:moveTo>
                    <a:pt x="736" y="0"/>
                  </a:moveTo>
                  <a:lnTo>
                    <a:pt x="1" y="416"/>
                  </a:lnTo>
                  <a:lnTo>
                    <a:pt x="1" y="637"/>
                  </a:lnTo>
                  <a:lnTo>
                    <a:pt x="736" y="221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3732550" y="3127150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35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3709275" y="3151025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1" y="0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3727650" y="3151625"/>
              <a:ext cx="18400" cy="15950"/>
            </a:xfrm>
            <a:custGeom>
              <a:rect b="b" l="l" r="r" t="t"/>
              <a:pathLst>
                <a:path extrusionOk="0" h="638" w="736">
                  <a:moveTo>
                    <a:pt x="735" y="1"/>
                  </a:moveTo>
                  <a:lnTo>
                    <a:pt x="0" y="417"/>
                  </a:lnTo>
                  <a:lnTo>
                    <a:pt x="0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3709275" y="3140625"/>
              <a:ext cx="36775" cy="21450"/>
            </a:xfrm>
            <a:custGeom>
              <a:rect b="b" l="l" r="r" t="t"/>
              <a:pathLst>
                <a:path extrusionOk="0" h="858" w="1471">
                  <a:moveTo>
                    <a:pt x="735" y="0"/>
                  </a:moveTo>
                  <a:lnTo>
                    <a:pt x="1" y="416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3686025" y="3164500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3704375" y="3165100"/>
              <a:ext cx="18400" cy="15950"/>
            </a:xfrm>
            <a:custGeom>
              <a:rect b="b" l="l" r="r" t="t"/>
              <a:pathLst>
                <a:path extrusionOk="0" h="638" w="736">
                  <a:moveTo>
                    <a:pt x="735" y="1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686025" y="3154075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35" y="1"/>
                  </a:moveTo>
                  <a:lnTo>
                    <a:pt x="0" y="417"/>
                  </a:lnTo>
                  <a:lnTo>
                    <a:pt x="735" y="858"/>
                  </a:lnTo>
                  <a:lnTo>
                    <a:pt x="1469" y="442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662750" y="3177950"/>
              <a:ext cx="18400" cy="16575"/>
            </a:xfrm>
            <a:custGeom>
              <a:rect b="b" l="l" r="r" t="t"/>
              <a:pathLst>
                <a:path extrusionOk="0" h="663" w="736">
                  <a:moveTo>
                    <a:pt x="1" y="1"/>
                  </a:moveTo>
                  <a:lnTo>
                    <a:pt x="1" y="246"/>
                  </a:lnTo>
                  <a:lnTo>
                    <a:pt x="735" y="662"/>
                  </a:lnTo>
                  <a:lnTo>
                    <a:pt x="735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3681125" y="3178575"/>
              <a:ext cx="18375" cy="15950"/>
            </a:xfrm>
            <a:custGeom>
              <a:rect b="b" l="l" r="r" t="t"/>
              <a:pathLst>
                <a:path extrusionOk="0" h="638" w="735">
                  <a:moveTo>
                    <a:pt x="735" y="0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3662750" y="3167550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35" y="1"/>
                  </a:moveTo>
                  <a:lnTo>
                    <a:pt x="1" y="417"/>
                  </a:lnTo>
                  <a:lnTo>
                    <a:pt x="735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639500" y="3191425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3657850" y="3192050"/>
              <a:ext cx="18400" cy="15925"/>
            </a:xfrm>
            <a:custGeom>
              <a:rect b="b" l="l" r="r" t="t"/>
              <a:pathLst>
                <a:path extrusionOk="0" h="637" w="736">
                  <a:moveTo>
                    <a:pt x="735" y="0"/>
                  </a:moveTo>
                  <a:lnTo>
                    <a:pt x="1" y="416"/>
                  </a:lnTo>
                  <a:lnTo>
                    <a:pt x="1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3639500" y="3181025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35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69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3616225" y="320490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1" y="0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3634600" y="3205500"/>
              <a:ext cx="18375" cy="15950"/>
            </a:xfrm>
            <a:custGeom>
              <a:rect b="b" l="l" r="r" t="t"/>
              <a:pathLst>
                <a:path extrusionOk="0" h="638" w="735">
                  <a:moveTo>
                    <a:pt x="735" y="1"/>
                  </a:moveTo>
                  <a:lnTo>
                    <a:pt x="0" y="417"/>
                  </a:lnTo>
                  <a:lnTo>
                    <a:pt x="0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3616225" y="3194500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11" y="0"/>
                  </a:moveTo>
                  <a:lnTo>
                    <a:pt x="1" y="416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3569075" y="3231825"/>
              <a:ext cx="19025" cy="16550"/>
            </a:xfrm>
            <a:custGeom>
              <a:rect b="b" l="l" r="r" t="t"/>
              <a:pathLst>
                <a:path extrusionOk="0" h="662" w="761">
                  <a:moveTo>
                    <a:pt x="1" y="1"/>
                  </a:moveTo>
                  <a:lnTo>
                    <a:pt x="1" y="246"/>
                  </a:lnTo>
                  <a:lnTo>
                    <a:pt x="760" y="662"/>
                  </a:lnTo>
                  <a:lnTo>
                    <a:pt x="760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3588075" y="3218975"/>
              <a:ext cx="41650" cy="29400"/>
            </a:xfrm>
            <a:custGeom>
              <a:rect b="b" l="l" r="r" t="t"/>
              <a:pathLst>
                <a:path extrusionOk="0" h="1176" w="1666">
                  <a:moveTo>
                    <a:pt x="1665" y="1"/>
                  </a:moveTo>
                  <a:lnTo>
                    <a:pt x="0" y="956"/>
                  </a:lnTo>
                  <a:lnTo>
                    <a:pt x="0" y="1176"/>
                  </a:lnTo>
                  <a:lnTo>
                    <a:pt x="1665" y="221"/>
                  </a:lnTo>
                  <a:lnTo>
                    <a:pt x="166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3569075" y="3207950"/>
              <a:ext cx="60650" cy="34925"/>
            </a:xfrm>
            <a:custGeom>
              <a:rect b="b" l="l" r="r" t="t"/>
              <a:pathLst>
                <a:path extrusionOk="0" h="1397" w="2426">
                  <a:moveTo>
                    <a:pt x="1666" y="1"/>
                  </a:moveTo>
                  <a:lnTo>
                    <a:pt x="1" y="956"/>
                  </a:lnTo>
                  <a:lnTo>
                    <a:pt x="760" y="1397"/>
                  </a:lnTo>
                  <a:lnTo>
                    <a:pt x="2425" y="442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3826200" y="3111225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1" y="1"/>
                  </a:moveTo>
                  <a:lnTo>
                    <a:pt x="1" y="221"/>
                  </a:lnTo>
                  <a:lnTo>
                    <a:pt x="736" y="662"/>
                  </a:lnTo>
                  <a:lnTo>
                    <a:pt x="736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3844575" y="3097750"/>
              <a:ext cx="41650" cy="30025"/>
            </a:xfrm>
            <a:custGeom>
              <a:rect b="b" l="l" r="r" t="t"/>
              <a:pathLst>
                <a:path extrusionOk="0" h="1201" w="1666">
                  <a:moveTo>
                    <a:pt x="1666" y="1"/>
                  </a:moveTo>
                  <a:lnTo>
                    <a:pt x="1" y="956"/>
                  </a:lnTo>
                  <a:lnTo>
                    <a:pt x="1" y="1201"/>
                  </a:lnTo>
                  <a:lnTo>
                    <a:pt x="1666" y="221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3826200" y="3086750"/>
              <a:ext cx="60025" cy="34925"/>
            </a:xfrm>
            <a:custGeom>
              <a:rect b="b" l="l" r="r" t="t"/>
              <a:pathLst>
                <a:path extrusionOk="0" h="1397" w="2401">
                  <a:moveTo>
                    <a:pt x="1666" y="0"/>
                  </a:moveTo>
                  <a:lnTo>
                    <a:pt x="1" y="980"/>
                  </a:lnTo>
                  <a:lnTo>
                    <a:pt x="736" y="1396"/>
                  </a:lnTo>
                  <a:lnTo>
                    <a:pt x="2401" y="441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3802950" y="312470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0" y="0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3821325" y="3124700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735" y="0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3802950" y="3113675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35" y="1"/>
                  </a:moveTo>
                  <a:lnTo>
                    <a:pt x="0" y="441"/>
                  </a:lnTo>
                  <a:lnTo>
                    <a:pt x="735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3779675" y="3138175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1" y="0"/>
                  </a:moveTo>
                  <a:lnTo>
                    <a:pt x="1" y="221"/>
                  </a:lnTo>
                  <a:lnTo>
                    <a:pt x="735" y="661"/>
                  </a:lnTo>
                  <a:lnTo>
                    <a:pt x="735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3798050" y="3138175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735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3779675" y="3127150"/>
              <a:ext cx="36775" cy="21450"/>
            </a:xfrm>
            <a:custGeom>
              <a:rect b="b" l="l" r="r" t="t"/>
              <a:pathLst>
                <a:path extrusionOk="0" h="858" w="1471">
                  <a:moveTo>
                    <a:pt x="735" y="0"/>
                  </a:moveTo>
                  <a:lnTo>
                    <a:pt x="1" y="441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3756425" y="3151625"/>
              <a:ext cx="18375" cy="16575"/>
            </a:xfrm>
            <a:custGeom>
              <a:rect b="b" l="l" r="r" t="t"/>
              <a:pathLst>
                <a:path extrusionOk="0" h="663" w="735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3774775" y="3151625"/>
              <a:ext cx="18400" cy="16575"/>
            </a:xfrm>
            <a:custGeom>
              <a:rect b="b" l="l" r="r" t="t"/>
              <a:pathLst>
                <a:path extrusionOk="0" h="663" w="736">
                  <a:moveTo>
                    <a:pt x="736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6" y="246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756425" y="3140625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10" y="0"/>
                  </a:moveTo>
                  <a:lnTo>
                    <a:pt x="0" y="441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3733150" y="316510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1" y="1"/>
                  </a:moveTo>
                  <a:lnTo>
                    <a:pt x="1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3751525" y="316510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733150" y="3154075"/>
              <a:ext cx="36775" cy="21450"/>
            </a:xfrm>
            <a:custGeom>
              <a:rect b="b" l="l" r="r" t="t"/>
              <a:pathLst>
                <a:path extrusionOk="0" h="858" w="1471">
                  <a:moveTo>
                    <a:pt x="711" y="1"/>
                  </a:moveTo>
                  <a:lnTo>
                    <a:pt x="1" y="442"/>
                  </a:lnTo>
                  <a:lnTo>
                    <a:pt x="735" y="858"/>
                  </a:lnTo>
                  <a:lnTo>
                    <a:pt x="1470" y="442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709900" y="3178575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0" y="0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3728250" y="3178575"/>
              <a:ext cx="17800" cy="16550"/>
            </a:xfrm>
            <a:custGeom>
              <a:rect b="b" l="l" r="r" t="t"/>
              <a:pathLst>
                <a:path extrusionOk="0" h="662" w="712">
                  <a:moveTo>
                    <a:pt x="711" y="0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11" y="2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3709900" y="3167550"/>
              <a:ext cx="36150" cy="21450"/>
            </a:xfrm>
            <a:custGeom>
              <a:rect b="b" l="l" r="r" t="t"/>
              <a:pathLst>
                <a:path extrusionOk="0" h="858" w="1446">
                  <a:moveTo>
                    <a:pt x="710" y="1"/>
                  </a:moveTo>
                  <a:lnTo>
                    <a:pt x="0" y="441"/>
                  </a:lnTo>
                  <a:lnTo>
                    <a:pt x="735" y="858"/>
                  </a:lnTo>
                  <a:lnTo>
                    <a:pt x="1445" y="441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3686025" y="3192050"/>
              <a:ext cx="19000" cy="16550"/>
            </a:xfrm>
            <a:custGeom>
              <a:rect b="b" l="l" r="r" t="t"/>
              <a:pathLst>
                <a:path extrusionOk="0" h="662" w="760">
                  <a:moveTo>
                    <a:pt x="0" y="0"/>
                  </a:moveTo>
                  <a:lnTo>
                    <a:pt x="0" y="221"/>
                  </a:lnTo>
                  <a:lnTo>
                    <a:pt x="759" y="661"/>
                  </a:lnTo>
                  <a:lnTo>
                    <a:pt x="759" y="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3705000" y="3192050"/>
              <a:ext cx="17775" cy="16550"/>
            </a:xfrm>
            <a:custGeom>
              <a:rect b="b" l="l" r="r" t="t"/>
              <a:pathLst>
                <a:path extrusionOk="0" h="662" w="711">
                  <a:moveTo>
                    <a:pt x="710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10" y="24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3686025" y="3181025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35" y="0"/>
                  </a:moveTo>
                  <a:lnTo>
                    <a:pt x="0" y="441"/>
                  </a:lnTo>
                  <a:lnTo>
                    <a:pt x="759" y="857"/>
                  </a:lnTo>
                  <a:lnTo>
                    <a:pt x="1469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3662750" y="3205500"/>
              <a:ext cx="18400" cy="16575"/>
            </a:xfrm>
            <a:custGeom>
              <a:rect b="b" l="l" r="r" t="t"/>
              <a:pathLst>
                <a:path extrusionOk="0" h="663" w="736">
                  <a:moveTo>
                    <a:pt x="1" y="1"/>
                  </a:moveTo>
                  <a:lnTo>
                    <a:pt x="1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3681125" y="3205500"/>
              <a:ext cx="18375" cy="16575"/>
            </a:xfrm>
            <a:custGeom>
              <a:rect b="b" l="l" r="r" t="t"/>
              <a:pathLst>
                <a:path extrusionOk="0" h="663" w="735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3662750" y="3194500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35" y="0"/>
                  </a:moveTo>
                  <a:lnTo>
                    <a:pt x="1" y="441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3639500" y="3218975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657850" y="3218975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735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5" y="245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639500" y="3207950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35" y="1"/>
                  </a:moveTo>
                  <a:lnTo>
                    <a:pt x="0" y="442"/>
                  </a:lnTo>
                  <a:lnTo>
                    <a:pt x="735" y="858"/>
                  </a:lnTo>
                  <a:lnTo>
                    <a:pt x="1469" y="442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616225" y="323245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1" y="0"/>
                  </a:moveTo>
                  <a:lnTo>
                    <a:pt x="1" y="221"/>
                  </a:lnTo>
                  <a:lnTo>
                    <a:pt x="735" y="661"/>
                  </a:lnTo>
                  <a:lnTo>
                    <a:pt x="735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634600" y="3232450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735" y="0"/>
                  </a:moveTo>
                  <a:lnTo>
                    <a:pt x="0" y="417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16225" y="3221425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35" y="1"/>
                  </a:moveTo>
                  <a:lnTo>
                    <a:pt x="1" y="441"/>
                  </a:lnTo>
                  <a:lnTo>
                    <a:pt x="735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592975" y="3245925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0" y="0"/>
                  </a:moveTo>
                  <a:lnTo>
                    <a:pt x="0" y="220"/>
                  </a:lnTo>
                  <a:lnTo>
                    <a:pt x="735" y="661"/>
                  </a:lnTo>
                  <a:lnTo>
                    <a:pt x="735" y="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611325" y="3245925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735" y="0"/>
                  </a:moveTo>
                  <a:lnTo>
                    <a:pt x="1" y="416"/>
                  </a:lnTo>
                  <a:lnTo>
                    <a:pt x="1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592975" y="3234900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35" y="0"/>
                  </a:moveTo>
                  <a:lnTo>
                    <a:pt x="0" y="441"/>
                  </a:lnTo>
                  <a:lnTo>
                    <a:pt x="735" y="857"/>
                  </a:lnTo>
                  <a:lnTo>
                    <a:pt x="1469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850075" y="312470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1" y="0"/>
                  </a:moveTo>
                  <a:lnTo>
                    <a:pt x="1" y="245"/>
                  </a:lnTo>
                  <a:lnTo>
                    <a:pt x="736" y="662"/>
                  </a:lnTo>
                  <a:lnTo>
                    <a:pt x="736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68450" y="3111225"/>
              <a:ext cx="41650" cy="30025"/>
            </a:xfrm>
            <a:custGeom>
              <a:rect b="b" l="l" r="r" t="t"/>
              <a:pathLst>
                <a:path extrusionOk="0" h="1201" w="1666">
                  <a:moveTo>
                    <a:pt x="1666" y="1"/>
                  </a:moveTo>
                  <a:lnTo>
                    <a:pt x="1" y="956"/>
                  </a:lnTo>
                  <a:lnTo>
                    <a:pt x="1" y="1201"/>
                  </a:lnTo>
                  <a:lnTo>
                    <a:pt x="1666" y="246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850075" y="3100825"/>
              <a:ext cx="60025" cy="34300"/>
            </a:xfrm>
            <a:custGeom>
              <a:rect b="b" l="l" r="r" t="t"/>
              <a:pathLst>
                <a:path extrusionOk="0" h="1372" w="2401">
                  <a:moveTo>
                    <a:pt x="1642" y="0"/>
                  </a:moveTo>
                  <a:lnTo>
                    <a:pt x="1" y="955"/>
                  </a:lnTo>
                  <a:lnTo>
                    <a:pt x="736" y="1372"/>
                  </a:lnTo>
                  <a:lnTo>
                    <a:pt x="2401" y="417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826200" y="3138175"/>
              <a:ext cx="19025" cy="16550"/>
            </a:xfrm>
            <a:custGeom>
              <a:rect b="b" l="l" r="r" t="t"/>
              <a:pathLst>
                <a:path extrusionOk="0" h="662" w="761">
                  <a:moveTo>
                    <a:pt x="1" y="0"/>
                  </a:moveTo>
                  <a:lnTo>
                    <a:pt x="1" y="245"/>
                  </a:lnTo>
                  <a:lnTo>
                    <a:pt x="760" y="661"/>
                  </a:lnTo>
                  <a:lnTo>
                    <a:pt x="760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845200" y="3138175"/>
              <a:ext cx="17775" cy="16550"/>
            </a:xfrm>
            <a:custGeom>
              <a:rect b="b" l="l" r="r" t="t"/>
              <a:pathLst>
                <a:path extrusionOk="0" h="662" w="711">
                  <a:moveTo>
                    <a:pt x="710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10" y="24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26200" y="3127750"/>
              <a:ext cx="36775" cy="20850"/>
            </a:xfrm>
            <a:custGeom>
              <a:rect b="b" l="l" r="r" t="t"/>
              <a:pathLst>
                <a:path extrusionOk="0" h="834" w="1471">
                  <a:moveTo>
                    <a:pt x="736" y="1"/>
                  </a:moveTo>
                  <a:lnTo>
                    <a:pt x="1" y="417"/>
                  </a:lnTo>
                  <a:lnTo>
                    <a:pt x="760" y="833"/>
                  </a:lnTo>
                  <a:lnTo>
                    <a:pt x="1470" y="417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3802950" y="3151625"/>
              <a:ext cx="19000" cy="16575"/>
            </a:xfrm>
            <a:custGeom>
              <a:rect b="b" l="l" r="r" t="t"/>
              <a:pathLst>
                <a:path extrusionOk="0" h="663" w="760">
                  <a:moveTo>
                    <a:pt x="0" y="1"/>
                  </a:moveTo>
                  <a:lnTo>
                    <a:pt x="0" y="246"/>
                  </a:lnTo>
                  <a:lnTo>
                    <a:pt x="760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3821325" y="3151625"/>
              <a:ext cx="18375" cy="16575"/>
            </a:xfrm>
            <a:custGeom>
              <a:rect b="b" l="l" r="r" t="t"/>
              <a:pathLst>
                <a:path extrusionOk="0" h="663" w="735">
                  <a:moveTo>
                    <a:pt x="735" y="1"/>
                  </a:moveTo>
                  <a:lnTo>
                    <a:pt x="0" y="417"/>
                  </a:lnTo>
                  <a:lnTo>
                    <a:pt x="25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802950" y="3141225"/>
              <a:ext cx="36750" cy="20850"/>
            </a:xfrm>
            <a:custGeom>
              <a:rect b="b" l="l" r="r" t="t"/>
              <a:pathLst>
                <a:path extrusionOk="0" h="834" w="1470">
                  <a:moveTo>
                    <a:pt x="735" y="1"/>
                  </a:moveTo>
                  <a:lnTo>
                    <a:pt x="0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3779675" y="316510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1" y="1"/>
                  </a:moveTo>
                  <a:lnTo>
                    <a:pt x="1" y="246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3798050" y="316510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3779675" y="3154700"/>
              <a:ext cx="36775" cy="20825"/>
            </a:xfrm>
            <a:custGeom>
              <a:rect b="b" l="l" r="r" t="t"/>
              <a:pathLst>
                <a:path extrusionOk="0" h="833" w="1471">
                  <a:moveTo>
                    <a:pt x="735" y="0"/>
                  </a:moveTo>
                  <a:lnTo>
                    <a:pt x="1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3756425" y="3178575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0" y="0"/>
                  </a:moveTo>
                  <a:lnTo>
                    <a:pt x="0" y="245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3774775" y="3178575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736" y="0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6" y="245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756425" y="3168175"/>
              <a:ext cx="36750" cy="20825"/>
            </a:xfrm>
            <a:custGeom>
              <a:rect b="b" l="l" r="r" t="t"/>
              <a:pathLst>
                <a:path extrusionOk="0" h="833" w="1470">
                  <a:moveTo>
                    <a:pt x="735" y="0"/>
                  </a:moveTo>
                  <a:lnTo>
                    <a:pt x="0" y="416"/>
                  </a:lnTo>
                  <a:lnTo>
                    <a:pt x="735" y="833"/>
                  </a:lnTo>
                  <a:lnTo>
                    <a:pt x="1470" y="41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733150" y="319205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1" y="0"/>
                  </a:moveTo>
                  <a:lnTo>
                    <a:pt x="1" y="245"/>
                  </a:lnTo>
                  <a:lnTo>
                    <a:pt x="735" y="661"/>
                  </a:lnTo>
                  <a:lnTo>
                    <a:pt x="735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751525" y="319205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735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733150" y="3181625"/>
              <a:ext cx="36775" cy="20850"/>
            </a:xfrm>
            <a:custGeom>
              <a:rect b="b" l="l" r="r" t="t"/>
              <a:pathLst>
                <a:path extrusionOk="0" h="834" w="1471">
                  <a:moveTo>
                    <a:pt x="735" y="1"/>
                  </a:moveTo>
                  <a:lnTo>
                    <a:pt x="1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709900" y="3205500"/>
              <a:ext cx="18375" cy="16575"/>
            </a:xfrm>
            <a:custGeom>
              <a:rect b="b" l="l" r="r" t="t"/>
              <a:pathLst>
                <a:path extrusionOk="0" h="663" w="735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728250" y="3205500"/>
              <a:ext cx="18400" cy="16575"/>
            </a:xfrm>
            <a:custGeom>
              <a:rect b="b" l="l" r="r" t="t"/>
              <a:pathLst>
                <a:path extrusionOk="0" h="663" w="736">
                  <a:moveTo>
                    <a:pt x="736" y="1"/>
                  </a:moveTo>
                  <a:lnTo>
                    <a:pt x="1" y="442"/>
                  </a:lnTo>
                  <a:lnTo>
                    <a:pt x="1" y="662"/>
                  </a:lnTo>
                  <a:lnTo>
                    <a:pt x="736" y="246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709900" y="3195100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35" y="1"/>
                  </a:moveTo>
                  <a:lnTo>
                    <a:pt x="0" y="417"/>
                  </a:lnTo>
                  <a:lnTo>
                    <a:pt x="735" y="858"/>
                  </a:lnTo>
                  <a:lnTo>
                    <a:pt x="1470" y="417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686625" y="3218975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1" y="1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705000" y="3218975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5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3686625" y="3208575"/>
              <a:ext cx="36750" cy="20825"/>
            </a:xfrm>
            <a:custGeom>
              <a:rect b="b" l="l" r="r" t="t"/>
              <a:pathLst>
                <a:path extrusionOk="0" h="833" w="1470">
                  <a:moveTo>
                    <a:pt x="711" y="0"/>
                  </a:moveTo>
                  <a:lnTo>
                    <a:pt x="1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663375" y="3232450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681725" y="323245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735" y="0"/>
                  </a:moveTo>
                  <a:lnTo>
                    <a:pt x="1" y="417"/>
                  </a:lnTo>
                  <a:lnTo>
                    <a:pt x="1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663375" y="3222050"/>
              <a:ext cx="36750" cy="20825"/>
            </a:xfrm>
            <a:custGeom>
              <a:rect b="b" l="l" r="r" t="t"/>
              <a:pathLst>
                <a:path extrusionOk="0" h="833" w="1470">
                  <a:moveTo>
                    <a:pt x="710" y="0"/>
                  </a:moveTo>
                  <a:lnTo>
                    <a:pt x="0" y="416"/>
                  </a:lnTo>
                  <a:lnTo>
                    <a:pt x="735" y="833"/>
                  </a:lnTo>
                  <a:lnTo>
                    <a:pt x="1469" y="416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616225" y="3259375"/>
              <a:ext cx="19000" cy="16550"/>
            </a:xfrm>
            <a:custGeom>
              <a:rect b="b" l="l" r="r" t="t"/>
              <a:pathLst>
                <a:path extrusionOk="0" h="662" w="760">
                  <a:moveTo>
                    <a:pt x="1" y="1"/>
                  </a:moveTo>
                  <a:lnTo>
                    <a:pt x="1" y="246"/>
                  </a:lnTo>
                  <a:lnTo>
                    <a:pt x="760" y="662"/>
                  </a:lnTo>
                  <a:lnTo>
                    <a:pt x="760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3635200" y="3245925"/>
              <a:ext cx="41050" cy="30000"/>
            </a:xfrm>
            <a:custGeom>
              <a:rect b="b" l="l" r="r" t="t"/>
              <a:pathLst>
                <a:path extrusionOk="0" h="1200" w="1642">
                  <a:moveTo>
                    <a:pt x="1641" y="0"/>
                  </a:moveTo>
                  <a:lnTo>
                    <a:pt x="1" y="980"/>
                  </a:lnTo>
                  <a:lnTo>
                    <a:pt x="1" y="1200"/>
                  </a:lnTo>
                  <a:lnTo>
                    <a:pt x="1641" y="245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616225" y="3235500"/>
              <a:ext cx="60025" cy="34925"/>
            </a:xfrm>
            <a:custGeom>
              <a:rect b="b" l="l" r="r" t="t"/>
              <a:pathLst>
                <a:path extrusionOk="0" h="1397" w="2401">
                  <a:moveTo>
                    <a:pt x="1666" y="1"/>
                  </a:moveTo>
                  <a:lnTo>
                    <a:pt x="1" y="956"/>
                  </a:lnTo>
                  <a:lnTo>
                    <a:pt x="760" y="1397"/>
                  </a:lnTo>
                  <a:lnTo>
                    <a:pt x="2400" y="417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3850075" y="3151625"/>
              <a:ext cx="18400" cy="16575"/>
            </a:xfrm>
            <a:custGeom>
              <a:rect b="b" l="l" r="r" t="t"/>
              <a:pathLst>
                <a:path extrusionOk="0" h="663" w="736">
                  <a:moveTo>
                    <a:pt x="1" y="1"/>
                  </a:moveTo>
                  <a:lnTo>
                    <a:pt x="1" y="246"/>
                  </a:lnTo>
                  <a:lnTo>
                    <a:pt x="736" y="662"/>
                  </a:lnTo>
                  <a:lnTo>
                    <a:pt x="736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3868450" y="3125300"/>
              <a:ext cx="64925" cy="42900"/>
            </a:xfrm>
            <a:custGeom>
              <a:rect b="b" l="l" r="r" t="t"/>
              <a:pathLst>
                <a:path extrusionOk="0" h="1716" w="2597">
                  <a:moveTo>
                    <a:pt x="2596" y="1"/>
                  </a:moveTo>
                  <a:lnTo>
                    <a:pt x="1" y="1495"/>
                  </a:lnTo>
                  <a:lnTo>
                    <a:pt x="1" y="1715"/>
                  </a:lnTo>
                  <a:lnTo>
                    <a:pt x="2596" y="221"/>
                  </a:lnTo>
                  <a:lnTo>
                    <a:pt x="259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3850075" y="3114300"/>
              <a:ext cx="83300" cy="48375"/>
            </a:xfrm>
            <a:custGeom>
              <a:rect b="b" l="l" r="r" t="t"/>
              <a:pathLst>
                <a:path extrusionOk="0" h="1935" w="3332">
                  <a:moveTo>
                    <a:pt x="2597" y="0"/>
                  </a:moveTo>
                  <a:lnTo>
                    <a:pt x="1" y="1494"/>
                  </a:lnTo>
                  <a:lnTo>
                    <a:pt x="736" y="1935"/>
                  </a:lnTo>
                  <a:lnTo>
                    <a:pt x="3331" y="441"/>
                  </a:lnTo>
                  <a:lnTo>
                    <a:pt x="259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3826825" y="316510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3845200" y="3165725"/>
              <a:ext cx="18375" cy="15925"/>
            </a:xfrm>
            <a:custGeom>
              <a:rect b="b" l="l" r="r" t="t"/>
              <a:pathLst>
                <a:path extrusionOk="0" h="637" w="735">
                  <a:moveTo>
                    <a:pt x="735" y="0"/>
                  </a:moveTo>
                  <a:lnTo>
                    <a:pt x="0" y="416"/>
                  </a:lnTo>
                  <a:lnTo>
                    <a:pt x="0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3826825" y="3154700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35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3803550" y="3178575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1" y="0"/>
                  </a:moveTo>
                  <a:lnTo>
                    <a:pt x="1" y="245"/>
                  </a:lnTo>
                  <a:lnTo>
                    <a:pt x="736" y="662"/>
                  </a:lnTo>
                  <a:lnTo>
                    <a:pt x="736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821925" y="3179175"/>
              <a:ext cx="18400" cy="15950"/>
            </a:xfrm>
            <a:custGeom>
              <a:rect b="b" l="l" r="r" t="t"/>
              <a:pathLst>
                <a:path extrusionOk="0" h="638" w="736">
                  <a:moveTo>
                    <a:pt x="735" y="1"/>
                  </a:moveTo>
                  <a:lnTo>
                    <a:pt x="1" y="417"/>
                  </a:lnTo>
                  <a:lnTo>
                    <a:pt x="1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803550" y="3168175"/>
              <a:ext cx="36775" cy="21450"/>
            </a:xfrm>
            <a:custGeom>
              <a:rect b="b" l="l" r="r" t="t"/>
              <a:pathLst>
                <a:path extrusionOk="0" h="858" w="1471">
                  <a:moveTo>
                    <a:pt x="711" y="0"/>
                  </a:moveTo>
                  <a:lnTo>
                    <a:pt x="1" y="416"/>
                  </a:lnTo>
                  <a:lnTo>
                    <a:pt x="736" y="857"/>
                  </a:lnTo>
                  <a:lnTo>
                    <a:pt x="1470" y="44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780300" y="3192050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798650" y="3192650"/>
              <a:ext cx="18400" cy="15950"/>
            </a:xfrm>
            <a:custGeom>
              <a:rect b="b" l="l" r="r" t="t"/>
              <a:pathLst>
                <a:path extrusionOk="0" h="638" w="736">
                  <a:moveTo>
                    <a:pt x="711" y="1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6" y="221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780300" y="3181625"/>
              <a:ext cx="36150" cy="21450"/>
            </a:xfrm>
            <a:custGeom>
              <a:rect b="b" l="l" r="r" t="t"/>
              <a:pathLst>
                <a:path extrusionOk="0" h="858" w="1446">
                  <a:moveTo>
                    <a:pt x="710" y="1"/>
                  </a:moveTo>
                  <a:lnTo>
                    <a:pt x="0" y="417"/>
                  </a:lnTo>
                  <a:lnTo>
                    <a:pt x="735" y="858"/>
                  </a:lnTo>
                  <a:lnTo>
                    <a:pt x="1445" y="442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756425" y="3205500"/>
              <a:ext cx="19000" cy="16575"/>
            </a:xfrm>
            <a:custGeom>
              <a:rect b="b" l="l" r="r" t="t"/>
              <a:pathLst>
                <a:path extrusionOk="0" h="663" w="760">
                  <a:moveTo>
                    <a:pt x="0" y="1"/>
                  </a:moveTo>
                  <a:lnTo>
                    <a:pt x="25" y="246"/>
                  </a:lnTo>
                  <a:lnTo>
                    <a:pt x="759" y="662"/>
                  </a:lnTo>
                  <a:lnTo>
                    <a:pt x="759" y="4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775400" y="3206125"/>
              <a:ext cx="17775" cy="15950"/>
            </a:xfrm>
            <a:custGeom>
              <a:rect b="b" l="l" r="r" t="t"/>
              <a:pathLst>
                <a:path extrusionOk="0" h="638" w="711">
                  <a:moveTo>
                    <a:pt x="711" y="0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11" y="22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756425" y="3195100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35" y="1"/>
                  </a:moveTo>
                  <a:lnTo>
                    <a:pt x="0" y="417"/>
                  </a:lnTo>
                  <a:lnTo>
                    <a:pt x="759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3733150" y="3218975"/>
              <a:ext cx="19000" cy="16550"/>
            </a:xfrm>
            <a:custGeom>
              <a:rect b="b" l="l" r="r" t="t"/>
              <a:pathLst>
                <a:path extrusionOk="0" h="662" w="760">
                  <a:moveTo>
                    <a:pt x="1" y="1"/>
                  </a:moveTo>
                  <a:lnTo>
                    <a:pt x="1" y="245"/>
                  </a:lnTo>
                  <a:lnTo>
                    <a:pt x="760" y="662"/>
                  </a:lnTo>
                  <a:lnTo>
                    <a:pt x="735" y="4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3751525" y="3219600"/>
              <a:ext cx="18400" cy="15925"/>
            </a:xfrm>
            <a:custGeom>
              <a:rect b="b" l="l" r="r" t="t"/>
              <a:pathLst>
                <a:path extrusionOk="0" h="637" w="736">
                  <a:moveTo>
                    <a:pt x="735" y="0"/>
                  </a:moveTo>
                  <a:lnTo>
                    <a:pt x="0" y="416"/>
                  </a:lnTo>
                  <a:lnTo>
                    <a:pt x="25" y="637"/>
                  </a:lnTo>
                  <a:lnTo>
                    <a:pt x="735" y="220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3733150" y="3208575"/>
              <a:ext cx="36775" cy="21450"/>
            </a:xfrm>
            <a:custGeom>
              <a:rect b="b" l="l" r="r" t="t"/>
              <a:pathLst>
                <a:path extrusionOk="0" h="858" w="1471">
                  <a:moveTo>
                    <a:pt x="735" y="0"/>
                  </a:moveTo>
                  <a:lnTo>
                    <a:pt x="1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3709900" y="3232450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3728250" y="3233050"/>
              <a:ext cx="18400" cy="15950"/>
            </a:xfrm>
            <a:custGeom>
              <a:rect b="b" l="l" r="r" t="t"/>
              <a:pathLst>
                <a:path extrusionOk="0" h="638" w="736">
                  <a:moveTo>
                    <a:pt x="736" y="1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6" y="221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3709900" y="3222050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35" y="0"/>
                  </a:moveTo>
                  <a:lnTo>
                    <a:pt x="0" y="416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3686625" y="3245925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1" y="0"/>
                  </a:moveTo>
                  <a:lnTo>
                    <a:pt x="1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3705000" y="3246525"/>
              <a:ext cx="18375" cy="15950"/>
            </a:xfrm>
            <a:custGeom>
              <a:rect b="b" l="l" r="r" t="t"/>
              <a:pathLst>
                <a:path extrusionOk="0" h="638" w="735">
                  <a:moveTo>
                    <a:pt x="735" y="1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686625" y="3235500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35" y="1"/>
                  </a:moveTo>
                  <a:lnTo>
                    <a:pt x="1" y="417"/>
                  </a:lnTo>
                  <a:lnTo>
                    <a:pt x="735" y="858"/>
                  </a:lnTo>
                  <a:lnTo>
                    <a:pt x="1470" y="442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640100" y="327285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1" y="1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3658475" y="3260000"/>
              <a:ext cx="41650" cy="29400"/>
            </a:xfrm>
            <a:custGeom>
              <a:rect b="b" l="l" r="r" t="t"/>
              <a:pathLst>
                <a:path extrusionOk="0" h="1176" w="1666">
                  <a:moveTo>
                    <a:pt x="1665" y="0"/>
                  </a:moveTo>
                  <a:lnTo>
                    <a:pt x="0" y="955"/>
                  </a:lnTo>
                  <a:lnTo>
                    <a:pt x="0" y="1176"/>
                  </a:lnTo>
                  <a:lnTo>
                    <a:pt x="1665" y="221"/>
                  </a:lnTo>
                  <a:lnTo>
                    <a:pt x="166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640100" y="3248975"/>
              <a:ext cx="60025" cy="34925"/>
            </a:xfrm>
            <a:custGeom>
              <a:rect b="b" l="l" r="r" t="t"/>
              <a:pathLst>
                <a:path extrusionOk="0" h="1397" w="2401">
                  <a:moveTo>
                    <a:pt x="1666" y="0"/>
                  </a:moveTo>
                  <a:lnTo>
                    <a:pt x="1" y="956"/>
                  </a:lnTo>
                  <a:lnTo>
                    <a:pt x="735" y="1396"/>
                  </a:lnTo>
                  <a:lnTo>
                    <a:pt x="2400" y="441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3920500" y="3138775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3938850" y="3138775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735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3920500" y="3127750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10" y="1"/>
                  </a:moveTo>
                  <a:lnTo>
                    <a:pt x="0" y="442"/>
                  </a:lnTo>
                  <a:lnTo>
                    <a:pt x="735" y="858"/>
                  </a:lnTo>
                  <a:lnTo>
                    <a:pt x="1469" y="442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3896625" y="3152250"/>
              <a:ext cx="19000" cy="16550"/>
            </a:xfrm>
            <a:custGeom>
              <a:rect b="b" l="l" r="r" t="t"/>
              <a:pathLst>
                <a:path extrusionOk="0" h="662" w="760">
                  <a:moveTo>
                    <a:pt x="0" y="0"/>
                  </a:moveTo>
                  <a:lnTo>
                    <a:pt x="25" y="221"/>
                  </a:lnTo>
                  <a:lnTo>
                    <a:pt x="759" y="662"/>
                  </a:lnTo>
                  <a:lnTo>
                    <a:pt x="759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3915600" y="3152250"/>
              <a:ext cx="17775" cy="16550"/>
            </a:xfrm>
            <a:custGeom>
              <a:rect b="b" l="l" r="r" t="t"/>
              <a:pathLst>
                <a:path extrusionOk="0" h="662" w="711">
                  <a:moveTo>
                    <a:pt x="710" y="0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10" y="24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3896625" y="3141225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35" y="1"/>
                  </a:moveTo>
                  <a:lnTo>
                    <a:pt x="0" y="441"/>
                  </a:lnTo>
                  <a:lnTo>
                    <a:pt x="759" y="858"/>
                  </a:lnTo>
                  <a:lnTo>
                    <a:pt x="1469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3873350" y="3165725"/>
              <a:ext cx="19000" cy="16550"/>
            </a:xfrm>
            <a:custGeom>
              <a:rect b="b" l="l" r="r" t="t"/>
              <a:pathLst>
                <a:path extrusionOk="0" h="662" w="760">
                  <a:moveTo>
                    <a:pt x="1" y="0"/>
                  </a:moveTo>
                  <a:lnTo>
                    <a:pt x="1" y="221"/>
                  </a:lnTo>
                  <a:lnTo>
                    <a:pt x="760" y="661"/>
                  </a:lnTo>
                  <a:lnTo>
                    <a:pt x="760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3892325" y="3165725"/>
              <a:ext cx="17775" cy="16550"/>
            </a:xfrm>
            <a:custGeom>
              <a:rect b="b" l="l" r="r" t="t"/>
              <a:pathLst>
                <a:path extrusionOk="0" h="662" w="711">
                  <a:moveTo>
                    <a:pt x="711" y="0"/>
                  </a:moveTo>
                  <a:lnTo>
                    <a:pt x="1" y="416"/>
                  </a:lnTo>
                  <a:lnTo>
                    <a:pt x="1" y="661"/>
                  </a:lnTo>
                  <a:lnTo>
                    <a:pt x="711" y="2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3873350" y="3154700"/>
              <a:ext cx="36750" cy="21450"/>
            </a:xfrm>
            <a:custGeom>
              <a:rect b="b" l="l" r="r" t="t"/>
              <a:pathLst>
                <a:path extrusionOk="0" h="858" w="1470">
                  <a:moveTo>
                    <a:pt x="735" y="0"/>
                  </a:moveTo>
                  <a:lnTo>
                    <a:pt x="1" y="441"/>
                  </a:lnTo>
                  <a:lnTo>
                    <a:pt x="760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3757025" y="323305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1" y="1"/>
                  </a:moveTo>
                  <a:lnTo>
                    <a:pt x="1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3775400" y="3179175"/>
              <a:ext cx="111450" cy="70425"/>
            </a:xfrm>
            <a:custGeom>
              <a:rect b="b" l="l" r="r" t="t"/>
              <a:pathLst>
                <a:path extrusionOk="0" h="2817" w="4458">
                  <a:moveTo>
                    <a:pt x="4457" y="1"/>
                  </a:moveTo>
                  <a:lnTo>
                    <a:pt x="0" y="2572"/>
                  </a:lnTo>
                  <a:lnTo>
                    <a:pt x="0" y="2817"/>
                  </a:lnTo>
                  <a:lnTo>
                    <a:pt x="4457" y="246"/>
                  </a:lnTo>
                  <a:lnTo>
                    <a:pt x="4457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3757025" y="3168175"/>
              <a:ext cx="129825" cy="75325"/>
            </a:xfrm>
            <a:custGeom>
              <a:rect b="b" l="l" r="r" t="t"/>
              <a:pathLst>
                <a:path extrusionOk="0" h="3013" w="5193">
                  <a:moveTo>
                    <a:pt x="4458" y="0"/>
                  </a:moveTo>
                  <a:lnTo>
                    <a:pt x="1" y="2596"/>
                  </a:lnTo>
                  <a:lnTo>
                    <a:pt x="735" y="3012"/>
                  </a:lnTo>
                  <a:lnTo>
                    <a:pt x="5192" y="441"/>
                  </a:lnTo>
                  <a:lnTo>
                    <a:pt x="4458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3733775" y="3246525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3752125" y="3246525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736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6" y="245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3733775" y="3236125"/>
              <a:ext cx="36750" cy="20825"/>
            </a:xfrm>
            <a:custGeom>
              <a:rect b="b" l="l" r="r" t="t"/>
              <a:pathLst>
                <a:path extrusionOk="0" h="833" w="1470">
                  <a:moveTo>
                    <a:pt x="710" y="0"/>
                  </a:moveTo>
                  <a:lnTo>
                    <a:pt x="0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3710500" y="3260000"/>
              <a:ext cx="18400" cy="16550"/>
            </a:xfrm>
            <a:custGeom>
              <a:rect b="b" l="l" r="r" t="t"/>
              <a:pathLst>
                <a:path extrusionOk="0" h="662" w="736">
                  <a:moveTo>
                    <a:pt x="1" y="0"/>
                  </a:moveTo>
                  <a:lnTo>
                    <a:pt x="1" y="221"/>
                  </a:lnTo>
                  <a:lnTo>
                    <a:pt x="735" y="661"/>
                  </a:lnTo>
                  <a:lnTo>
                    <a:pt x="735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3728875" y="3260000"/>
              <a:ext cx="18375" cy="16550"/>
            </a:xfrm>
            <a:custGeom>
              <a:rect b="b" l="l" r="r" t="t"/>
              <a:pathLst>
                <a:path extrusionOk="0" h="662" w="735">
                  <a:moveTo>
                    <a:pt x="711" y="0"/>
                  </a:moveTo>
                  <a:lnTo>
                    <a:pt x="0" y="417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4"/>
            <p:cNvSpPr/>
            <p:nvPr/>
          </p:nvSpPr>
          <p:spPr>
            <a:xfrm>
              <a:off x="3710500" y="3249575"/>
              <a:ext cx="36150" cy="20850"/>
            </a:xfrm>
            <a:custGeom>
              <a:rect b="b" l="l" r="r" t="t"/>
              <a:pathLst>
                <a:path extrusionOk="0" h="834" w="1446">
                  <a:moveTo>
                    <a:pt x="711" y="1"/>
                  </a:moveTo>
                  <a:lnTo>
                    <a:pt x="1" y="417"/>
                  </a:lnTo>
                  <a:lnTo>
                    <a:pt x="735" y="834"/>
                  </a:lnTo>
                  <a:lnTo>
                    <a:pt x="1446" y="417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4"/>
            <p:cNvSpPr/>
            <p:nvPr/>
          </p:nvSpPr>
          <p:spPr>
            <a:xfrm>
              <a:off x="3663375" y="3286925"/>
              <a:ext cx="19000" cy="16550"/>
            </a:xfrm>
            <a:custGeom>
              <a:rect b="b" l="l" r="r" t="t"/>
              <a:pathLst>
                <a:path extrusionOk="0" h="662" w="760">
                  <a:moveTo>
                    <a:pt x="0" y="1"/>
                  </a:moveTo>
                  <a:lnTo>
                    <a:pt x="0" y="221"/>
                  </a:lnTo>
                  <a:lnTo>
                    <a:pt x="759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4"/>
            <p:cNvSpPr/>
            <p:nvPr/>
          </p:nvSpPr>
          <p:spPr>
            <a:xfrm>
              <a:off x="3681725" y="3273475"/>
              <a:ext cx="41650" cy="30000"/>
            </a:xfrm>
            <a:custGeom>
              <a:rect b="b" l="l" r="r" t="t"/>
              <a:pathLst>
                <a:path extrusionOk="0" h="1200" w="1666">
                  <a:moveTo>
                    <a:pt x="1666" y="0"/>
                  </a:moveTo>
                  <a:lnTo>
                    <a:pt x="1" y="955"/>
                  </a:lnTo>
                  <a:lnTo>
                    <a:pt x="25" y="1200"/>
                  </a:lnTo>
                  <a:lnTo>
                    <a:pt x="1666" y="245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4"/>
            <p:cNvSpPr/>
            <p:nvPr/>
          </p:nvSpPr>
          <p:spPr>
            <a:xfrm>
              <a:off x="3663375" y="3262450"/>
              <a:ext cx="60000" cy="34925"/>
            </a:xfrm>
            <a:custGeom>
              <a:rect b="b" l="l" r="r" t="t"/>
              <a:pathLst>
                <a:path extrusionOk="0" h="1397" w="2400">
                  <a:moveTo>
                    <a:pt x="1665" y="0"/>
                  </a:moveTo>
                  <a:lnTo>
                    <a:pt x="0" y="980"/>
                  </a:lnTo>
                  <a:lnTo>
                    <a:pt x="735" y="1396"/>
                  </a:lnTo>
                  <a:lnTo>
                    <a:pt x="2400" y="441"/>
                  </a:lnTo>
                  <a:lnTo>
                    <a:pt x="166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4"/>
            <p:cNvSpPr/>
            <p:nvPr/>
          </p:nvSpPr>
          <p:spPr>
            <a:xfrm>
              <a:off x="3735000" y="2713300"/>
              <a:ext cx="80825" cy="139600"/>
            </a:xfrm>
            <a:custGeom>
              <a:rect b="b" l="l" r="r" t="t"/>
              <a:pathLst>
                <a:path extrusionOk="0" h="5584" w="3233">
                  <a:moveTo>
                    <a:pt x="3233" y="1"/>
                  </a:moveTo>
                  <a:lnTo>
                    <a:pt x="0" y="1862"/>
                  </a:lnTo>
                  <a:lnTo>
                    <a:pt x="0" y="5584"/>
                  </a:lnTo>
                  <a:lnTo>
                    <a:pt x="3233" y="3723"/>
                  </a:lnTo>
                  <a:lnTo>
                    <a:pt x="3233" y="1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4"/>
            <p:cNvSpPr/>
            <p:nvPr/>
          </p:nvSpPr>
          <p:spPr>
            <a:xfrm>
              <a:off x="3657850" y="2805750"/>
              <a:ext cx="58200" cy="37375"/>
            </a:xfrm>
            <a:custGeom>
              <a:rect b="b" l="l" r="r" t="t"/>
              <a:pathLst>
                <a:path extrusionOk="0" h="1495" w="2328">
                  <a:moveTo>
                    <a:pt x="2327" y="0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27" y="147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4"/>
            <p:cNvSpPr/>
            <p:nvPr/>
          </p:nvSpPr>
          <p:spPr>
            <a:xfrm>
              <a:off x="3657850" y="2794125"/>
              <a:ext cx="58200" cy="37350"/>
            </a:xfrm>
            <a:custGeom>
              <a:rect b="b" l="l" r="r" t="t"/>
              <a:pathLst>
                <a:path extrusionOk="0" h="1494" w="2328">
                  <a:moveTo>
                    <a:pt x="2327" y="0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27" y="147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4"/>
            <p:cNvSpPr/>
            <p:nvPr/>
          </p:nvSpPr>
          <p:spPr>
            <a:xfrm>
              <a:off x="3657850" y="2782475"/>
              <a:ext cx="58200" cy="37375"/>
            </a:xfrm>
            <a:custGeom>
              <a:rect b="b" l="l" r="r" t="t"/>
              <a:pathLst>
                <a:path extrusionOk="0" h="1495" w="2328">
                  <a:moveTo>
                    <a:pt x="2327" y="1"/>
                  </a:moveTo>
                  <a:lnTo>
                    <a:pt x="1" y="1348"/>
                  </a:lnTo>
                  <a:lnTo>
                    <a:pt x="1" y="1495"/>
                  </a:lnTo>
                  <a:lnTo>
                    <a:pt x="2327" y="148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4"/>
            <p:cNvSpPr/>
            <p:nvPr/>
          </p:nvSpPr>
          <p:spPr>
            <a:xfrm>
              <a:off x="3657850" y="2770850"/>
              <a:ext cx="58200" cy="37375"/>
            </a:xfrm>
            <a:custGeom>
              <a:rect b="b" l="l" r="r" t="t"/>
              <a:pathLst>
                <a:path extrusionOk="0" h="1495" w="2328">
                  <a:moveTo>
                    <a:pt x="2327" y="0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27" y="147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4"/>
            <p:cNvSpPr/>
            <p:nvPr/>
          </p:nvSpPr>
          <p:spPr>
            <a:xfrm>
              <a:off x="3657850" y="2829000"/>
              <a:ext cx="58800" cy="37375"/>
            </a:xfrm>
            <a:custGeom>
              <a:rect b="b" l="l" r="r" t="t"/>
              <a:pathLst>
                <a:path extrusionOk="0" h="1495" w="2352">
                  <a:moveTo>
                    <a:pt x="2352" y="1"/>
                  </a:moveTo>
                  <a:lnTo>
                    <a:pt x="1" y="1348"/>
                  </a:lnTo>
                  <a:lnTo>
                    <a:pt x="1" y="1495"/>
                  </a:lnTo>
                  <a:lnTo>
                    <a:pt x="2352" y="148"/>
                  </a:lnTo>
                  <a:lnTo>
                    <a:pt x="2352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4"/>
            <p:cNvSpPr/>
            <p:nvPr/>
          </p:nvSpPr>
          <p:spPr>
            <a:xfrm>
              <a:off x="3657850" y="2817375"/>
              <a:ext cx="58800" cy="37375"/>
            </a:xfrm>
            <a:custGeom>
              <a:rect b="b" l="l" r="r" t="t"/>
              <a:pathLst>
                <a:path extrusionOk="0" h="1495" w="2352">
                  <a:moveTo>
                    <a:pt x="2352" y="1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52" y="147"/>
                  </a:lnTo>
                  <a:lnTo>
                    <a:pt x="2352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4"/>
            <p:cNvSpPr/>
            <p:nvPr/>
          </p:nvSpPr>
          <p:spPr>
            <a:xfrm>
              <a:off x="3672550" y="2840650"/>
              <a:ext cx="44100" cy="28800"/>
            </a:xfrm>
            <a:custGeom>
              <a:rect b="b" l="l" r="r" t="t"/>
              <a:pathLst>
                <a:path extrusionOk="0" h="1152" w="1764">
                  <a:moveTo>
                    <a:pt x="1764" y="0"/>
                  </a:moveTo>
                  <a:lnTo>
                    <a:pt x="0" y="1004"/>
                  </a:lnTo>
                  <a:lnTo>
                    <a:pt x="0" y="1151"/>
                  </a:lnTo>
                  <a:lnTo>
                    <a:pt x="1764" y="147"/>
                  </a:lnTo>
                  <a:lnTo>
                    <a:pt x="1764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4"/>
            <p:cNvSpPr/>
            <p:nvPr/>
          </p:nvSpPr>
          <p:spPr>
            <a:xfrm>
              <a:off x="3801100" y="2682050"/>
              <a:ext cx="6150" cy="7025"/>
            </a:xfrm>
            <a:custGeom>
              <a:rect b="b" l="l" r="r" t="t"/>
              <a:pathLst>
                <a:path extrusionOk="0" h="281" w="246">
                  <a:moveTo>
                    <a:pt x="180" y="1"/>
                  </a:moveTo>
                  <a:cubicBezTo>
                    <a:pt x="161" y="1"/>
                    <a:pt x="141" y="9"/>
                    <a:pt x="123" y="26"/>
                  </a:cubicBezTo>
                  <a:cubicBezTo>
                    <a:pt x="50" y="51"/>
                    <a:pt x="1" y="149"/>
                    <a:pt x="1" y="198"/>
                  </a:cubicBezTo>
                  <a:cubicBezTo>
                    <a:pt x="1" y="253"/>
                    <a:pt x="28" y="280"/>
                    <a:pt x="73" y="280"/>
                  </a:cubicBezTo>
                  <a:cubicBezTo>
                    <a:pt x="88" y="280"/>
                    <a:pt x="105" y="277"/>
                    <a:pt x="123" y="271"/>
                  </a:cubicBezTo>
                  <a:cubicBezTo>
                    <a:pt x="172" y="247"/>
                    <a:pt x="246" y="149"/>
                    <a:pt x="246" y="75"/>
                  </a:cubicBezTo>
                  <a:cubicBezTo>
                    <a:pt x="246" y="28"/>
                    <a:pt x="215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4"/>
            <p:cNvSpPr/>
            <p:nvPr/>
          </p:nvSpPr>
          <p:spPr>
            <a:xfrm>
              <a:off x="3639500" y="2661750"/>
              <a:ext cx="195300" cy="142175"/>
            </a:xfrm>
            <a:custGeom>
              <a:rect b="b" l="l" r="r" t="t"/>
              <a:pathLst>
                <a:path extrusionOk="0" h="5687" w="7812">
                  <a:moveTo>
                    <a:pt x="7529" y="290"/>
                  </a:moveTo>
                  <a:cubicBezTo>
                    <a:pt x="7564" y="290"/>
                    <a:pt x="7591" y="318"/>
                    <a:pt x="7591" y="373"/>
                  </a:cubicBezTo>
                  <a:cubicBezTo>
                    <a:pt x="7591" y="446"/>
                    <a:pt x="7542" y="520"/>
                    <a:pt x="7493" y="569"/>
                  </a:cubicBezTo>
                  <a:cubicBezTo>
                    <a:pt x="7475" y="575"/>
                    <a:pt x="7458" y="578"/>
                    <a:pt x="7443" y="578"/>
                  </a:cubicBezTo>
                  <a:cubicBezTo>
                    <a:pt x="7399" y="578"/>
                    <a:pt x="7371" y="550"/>
                    <a:pt x="7371" y="495"/>
                  </a:cubicBezTo>
                  <a:cubicBezTo>
                    <a:pt x="7371" y="422"/>
                    <a:pt x="7420" y="348"/>
                    <a:pt x="7493" y="299"/>
                  </a:cubicBezTo>
                  <a:cubicBezTo>
                    <a:pt x="7506" y="293"/>
                    <a:pt x="7518" y="290"/>
                    <a:pt x="7529" y="290"/>
                  </a:cubicBezTo>
                  <a:close/>
                  <a:moveTo>
                    <a:pt x="7083" y="549"/>
                  </a:moveTo>
                  <a:cubicBezTo>
                    <a:pt x="7125" y="549"/>
                    <a:pt x="7151" y="589"/>
                    <a:pt x="7151" y="642"/>
                  </a:cubicBezTo>
                  <a:cubicBezTo>
                    <a:pt x="7151" y="691"/>
                    <a:pt x="7102" y="789"/>
                    <a:pt x="7028" y="814"/>
                  </a:cubicBezTo>
                  <a:cubicBezTo>
                    <a:pt x="7011" y="831"/>
                    <a:pt x="6993" y="839"/>
                    <a:pt x="6978" y="839"/>
                  </a:cubicBezTo>
                  <a:cubicBezTo>
                    <a:pt x="6951" y="839"/>
                    <a:pt x="6930" y="812"/>
                    <a:pt x="6930" y="765"/>
                  </a:cubicBezTo>
                  <a:cubicBezTo>
                    <a:pt x="6930" y="691"/>
                    <a:pt x="6979" y="593"/>
                    <a:pt x="7028" y="569"/>
                  </a:cubicBezTo>
                  <a:cubicBezTo>
                    <a:pt x="7049" y="555"/>
                    <a:pt x="7067" y="549"/>
                    <a:pt x="7083" y="549"/>
                  </a:cubicBezTo>
                  <a:close/>
                  <a:moveTo>
                    <a:pt x="6644" y="813"/>
                  </a:moveTo>
                  <a:cubicBezTo>
                    <a:pt x="6679" y="813"/>
                    <a:pt x="6710" y="840"/>
                    <a:pt x="6710" y="887"/>
                  </a:cubicBezTo>
                  <a:cubicBezTo>
                    <a:pt x="6710" y="961"/>
                    <a:pt x="6636" y="1059"/>
                    <a:pt x="6587" y="1083"/>
                  </a:cubicBezTo>
                  <a:cubicBezTo>
                    <a:pt x="6569" y="1089"/>
                    <a:pt x="6552" y="1092"/>
                    <a:pt x="6537" y="1092"/>
                  </a:cubicBezTo>
                  <a:cubicBezTo>
                    <a:pt x="6492" y="1092"/>
                    <a:pt x="6465" y="1065"/>
                    <a:pt x="6465" y="1010"/>
                  </a:cubicBezTo>
                  <a:cubicBezTo>
                    <a:pt x="6465" y="961"/>
                    <a:pt x="6514" y="863"/>
                    <a:pt x="6587" y="838"/>
                  </a:cubicBezTo>
                  <a:cubicBezTo>
                    <a:pt x="6605" y="821"/>
                    <a:pt x="6625" y="813"/>
                    <a:pt x="6644" y="813"/>
                  </a:cubicBezTo>
                  <a:close/>
                  <a:moveTo>
                    <a:pt x="7685" y="1"/>
                  </a:moveTo>
                  <a:cubicBezTo>
                    <a:pt x="7657" y="1"/>
                    <a:pt x="7625" y="10"/>
                    <a:pt x="7591" y="30"/>
                  </a:cubicBezTo>
                  <a:lnTo>
                    <a:pt x="221" y="4315"/>
                  </a:lnTo>
                  <a:cubicBezTo>
                    <a:pt x="98" y="4364"/>
                    <a:pt x="0" y="4536"/>
                    <a:pt x="0" y="4683"/>
                  </a:cubicBezTo>
                  <a:lnTo>
                    <a:pt x="0" y="5687"/>
                  </a:lnTo>
                  <a:cubicBezTo>
                    <a:pt x="0" y="5564"/>
                    <a:pt x="98" y="5417"/>
                    <a:pt x="196" y="5344"/>
                  </a:cubicBezTo>
                  <a:lnTo>
                    <a:pt x="7616" y="1059"/>
                  </a:lnTo>
                  <a:cubicBezTo>
                    <a:pt x="7655" y="1035"/>
                    <a:pt x="7689" y="1024"/>
                    <a:pt x="7718" y="1024"/>
                  </a:cubicBezTo>
                  <a:cubicBezTo>
                    <a:pt x="7778" y="1024"/>
                    <a:pt x="7812" y="1073"/>
                    <a:pt x="7812" y="1157"/>
                  </a:cubicBezTo>
                  <a:lnTo>
                    <a:pt x="7812" y="153"/>
                  </a:lnTo>
                  <a:cubicBezTo>
                    <a:pt x="7812" y="64"/>
                    <a:pt x="7760" y="1"/>
                    <a:pt x="7685" y="1"/>
                  </a:cubicBez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4"/>
            <p:cNvSpPr/>
            <p:nvPr/>
          </p:nvSpPr>
          <p:spPr>
            <a:xfrm>
              <a:off x="3639500" y="2687350"/>
              <a:ext cx="195925" cy="241325"/>
            </a:xfrm>
            <a:custGeom>
              <a:rect b="b" l="l" r="r" t="t"/>
              <a:pathLst>
                <a:path extrusionOk="0" h="9653" w="7837">
                  <a:moveTo>
                    <a:pt x="3061" y="3340"/>
                  </a:moveTo>
                  <a:lnTo>
                    <a:pt x="3061" y="3487"/>
                  </a:lnTo>
                  <a:lnTo>
                    <a:pt x="735" y="4834"/>
                  </a:lnTo>
                  <a:lnTo>
                    <a:pt x="735" y="4687"/>
                  </a:lnTo>
                  <a:lnTo>
                    <a:pt x="3061" y="3340"/>
                  </a:lnTo>
                  <a:close/>
                  <a:moveTo>
                    <a:pt x="3061" y="3806"/>
                  </a:moveTo>
                  <a:lnTo>
                    <a:pt x="3061" y="3953"/>
                  </a:lnTo>
                  <a:lnTo>
                    <a:pt x="735" y="5300"/>
                  </a:lnTo>
                  <a:lnTo>
                    <a:pt x="735" y="5153"/>
                  </a:lnTo>
                  <a:lnTo>
                    <a:pt x="3061" y="3806"/>
                  </a:lnTo>
                  <a:close/>
                  <a:moveTo>
                    <a:pt x="3061" y="4271"/>
                  </a:moveTo>
                  <a:lnTo>
                    <a:pt x="3061" y="4418"/>
                  </a:lnTo>
                  <a:lnTo>
                    <a:pt x="735" y="5765"/>
                  </a:lnTo>
                  <a:lnTo>
                    <a:pt x="735" y="5618"/>
                  </a:lnTo>
                  <a:lnTo>
                    <a:pt x="3061" y="4271"/>
                  </a:lnTo>
                  <a:close/>
                  <a:moveTo>
                    <a:pt x="3061" y="4736"/>
                  </a:moveTo>
                  <a:lnTo>
                    <a:pt x="3086" y="4883"/>
                  </a:lnTo>
                  <a:lnTo>
                    <a:pt x="735" y="6230"/>
                  </a:lnTo>
                  <a:lnTo>
                    <a:pt x="735" y="6083"/>
                  </a:lnTo>
                  <a:lnTo>
                    <a:pt x="3061" y="4736"/>
                  </a:lnTo>
                  <a:close/>
                  <a:moveTo>
                    <a:pt x="7053" y="1039"/>
                  </a:moveTo>
                  <a:lnTo>
                    <a:pt x="7053" y="4761"/>
                  </a:lnTo>
                  <a:lnTo>
                    <a:pt x="3820" y="6622"/>
                  </a:lnTo>
                  <a:lnTo>
                    <a:pt x="3820" y="2900"/>
                  </a:lnTo>
                  <a:lnTo>
                    <a:pt x="7053" y="1039"/>
                  </a:lnTo>
                  <a:close/>
                  <a:moveTo>
                    <a:pt x="3086" y="5202"/>
                  </a:moveTo>
                  <a:lnTo>
                    <a:pt x="3086" y="5348"/>
                  </a:lnTo>
                  <a:lnTo>
                    <a:pt x="735" y="6695"/>
                  </a:lnTo>
                  <a:lnTo>
                    <a:pt x="735" y="6548"/>
                  </a:lnTo>
                  <a:lnTo>
                    <a:pt x="3086" y="5202"/>
                  </a:lnTo>
                  <a:close/>
                  <a:moveTo>
                    <a:pt x="3086" y="5667"/>
                  </a:moveTo>
                  <a:lnTo>
                    <a:pt x="3086" y="5814"/>
                  </a:lnTo>
                  <a:lnTo>
                    <a:pt x="735" y="7161"/>
                  </a:lnTo>
                  <a:lnTo>
                    <a:pt x="735" y="7014"/>
                  </a:lnTo>
                  <a:lnTo>
                    <a:pt x="3086" y="5667"/>
                  </a:lnTo>
                  <a:close/>
                  <a:moveTo>
                    <a:pt x="3086" y="6132"/>
                  </a:moveTo>
                  <a:lnTo>
                    <a:pt x="3086" y="6279"/>
                  </a:lnTo>
                  <a:lnTo>
                    <a:pt x="1322" y="7283"/>
                  </a:lnTo>
                  <a:lnTo>
                    <a:pt x="1322" y="7136"/>
                  </a:lnTo>
                  <a:lnTo>
                    <a:pt x="3086" y="6132"/>
                  </a:lnTo>
                  <a:close/>
                  <a:moveTo>
                    <a:pt x="7718" y="0"/>
                  </a:moveTo>
                  <a:cubicBezTo>
                    <a:pt x="7689" y="0"/>
                    <a:pt x="7655" y="11"/>
                    <a:pt x="7616" y="35"/>
                  </a:cubicBezTo>
                  <a:lnTo>
                    <a:pt x="196" y="4320"/>
                  </a:lnTo>
                  <a:cubicBezTo>
                    <a:pt x="98" y="4393"/>
                    <a:pt x="0" y="4540"/>
                    <a:pt x="0" y="4663"/>
                  </a:cubicBezTo>
                  <a:lnTo>
                    <a:pt x="25" y="9511"/>
                  </a:lnTo>
                  <a:cubicBezTo>
                    <a:pt x="25" y="9602"/>
                    <a:pt x="65" y="9653"/>
                    <a:pt x="136" y="9653"/>
                  </a:cubicBezTo>
                  <a:cubicBezTo>
                    <a:pt x="161" y="9653"/>
                    <a:pt x="189" y="9647"/>
                    <a:pt x="221" y="9634"/>
                  </a:cubicBezTo>
                  <a:lnTo>
                    <a:pt x="7640" y="5324"/>
                  </a:lnTo>
                  <a:cubicBezTo>
                    <a:pt x="7738" y="5275"/>
                    <a:pt x="7836" y="5128"/>
                    <a:pt x="7836" y="5006"/>
                  </a:cubicBezTo>
                  <a:lnTo>
                    <a:pt x="7812" y="133"/>
                  </a:lnTo>
                  <a:cubicBezTo>
                    <a:pt x="7812" y="49"/>
                    <a:pt x="7778" y="0"/>
                    <a:pt x="7718" y="0"/>
                  </a:cubicBez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4"/>
            <p:cNvSpPr/>
            <p:nvPr/>
          </p:nvSpPr>
          <p:spPr>
            <a:xfrm>
              <a:off x="3823750" y="2669000"/>
              <a:ext cx="5550" cy="7225"/>
            </a:xfrm>
            <a:custGeom>
              <a:rect b="b" l="l" r="r" t="t"/>
              <a:pathLst>
                <a:path extrusionOk="0" h="289" w="222">
                  <a:moveTo>
                    <a:pt x="159" y="0"/>
                  </a:moveTo>
                  <a:cubicBezTo>
                    <a:pt x="148" y="0"/>
                    <a:pt x="136" y="3"/>
                    <a:pt x="123" y="9"/>
                  </a:cubicBezTo>
                  <a:cubicBezTo>
                    <a:pt x="50" y="58"/>
                    <a:pt x="1" y="132"/>
                    <a:pt x="1" y="205"/>
                  </a:cubicBezTo>
                  <a:cubicBezTo>
                    <a:pt x="1" y="260"/>
                    <a:pt x="29" y="288"/>
                    <a:pt x="73" y="288"/>
                  </a:cubicBezTo>
                  <a:cubicBezTo>
                    <a:pt x="88" y="288"/>
                    <a:pt x="105" y="285"/>
                    <a:pt x="123" y="279"/>
                  </a:cubicBezTo>
                  <a:cubicBezTo>
                    <a:pt x="172" y="230"/>
                    <a:pt x="221" y="156"/>
                    <a:pt x="221" y="83"/>
                  </a:cubicBezTo>
                  <a:cubicBezTo>
                    <a:pt x="221" y="28"/>
                    <a:pt x="194" y="0"/>
                    <a:pt x="159" y="0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4"/>
            <p:cNvSpPr/>
            <p:nvPr/>
          </p:nvSpPr>
          <p:spPr>
            <a:xfrm>
              <a:off x="3812750" y="2675475"/>
              <a:ext cx="5525" cy="7275"/>
            </a:xfrm>
            <a:custGeom>
              <a:rect b="b" l="l" r="r" t="t"/>
              <a:pathLst>
                <a:path extrusionOk="0" h="291" w="221">
                  <a:moveTo>
                    <a:pt x="153" y="0"/>
                  </a:moveTo>
                  <a:cubicBezTo>
                    <a:pt x="137" y="0"/>
                    <a:pt x="119" y="6"/>
                    <a:pt x="98" y="20"/>
                  </a:cubicBezTo>
                  <a:cubicBezTo>
                    <a:pt x="49" y="44"/>
                    <a:pt x="0" y="142"/>
                    <a:pt x="0" y="216"/>
                  </a:cubicBezTo>
                  <a:cubicBezTo>
                    <a:pt x="0" y="263"/>
                    <a:pt x="21" y="290"/>
                    <a:pt x="48" y="290"/>
                  </a:cubicBezTo>
                  <a:cubicBezTo>
                    <a:pt x="63" y="290"/>
                    <a:pt x="81" y="282"/>
                    <a:pt x="98" y="265"/>
                  </a:cubicBezTo>
                  <a:cubicBezTo>
                    <a:pt x="172" y="240"/>
                    <a:pt x="221" y="142"/>
                    <a:pt x="221" y="93"/>
                  </a:cubicBezTo>
                  <a:cubicBezTo>
                    <a:pt x="221" y="40"/>
                    <a:pt x="195" y="0"/>
                    <a:pt x="153" y="0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4"/>
            <p:cNvSpPr/>
            <p:nvPr/>
          </p:nvSpPr>
          <p:spPr>
            <a:xfrm>
              <a:off x="4082100" y="3053675"/>
              <a:ext cx="45325" cy="28800"/>
            </a:xfrm>
            <a:custGeom>
              <a:rect b="b" l="l" r="r" t="t"/>
              <a:pathLst>
                <a:path extrusionOk="0" h="1152" w="1813">
                  <a:moveTo>
                    <a:pt x="1789" y="1"/>
                  </a:moveTo>
                  <a:cubicBezTo>
                    <a:pt x="1274" y="295"/>
                    <a:pt x="417" y="760"/>
                    <a:pt x="1" y="1005"/>
                  </a:cubicBezTo>
                  <a:lnTo>
                    <a:pt x="246" y="1152"/>
                  </a:lnTo>
                  <a:cubicBezTo>
                    <a:pt x="246" y="1152"/>
                    <a:pt x="1740" y="319"/>
                    <a:pt x="1764" y="295"/>
                  </a:cubicBezTo>
                  <a:cubicBezTo>
                    <a:pt x="1789" y="295"/>
                    <a:pt x="1813" y="270"/>
                    <a:pt x="1813" y="221"/>
                  </a:cubicBezTo>
                  <a:cubicBezTo>
                    <a:pt x="1813" y="148"/>
                    <a:pt x="1789" y="74"/>
                    <a:pt x="1789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4"/>
            <p:cNvSpPr/>
            <p:nvPr/>
          </p:nvSpPr>
          <p:spPr>
            <a:xfrm>
              <a:off x="4004975" y="3000225"/>
              <a:ext cx="121850" cy="78575"/>
            </a:xfrm>
            <a:custGeom>
              <a:rect b="b" l="l" r="r" t="t"/>
              <a:pathLst>
                <a:path extrusionOk="0" h="3143" w="4874">
                  <a:moveTo>
                    <a:pt x="2579" y="0"/>
                  </a:moveTo>
                  <a:cubicBezTo>
                    <a:pt x="2527" y="0"/>
                    <a:pt x="2476" y="3"/>
                    <a:pt x="2425" y="8"/>
                  </a:cubicBezTo>
                  <a:cubicBezTo>
                    <a:pt x="1862" y="82"/>
                    <a:pt x="1298" y="449"/>
                    <a:pt x="809" y="719"/>
                  </a:cubicBezTo>
                  <a:cubicBezTo>
                    <a:pt x="539" y="865"/>
                    <a:pt x="270" y="1037"/>
                    <a:pt x="0" y="1184"/>
                  </a:cubicBezTo>
                  <a:lnTo>
                    <a:pt x="3086" y="3143"/>
                  </a:lnTo>
                  <a:cubicBezTo>
                    <a:pt x="3502" y="2898"/>
                    <a:pt x="4359" y="2433"/>
                    <a:pt x="4874" y="2139"/>
                  </a:cubicBezTo>
                  <a:cubicBezTo>
                    <a:pt x="4751" y="988"/>
                    <a:pt x="4041" y="523"/>
                    <a:pt x="3698" y="351"/>
                  </a:cubicBezTo>
                  <a:cubicBezTo>
                    <a:pt x="3352" y="157"/>
                    <a:pt x="2967" y="0"/>
                    <a:pt x="2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4"/>
            <p:cNvSpPr/>
            <p:nvPr/>
          </p:nvSpPr>
          <p:spPr>
            <a:xfrm>
              <a:off x="4001900" y="3023500"/>
              <a:ext cx="88200" cy="59450"/>
            </a:xfrm>
            <a:custGeom>
              <a:rect b="b" l="l" r="r" t="t"/>
              <a:pathLst>
                <a:path extrusionOk="0" h="2378" w="3528">
                  <a:moveTo>
                    <a:pt x="1011" y="1"/>
                  </a:moveTo>
                  <a:cubicBezTo>
                    <a:pt x="685" y="1"/>
                    <a:pt x="346" y="80"/>
                    <a:pt x="50" y="302"/>
                  </a:cubicBezTo>
                  <a:cubicBezTo>
                    <a:pt x="1" y="326"/>
                    <a:pt x="1" y="424"/>
                    <a:pt x="74" y="473"/>
                  </a:cubicBezTo>
                  <a:cubicBezTo>
                    <a:pt x="1250" y="1159"/>
                    <a:pt x="2866" y="2089"/>
                    <a:pt x="3356" y="2359"/>
                  </a:cubicBezTo>
                  <a:cubicBezTo>
                    <a:pt x="3376" y="2372"/>
                    <a:pt x="3397" y="2378"/>
                    <a:pt x="3418" y="2378"/>
                  </a:cubicBezTo>
                  <a:cubicBezTo>
                    <a:pt x="3475" y="2378"/>
                    <a:pt x="3527" y="2333"/>
                    <a:pt x="3527" y="2261"/>
                  </a:cubicBezTo>
                  <a:cubicBezTo>
                    <a:pt x="3454" y="987"/>
                    <a:pt x="2646" y="547"/>
                    <a:pt x="2278" y="351"/>
                  </a:cubicBezTo>
                  <a:cubicBezTo>
                    <a:pt x="2050" y="214"/>
                    <a:pt x="1547" y="1"/>
                    <a:pt x="1011" y="1"/>
                  </a:cubicBez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4"/>
            <p:cNvSpPr/>
            <p:nvPr/>
          </p:nvSpPr>
          <p:spPr>
            <a:xfrm>
              <a:off x="2999750" y="2497800"/>
              <a:ext cx="16550" cy="15950"/>
            </a:xfrm>
            <a:custGeom>
              <a:rect b="b" l="l" r="r" t="t"/>
              <a:pathLst>
                <a:path extrusionOk="0" h="638" w="662">
                  <a:moveTo>
                    <a:pt x="661" y="1"/>
                  </a:moveTo>
                  <a:lnTo>
                    <a:pt x="147" y="295"/>
                  </a:lnTo>
                  <a:cubicBezTo>
                    <a:pt x="147" y="466"/>
                    <a:pt x="74" y="589"/>
                    <a:pt x="0" y="638"/>
                  </a:cubicBezTo>
                  <a:lnTo>
                    <a:pt x="514" y="319"/>
                  </a:lnTo>
                  <a:cubicBezTo>
                    <a:pt x="612" y="270"/>
                    <a:pt x="661" y="148"/>
                    <a:pt x="661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4"/>
            <p:cNvSpPr/>
            <p:nvPr/>
          </p:nvSpPr>
          <p:spPr>
            <a:xfrm>
              <a:off x="2626925" y="1971700"/>
              <a:ext cx="22675" cy="9450"/>
            </a:xfrm>
            <a:custGeom>
              <a:rect b="b" l="l" r="r" t="t"/>
              <a:pathLst>
                <a:path extrusionOk="0" h="378" w="907">
                  <a:moveTo>
                    <a:pt x="686" y="0"/>
                  </a:moveTo>
                  <a:cubicBezTo>
                    <a:pt x="632" y="0"/>
                    <a:pt x="583" y="12"/>
                    <a:pt x="539" y="34"/>
                  </a:cubicBezTo>
                  <a:lnTo>
                    <a:pt x="0" y="328"/>
                  </a:lnTo>
                  <a:cubicBezTo>
                    <a:pt x="41" y="308"/>
                    <a:pt x="90" y="296"/>
                    <a:pt x="143" y="296"/>
                  </a:cubicBezTo>
                  <a:cubicBezTo>
                    <a:pt x="220" y="296"/>
                    <a:pt x="306" y="320"/>
                    <a:pt x="392" y="377"/>
                  </a:cubicBezTo>
                  <a:lnTo>
                    <a:pt x="906" y="59"/>
                  </a:lnTo>
                  <a:cubicBezTo>
                    <a:pt x="825" y="18"/>
                    <a:pt x="752" y="0"/>
                    <a:pt x="686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4"/>
            <p:cNvSpPr/>
            <p:nvPr/>
          </p:nvSpPr>
          <p:spPr>
            <a:xfrm>
              <a:off x="3003425" y="2200900"/>
              <a:ext cx="13475" cy="304275"/>
            </a:xfrm>
            <a:custGeom>
              <a:rect b="b" l="l" r="r" t="t"/>
              <a:pathLst>
                <a:path extrusionOk="0" h="12171" w="539">
                  <a:moveTo>
                    <a:pt x="539" y="0"/>
                  </a:moveTo>
                  <a:lnTo>
                    <a:pt x="25" y="294"/>
                  </a:lnTo>
                  <a:lnTo>
                    <a:pt x="0" y="12171"/>
                  </a:lnTo>
                  <a:lnTo>
                    <a:pt x="514" y="11877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4"/>
            <p:cNvSpPr/>
            <p:nvPr/>
          </p:nvSpPr>
          <p:spPr>
            <a:xfrm>
              <a:off x="2636700" y="1973150"/>
              <a:ext cx="367350" cy="212475"/>
            </a:xfrm>
            <a:custGeom>
              <a:rect b="b" l="l" r="r" t="t"/>
              <a:pathLst>
                <a:path extrusionOk="0" h="8499" w="14694">
                  <a:moveTo>
                    <a:pt x="515" y="1"/>
                  </a:moveTo>
                  <a:lnTo>
                    <a:pt x="1" y="319"/>
                  </a:lnTo>
                  <a:lnTo>
                    <a:pt x="14179" y="8498"/>
                  </a:lnTo>
                  <a:lnTo>
                    <a:pt x="14694" y="8204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4"/>
            <p:cNvSpPr/>
            <p:nvPr/>
          </p:nvSpPr>
          <p:spPr>
            <a:xfrm>
              <a:off x="2991175" y="2178250"/>
              <a:ext cx="26350" cy="30025"/>
            </a:xfrm>
            <a:custGeom>
              <a:rect b="b" l="l" r="r" t="t"/>
              <a:pathLst>
                <a:path extrusionOk="0" h="1201" w="1054">
                  <a:moveTo>
                    <a:pt x="515" y="0"/>
                  </a:moveTo>
                  <a:lnTo>
                    <a:pt x="0" y="294"/>
                  </a:lnTo>
                  <a:cubicBezTo>
                    <a:pt x="294" y="465"/>
                    <a:pt x="515" y="882"/>
                    <a:pt x="515" y="1200"/>
                  </a:cubicBezTo>
                  <a:lnTo>
                    <a:pt x="1029" y="906"/>
                  </a:lnTo>
                  <a:cubicBezTo>
                    <a:pt x="1053" y="563"/>
                    <a:pt x="808" y="147"/>
                    <a:pt x="515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4"/>
            <p:cNvSpPr/>
            <p:nvPr/>
          </p:nvSpPr>
          <p:spPr>
            <a:xfrm>
              <a:off x="2622625" y="1979200"/>
              <a:ext cx="381425" cy="535250"/>
            </a:xfrm>
            <a:custGeom>
              <a:rect b="b" l="l" r="r" t="t"/>
              <a:pathLst>
                <a:path extrusionOk="0" h="21410" w="15257">
                  <a:moveTo>
                    <a:pt x="316" y="0"/>
                  </a:moveTo>
                  <a:cubicBezTo>
                    <a:pt x="144" y="0"/>
                    <a:pt x="25" y="132"/>
                    <a:pt x="25" y="371"/>
                  </a:cubicBezTo>
                  <a:lnTo>
                    <a:pt x="1" y="12248"/>
                  </a:lnTo>
                  <a:cubicBezTo>
                    <a:pt x="1" y="12590"/>
                    <a:pt x="221" y="12982"/>
                    <a:pt x="515" y="13154"/>
                  </a:cubicBezTo>
                  <a:lnTo>
                    <a:pt x="14693" y="21333"/>
                  </a:lnTo>
                  <a:cubicBezTo>
                    <a:pt x="14782" y="21385"/>
                    <a:pt x="14867" y="21410"/>
                    <a:pt x="14942" y="21410"/>
                  </a:cubicBezTo>
                  <a:cubicBezTo>
                    <a:pt x="15113" y="21410"/>
                    <a:pt x="15232" y="21278"/>
                    <a:pt x="15232" y="21039"/>
                  </a:cubicBezTo>
                  <a:lnTo>
                    <a:pt x="15257" y="9162"/>
                  </a:lnTo>
                  <a:cubicBezTo>
                    <a:pt x="15257" y="8844"/>
                    <a:pt x="15036" y="8427"/>
                    <a:pt x="14742" y="8256"/>
                  </a:cubicBezTo>
                  <a:lnTo>
                    <a:pt x="564" y="77"/>
                  </a:lnTo>
                  <a:cubicBezTo>
                    <a:pt x="475" y="25"/>
                    <a:pt x="390" y="0"/>
                    <a:pt x="316" y="0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4"/>
            <p:cNvSpPr/>
            <p:nvPr/>
          </p:nvSpPr>
          <p:spPr>
            <a:xfrm>
              <a:off x="2636100" y="2011125"/>
              <a:ext cx="355100" cy="472025"/>
            </a:xfrm>
            <a:custGeom>
              <a:rect b="b" l="l" r="r" t="t"/>
              <a:pathLst>
                <a:path extrusionOk="0" h="18881" w="14204">
                  <a:moveTo>
                    <a:pt x="25" y="0"/>
                  </a:moveTo>
                  <a:lnTo>
                    <a:pt x="0" y="10677"/>
                  </a:lnTo>
                  <a:lnTo>
                    <a:pt x="14154" y="18880"/>
                  </a:lnTo>
                  <a:lnTo>
                    <a:pt x="14203" y="817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4"/>
            <p:cNvSpPr/>
            <p:nvPr/>
          </p:nvSpPr>
          <p:spPr>
            <a:xfrm>
              <a:off x="2989950" y="2520450"/>
              <a:ext cx="5525" cy="22675"/>
            </a:xfrm>
            <a:custGeom>
              <a:rect b="b" l="l" r="r" t="t"/>
              <a:pathLst>
                <a:path extrusionOk="0" h="907" w="221">
                  <a:moveTo>
                    <a:pt x="221" y="1"/>
                  </a:moveTo>
                  <a:cubicBezTo>
                    <a:pt x="221" y="99"/>
                    <a:pt x="147" y="221"/>
                    <a:pt x="0" y="295"/>
                  </a:cubicBezTo>
                  <a:lnTo>
                    <a:pt x="0" y="907"/>
                  </a:lnTo>
                  <a:cubicBezTo>
                    <a:pt x="147" y="834"/>
                    <a:pt x="221" y="711"/>
                    <a:pt x="221" y="613"/>
                  </a:cubicBezTo>
                  <a:lnTo>
                    <a:pt x="221" y="1"/>
                  </a:ln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4"/>
            <p:cNvSpPr/>
            <p:nvPr/>
          </p:nvSpPr>
          <p:spPr>
            <a:xfrm>
              <a:off x="2710175" y="2675350"/>
              <a:ext cx="25725" cy="17925"/>
            </a:xfrm>
            <a:custGeom>
              <a:rect b="b" l="l" r="r" t="t"/>
              <a:pathLst>
                <a:path extrusionOk="0" h="717" w="1029">
                  <a:moveTo>
                    <a:pt x="0" y="0"/>
                  </a:moveTo>
                  <a:lnTo>
                    <a:pt x="0" y="588"/>
                  </a:lnTo>
                  <a:cubicBezTo>
                    <a:pt x="135" y="674"/>
                    <a:pt x="325" y="717"/>
                    <a:pt x="515" y="717"/>
                  </a:cubicBezTo>
                  <a:cubicBezTo>
                    <a:pt x="704" y="717"/>
                    <a:pt x="894" y="674"/>
                    <a:pt x="1029" y="588"/>
                  </a:cubicBezTo>
                  <a:lnTo>
                    <a:pt x="1029" y="0"/>
                  </a:lnTo>
                  <a:cubicBezTo>
                    <a:pt x="894" y="86"/>
                    <a:pt x="704" y="129"/>
                    <a:pt x="515" y="129"/>
                  </a:cubicBezTo>
                  <a:cubicBezTo>
                    <a:pt x="325" y="129"/>
                    <a:pt x="135" y="86"/>
                    <a:pt x="0" y="0"/>
                  </a:cubicBez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4"/>
            <p:cNvSpPr/>
            <p:nvPr/>
          </p:nvSpPr>
          <p:spPr>
            <a:xfrm>
              <a:off x="2350200" y="2462925"/>
              <a:ext cx="5525" cy="22675"/>
            </a:xfrm>
            <a:custGeom>
              <a:rect b="b" l="l" r="r" t="t"/>
              <a:pathLst>
                <a:path extrusionOk="0" h="907" w="221">
                  <a:moveTo>
                    <a:pt x="0" y="0"/>
                  </a:moveTo>
                  <a:lnTo>
                    <a:pt x="0" y="612"/>
                  </a:lnTo>
                  <a:cubicBezTo>
                    <a:pt x="0" y="710"/>
                    <a:pt x="74" y="833"/>
                    <a:pt x="221" y="906"/>
                  </a:cubicBezTo>
                  <a:lnTo>
                    <a:pt x="221" y="294"/>
                  </a:lnTo>
                  <a:cubicBezTo>
                    <a:pt x="74" y="220"/>
                    <a:pt x="0" y="98"/>
                    <a:pt x="0" y="0"/>
                  </a:cubicBez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4"/>
            <p:cNvSpPr/>
            <p:nvPr/>
          </p:nvSpPr>
          <p:spPr>
            <a:xfrm>
              <a:off x="2735875" y="2527800"/>
              <a:ext cx="254100" cy="162275"/>
            </a:xfrm>
            <a:custGeom>
              <a:rect b="b" l="l" r="r" t="t"/>
              <a:pathLst>
                <a:path extrusionOk="0" h="6491" w="10164">
                  <a:moveTo>
                    <a:pt x="10163" y="1"/>
                  </a:moveTo>
                  <a:lnTo>
                    <a:pt x="1" y="5902"/>
                  </a:lnTo>
                  <a:lnTo>
                    <a:pt x="1" y="6490"/>
                  </a:lnTo>
                  <a:lnTo>
                    <a:pt x="10163" y="613"/>
                  </a:lnTo>
                  <a:lnTo>
                    <a:pt x="10163" y="1"/>
                  </a:ln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4"/>
            <p:cNvSpPr/>
            <p:nvPr/>
          </p:nvSpPr>
          <p:spPr>
            <a:xfrm>
              <a:off x="2355700" y="2470250"/>
              <a:ext cx="354500" cy="219825"/>
            </a:xfrm>
            <a:custGeom>
              <a:rect b="b" l="l" r="r" t="t"/>
              <a:pathLst>
                <a:path extrusionOk="0" h="8793" w="14180">
                  <a:moveTo>
                    <a:pt x="1" y="1"/>
                  </a:moveTo>
                  <a:lnTo>
                    <a:pt x="1" y="613"/>
                  </a:lnTo>
                  <a:lnTo>
                    <a:pt x="14179" y="8792"/>
                  </a:lnTo>
                  <a:lnTo>
                    <a:pt x="14179" y="82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4"/>
            <p:cNvSpPr/>
            <p:nvPr/>
          </p:nvSpPr>
          <p:spPr>
            <a:xfrm>
              <a:off x="2348375" y="2304825"/>
              <a:ext cx="648950" cy="373750"/>
            </a:xfrm>
            <a:custGeom>
              <a:rect b="b" l="l" r="r" t="t"/>
              <a:pathLst>
                <a:path extrusionOk="0" h="14950" w="25958">
                  <a:moveTo>
                    <a:pt x="10958" y="0"/>
                  </a:moveTo>
                  <a:cubicBezTo>
                    <a:pt x="10769" y="0"/>
                    <a:pt x="10579" y="43"/>
                    <a:pt x="10432" y="129"/>
                  </a:cubicBezTo>
                  <a:lnTo>
                    <a:pt x="269" y="6030"/>
                  </a:lnTo>
                  <a:cubicBezTo>
                    <a:pt x="0" y="6177"/>
                    <a:pt x="0" y="6471"/>
                    <a:pt x="294" y="6618"/>
                  </a:cubicBezTo>
                  <a:lnTo>
                    <a:pt x="14472" y="14821"/>
                  </a:lnTo>
                  <a:cubicBezTo>
                    <a:pt x="14607" y="14907"/>
                    <a:pt x="14797" y="14950"/>
                    <a:pt x="14987" y="14950"/>
                  </a:cubicBezTo>
                  <a:cubicBezTo>
                    <a:pt x="15176" y="14950"/>
                    <a:pt x="15366" y="14907"/>
                    <a:pt x="15501" y="14821"/>
                  </a:cubicBezTo>
                  <a:lnTo>
                    <a:pt x="25663" y="8920"/>
                  </a:lnTo>
                  <a:cubicBezTo>
                    <a:pt x="25957" y="8748"/>
                    <a:pt x="25957" y="8479"/>
                    <a:pt x="25663" y="8308"/>
                  </a:cubicBezTo>
                  <a:lnTo>
                    <a:pt x="11485" y="129"/>
                  </a:lnTo>
                  <a:cubicBezTo>
                    <a:pt x="11338" y="43"/>
                    <a:pt x="11148" y="0"/>
                    <a:pt x="10958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4"/>
            <p:cNvSpPr/>
            <p:nvPr/>
          </p:nvSpPr>
          <p:spPr>
            <a:xfrm>
              <a:off x="2487950" y="2473925"/>
              <a:ext cx="218575" cy="125075"/>
            </a:xfrm>
            <a:custGeom>
              <a:rect b="b" l="l" r="r" t="t"/>
              <a:pathLst>
                <a:path extrusionOk="0" h="5003" w="8743">
                  <a:moveTo>
                    <a:pt x="3098" y="1"/>
                  </a:moveTo>
                  <a:cubicBezTo>
                    <a:pt x="3006" y="1"/>
                    <a:pt x="2914" y="25"/>
                    <a:pt x="2841" y="74"/>
                  </a:cubicBezTo>
                  <a:lnTo>
                    <a:pt x="147" y="1617"/>
                  </a:lnTo>
                  <a:cubicBezTo>
                    <a:pt x="0" y="1715"/>
                    <a:pt x="0" y="1837"/>
                    <a:pt x="147" y="1935"/>
                  </a:cubicBezTo>
                  <a:lnTo>
                    <a:pt x="5363" y="4947"/>
                  </a:lnTo>
                  <a:cubicBezTo>
                    <a:pt x="5437" y="4984"/>
                    <a:pt x="5535" y="5003"/>
                    <a:pt x="5629" y="5003"/>
                  </a:cubicBezTo>
                  <a:cubicBezTo>
                    <a:pt x="5724" y="5003"/>
                    <a:pt x="5816" y="4984"/>
                    <a:pt x="5877" y="4947"/>
                  </a:cubicBezTo>
                  <a:lnTo>
                    <a:pt x="8596" y="3380"/>
                  </a:lnTo>
                  <a:cubicBezTo>
                    <a:pt x="8742" y="3307"/>
                    <a:pt x="8742" y="3160"/>
                    <a:pt x="8596" y="3086"/>
                  </a:cubicBezTo>
                  <a:lnTo>
                    <a:pt x="3355" y="74"/>
                  </a:lnTo>
                  <a:cubicBezTo>
                    <a:pt x="3282" y="25"/>
                    <a:pt x="3190" y="1"/>
                    <a:pt x="3098" y="1"/>
                  </a:cubicBez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4"/>
            <p:cNvSpPr/>
            <p:nvPr/>
          </p:nvSpPr>
          <p:spPr>
            <a:xfrm>
              <a:off x="2615900" y="2331300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5" y="0"/>
                  </a:moveTo>
                  <a:lnTo>
                    <a:pt x="0" y="539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4"/>
            <p:cNvSpPr/>
            <p:nvPr/>
          </p:nvSpPr>
          <p:spPr>
            <a:xfrm>
              <a:off x="2592025" y="2331300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0" y="0"/>
                  </a:moveTo>
                  <a:lnTo>
                    <a:pt x="0" y="172"/>
                  </a:lnTo>
                  <a:lnTo>
                    <a:pt x="955" y="710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4"/>
            <p:cNvSpPr/>
            <p:nvPr/>
          </p:nvSpPr>
          <p:spPr>
            <a:xfrm>
              <a:off x="2592025" y="2317825"/>
              <a:ext cx="47775" cy="26950"/>
            </a:xfrm>
            <a:custGeom>
              <a:rect b="b" l="l" r="r" t="t"/>
              <a:pathLst>
                <a:path extrusionOk="0" h="1078" w="1911">
                  <a:moveTo>
                    <a:pt x="955" y="0"/>
                  </a:moveTo>
                  <a:lnTo>
                    <a:pt x="0" y="539"/>
                  </a:lnTo>
                  <a:lnTo>
                    <a:pt x="955" y="1078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4"/>
            <p:cNvSpPr/>
            <p:nvPr/>
          </p:nvSpPr>
          <p:spPr>
            <a:xfrm>
              <a:off x="2645900" y="234842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4"/>
            <p:cNvSpPr/>
            <p:nvPr/>
          </p:nvSpPr>
          <p:spPr>
            <a:xfrm>
              <a:off x="2622025" y="2349050"/>
              <a:ext cx="23900" cy="17150"/>
            </a:xfrm>
            <a:custGeom>
              <a:rect b="b" l="l" r="r" t="t"/>
              <a:pathLst>
                <a:path extrusionOk="0" h="686" w="956">
                  <a:moveTo>
                    <a:pt x="25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4"/>
            <p:cNvSpPr/>
            <p:nvPr/>
          </p:nvSpPr>
          <p:spPr>
            <a:xfrm>
              <a:off x="2622625" y="2334975"/>
              <a:ext cx="47175" cy="27575"/>
            </a:xfrm>
            <a:custGeom>
              <a:rect b="b" l="l" r="r" t="t"/>
              <a:pathLst>
                <a:path extrusionOk="0" h="1103" w="1887">
                  <a:moveTo>
                    <a:pt x="931" y="0"/>
                  </a:moveTo>
                  <a:lnTo>
                    <a:pt x="1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4"/>
            <p:cNvSpPr/>
            <p:nvPr/>
          </p:nvSpPr>
          <p:spPr>
            <a:xfrm>
              <a:off x="2675900" y="2366175"/>
              <a:ext cx="23900" cy="17175"/>
            </a:xfrm>
            <a:custGeom>
              <a:rect b="b" l="l" r="r" t="t"/>
              <a:pathLst>
                <a:path extrusionOk="0" h="687" w="956">
                  <a:moveTo>
                    <a:pt x="955" y="1"/>
                  </a:moveTo>
                  <a:lnTo>
                    <a:pt x="0" y="540"/>
                  </a:lnTo>
                  <a:lnTo>
                    <a:pt x="0" y="687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4"/>
            <p:cNvSpPr/>
            <p:nvPr/>
          </p:nvSpPr>
          <p:spPr>
            <a:xfrm>
              <a:off x="2652625" y="2366175"/>
              <a:ext cx="23300" cy="17175"/>
            </a:xfrm>
            <a:custGeom>
              <a:rect b="b" l="l" r="r" t="t"/>
              <a:pathLst>
                <a:path extrusionOk="0" h="687" w="932">
                  <a:moveTo>
                    <a:pt x="1" y="1"/>
                  </a:moveTo>
                  <a:lnTo>
                    <a:pt x="1" y="148"/>
                  </a:lnTo>
                  <a:lnTo>
                    <a:pt x="931" y="687"/>
                  </a:lnTo>
                  <a:lnTo>
                    <a:pt x="931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4"/>
            <p:cNvSpPr/>
            <p:nvPr/>
          </p:nvSpPr>
          <p:spPr>
            <a:xfrm>
              <a:off x="2652625" y="2352100"/>
              <a:ext cx="47175" cy="27575"/>
            </a:xfrm>
            <a:custGeom>
              <a:rect b="b" l="l" r="r" t="t"/>
              <a:pathLst>
                <a:path extrusionOk="0" h="1103" w="1887">
                  <a:moveTo>
                    <a:pt x="956" y="1"/>
                  </a:moveTo>
                  <a:lnTo>
                    <a:pt x="1" y="564"/>
                  </a:lnTo>
                  <a:lnTo>
                    <a:pt x="931" y="1103"/>
                  </a:lnTo>
                  <a:lnTo>
                    <a:pt x="1886" y="564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4"/>
            <p:cNvSpPr/>
            <p:nvPr/>
          </p:nvSpPr>
          <p:spPr>
            <a:xfrm>
              <a:off x="2705875" y="238332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4"/>
            <p:cNvSpPr/>
            <p:nvPr/>
          </p:nvSpPr>
          <p:spPr>
            <a:xfrm>
              <a:off x="2682625" y="2383325"/>
              <a:ext cx="23275" cy="17775"/>
            </a:xfrm>
            <a:custGeom>
              <a:rect b="b" l="l" r="r" t="t"/>
              <a:pathLst>
                <a:path extrusionOk="0" h="711" w="931">
                  <a:moveTo>
                    <a:pt x="0" y="1"/>
                  </a:moveTo>
                  <a:lnTo>
                    <a:pt x="0" y="172"/>
                  </a:lnTo>
                  <a:lnTo>
                    <a:pt x="931" y="711"/>
                  </a:lnTo>
                  <a:lnTo>
                    <a:pt x="931" y="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4"/>
            <p:cNvSpPr/>
            <p:nvPr/>
          </p:nvSpPr>
          <p:spPr>
            <a:xfrm>
              <a:off x="2682625" y="2369850"/>
              <a:ext cx="47150" cy="27575"/>
            </a:xfrm>
            <a:custGeom>
              <a:rect b="b" l="l" r="r" t="t"/>
              <a:pathLst>
                <a:path extrusionOk="0" h="1103" w="1886">
                  <a:moveTo>
                    <a:pt x="955" y="1"/>
                  </a:moveTo>
                  <a:lnTo>
                    <a:pt x="0" y="540"/>
                  </a:lnTo>
                  <a:lnTo>
                    <a:pt x="931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4"/>
            <p:cNvSpPr/>
            <p:nvPr/>
          </p:nvSpPr>
          <p:spPr>
            <a:xfrm>
              <a:off x="2735875" y="240047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6" y="0"/>
                  </a:moveTo>
                  <a:lnTo>
                    <a:pt x="1" y="564"/>
                  </a:lnTo>
                  <a:lnTo>
                    <a:pt x="1" y="710"/>
                  </a:lnTo>
                  <a:lnTo>
                    <a:pt x="956" y="172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4"/>
            <p:cNvSpPr/>
            <p:nvPr/>
          </p:nvSpPr>
          <p:spPr>
            <a:xfrm>
              <a:off x="2712625" y="2401075"/>
              <a:ext cx="23275" cy="17175"/>
            </a:xfrm>
            <a:custGeom>
              <a:rect b="b" l="l" r="r" t="t"/>
              <a:pathLst>
                <a:path extrusionOk="0" h="687" w="931">
                  <a:moveTo>
                    <a:pt x="0" y="1"/>
                  </a:moveTo>
                  <a:lnTo>
                    <a:pt x="0" y="148"/>
                  </a:lnTo>
                  <a:lnTo>
                    <a:pt x="931" y="686"/>
                  </a:lnTo>
                  <a:lnTo>
                    <a:pt x="931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4"/>
            <p:cNvSpPr/>
            <p:nvPr/>
          </p:nvSpPr>
          <p:spPr>
            <a:xfrm>
              <a:off x="2712625" y="2387000"/>
              <a:ext cx="47150" cy="27575"/>
            </a:xfrm>
            <a:custGeom>
              <a:rect b="b" l="l" r="r" t="t"/>
              <a:pathLst>
                <a:path extrusionOk="0" h="1103" w="1886">
                  <a:moveTo>
                    <a:pt x="955" y="1"/>
                  </a:moveTo>
                  <a:lnTo>
                    <a:pt x="0" y="564"/>
                  </a:lnTo>
                  <a:lnTo>
                    <a:pt x="931" y="1103"/>
                  </a:lnTo>
                  <a:lnTo>
                    <a:pt x="1886" y="53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4"/>
            <p:cNvSpPr/>
            <p:nvPr/>
          </p:nvSpPr>
          <p:spPr>
            <a:xfrm>
              <a:off x="2765875" y="241822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6" y="0"/>
                  </a:moveTo>
                  <a:lnTo>
                    <a:pt x="25" y="539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4"/>
            <p:cNvSpPr/>
            <p:nvPr/>
          </p:nvSpPr>
          <p:spPr>
            <a:xfrm>
              <a:off x="2742625" y="241822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0" y="0"/>
                  </a:moveTo>
                  <a:lnTo>
                    <a:pt x="0" y="147"/>
                  </a:lnTo>
                  <a:lnTo>
                    <a:pt x="931" y="711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4"/>
            <p:cNvSpPr/>
            <p:nvPr/>
          </p:nvSpPr>
          <p:spPr>
            <a:xfrm>
              <a:off x="2742625" y="2404750"/>
              <a:ext cx="47150" cy="26975"/>
            </a:xfrm>
            <a:custGeom>
              <a:rect b="b" l="l" r="r" t="t"/>
              <a:pathLst>
                <a:path extrusionOk="0" h="1079" w="1886">
                  <a:moveTo>
                    <a:pt x="955" y="1"/>
                  </a:moveTo>
                  <a:lnTo>
                    <a:pt x="0" y="539"/>
                  </a:lnTo>
                  <a:lnTo>
                    <a:pt x="955" y="1078"/>
                  </a:lnTo>
                  <a:lnTo>
                    <a:pt x="1886" y="53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4"/>
            <p:cNvSpPr/>
            <p:nvPr/>
          </p:nvSpPr>
          <p:spPr>
            <a:xfrm>
              <a:off x="2796500" y="243537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5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4"/>
            <p:cNvSpPr/>
            <p:nvPr/>
          </p:nvSpPr>
          <p:spPr>
            <a:xfrm>
              <a:off x="2772625" y="2435975"/>
              <a:ext cx="23900" cy="17175"/>
            </a:xfrm>
            <a:custGeom>
              <a:rect b="b" l="l" r="r" t="t"/>
              <a:pathLst>
                <a:path extrusionOk="0" h="687" w="956">
                  <a:moveTo>
                    <a:pt x="0" y="1"/>
                  </a:moveTo>
                  <a:lnTo>
                    <a:pt x="0" y="148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4"/>
            <p:cNvSpPr/>
            <p:nvPr/>
          </p:nvSpPr>
          <p:spPr>
            <a:xfrm>
              <a:off x="2772625" y="2421900"/>
              <a:ext cx="47775" cy="27575"/>
            </a:xfrm>
            <a:custGeom>
              <a:rect b="b" l="l" r="r" t="t"/>
              <a:pathLst>
                <a:path extrusionOk="0" h="1103" w="1911">
                  <a:moveTo>
                    <a:pt x="955" y="0"/>
                  </a:moveTo>
                  <a:lnTo>
                    <a:pt x="0" y="564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4"/>
            <p:cNvSpPr/>
            <p:nvPr/>
          </p:nvSpPr>
          <p:spPr>
            <a:xfrm>
              <a:off x="2826500" y="2452500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72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4"/>
            <p:cNvSpPr/>
            <p:nvPr/>
          </p:nvSpPr>
          <p:spPr>
            <a:xfrm>
              <a:off x="2802625" y="2453125"/>
              <a:ext cx="23900" cy="17150"/>
            </a:xfrm>
            <a:custGeom>
              <a:rect b="b" l="l" r="r" t="t"/>
              <a:pathLst>
                <a:path extrusionOk="0" h="686" w="956">
                  <a:moveTo>
                    <a:pt x="0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4"/>
            <p:cNvSpPr/>
            <p:nvPr/>
          </p:nvSpPr>
          <p:spPr>
            <a:xfrm>
              <a:off x="2802625" y="2439050"/>
              <a:ext cx="47775" cy="27550"/>
            </a:xfrm>
            <a:custGeom>
              <a:rect b="b" l="l" r="r" t="t"/>
              <a:pathLst>
                <a:path extrusionOk="0" h="1102" w="1911">
                  <a:moveTo>
                    <a:pt x="955" y="0"/>
                  </a:moveTo>
                  <a:lnTo>
                    <a:pt x="0" y="563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4"/>
            <p:cNvSpPr/>
            <p:nvPr/>
          </p:nvSpPr>
          <p:spPr>
            <a:xfrm>
              <a:off x="2856500" y="2470250"/>
              <a:ext cx="23900" cy="17800"/>
            </a:xfrm>
            <a:custGeom>
              <a:rect b="b" l="l" r="r" t="t"/>
              <a:pathLst>
                <a:path extrusionOk="0" h="712" w="956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4"/>
            <p:cNvSpPr/>
            <p:nvPr/>
          </p:nvSpPr>
          <p:spPr>
            <a:xfrm>
              <a:off x="2832600" y="2470250"/>
              <a:ext cx="23900" cy="17800"/>
            </a:xfrm>
            <a:custGeom>
              <a:rect b="b" l="l" r="r" t="t"/>
              <a:pathLst>
                <a:path extrusionOk="0" h="712" w="956">
                  <a:moveTo>
                    <a:pt x="1" y="1"/>
                  </a:moveTo>
                  <a:lnTo>
                    <a:pt x="1" y="148"/>
                  </a:lnTo>
                  <a:lnTo>
                    <a:pt x="956" y="711"/>
                  </a:lnTo>
                  <a:lnTo>
                    <a:pt x="956" y="5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4"/>
            <p:cNvSpPr/>
            <p:nvPr/>
          </p:nvSpPr>
          <p:spPr>
            <a:xfrm>
              <a:off x="2832600" y="2456800"/>
              <a:ext cx="47800" cy="27575"/>
            </a:xfrm>
            <a:custGeom>
              <a:rect b="b" l="l" r="r" t="t"/>
              <a:pathLst>
                <a:path extrusionOk="0" h="1103" w="1912">
                  <a:moveTo>
                    <a:pt x="956" y="0"/>
                  </a:moveTo>
                  <a:lnTo>
                    <a:pt x="1" y="539"/>
                  </a:lnTo>
                  <a:lnTo>
                    <a:pt x="956" y="1102"/>
                  </a:lnTo>
                  <a:lnTo>
                    <a:pt x="1911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4"/>
            <p:cNvSpPr/>
            <p:nvPr/>
          </p:nvSpPr>
          <p:spPr>
            <a:xfrm>
              <a:off x="2886475" y="2487400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4"/>
            <p:cNvSpPr/>
            <p:nvPr/>
          </p:nvSpPr>
          <p:spPr>
            <a:xfrm>
              <a:off x="2863225" y="2488025"/>
              <a:ext cx="23275" cy="17150"/>
            </a:xfrm>
            <a:custGeom>
              <a:rect b="b" l="l" r="r" t="t"/>
              <a:pathLst>
                <a:path extrusionOk="0" h="686" w="931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4"/>
            <p:cNvSpPr/>
            <p:nvPr/>
          </p:nvSpPr>
          <p:spPr>
            <a:xfrm>
              <a:off x="2863225" y="2473925"/>
              <a:ext cx="47150" cy="27575"/>
            </a:xfrm>
            <a:custGeom>
              <a:rect b="b" l="l" r="r" t="t"/>
              <a:pathLst>
                <a:path extrusionOk="0" h="1103" w="1886">
                  <a:moveTo>
                    <a:pt x="955" y="1"/>
                  </a:moveTo>
                  <a:lnTo>
                    <a:pt x="0" y="564"/>
                  </a:lnTo>
                  <a:lnTo>
                    <a:pt x="931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4"/>
            <p:cNvSpPr/>
            <p:nvPr/>
          </p:nvSpPr>
          <p:spPr>
            <a:xfrm>
              <a:off x="2946475" y="2522300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4"/>
            <p:cNvSpPr/>
            <p:nvPr/>
          </p:nvSpPr>
          <p:spPr>
            <a:xfrm>
              <a:off x="2893225" y="2505150"/>
              <a:ext cx="53275" cy="34925"/>
            </a:xfrm>
            <a:custGeom>
              <a:rect b="b" l="l" r="r" t="t"/>
              <a:pathLst>
                <a:path extrusionOk="0" h="1397" w="2131">
                  <a:moveTo>
                    <a:pt x="0" y="1"/>
                  </a:moveTo>
                  <a:lnTo>
                    <a:pt x="0" y="148"/>
                  </a:lnTo>
                  <a:lnTo>
                    <a:pt x="2131" y="1397"/>
                  </a:lnTo>
                  <a:lnTo>
                    <a:pt x="2131" y="12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4"/>
            <p:cNvSpPr/>
            <p:nvPr/>
          </p:nvSpPr>
          <p:spPr>
            <a:xfrm>
              <a:off x="2893225" y="2491075"/>
              <a:ext cx="77150" cy="45325"/>
            </a:xfrm>
            <a:custGeom>
              <a:rect b="b" l="l" r="r" t="t"/>
              <a:pathLst>
                <a:path extrusionOk="0" h="1813" w="3086">
                  <a:moveTo>
                    <a:pt x="955" y="1"/>
                  </a:moveTo>
                  <a:lnTo>
                    <a:pt x="0" y="564"/>
                  </a:lnTo>
                  <a:lnTo>
                    <a:pt x="2131" y="1813"/>
                  </a:lnTo>
                  <a:lnTo>
                    <a:pt x="3086" y="124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4"/>
            <p:cNvSpPr/>
            <p:nvPr/>
          </p:nvSpPr>
          <p:spPr>
            <a:xfrm>
              <a:off x="2615275" y="2366175"/>
              <a:ext cx="23900" cy="17800"/>
            </a:xfrm>
            <a:custGeom>
              <a:rect b="b" l="l" r="r" t="t"/>
              <a:pathLst>
                <a:path extrusionOk="0" h="712" w="956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4"/>
            <p:cNvSpPr/>
            <p:nvPr/>
          </p:nvSpPr>
          <p:spPr>
            <a:xfrm>
              <a:off x="2562025" y="2349050"/>
              <a:ext cx="53275" cy="34925"/>
            </a:xfrm>
            <a:custGeom>
              <a:rect b="b" l="l" r="r" t="t"/>
              <a:pathLst>
                <a:path extrusionOk="0" h="1397" w="2131">
                  <a:moveTo>
                    <a:pt x="0" y="0"/>
                  </a:moveTo>
                  <a:lnTo>
                    <a:pt x="0" y="147"/>
                  </a:lnTo>
                  <a:lnTo>
                    <a:pt x="2131" y="1396"/>
                  </a:lnTo>
                  <a:lnTo>
                    <a:pt x="2131" y="1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4"/>
            <p:cNvSpPr/>
            <p:nvPr/>
          </p:nvSpPr>
          <p:spPr>
            <a:xfrm>
              <a:off x="2562025" y="2335575"/>
              <a:ext cx="77150" cy="44725"/>
            </a:xfrm>
            <a:custGeom>
              <a:rect b="b" l="l" r="r" t="t"/>
              <a:pathLst>
                <a:path extrusionOk="0" h="1789" w="3086">
                  <a:moveTo>
                    <a:pt x="955" y="1"/>
                  </a:moveTo>
                  <a:lnTo>
                    <a:pt x="0" y="539"/>
                  </a:lnTo>
                  <a:lnTo>
                    <a:pt x="2131" y="1788"/>
                  </a:lnTo>
                  <a:lnTo>
                    <a:pt x="3086" y="1225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4"/>
            <p:cNvSpPr/>
            <p:nvPr/>
          </p:nvSpPr>
          <p:spPr>
            <a:xfrm>
              <a:off x="2645900" y="2383325"/>
              <a:ext cx="23275" cy="17775"/>
            </a:xfrm>
            <a:custGeom>
              <a:rect b="b" l="l" r="r" t="t"/>
              <a:pathLst>
                <a:path extrusionOk="0" h="711" w="931">
                  <a:moveTo>
                    <a:pt x="931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31" y="172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4"/>
            <p:cNvSpPr/>
            <p:nvPr/>
          </p:nvSpPr>
          <p:spPr>
            <a:xfrm>
              <a:off x="2622025" y="2383950"/>
              <a:ext cx="23900" cy="17150"/>
            </a:xfrm>
            <a:custGeom>
              <a:rect b="b" l="l" r="r" t="t"/>
              <a:pathLst>
                <a:path extrusionOk="0" h="686" w="956">
                  <a:moveTo>
                    <a:pt x="0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4"/>
            <p:cNvSpPr/>
            <p:nvPr/>
          </p:nvSpPr>
          <p:spPr>
            <a:xfrm>
              <a:off x="2622025" y="2369850"/>
              <a:ext cx="47150" cy="27575"/>
            </a:xfrm>
            <a:custGeom>
              <a:rect b="b" l="l" r="r" t="t"/>
              <a:pathLst>
                <a:path extrusionOk="0" h="1103" w="1886">
                  <a:moveTo>
                    <a:pt x="955" y="1"/>
                  </a:moveTo>
                  <a:lnTo>
                    <a:pt x="0" y="564"/>
                  </a:lnTo>
                  <a:lnTo>
                    <a:pt x="955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4"/>
            <p:cNvSpPr/>
            <p:nvPr/>
          </p:nvSpPr>
          <p:spPr>
            <a:xfrm>
              <a:off x="2675900" y="240107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5" y="1"/>
                  </a:moveTo>
                  <a:lnTo>
                    <a:pt x="0" y="540"/>
                  </a:lnTo>
                  <a:lnTo>
                    <a:pt x="0" y="711"/>
                  </a:lnTo>
                  <a:lnTo>
                    <a:pt x="931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4"/>
            <p:cNvSpPr/>
            <p:nvPr/>
          </p:nvSpPr>
          <p:spPr>
            <a:xfrm>
              <a:off x="2652025" y="240107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0" y="1"/>
                  </a:moveTo>
                  <a:lnTo>
                    <a:pt x="0" y="148"/>
                  </a:lnTo>
                  <a:lnTo>
                    <a:pt x="955" y="711"/>
                  </a:lnTo>
                  <a:lnTo>
                    <a:pt x="955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4"/>
            <p:cNvSpPr/>
            <p:nvPr/>
          </p:nvSpPr>
          <p:spPr>
            <a:xfrm>
              <a:off x="2652025" y="2387625"/>
              <a:ext cx="47775" cy="26950"/>
            </a:xfrm>
            <a:custGeom>
              <a:rect b="b" l="l" r="r" t="t"/>
              <a:pathLst>
                <a:path extrusionOk="0" h="1078" w="1911">
                  <a:moveTo>
                    <a:pt x="955" y="0"/>
                  </a:moveTo>
                  <a:lnTo>
                    <a:pt x="0" y="539"/>
                  </a:lnTo>
                  <a:lnTo>
                    <a:pt x="955" y="1078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4"/>
            <p:cNvSpPr/>
            <p:nvPr/>
          </p:nvSpPr>
          <p:spPr>
            <a:xfrm>
              <a:off x="2705875" y="241822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4"/>
            <p:cNvSpPr/>
            <p:nvPr/>
          </p:nvSpPr>
          <p:spPr>
            <a:xfrm>
              <a:off x="2682000" y="2418825"/>
              <a:ext cx="23900" cy="17175"/>
            </a:xfrm>
            <a:custGeom>
              <a:rect b="b" l="l" r="r" t="t"/>
              <a:pathLst>
                <a:path extrusionOk="0" h="687" w="956">
                  <a:moveTo>
                    <a:pt x="1" y="1"/>
                  </a:moveTo>
                  <a:lnTo>
                    <a:pt x="1" y="148"/>
                  </a:lnTo>
                  <a:lnTo>
                    <a:pt x="956" y="687"/>
                  </a:lnTo>
                  <a:lnTo>
                    <a:pt x="956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4"/>
            <p:cNvSpPr/>
            <p:nvPr/>
          </p:nvSpPr>
          <p:spPr>
            <a:xfrm>
              <a:off x="2682000" y="2404750"/>
              <a:ext cx="47775" cy="27575"/>
            </a:xfrm>
            <a:custGeom>
              <a:rect b="b" l="l" r="r" t="t"/>
              <a:pathLst>
                <a:path extrusionOk="0" h="1103" w="1911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911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4"/>
            <p:cNvSpPr/>
            <p:nvPr/>
          </p:nvSpPr>
          <p:spPr>
            <a:xfrm>
              <a:off x="2735875" y="2435975"/>
              <a:ext cx="23900" cy="17175"/>
            </a:xfrm>
            <a:custGeom>
              <a:rect b="b" l="l" r="r" t="t"/>
              <a:pathLst>
                <a:path extrusionOk="0" h="687" w="956">
                  <a:moveTo>
                    <a:pt x="956" y="1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4"/>
            <p:cNvSpPr/>
            <p:nvPr/>
          </p:nvSpPr>
          <p:spPr>
            <a:xfrm>
              <a:off x="2712625" y="2435975"/>
              <a:ext cx="23275" cy="17175"/>
            </a:xfrm>
            <a:custGeom>
              <a:rect b="b" l="l" r="r" t="t"/>
              <a:pathLst>
                <a:path extrusionOk="0" h="687" w="931">
                  <a:moveTo>
                    <a:pt x="0" y="1"/>
                  </a:moveTo>
                  <a:lnTo>
                    <a:pt x="0" y="148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4"/>
            <p:cNvSpPr/>
            <p:nvPr/>
          </p:nvSpPr>
          <p:spPr>
            <a:xfrm>
              <a:off x="2712625" y="2421900"/>
              <a:ext cx="47150" cy="27575"/>
            </a:xfrm>
            <a:custGeom>
              <a:rect b="b" l="l" r="r" t="t"/>
              <a:pathLst>
                <a:path extrusionOk="0" h="1103" w="1886">
                  <a:moveTo>
                    <a:pt x="931" y="0"/>
                  </a:moveTo>
                  <a:lnTo>
                    <a:pt x="0" y="564"/>
                  </a:lnTo>
                  <a:lnTo>
                    <a:pt x="931" y="1102"/>
                  </a:lnTo>
                  <a:lnTo>
                    <a:pt x="1886" y="564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4"/>
            <p:cNvSpPr/>
            <p:nvPr/>
          </p:nvSpPr>
          <p:spPr>
            <a:xfrm>
              <a:off x="2765875" y="245312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6" y="0"/>
                  </a:moveTo>
                  <a:lnTo>
                    <a:pt x="1" y="563"/>
                  </a:lnTo>
                  <a:lnTo>
                    <a:pt x="1" y="710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4"/>
            <p:cNvSpPr/>
            <p:nvPr/>
          </p:nvSpPr>
          <p:spPr>
            <a:xfrm>
              <a:off x="2742625" y="2453125"/>
              <a:ext cx="23275" cy="17775"/>
            </a:xfrm>
            <a:custGeom>
              <a:rect b="b" l="l" r="r" t="t"/>
              <a:pathLst>
                <a:path extrusionOk="0" h="711" w="931">
                  <a:moveTo>
                    <a:pt x="0" y="0"/>
                  </a:moveTo>
                  <a:lnTo>
                    <a:pt x="0" y="172"/>
                  </a:lnTo>
                  <a:lnTo>
                    <a:pt x="931" y="710"/>
                  </a:lnTo>
                  <a:lnTo>
                    <a:pt x="931" y="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4"/>
            <p:cNvSpPr/>
            <p:nvPr/>
          </p:nvSpPr>
          <p:spPr>
            <a:xfrm>
              <a:off x="2742625" y="2439650"/>
              <a:ext cx="47150" cy="27575"/>
            </a:xfrm>
            <a:custGeom>
              <a:rect b="b" l="l" r="r" t="t"/>
              <a:pathLst>
                <a:path extrusionOk="0" h="1103" w="1886">
                  <a:moveTo>
                    <a:pt x="955" y="1"/>
                  </a:moveTo>
                  <a:lnTo>
                    <a:pt x="0" y="539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4"/>
            <p:cNvSpPr/>
            <p:nvPr/>
          </p:nvSpPr>
          <p:spPr>
            <a:xfrm>
              <a:off x="2795875" y="2470250"/>
              <a:ext cx="23900" cy="17800"/>
            </a:xfrm>
            <a:custGeom>
              <a:rect b="b" l="l" r="r" t="t"/>
              <a:pathLst>
                <a:path extrusionOk="0" h="712" w="956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4"/>
            <p:cNvSpPr/>
            <p:nvPr/>
          </p:nvSpPr>
          <p:spPr>
            <a:xfrm>
              <a:off x="2772625" y="2470875"/>
              <a:ext cx="23275" cy="17175"/>
            </a:xfrm>
            <a:custGeom>
              <a:rect b="b" l="l" r="r" t="t"/>
              <a:pathLst>
                <a:path extrusionOk="0" h="687" w="931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4"/>
            <p:cNvSpPr/>
            <p:nvPr/>
          </p:nvSpPr>
          <p:spPr>
            <a:xfrm>
              <a:off x="2772625" y="2456800"/>
              <a:ext cx="47150" cy="27575"/>
            </a:xfrm>
            <a:custGeom>
              <a:rect b="b" l="l" r="r" t="t"/>
              <a:pathLst>
                <a:path extrusionOk="0" h="1103" w="1886">
                  <a:moveTo>
                    <a:pt x="955" y="0"/>
                  </a:moveTo>
                  <a:lnTo>
                    <a:pt x="0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4"/>
            <p:cNvSpPr/>
            <p:nvPr/>
          </p:nvSpPr>
          <p:spPr>
            <a:xfrm>
              <a:off x="2825875" y="2488025"/>
              <a:ext cx="23900" cy="17150"/>
            </a:xfrm>
            <a:custGeom>
              <a:rect b="b" l="l" r="r" t="t"/>
              <a:pathLst>
                <a:path extrusionOk="0" h="686" w="956">
                  <a:moveTo>
                    <a:pt x="956" y="0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4"/>
            <p:cNvSpPr/>
            <p:nvPr/>
          </p:nvSpPr>
          <p:spPr>
            <a:xfrm>
              <a:off x="2802625" y="2488025"/>
              <a:ext cx="23275" cy="17150"/>
            </a:xfrm>
            <a:custGeom>
              <a:rect b="b" l="l" r="r" t="t"/>
              <a:pathLst>
                <a:path extrusionOk="0" h="686" w="931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4"/>
            <p:cNvSpPr/>
            <p:nvPr/>
          </p:nvSpPr>
          <p:spPr>
            <a:xfrm>
              <a:off x="2802625" y="2474550"/>
              <a:ext cx="47150" cy="26950"/>
            </a:xfrm>
            <a:custGeom>
              <a:rect b="b" l="l" r="r" t="t"/>
              <a:pathLst>
                <a:path extrusionOk="0" h="1078" w="1886">
                  <a:moveTo>
                    <a:pt x="955" y="0"/>
                  </a:moveTo>
                  <a:lnTo>
                    <a:pt x="0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4"/>
            <p:cNvSpPr/>
            <p:nvPr/>
          </p:nvSpPr>
          <p:spPr>
            <a:xfrm>
              <a:off x="2855875" y="2505150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4"/>
            <p:cNvSpPr/>
            <p:nvPr/>
          </p:nvSpPr>
          <p:spPr>
            <a:xfrm>
              <a:off x="2832600" y="2505775"/>
              <a:ext cx="23300" cy="17150"/>
            </a:xfrm>
            <a:custGeom>
              <a:rect b="b" l="l" r="r" t="t"/>
              <a:pathLst>
                <a:path extrusionOk="0" h="686" w="932">
                  <a:moveTo>
                    <a:pt x="1" y="0"/>
                  </a:moveTo>
                  <a:lnTo>
                    <a:pt x="1" y="147"/>
                  </a:lnTo>
                  <a:lnTo>
                    <a:pt x="932" y="686"/>
                  </a:lnTo>
                  <a:lnTo>
                    <a:pt x="932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4"/>
            <p:cNvSpPr/>
            <p:nvPr/>
          </p:nvSpPr>
          <p:spPr>
            <a:xfrm>
              <a:off x="2832600" y="2491700"/>
              <a:ext cx="47175" cy="27550"/>
            </a:xfrm>
            <a:custGeom>
              <a:rect b="b" l="l" r="r" t="t"/>
              <a:pathLst>
                <a:path extrusionOk="0" h="1102" w="1887">
                  <a:moveTo>
                    <a:pt x="956" y="0"/>
                  </a:moveTo>
                  <a:lnTo>
                    <a:pt x="1" y="563"/>
                  </a:lnTo>
                  <a:lnTo>
                    <a:pt x="932" y="1102"/>
                  </a:lnTo>
                  <a:lnTo>
                    <a:pt x="1887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4"/>
            <p:cNvSpPr/>
            <p:nvPr/>
          </p:nvSpPr>
          <p:spPr>
            <a:xfrm>
              <a:off x="2886475" y="2522300"/>
              <a:ext cx="23300" cy="17775"/>
            </a:xfrm>
            <a:custGeom>
              <a:rect b="b" l="l" r="r" t="t"/>
              <a:pathLst>
                <a:path extrusionOk="0" h="711" w="932">
                  <a:moveTo>
                    <a:pt x="931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31" y="172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4"/>
            <p:cNvSpPr/>
            <p:nvPr/>
          </p:nvSpPr>
          <p:spPr>
            <a:xfrm>
              <a:off x="2862600" y="2522900"/>
              <a:ext cx="23900" cy="17175"/>
            </a:xfrm>
            <a:custGeom>
              <a:rect b="b" l="l" r="r" t="t"/>
              <a:pathLst>
                <a:path extrusionOk="0" h="687" w="956">
                  <a:moveTo>
                    <a:pt x="1" y="1"/>
                  </a:moveTo>
                  <a:lnTo>
                    <a:pt x="1" y="148"/>
                  </a:lnTo>
                  <a:lnTo>
                    <a:pt x="956" y="687"/>
                  </a:lnTo>
                  <a:lnTo>
                    <a:pt x="956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4"/>
            <p:cNvSpPr/>
            <p:nvPr/>
          </p:nvSpPr>
          <p:spPr>
            <a:xfrm>
              <a:off x="2862600" y="2508825"/>
              <a:ext cx="47175" cy="27575"/>
            </a:xfrm>
            <a:custGeom>
              <a:rect b="b" l="l" r="r" t="t"/>
              <a:pathLst>
                <a:path extrusionOk="0" h="1103" w="1887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886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4"/>
            <p:cNvSpPr/>
            <p:nvPr/>
          </p:nvSpPr>
          <p:spPr>
            <a:xfrm>
              <a:off x="2916475" y="2540050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6" y="1"/>
                  </a:moveTo>
                  <a:lnTo>
                    <a:pt x="1" y="539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4"/>
            <p:cNvSpPr/>
            <p:nvPr/>
          </p:nvSpPr>
          <p:spPr>
            <a:xfrm>
              <a:off x="2892600" y="2540050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1" y="1"/>
                  </a:moveTo>
                  <a:lnTo>
                    <a:pt x="1" y="147"/>
                  </a:lnTo>
                  <a:lnTo>
                    <a:pt x="956" y="711"/>
                  </a:lnTo>
                  <a:lnTo>
                    <a:pt x="956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4"/>
            <p:cNvSpPr/>
            <p:nvPr/>
          </p:nvSpPr>
          <p:spPr>
            <a:xfrm>
              <a:off x="2892600" y="2526575"/>
              <a:ext cx="47775" cy="26975"/>
            </a:xfrm>
            <a:custGeom>
              <a:rect b="b" l="l" r="r" t="t"/>
              <a:pathLst>
                <a:path extrusionOk="0" h="1079" w="1911">
                  <a:moveTo>
                    <a:pt x="956" y="1"/>
                  </a:moveTo>
                  <a:lnTo>
                    <a:pt x="1" y="540"/>
                  </a:lnTo>
                  <a:lnTo>
                    <a:pt x="956" y="1078"/>
                  </a:lnTo>
                  <a:lnTo>
                    <a:pt x="1911" y="540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4"/>
            <p:cNvSpPr/>
            <p:nvPr/>
          </p:nvSpPr>
          <p:spPr>
            <a:xfrm>
              <a:off x="2585275" y="2383950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6" y="0"/>
                  </a:moveTo>
                  <a:lnTo>
                    <a:pt x="1" y="563"/>
                  </a:lnTo>
                  <a:lnTo>
                    <a:pt x="1" y="710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4"/>
            <p:cNvSpPr/>
            <p:nvPr/>
          </p:nvSpPr>
          <p:spPr>
            <a:xfrm>
              <a:off x="2531400" y="2366800"/>
              <a:ext cx="53900" cy="34925"/>
            </a:xfrm>
            <a:custGeom>
              <a:rect b="b" l="l" r="r" t="t"/>
              <a:pathLst>
                <a:path extrusionOk="0" h="1397" w="2156">
                  <a:moveTo>
                    <a:pt x="1" y="0"/>
                  </a:moveTo>
                  <a:lnTo>
                    <a:pt x="1" y="147"/>
                  </a:lnTo>
                  <a:lnTo>
                    <a:pt x="2156" y="1396"/>
                  </a:lnTo>
                  <a:lnTo>
                    <a:pt x="2156" y="12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4"/>
            <p:cNvSpPr/>
            <p:nvPr/>
          </p:nvSpPr>
          <p:spPr>
            <a:xfrm>
              <a:off x="2531400" y="2352725"/>
              <a:ext cx="77775" cy="45325"/>
            </a:xfrm>
            <a:custGeom>
              <a:rect b="b" l="l" r="r" t="t"/>
              <a:pathLst>
                <a:path extrusionOk="0" h="1813" w="3111">
                  <a:moveTo>
                    <a:pt x="956" y="0"/>
                  </a:moveTo>
                  <a:lnTo>
                    <a:pt x="1" y="563"/>
                  </a:lnTo>
                  <a:lnTo>
                    <a:pt x="2156" y="1812"/>
                  </a:lnTo>
                  <a:lnTo>
                    <a:pt x="3111" y="124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4"/>
            <p:cNvSpPr/>
            <p:nvPr/>
          </p:nvSpPr>
          <p:spPr>
            <a:xfrm>
              <a:off x="2615275" y="240107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4"/>
            <p:cNvSpPr/>
            <p:nvPr/>
          </p:nvSpPr>
          <p:spPr>
            <a:xfrm>
              <a:off x="2592025" y="2401700"/>
              <a:ext cx="23275" cy="17150"/>
            </a:xfrm>
            <a:custGeom>
              <a:rect b="b" l="l" r="r" t="t"/>
              <a:pathLst>
                <a:path extrusionOk="0" h="686" w="931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4"/>
            <p:cNvSpPr/>
            <p:nvPr/>
          </p:nvSpPr>
          <p:spPr>
            <a:xfrm>
              <a:off x="2592025" y="2387625"/>
              <a:ext cx="47150" cy="27575"/>
            </a:xfrm>
            <a:custGeom>
              <a:rect b="b" l="l" r="r" t="t"/>
              <a:pathLst>
                <a:path extrusionOk="0" h="1103" w="1886">
                  <a:moveTo>
                    <a:pt x="931" y="0"/>
                  </a:moveTo>
                  <a:lnTo>
                    <a:pt x="0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4"/>
            <p:cNvSpPr/>
            <p:nvPr/>
          </p:nvSpPr>
          <p:spPr>
            <a:xfrm>
              <a:off x="2645275" y="2418825"/>
              <a:ext cx="23900" cy="17175"/>
            </a:xfrm>
            <a:custGeom>
              <a:rect b="b" l="l" r="r" t="t"/>
              <a:pathLst>
                <a:path extrusionOk="0" h="687" w="956">
                  <a:moveTo>
                    <a:pt x="956" y="1"/>
                  </a:moveTo>
                  <a:lnTo>
                    <a:pt x="1" y="540"/>
                  </a:lnTo>
                  <a:lnTo>
                    <a:pt x="1" y="687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4"/>
            <p:cNvSpPr/>
            <p:nvPr/>
          </p:nvSpPr>
          <p:spPr>
            <a:xfrm>
              <a:off x="2622025" y="2418825"/>
              <a:ext cx="23275" cy="17175"/>
            </a:xfrm>
            <a:custGeom>
              <a:rect b="b" l="l" r="r" t="t"/>
              <a:pathLst>
                <a:path extrusionOk="0" h="687" w="931">
                  <a:moveTo>
                    <a:pt x="0" y="1"/>
                  </a:moveTo>
                  <a:lnTo>
                    <a:pt x="0" y="148"/>
                  </a:lnTo>
                  <a:lnTo>
                    <a:pt x="931" y="687"/>
                  </a:lnTo>
                  <a:lnTo>
                    <a:pt x="931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4"/>
            <p:cNvSpPr/>
            <p:nvPr/>
          </p:nvSpPr>
          <p:spPr>
            <a:xfrm>
              <a:off x="2622025" y="2404750"/>
              <a:ext cx="47150" cy="27575"/>
            </a:xfrm>
            <a:custGeom>
              <a:rect b="b" l="l" r="r" t="t"/>
              <a:pathLst>
                <a:path extrusionOk="0" h="1103" w="1886">
                  <a:moveTo>
                    <a:pt x="955" y="1"/>
                  </a:moveTo>
                  <a:lnTo>
                    <a:pt x="0" y="564"/>
                  </a:lnTo>
                  <a:lnTo>
                    <a:pt x="931" y="1103"/>
                  </a:lnTo>
                  <a:lnTo>
                    <a:pt x="1886" y="564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4"/>
            <p:cNvSpPr/>
            <p:nvPr/>
          </p:nvSpPr>
          <p:spPr>
            <a:xfrm>
              <a:off x="2675275" y="243597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4"/>
            <p:cNvSpPr/>
            <p:nvPr/>
          </p:nvSpPr>
          <p:spPr>
            <a:xfrm>
              <a:off x="2652025" y="2435975"/>
              <a:ext cx="23275" cy="17775"/>
            </a:xfrm>
            <a:custGeom>
              <a:rect b="b" l="l" r="r" t="t"/>
              <a:pathLst>
                <a:path extrusionOk="0" h="711" w="931">
                  <a:moveTo>
                    <a:pt x="0" y="1"/>
                  </a:moveTo>
                  <a:lnTo>
                    <a:pt x="0" y="172"/>
                  </a:lnTo>
                  <a:lnTo>
                    <a:pt x="931" y="711"/>
                  </a:lnTo>
                  <a:lnTo>
                    <a:pt x="931" y="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4"/>
            <p:cNvSpPr/>
            <p:nvPr/>
          </p:nvSpPr>
          <p:spPr>
            <a:xfrm>
              <a:off x="2652025" y="2422500"/>
              <a:ext cx="47150" cy="27575"/>
            </a:xfrm>
            <a:custGeom>
              <a:rect b="b" l="l" r="r" t="t"/>
              <a:pathLst>
                <a:path extrusionOk="0" h="1103" w="1886">
                  <a:moveTo>
                    <a:pt x="955" y="1"/>
                  </a:moveTo>
                  <a:lnTo>
                    <a:pt x="0" y="540"/>
                  </a:lnTo>
                  <a:lnTo>
                    <a:pt x="931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4"/>
            <p:cNvSpPr/>
            <p:nvPr/>
          </p:nvSpPr>
          <p:spPr>
            <a:xfrm>
              <a:off x="2705275" y="245312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6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6" y="172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4"/>
            <p:cNvSpPr/>
            <p:nvPr/>
          </p:nvSpPr>
          <p:spPr>
            <a:xfrm>
              <a:off x="2682000" y="2453725"/>
              <a:ext cx="23300" cy="17175"/>
            </a:xfrm>
            <a:custGeom>
              <a:rect b="b" l="l" r="r" t="t"/>
              <a:pathLst>
                <a:path extrusionOk="0" h="687" w="932">
                  <a:moveTo>
                    <a:pt x="1" y="1"/>
                  </a:moveTo>
                  <a:lnTo>
                    <a:pt x="1" y="148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4"/>
            <p:cNvSpPr/>
            <p:nvPr/>
          </p:nvSpPr>
          <p:spPr>
            <a:xfrm>
              <a:off x="2682000" y="2439650"/>
              <a:ext cx="47175" cy="27575"/>
            </a:xfrm>
            <a:custGeom>
              <a:rect b="b" l="l" r="r" t="t"/>
              <a:pathLst>
                <a:path extrusionOk="0" h="1103" w="1887">
                  <a:moveTo>
                    <a:pt x="956" y="1"/>
                  </a:moveTo>
                  <a:lnTo>
                    <a:pt x="1" y="564"/>
                  </a:lnTo>
                  <a:lnTo>
                    <a:pt x="931" y="1102"/>
                  </a:lnTo>
                  <a:lnTo>
                    <a:pt x="1887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4"/>
            <p:cNvSpPr/>
            <p:nvPr/>
          </p:nvSpPr>
          <p:spPr>
            <a:xfrm>
              <a:off x="2735275" y="247087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5" y="0"/>
                  </a:moveTo>
                  <a:lnTo>
                    <a:pt x="0" y="539"/>
                  </a:lnTo>
                  <a:lnTo>
                    <a:pt x="0" y="711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4"/>
            <p:cNvSpPr/>
            <p:nvPr/>
          </p:nvSpPr>
          <p:spPr>
            <a:xfrm>
              <a:off x="2712000" y="2470875"/>
              <a:ext cx="23300" cy="17775"/>
            </a:xfrm>
            <a:custGeom>
              <a:rect b="b" l="l" r="r" t="t"/>
              <a:pathLst>
                <a:path extrusionOk="0" h="711" w="932">
                  <a:moveTo>
                    <a:pt x="1" y="0"/>
                  </a:moveTo>
                  <a:lnTo>
                    <a:pt x="1" y="147"/>
                  </a:lnTo>
                  <a:lnTo>
                    <a:pt x="931" y="711"/>
                  </a:lnTo>
                  <a:lnTo>
                    <a:pt x="931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4"/>
            <p:cNvSpPr/>
            <p:nvPr/>
          </p:nvSpPr>
          <p:spPr>
            <a:xfrm>
              <a:off x="2712000" y="2457400"/>
              <a:ext cx="47175" cy="26975"/>
            </a:xfrm>
            <a:custGeom>
              <a:rect b="b" l="l" r="r" t="t"/>
              <a:pathLst>
                <a:path extrusionOk="0" h="1079" w="1887">
                  <a:moveTo>
                    <a:pt x="956" y="1"/>
                  </a:moveTo>
                  <a:lnTo>
                    <a:pt x="1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4"/>
            <p:cNvSpPr/>
            <p:nvPr/>
          </p:nvSpPr>
          <p:spPr>
            <a:xfrm>
              <a:off x="2765875" y="2488025"/>
              <a:ext cx="23300" cy="17775"/>
            </a:xfrm>
            <a:custGeom>
              <a:rect b="b" l="l" r="r" t="t"/>
              <a:pathLst>
                <a:path extrusionOk="0" h="711" w="932">
                  <a:moveTo>
                    <a:pt x="931" y="0"/>
                  </a:moveTo>
                  <a:lnTo>
                    <a:pt x="1" y="563"/>
                  </a:lnTo>
                  <a:lnTo>
                    <a:pt x="1" y="710"/>
                  </a:lnTo>
                  <a:lnTo>
                    <a:pt x="931" y="147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4"/>
            <p:cNvSpPr/>
            <p:nvPr/>
          </p:nvSpPr>
          <p:spPr>
            <a:xfrm>
              <a:off x="2742000" y="2488625"/>
              <a:ext cx="23900" cy="17175"/>
            </a:xfrm>
            <a:custGeom>
              <a:rect b="b" l="l" r="r" t="t"/>
              <a:pathLst>
                <a:path extrusionOk="0" h="687" w="956">
                  <a:moveTo>
                    <a:pt x="1" y="1"/>
                  </a:moveTo>
                  <a:lnTo>
                    <a:pt x="1" y="147"/>
                  </a:lnTo>
                  <a:lnTo>
                    <a:pt x="956" y="686"/>
                  </a:lnTo>
                  <a:lnTo>
                    <a:pt x="956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4"/>
            <p:cNvSpPr/>
            <p:nvPr/>
          </p:nvSpPr>
          <p:spPr>
            <a:xfrm>
              <a:off x="2742000" y="2474550"/>
              <a:ext cx="47175" cy="27575"/>
            </a:xfrm>
            <a:custGeom>
              <a:rect b="b" l="l" r="r" t="t"/>
              <a:pathLst>
                <a:path extrusionOk="0" h="1103" w="1887">
                  <a:moveTo>
                    <a:pt x="956" y="0"/>
                  </a:moveTo>
                  <a:lnTo>
                    <a:pt x="1" y="564"/>
                  </a:lnTo>
                  <a:lnTo>
                    <a:pt x="956" y="1102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4"/>
            <p:cNvSpPr/>
            <p:nvPr/>
          </p:nvSpPr>
          <p:spPr>
            <a:xfrm>
              <a:off x="2795875" y="2505775"/>
              <a:ext cx="23900" cy="17150"/>
            </a:xfrm>
            <a:custGeom>
              <a:rect b="b" l="l" r="r" t="t"/>
              <a:pathLst>
                <a:path extrusionOk="0" h="686" w="956">
                  <a:moveTo>
                    <a:pt x="956" y="0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4"/>
            <p:cNvSpPr/>
            <p:nvPr/>
          </p:nvSpPr>
          <p:spPr>
            <a:xfrm>
              <a:off x="2772000" y="2505775"/>
              <a:ext cx="23900" cy="17150"/>
            </a:xfrm>
            <a:custGeom>
              <a:rect b="b" l="l" r="r" t="t"/>
              <a:pathLst>
                <a:path extrusionOk="0" h="686" w="956">
                  <a:moveTo>
                    <a:pt x="1" y="0"/>
                  </a:moveTo>
                  <a:lnTo>
                    <a:pt x="1" y="147"/>
                  </a:lnTo>
                  <a:lnTo>
                    <a:pt x="956" y="686"/>
                  </a:lnTo>
                  <a:lnTo>
                    <a:pt x="956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4"/>
            <p:cNvSpPr/>
            <p:nvPr/>
          </p:nvSpPr>
          <p:spPr>
            <a:xfrm>
              <a:off x="2772000" y="2491700"/>
              <a:ext cx="47775" cy="27550"/>
            </a:xfrm>
            <a:custGeom>
              <a:rect b="b" l="l" r="r" t="t"/>
              <a:pathLst>
                <a:path extrusionOk="0" h="1102" w="1911">
                  <a:moveTo>
                    <a:pt x="956" y="0"/>
                  </a:moveTo>
                  <a:lnTo>
                    <a:pt x="1" y="563"/>
                  </a:lnTo>
                  <a:lnTo>
                    <a:pt x="956" y="1102"/>
                  </a:lnTo>
                  <a:lnTo>
                    <a:pt x="1911" y="56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4"/>
            <p:cNvSpPr/>
            <p:nvPr/>
          </p:nvSpPr>
          <p:spPr>
            <a:xfrm>
              <a:off x="2825875" y="2522900"/>
              <a:ext cx="23900" cy="17800"/>
            </a:xfrm>
            <a:custGeom>
              <a:rect b="b" l="l" r="r" t="t"/>
              <a:pathLst>
                <a:path extrusionOk="0" h="712" w="956">
                  <a:moveTo>
                    <a:pt x="956" y="1"/>
                  </a:moveTo>
                  <a:lnTo>
                    <a:pt x="1" y="540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4"/>
            <p:cNvSpPr/>
            <p:nvPr/>
          </p:nvSpPr>
          <p:spPr>
            <a:xfrm>
              <a:off x="2802625" y="2522900"/>
              <a:ext cx="23275" cy="17800"/>
            </a:xfrm>
            <a:custGeom>
              <a:rect b="b" l="l" r="r" t="t"/>
              <a:pathLst>
                <a:path extrusionOk="0" h="712" w="931">
                  <a:moveTo>
                    <a:pt x="0" y="1"/>
                  </a:moveTo>
                  <a:lnTo>
                    <a:pt x="0" y="148"/>
                  </a:lnTo>
                  <a:lnTo>
                    <a:pt x="931" y="711"/>
                  </a:lnTo>
                  <a:lnTo>
                    <a:pt x="931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4"/>
            <p:cNvSpPr/>
            <p:nvPr/>
          </p:nvSpPr>
          <p:spPr>
            <a:xfrm>
              <a:off x="2802625" y="2509450"/>
              <a:ext cx="47150" cy="26950"/>
            </a:xfrm>
            <a:custGeom>
              <a:rect b="b" l="l" r="r" t="t"/>
              <a:pathLst>
                <a:path extrusionOk="0" h="1078" w="1886">
                  <a:moveTo>
                    <a:pt x="931" y="0"/>
                  </a:moveTo>
                  <a:lnTo>
                    <a:pt x="0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"/>
            <p:cNvSpPr/>
            <p:nvPr/>
          </p:nvSpPr>
          <p:spPr>
            <a:xfrm>
              <a:off x="2885875" y="2557800"/>
              <a:ext cx="23900" cy="17175"/>
            </a:xfrm>
            <a:custGeom>
              <a:rect b="b" l="l" r="r" t="t"/>
              <a:pathLst>
                <a:path extrusionOk="0" h="687" w="956">
                  <a:moveTo>
                    <a:pt x="955" y="1"/>
                  </a:moveTo>
                  <a:lnTo>
                    <a:pt x="0" y="539"/>
                  </a:lnTo>
                  <a:lnTo>
                    <a:pt x="0" y="686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"/>
            <p:cNvSpPr/>
            <p:nvPr/>
          </p:nvSpPr>
          <p:spPr>
            <a:xfrm>
              <a:off x="2832600" y="2540675"/>
              <a:ext cx="53300" cy="34300"/>
            </a:xfrm>
            <a:custGeom>
              <a:rect b="b" l="l" r="r" t="t"/>
              <a:pathLst>
                <a:path extrusionOk="0" h="1372" w="2132">
                  <a:moveTo>
                    <a:pt x="1" y="0"/>
                  </a:moveTo>
                  <a:lnTo>
                    <a:pt x="1" y="147"/>
                  </a:lnTo>
                  <a:lnTo>
                    <a:pt x="2131" y="1371"/>
                  </a:lnTo>
                  <a:lnTo>
                    <a:pt x="2131" y="12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4"/>
            <p:cNvSpPr/>
            <p:nvPr/>
          </p:nvSpPr>
          <p:spPr>
            <a:xfrm>
              <a:off x="2832600" y="2526575"/>
              <a:ext cx="77175" cy="44725"/>
            </a:xfrm>
            <a:custGeom>
              <a:rect b="b" l="l" r="r" t="t"/>
              <a:pathLst>
                <a:path extrusionOk="0" h="1789" w="3087">
                  <a:moveTo>
                    <a:pt x="956" y="1"/>
                  </a:moveTo>
                  <a:lnTo>
                    <a:pt x="1" y="564"/>
                  </a:lnTo>
                  <a:lnTo>
                    <a:pt x="2131" y="1788"/>
                  </a:lnTo>
                  <a:lnTo>
                    <a:pt x="3086" y="1250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4"/>
            <p:cNvSpPr/>
            <p:nvPr/>
          </p:nvSpPr>
          <p:spPr>
            <a:xfrm>
              <a:off x="2584675" y="2418825"/>
              <a:ext cx="23900" cy="17800"/>
            </a:xfrm>
            <a:custGeom>
              <a:rect b="b" l="l" r="r" t="t"/>
              <a:pathLst>
                <a:path extrusionOk="0" h="712" w="956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4"/>
            <p:cNvSpPr/>
            <p:nvPr/>
          </p:nvSpPr>
          <p:spPr>
            <a:xfrm>
              <a:off x="2501400" y="2384550"/>
              <a:ext cx="83300" cy="52075"/>
            </a:xfrm>
            <a:custGeom>
              <a:rect b="b" l="l" r="r" t="t"/>
              <a:pathLst>
                <a:path extrusionOk="0" h="2083" w="3332">
                  <a:moveTo>
                    <a:pt x="1" y="1"/>
                  </a:moveTo>
                  <a:lnTo>
                    <a:pt x="1" y="148"/>
                  </a:lnTo>
                  <a:lnTo>
                    <a:pt x="3331" y="2082"/>
                  </a:lnTo>
                  <a:lnTo>
                    <a:pt x="3331" y="19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4"/>
            <p:cNvSpPr/>
            <p:nvPr/>
          </p:nvSpPr>
          <p:spPr>
            <a:xfrm>
              <a:off x="2501400" y="2370475"/>
              <a:ext cx="107175" cy="62475"/>
            </a:xfrm>
            <a:custGeom>
              <a:rect b="b" l="l" r="r" t="t"/>
              <a:pathLst>
                <a:path extrusionOk="0" h="2499" w="4287">
                  <a:moveTo>
                    <a:pt x="956" y="0"/>
                  </a:moveTo>
                  <a:lnTo>
                    <a:pt x="1" y="564"/>
                  </a:lnTo>
                  <a:lnTo>
                    <a:pt x="3331" y="2498"/>
                  </a:lnTo>
                  <a:lnTo>
                    <a:pt x="4286" y="1935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4"/>
            <p:cNvSpPr/>
            <p:nvPr/>
          </p:nvSpPr>
          <p:spPr>
            <a:xfrm>
              <a:off x="2614675" y="243597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5" y="1"/>
                  </a:moveTo>
                  <a:lnTo>
                    <a:pt x="25" y="564"/>
                  </a:lnTo>
                  <a:lnTo>
                    <a:pt x="0" y="711"/>
                  </a:lnTo>
                  <a:lnTo>
                    <a:pt x="0" y="711"/>
                  </a:lnTo>
                  <a:lnTo>
                    <a:pt x="955" y="172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"/>
            <p:cNvSpPr/>
            <p:nvPr/>
          </p:nvSpPr>
          <p:spPr>
            <a:xfrm>
              <a:off x="2591400" y="2436600"/>
              <a:ext cx="23900" cy="17150"/>
            </a:xfrm>
            <a:custGeom>
              <a:rect b="b" l="l" r="r" t="t"/>
              <a:pathLst>
                <a:path extrusionOk="0" h="686" w="956">
                  <a:moveTo>
                    <a:pt x="1" y="0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56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"/>
            <p:cNvSpPr/>
            <p:nvPr/>
          </p:nvSpPr>
          <p:spPr>
            <a:xfrm>
              <a:off x="2591400" y="2422500"/>
              <a:ext cx="47175" cy="27575"/>
            </a:xfrm>
            <a:custGeom>
              <a:rect b="b" l="l" r="r" t="t"/>
              <a:pathLst>
                <a:path extrusionOk="0" h="1103" w="1887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886" y="540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"/>
            <p:cNvSpPr/>
            <p:nvPr/>
          </p:nvSpPr>
          <p:spPr>
            <a:xfrm>
              <a:off x="2645275" y="2453725"/>
              <a:ext cx="23300" cy="17775"/>
            </a:xfrm>
            <a:custGeom>
              <a:rect b="b" l="l" r="r" t="t"/>
              <a:pathLst>
                <a:path extrusionOk="0" h="711" w="932">
                  <a:moveTo>
                    <a:pt x="931" y="1"/>
                  </a:moveTo>
                  <a:lnTo>
                    <a:pt x="1" y="539"/>
                  </a:lnTo>
                  <a:lnTo>
                    <a:pt x="1" y="711"/>
                  </a:lnTo>
                  <a:lnTo>
                    <a:pt x="931" y="148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4"/>
            <p:cNvSpPr/>
            <p:nvPr/>
          </p:nvSpPr>
          <p:spPr>
            <a:xfrm>
              <a:off x="2621400" y="245372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1" y="1"/>
                  </a:moveTo>
                  <a:lnTo>
                    <a:pt x="1" y="148"/>
                  </a:lnTo>
                  <a:lnTo>
                    <a:pt x="956" y="711"/>
                  </a:lnTo>
                  <a:lnTo>
                    <a:pt x="956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4"/>
            <p:cNvSpPr/>
            <p:nvPr/>
          </p:nvSpPr>
          <p:spPr>
            <a:xfrm>
              <a:off x="2621400" y="2440275"/>
              <a:ext cx="47175" cy="26950"/>
            </a:xfrm>
            <a:custGeom>
              <a:rect b="b" l="l" r="r" t="t"/>
              <a:pathLst>
                <a:path extrusionOk="0" h="1078" w="1887">
                  <a:moveTo>
                    <a:pt x="956" y="0"/>
                  </a:moveTo>
                  <a:lnTo>
                    <a:pt x="1" y="539"/>
                  </a:lnTo>
                  <a:lnTo>
                    <a:pt x="956" y="1077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"/>
            <p:cNvSpPr/>
            <p:nvPr/>
          </p:nvSpPr>
          <p:spPr>
            <a:xfrm>
              <a:off x="2675275" y="247087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"/>
            <p:cNvSpPr/>
            <p:nvPr/>
          </p:nvSpPr>
          <p:spPr>
            <a:xfrm>
              <a:off x="2651400" y="2471475"/>
              <a:ext cx="23900" cy="17175"/>
            </a:xfrm>
            <a:custGeom>
              <a:rect b="b" l="l" r="r" t="t"/>
              <a:pathLst>
                <a:path extrusionOk="0" h="687" w="956">
                  <a:moveTo>
                    <a:pt x="1" y="1"/>
                  </a:moveTo>
                  <a:lnTo>
                    <a:pt x="1" y="148"/>
                  </a:lnTo>
                  <a:lnTo>
                    <a:pt x="956" y="687"/>
                  </a:lnTo>
                  <a:lnTo>
                    <a:pt x="956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"/>
            <p:cNvSpPr/>
            <p:nvPr/>
          </p:nvSpPr>
          <p:spPr>
            <a:xfrm>
              <a:off x="2651400" y="2457400"/>
              <a:ext cx="47775" cy="27575"/>
            </a:xfrm>
            <a:custGeom>
              <a:rect b="b" l="l" r="r" t="t"/>
              <a:pathLst>
                <a:path extrusionOk="0" h="1103" w="1911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911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"/>
            <p:cNvSpPr/>
            <p:nvPr/>
          </p:nvSpPr>
          <p:spPr>
            <a:xfrm>
              <a:off x="2705275" y="2488625"/>
              <a:ext cx="23900" cy="17175"/>
            </a:xfrm>
            <a:custGeom>
              <a:rect b="b" l="l" r="r" t="t"/>
              <a:pathLst>
                <a:path extrusionOk="0" h="687" w="956">
                  <a:moveTo>
                    <a:pt x="956" y="1"/>
                  </a:moveTo>
                  <a:lnTo>
                    <a:pt x="0" y="539"/>
                  </a:lnTo>
                  <a:lnTo>
                    <a:pt x="0" y="686"/>
                  </a:lnTo>
                  <a:lnTo>
                    <a:pt x="956" y="147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"/>
            <p:cNvSpPr/>
            <p:nvPr/>
          </p:nvSpPr>
          <p:spPr>
            <a:xfrm>
              <a:off x="2682000" y="2488625"/>
              <a:ext cx="23300" cy="17175"/>
            </a:xfrm>
            <a:custGeom>
              <a:rect b="b" l="l" r="r" t="t"/>
              <a:pathLst>
                <a:path extrusionOk="0" h="687" w="932">
                  <a:moveTo>
                    <a:pt x="1" y="1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"/>
            <p:cNvSpPr/>
            <p:nvPr/>
          </p:nvSpPr>
          <p:spPr>
            <a:xfrm>
              <a:off x="2682000" y="2474550"/>
              <a:ext cx="47175" cy="27575"/>
            </a:xfrm>
            <a:custGeom>
              <a:rect b="b" l="l" r="r" t="t"/>
              <a:pathLst>
                <a:path extrusionOk="0" h="1103" w="1887">
                  <a:moveTo>
                    <a:pt x="931" y="0"/>
                  </a:moveTo>
                  <a:lnTo>
                    <a:pt x="1" y="564"/>
                  </a:lnTo>
                  <a:lnTo>
                    <a:pt x="931" y="1102"/>
                  </a:lnTo>
                  <a:lnTo>
                    <a:pt x="1887" y="564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"/>
            <p:cNvSpPr/>
            <p:nvPr/>
          </p:nvSpPr>
          <p:spPr>
            <a:xfrm>
              <a:off x="2735275" y="250577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5" y="0"/>
                  </a:moveTo>
                  <a:lnTo>
                    <a:pt x="0" y="539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4"/>
            <p:cNvSpPr/>
            <p:nvPr/>
          </p:nvSpPr>
          <p:spPr>
            <a:xfrm>
              <a:off x="2712000" y="2505775"/>
              <a:ext cx="23300" cy="17775"/>
            </a:xfrm>
            <a:custGeom>
              <a:rect b="b" l="l" r="r" t="t"/>
              <a:pathLst>
                <a:path extrusionOk="0" h="711" w="932">
                  <a:moveTo>
                    <a:pt x="1" y="0"/>
                  </a:moveTo>
                  <a:lnTo>
                    <a:pt x="1" y="172"/>
                  </a:lnTo>
                  <a:lnTo>
                    <a:pt x="931" y="710"/>
                  </a:lnTo>
                  <a:lnTo>
                    <a:pt x="931" y="5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"/>
            <p:cNvSpPr/>
            <p:nvPr/>
          </p:nvSpPr>
          <p:spPr>
            <a:xfrm>
              <a:off x="2712000" y="2492300"/>
              <a:ext cx="47175" cy="26950"/>
            </a:xfrm>
            <a:custGeom>
              <a:rect b="b" l="l" r="r" t="t"/>
              <a:pathLst>
                <a:path extrusionOk="0" h="1078" w="1887">
                  <a:moveTo>
                    <a:pt x="956" y="0"/>
                  </a:moveTo>
                  <a:lnTo>
                    <a:pt x="1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"/>
            <p:cNvSpPr/>
            <p:nvPr/>
          </p:nvSpPr>
          <p:spPr>
            <a:xfrm>
              <a:off x="2765275" y="2522900"/>
              <a:ext cx="23900" cy="17800"/>
            </a:xfrm>
            <a:custGeom>
              <a:rect b="b" l="l" r="r" t="t"/>
              <a:pathLst>
                <a:path extrusionOk="0" h="712" w="956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"/>
            <p:cNvSpPr/>
            <p:nvPr/>
          </p:nvSpPr>
          <p:spPr>
            <a:xfrm>
              <a:off x="2742000" y="2523525"/>
              <a:ext cx="23300" cy="17175"/>
            </a:xfrm>
            <a:custGeom>
              <a:rect b="b" l="l" r="r" t="t"/>
              <a:pathLst>
                <a:path extrusionOk="0" h="687" w="932">
                  <a:moveTo>
                    <a:pt x="1" y="0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4"/>
            <p:cNvSpPr/>
            <p:nvPr/>
          </p:nvSpPr>
          <p:spPr>
            <a:xfrm>
              <a:off x="2742000" y="2509450"/>
              <a:ext cx="47175" cy="27575"/>
            </a:xfrm>
            <a:custGeom>
              <a:rect b="b" l="l" r="r" t="t"/>
              <a:pathLst>
                <a:path extrusionOk="0" h="1103" w="1887">
                  <a:moveTo>
                    <a:pt x="956" y="0"/>
                  </a:moveTo>
                  <a:lnTo>
                    <a:pt x="1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"/>
            <p:cNvSpPr/>
            <p:nvPr/>
          </p:nvSpPr>
          <p:spPr>
            <a:xfrm>
              <a:off x="2795275" y="2540675"/>
              <a:ext cx="23900" cy="17150"/>
            </a:xfrm>
            <a:custGeom>
              <a:rect b="b" l="l" r="r" t="t"/>
              <a:pathLst>
                <a:path extrusionOk="0" h="686" w="956">
                  <a:moveTo>
                    <a:pt x="955" y="0"/>
                  </a:moveTo>
                  <a:lnTo>
                    <a:pt x="0" y="539"/>
                  </a:lnTo>
                  <a:lnTo>
                    <a:pt x="0" y="686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"/>
            <p:cNvSpPr/>
            <p:nvPr/>
          </p:nvSpPr>
          <p:spPr>
            <a:xfrm>
              <a:off x="2772000" y="2540675"/>
              <a:ext cx="23300" cy="17150"/>
            </a:xfrm>
            <a:custGeom>
              <a:rect b="b" l="l" r="r" t="t"/>
              <a:pathLst>
                <a:path extrusionOk="0" h="686" w="932">
                  <a:moveTo>
                    <a:pt x="1" y="0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"/>
            <p:cNvSpPr/>
            <p:nvPr/>
          </p:nvSpPr>
          <p:spPr>
            <a:xfrm>
              <a:off x="2772000" y="2527200"/>
              <a:ext cx="47175" cy="26950"/>
            </a:xfrm>
            <a:custGeom>
              <a:rect b="b" l="l" r="r" t="t"/>
              <a:pathLst>
                <a:path extrusionOk="0" h="1078" w="1887">
                  <a:moveTo>
                    <a:pt x="956" y="0"/>
                  </a:moveTo>
                  <a:lnTo>
                    <a:pt x="1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"/>
            <p:cNvSpPr/>
            <p:nvPr/>
          </p:nvSpPr>
          <p:spPr>
            <a:xfrm>
              <a:off x="2855875" y="2574950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72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4"/>
            <p:cNvSpPr/>
            <p:nvPr/>
          </p:nvSpPr>
          <p:spPr>
            <a:xfrm>
              <a:off x="2802000" y="2557800"/>
              <a:ext cx="53900" cy="34925"/>
            </a:xfrm>
            <a:custGeom>
              <a:rect b="b" l="l" r="r" t="t"/>
              <a:pathLst>
                <a:path extrusionOk="0" h="1397" w="2156">
                  <a:moveTo>
                    <a:pt x="1" y="1"/>
                  </a:moveTo>
                  <a:lnTo>
                    <a:pt x="1" y="172"/>
                  </a:lnTo>
                  <a:lnTo>
                    <a:pt x="2156" y="1397"/>
                  </a:lnTo>
                  <a:lnTo>
                    <a:pt x="2156" y="12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4"/>
            <p:cNvSpPr/>
            <p:nvPr/>
          </p:nvSpPr>
          <p:spPr>
            <a:xfrm>
              <a:off x="2802000" y="2544325"/>
              <a:ext cx="77775" cy="44725"/>
            </a:xfrm>
            <a:custGeom>
              <a:rect b="b" l="l" r="r" t="t"/>
              <a:pathLst>
                <a:path extrusionOk="0" h="1789" w="3111">
                  <a:moveTo>
                    <a:pt x="956" y="1"/>
                  </a:moveTo>
                  <a:lnTo>
                    <a:pt x="1" y="540"/>
                  </a:lnTo>
                  <a:lnTo>
                    <a:pt x="2156" y="1789"/>
                  </a:lnTo>
                  <a:lnTo>
                    <a:pt x="3111" y="1225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4"/>
            <p:cNvSpPr/>
            <p:nvPr/>
          </p:nvSpPr>
          <p:spPr>
            <a:xfrm>
              <a:off x="2494075" y="2401700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5" y="0"/>
                  </a:moveTo>
                  <a:lnTo>
                    <a:pt x="0" y="564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4"/>
            <p:cNvSpPr/>
            <p:nvPr/>
          </p:nvSpPr>
          <p:spPr>
            <a:xfrm>
              <a:off x="2470800" y="2402300"/>
              <a:ext cx="23300" cy="17175"/>
            </a:xfrm>
            <a:custGeom>
              <a:rect b="b" l="l" r="r" t="t"/>
              <a:pathLst>
                <a:path extrusionOk="0" h="687" w="932">
                  <a:moveTo>
                    <a:pt x="1" y="1"/>
                  </a:moveTo>
                  <a:lnTo>
                    <a:pt x="1" y="148"/>
                  </a:lnTo>
                  <a:lnTo>
                    <a:pt x="931" y="686"/>
                  </a:lnTo>
                  <a:lnTo>
                    <a:pt x="931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4"/>
            <p:cNvSpPr/>
            <p:nvPr/>
          </p:nvSpPr>
          <p:spPr>
            <a:xfrm>
              <a:off x="2470800" y="2388225"/>
              <a:ext cx="47175" cy="27575"/>
            </a:xfrm>
            <a:custGeom>
              <a:rect b="b" l="l" r="r" t="t"/>
              <a:pathLst>
                <a:path extrusionOk="0" h="1103" w="1887">
                  <a:moveTo>
                    <a:pt x="956" y="1"/>
                  </a:moveTo>
                  <a:lnTo>
                    <a:pt x="1" y="564"/>
                  </a:lnTo>
                  <a:lnTo>
                    <a:pt x="931" y="1103"/>
                  </a:lnTo>
                  <a:lnTo>
                    <a:pt x="1886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4"/>
            <p:cNvSpPr/>
            <p:nvPr/>
          </p:nvSpPr>
          <p:spPr>
            <a:xfrm>
              <a:off x="2524675" y="2419450"/>
              <a:ext cx="23900" cy="17175"/>
            </a:xfrm>
            <a:custGeom>
              <a:rect b="b" l="l" r="r" t="t"/>
              <a:pathLst>
                <a:path extrusionOk="0" h="687" w="956">
                  <a:moveTo>
                    <a:pt x="956" y="0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4"/>
            <p:cNvSpPr/>
            <p:nvPr/>
          </p:nvSpPr>
          <p:spPr>
            <a:xfrm>
              <a:off x="2500800" y="2419450"/>
              <a:ext cx="23900" cy="17175"/>
            </a:xfrm>
            <a:custGeom>
              <a:rect b="b" l="l" r="r" t="t"/>
              <a:pathLst>
                <a:path extrusionOk="0" h="687" w="956">
                  <a:moveTo>
                    <a:pt x="1" y="0"/>
                  </a:moveTo>
                  <a:lnTo>
                    <a:pt x="1" y="147"/>
                  </a:lnTo>
                  <a:lnTo>
                    <a:pt x="956" y="686"/>
                  </a:lnTo>
                  <a:lnTo>
                    <a:pt x="956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"/>
            <p:cNvSpPr/>
            <p:nvPr/>
          </p:nvSpPr>
          <p:spPr>
            <a:xfrm>
              <a:off x="2500800" y="2405375"/>
              <a:ext cx="47775" cy="27575"/>
            </a:xfrm>
            <a:custGeom>
              <a:rect b="b" l="l" r="r" t="t"/>
              <a:pathLst>
                <a:path extrusionOk="0" h="1103" w="1911">
                  <a:moveTo>
                    <a:pt x="956" y="0"/>
                  </a:moveTo>
                  <a:lnTo>
                    <a:pt x="1" y="563"/>
                  </a:lnTo>
                  <a:lnTo>
                    <a:pt x="956" y="1102"/>
                  </a:lnTo>
                  <a:lnTo>
                    <a:pt x="1911" y="56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4"/>
            <p:cNvSpPr/>
            <p:nvPr/>
          </p:nvSpPr>
          <p:spPr>
            <a:xfrm>
              <a:off x="2554675" y="2436600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5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4"/>
            <p:cNvSpPr/>
            <p:nvPr/>
          </p:nvSpPr>
          <p:spPr>
            <a:xfrm>
              <a:off x="2530800" y="2436600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0" y="0"/>
                  </a:moveTo>
                  <a:lnTo>
                    <a:pt x="0" y="172"/>
                  </a:lnTo>
                  <a:lnTo>
                    <a:pt x="955" y="710"/>
                  </a:lnTo>
                  <a:lnTo>
                    <a:pt x="955" y="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4"/>
            <p:cNvSpPr/>
            <p:nvPr/>
          </p:nvSpPr>
          <p:spPr>
            <a:xfrm>
              <a:off x="2530800" y="2423125"/>
              <a:ext cx="47775" cy="27575"/>
            </a:xfrm>
            <a:custGeom>
              <a:rect b="b" l="l" r="r" t="t"/>
              <a:pathLst>
                <a:path extrusionOk="0" h="1103" w="1911">
                  <a:moveTo>
                    <a:pt x="955" y="0"/>
                  </a:moveTo>
                  <a:lnTo>
                    <a:pt x="0" y="539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4"/>
            <p:cNvSpPr/>
            <p:nvPr/>
          </p:nvSpPr>
          <p:spPr>
            <a:xfrm>
              <a:off x="2704650" y="2523525"/>
              <a:ext cx="23925" cy="17775"/>
            </a:xfrm>
            <a:custGeom>
              <a:rect b="b" l="l" r="r" t="t"/>
              <a:pathLst>
                <a:path extrusionOk="0" h="711" w="957">
                  <a:moveTo>
                    <a:pt x="956" y="0"/>
                  </a:moveTo>
                  <a:lnTo>
                    <a:pt x="1" y="539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4"/>
            <p:cNvSpPr/>
            <p:nvPr/>
          </p:nvSpPr>
          <p:spPr>
            <a:xfrm>
              <a:off x="2560800" y="2454350"/>
              <a:ext cx="143875" cy="86950"/>
            </a:xfrm>
            <a:custGeom>
              <a:rect b="b" l="l" r="r" t="t"/>
              <a:pathLst>
                <a:path extrusionOk="0" h="3478" w="5755">
                  <a:moveTo>
                    <a:pt x="0" y="0"/>
                  </a:moveTo>
                  <a:lnTo>
                    <a:pt x="0" y="147"/>
                  </a:lnTo>
                  <a:lnTo>
                    <a:pt x="5755" y="3478"/>
                  </a:lnTo>
                  <a:lnTo>
                    <a:pt x="5755" y="33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4"/>
            <p:cNvSpPr/>
            <p:nvPr/>
          </p:nvSpPr>
          <p:spPr>
            <a:xfrm>
              <a:off x="2560800" y="2440275"/>
              <a:ext cx="167775" cy="96750"/>
            </a:xfrm>
            <a:custGeom>
              <a:rect b="b" l="l" r="r" t="t"/>
              <a:pathLst>
                <a:path extrusionOk="0" h="3870" w="6711">
                  <a:moveTo>
                    <a:pt x="955" y="0"/>
                  </a:moveTo>
                  <a:lnTo>
                    <a:pt x="0" y="563"/>
                  </a:lnTo>
                  <a:lnTo>
                    <a:pt x="5755" y="3869"/>
                  </a:lnTo>
                  <a:lnTo>
                    <a:pt x="6710" y="3330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4"/>
            <p:cNvSpPr/>
            <p:nvPr/>
          </p:nvSpPr>
          <p:spPr>
            <a:xfrm>
              <a:off x="2735275" y="2540675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5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4"/>
            <p:cNvSpPr/>
            <p:nvPr/>
          </p:nvSpPr>
          <p:spPr>
            <a:xfrm>
              <a:off x="2711400" y="2541275"/>
              <a:ext cx="23900" cy="17175"/>
            </a:xfrm>
            <a:custGeom>
              <a:rect b="b" l="l" r="r" t="t"/>
              <a:pathLst>
                <a:path extrusionOk="0" h="687" w="956">
                  <a:moveTo>
                    <a:pt x="0" y="1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4"/>
            <p:cNvSpPr/>
            <p:nvPr/>
          </p:nvSpPr>
          <p:spPr>
            <a:xfrm>
              <a:off x="2711400" y="2527200"/>
              <a:ext cx="47775" cy="27575"/>
            </a:xfrm>
            <a:custGeom>
              <a:rect b="b" l="l" r="r" t="t"/>
              <a:pathLst>
                <a:path extrusionOk="0" h="1103" w="1911">
                  <a:moveTo>
                    <a:pt x="955" y="0"/>
                  </a:moveTo>
                  <a:lnTo>
                    <a:pt x="0" y="564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4"/>
            <p:cNvSpPr/>
            <p:nvPr/>
          </p:nvSpPr>
          <p:spPr>
            <a:xfrm>
              <a:off x="2765275" y="2557800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72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4"/>
            <p:cNvSpPr/>
            <p:nvPr/>
          </p:nvSpPr>
          <p:spPr>
            <a:xfrm>
              <a:off x="2741400" y="2558425"/>
              <a:ext cx="23900" cy="17150"/>
            </a:xfrm>
            <a:custGeom>
              <a:rect b="b" l="l" r="r" t="t"/>
              <a:pathLst>
                <a:path extrusionOk="0" h="686" w="956">
                  <a:moveTo>
                    <a:pt x="0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4"/>
            <p:cNvSpPr/>
            <p:nvPr/>
          </p:nvSpPr>
          <p:spPr>
            <a:xfrm>
              <a:off x="2741400" y="2544325"/>
              <a:ext cx="47775" cy="27575"/>
            </a:xfrm>
            <a:custGeom>
              <a:rect b="b" l="l" r="r" t="t"/>
              <a:pathLst>
                <a:path extrusionOk="0" h="1103" w="1911">
                  <a:moveTo>
                    <a:pt x="955" y="1"/>
                  </a:moveTo>
                  <a:lnTo>
                    <a:pt x="0" y="564"/>
                  </a:lnTo>
                  <a:lnTo>
                    <a:pt x="955" y="1103"/>
                  </a:lnTo>
                  <a:lnTo>
                    <a:pt x="1910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4"/>
            <p:cNvSpPr/>
            <p:nvPr/>
          </p:nvSpPr>
          <p:spPr>
            <a:xfrm>
              <a:off x="2825275" y="2592700"/>
              <a:ext cx="23900" cy="17775"/>
            </a:xfrm>
            <a:custGeom>
              <a:rect b="b" l="l" r="r" t="t"/>
              <a:pathLst>
                <a:path extrusionOk="0" h="711" w="956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4"/>
            <p:cNvSpPr/>
            <p:nvPr/>
          </p:nvSpPr>
          <p:spPr>
            <a:xfrm>
              <a:off x="2771400" y="2575550"/>
              <a:ext cx="53900" cy="34925"/>
            </a:xfrm>
            <a:custGeom>
              <a:rect b="b" l="l" r="r" t="t"/>
              <a:pathLst>
                <a:path extrusionOk="0" h="1397" w="2156">
                  <a:moveTo>
                    <a:pt x="0" y="1"/>
                  </a:moveTo>
                  <a:lnTo>
                    <a:pt x="0" y="172"/>
                  </a:lnTo>
                  <a:lnTo>
                    <a:pt x="2155" y="1397"/>
                  </a:lnTo>
                  <a:lnTo>
                    <a:pt x="2155" y="12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4"/>
            <p:cNvSpPr/>
            <p:nvPr/>
          </p:nvSpPr>
          <p:spPr>
            <a:xfrm>
              <a:off x="2771400" y="2562100"/>
              <a:ext cx="77775" cy="44700"/>
            </a:xfrm>
            <a:custGeom>
              <a:rect b="b" l="l" r="r" t="t"/>
              <a:pathLst>
                <a:path extrusionOk="0" h="1788" w="3111">
                  <a:moveTo>
                    <a:pt x="955" y="0"/>
                  </a:moveTo>
                  <a:lnTo>
                    <a:pt x="0" y="539"/>
                  </a:lnTo>
                  <a:lnTo>
                    <a:pt x="2155" y="1788"/>
                  </a:lnTo>
                  <a:lnTo>
                    <a:pt x="3110" y="1225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4"/>
            <p:cNvSpPr/>
            <p:nvPr/>
          </p:nvSpPr>
          <p:spPr>
            <a:xfrm>
              <a:off x="2677725" y="2068650"/>
              <a:ext cx="274300" cy="356325"/>
            </a:xfrm>
            <a:custGeom>
              <a:rect b="b" l="l" r="r" t="t"/>
              <a:pathLst>
                <a:path extrusionOk="0" h="14253" w="10972">
                  <a:moveTo>
                    <a:pt x="1" y="1"/>
                  </a:moveTo>
                  <a:lnTo>
                    <a:pt x="1" y="7910"/>
                  </a:lnTo>
                  <a:lnTo>
                    <a:pt x="10971" y="14253"/>
                  </a:lnTo>
                  <a:lnTo>
                    <a:pt x="10971" y="63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4"/>
            <p:cNvSpPr/>
            <p:nvPr/>
          </p:nvSpPr>
          <p:spPr>
            <a:xfrm>
              <a:off x="2835050" y="2189275"/>
              <a:ext cx="97975" cy="194700"/>
            </a:xfrm>
            <a:custGeom>
              <a:rect b="b" l="l" r="r" t="t"/>
              <a:pathLst>
                <a:path extrusionOk="0" h="7788" w="3919">
                  <a:moveTo>
                    <a:pt x="1" y="0"/>
                  </a:moveTo>
                  <a:lnTo>
                    <a:pt x="1" y="5510"/>
                  </a:lnTo>
                  <a:lnTo>
                    <a:pt x="3919" y="7787"/>
                  </a:lnTo>
                  <a:lnTo>
                    <a:pt x="3919" y="22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4"/>
            <p:cNvSpPr/>
            <p:nvPr/>
          </p:nvSpPr>
          <p:spPr>
            <a:xfrm>
              <a:off x="2704650" y="2113950"/>
              <a:ext cx="110225" cy="71675"/>
            </a:xfrm>
            <a:custGeom>
              <a:rect b="b" l="l" r="r" t="t"/>
              <a:pathLst>
                <a:path extrusionOk="0" h="2867" w="4409">
                  <a:moveTo>
                    <a:pt x="1" y="1"/>
                  </a:moveTo>
                  <a:lnTo>
                    <a:pt x="1" y="319"/>
                  </a:lnTo>
                  <a:lnTo>
                    <a:pt x="4409" y="2866"/>
                  </a:lnTo>
                  <a:lnTo>
                    <a:pt x="4409" y="25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4"/>
            <p:cNvSpPr/>
            <p:nvPr/>
          </p:nvSpPr>
          <p:spPr>
            <a:xfrm>
              <a:off x="2704650" y="2132950"/>
              <a:ext cx="110225" cy="71650"/>
            </a:xfrm>
            <a:custGeom>
              <a:rect b="b" l="l" r="r" t="t"/>
              <a:pathLst>
                <a:path extrusionOk="0" h="2866" w="4409">
                  <a:moveTo>
                    <a:pt x="1" y="0"/>
                  </a:moveTo>
                  <a:lnTo>
                    <a:pt x="1" y="318"/>
                  </a:lnTo>
                  <a:lnTo>
                    <a:pt x="4409" y="2865"/>
                  </a:lnTo>
                  <a:lnTo>
                    <a:pt x="4409" y="25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4"/>
            <p:cNvSpPr/>
            <p:nvPr/>
          </p:nvSpPr>
          <p:spPr>
            <a:xfrm>
              <a:off x="2704650" y="2151300"/>
              <a:ext cx="110225" cy="71650"/>
            </a:xfrm>
            <a:custGeom>
              <a:rect b="b" l="l" r="r" t="t"/>
              <a:pathLst>
                <a:path extrusionOk="0" h="2866" w="4409">
                  <a:moveTo>
                    <a:pt x="1" y="1"/>
                  </a:moveTo>
                  <a:lnTo>
                    <a:pt x="1" y="319"/>
                  </a:lnTo>
                  <a:lnTo>
                    <a:pt x="4409" y="2866"/>
                  </a:lnTo>
                  <a:lnTo>
                    <a:pt x="4409" y="25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4"/>
            <p:cNvSpPr/>
            <p:nvPr/>
          </p:nvSpPr>
          <p:spPr>
            <a:xfrm>
              <a:off x="2704650" y="2170275"/>
              <a:ext cx="110225" cy="71050"/>
            </a:xfrm>
            <a:custGeom>
              <a:rect b="b" l="l" r="r" t="t"/>
              <a:pathLst>
                <a:path extrusionOk="0" h="2842" w="4409">
                  <a:moveTo>
                    <a:pt x="1" y="1"/>
                  </a:moveTo>
                  <a:lnTo>
                    <a:pt x="1" y="319"/>
                  </a:lnTo>
                  <a:lnTo>
                    <a:pt x="4409" y="2841"/>
                  </a:lnTo>
                  <a:lnTo>
                    <a:pt x="4409" y="25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4"/>
            <p:cNvSpPr/>
            <p:nvPr/>
          </p:nvSpPr>
          <p:spPr>
            <a:xfrm>
              <a:off x="2704650" y="2188650"/>
              <a:ext cx="110225" cy="71650"/>
            </a:xfrm>
            <a:custGeom>
              <a:rect b="b" l="l" r="r" t="t"/>
              <a:pathLst>
                <a:path extrusionOk="0" h="2866" w="4409">
                  <a:moveTo>
                    <a:pt x="1" y="1"/>
                  </a:moveTo>
                  <a:lnTo>
                    <a:pt x="1" y="319"/>
                  </a:lnTo>
                  <a:lnTo>
                    <a:pt x="4409" y="2866"/>
                  </a:lnTo>
                  <a:lnTo>
                    <a:pt x="4409" y="25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4"/>
            <p:cNvSpPr/>
            <p:nvPr/>
          </p:nvSpPr>
          <p:spPr>
            <a:xfrm>
              <a:off x="2704650" y="2207025"/>
              <a:ext cx="110225" cy="71650"/>
            </a:xfrm>
            <a:custGeom>
              <a:rect b="b" l="l" r="r" t="t"/>
              <a:pathLst>
                <a:path extrusionOk="0" h="2866" w="4409">
                  <a:moveTo>
                    <a:pt x="1" y="0"/>
                  </a:moveTo>
                  <a:lnTo>
                    <a:pt x="1" y="343"/>
                  </a:lnTo>
                  <a:lnTo>
                    <a:pt x="4409" y="2865"/>
                  </a:lnTo>
                  <a:lnTo>
                    <a:pt x="4409" y="2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4"/>
            <p:cNvSpPr/>
            <p:nvPr/>
          </p:nvSpPr>
          <p:spPr>
            <a:xfrm>
              <a:off x="2704650" y="2244350"/>
              <a:ext cx="76550" cy="52675"/>
            </a:xfrm>
            <a:custGeom>
              <a:rect b="b" l="l" r="r" t="t"/>
              <a:pathLst>
                <a:path extrusionOk="0" h="2107" w="3062">
                  <a:moveTo>
                    <a:pt x="1" y="1"/>
                  </a:moveTo>
                  <a:lnTo>
                    <a:pt x="1" y="344"/>
                  </a:lnTo>
                  <a:lnTo>
                    <a:pt x="3062" y="2107"/>
                  </a:lnTo>
                  <a:lnTo>
                    <a:pt x="3062" y="17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4"/>
            <p:cNvSpPr/>
            <p:nvPr/>
          </p:nvSpPr>
          <p:spPr>
            <a:xfrm>
              <a:off x="2704650" y="2226000"/>
              <a:ext cx="110225" cy="71650"/>
            </a:xfrm>
            <a:custGeom>
              <a:rect b="b" l="l" r="r" t="t"/>
              <a:pathLst>
                <a:path extrusionOk="0" h="2866" w="4409">
                  <a:moveTo>
                    <a:pt x="1" y="0"/>
                  </a:moveTo>
                  <a:lnTo>
                    <a:pt x="1" y="319"/>
                  </a:lnTo>
                  <a:lnTo>
                    <a:pt x="4409" y="2865"/>
                  </a:lnTo>
                  <a:lnTo>
                    <a:pt x="4409" y="2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4"/>
            <p:cNvSpPr/>
            <p:nvPr/>
          </p:nvSpPr>
          <p:spPr>
            <a:xfrm>
              <a:off x="2847300" y="2225375"/>
              <a:ext cx="57575" cy="74725"/>
            </a:xfrm>
            <a:custGeom>
              <a:rect b="b" l="l" r="r" t="t"/>
              <a:pathLst>
                <a:path extrusionOk="0" h="2989" w="2303">
                  <a:moveTo>
                    <a:pt x="1152" y="1"/>
                  </a:moveTo>
                  <a:lnTo>
                    <a:pt x="1" y="1641"/>
                  </a:lnTo>
                  <a:lnTo>
                    <a:pt x="2303" y="2988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4"/>
            <p:cNvSpPr/>
            <p:nvPr/>
          </p:nvSpPr>
          <p:spPr>
            <a:xfrm>
              <a:off x="2869950" y="2251100"/>
              <a:ext cx="58200" cy="74700"/>
            </a:xfrm>
            <a:custGeom>
              <a:rect b="b" l="l" r="r" t="t"/>
              <a:pathLst>
                <a:path extrusionOk="0" h="2988" w="2328">
                  <a:moveTo>
                    <a:pt x="1176" y="0"/>
                  </a:moveTo>
                  <a:lnTo>
                    <a:pt x="1" y="1641"/>
                  </a:lnTo>
                  <a:lnTo>
                    <a:pt x="2327" y="2988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4"/>
            <p:cNvSpPr/>
            <p:nvPr/>
          </p:nvSpPr>
          <p:spPr>
            <a:xfrm>
              <a:off x="2876700" y="2293275"/>
              <a:ext cx="45325" cy="58300"/>
            </a:xfrm>
            <a:custGeom>
              <a:rect b="b" l="l" r="r" t="t"/>
              <a:pathLst>
                <a:path extrusionOk="0" h="2332" w="1813">
                  <a:moveTo>
                    <a:pt x="496" y="0"/>
                  </a:moveTo>
                  <a:cubicBezTo>
                    <a:pt x="198" y="0"/>
                    <a:pt x="0" y="240"/>
                    <a:pt x="0" y="640"/>
                  </a:cubicBezTo>
                  <a:cubicBezTo>
                    <a:pt x="0" y="1227"/>
                    <a:pt x="392" y="1913"/>
                    <a:pt x="906" y="2207"/>
                  </a:cubicBezTo>
                  <a:cubicBezTo>
                    <a:pt x="1048" y="2292"/>
                    <a:pt x="1184" y="2332"/>
                    <a:pt x="1305" y="2332"/>
                  </a:cubicBezTo>
                  <a:cubicBezTo>
                    <a:pt x="1602" y="2332"/>
                    <a:pt x="1812" y="2093"/>
                    <a:pt x="1812" y="1693"/>
                  </a:cubicBezTo>
                  <a:cubicBezTo>
                    <a:pt x="1812" y="1105"/>
                    <a:pt x="1396" y="419"/>
                    <a:pt x="906" y="125"/>
                  </a:cubicBezTo>
                  <a:cubicBezTo>
                    <a:pt x="757" y="40"/>
                    <a:pt x="618" y="0"/>
                    <a:pt x="496" y="0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4"/>
            <p:cNvSpPr/>
            <p:nvPr/>
          </p:nvSpPr>
          <p:spPr>
            <a:xfrm>
              <a:off x="3933950" y="1788275"/>
              <a:ext cx="44100" cy="34300"/>
            </a:xfrm>
            <a:custGeom>
              <a:rect b="b" l="l" r="r" t="t"/>
              <a:pathLst>
                <a:path extrusionOk="0" h="1372" w="1764">
                  <a:moveTo>
                    <a:pt x="1" y="0"/>
                  </a:moveTo>
                  <a:lnTo>
                    <a:pt x="1176" y="1372"/>
                  </a:lnTo>
                  <a:lnTo>
                    <a:pt x="1764" y="3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4"/>
            <p:cNvSpPr/>
            <p:nvPr/>
          </p:nvSpPr>
          <p:spPr>
            <a:xfrm>
              <a:off x="3933950" y="1788275"/>
              <a:ext cx="12275" cy="9825"/>
            </a:xfrm>
            <a:custGeom>
              <a:rect b="b" l="l" r="r" t="t"/>
              <a:pathLst>
                <a:path extrusionOk="0" h="393" w="491">
                  <a:moveTo>
                    <a:pt x="1" y="0"/>
                  </a:moveTo>
                  <a:lnTo>
                    <a:pt x="319" y="392"/>
                  </a:lnTo>
                  <a:lnTo>
                    <a:pt x="491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4"/>
            <p:cNvSpPr/>
            <p:nvPr/>
          </p:nvSpPr>
          <p:spPr>
            <a:xfrm>
              <a:off x="3960275" y="1796475"/>
              <a:ext cx="234500" cy="151600"/>
            </a:xfrm>
            <a:custGeom>
              <a:rect b="b" l="l" r="r" t="t"/>
              <a:pathLst>
                <a:path extrusionOk="0" h="6064" w="9380">
                  <a:moveTo>
                    <a:pt x="620" y="1"/>
                  </a:moveTo>
                  <a:cubicBezTo>
                    <a:pt x="563" y="1"/>
                    <a:pt x="495" y="18"/>
                    <a:pt x="417" y="64"/>
                  </a:cubicBezTo>
                  <a:cubicBezTo>
                    <a:pt x="197" y="187"/>
                    <a:pt x="1" y="505"/>
                    <a:pt x="1" y="774"/>
                  </a:cubicBezTo>
                  <a:cubicBezTo>
                    <a:pt x="1" y="897"/>
                    <a:pt x="50" y="995"/>
                    <a:pt x="123" y="1044"/>
                  </a:cubicBezTo>
                  <a:lnTo>
                    <a:pt x="8792" y="6064"/>
                  </a:lnTo>
                  <a:cubicBezTo>
                    <a:pt x="8719" y="6015"/>
                    <a:pt x="8670" y="5941"/>
                    <a:pt x="8670" y="5794"/>
                  </a:cubicBezTo>
                  <a:cubicBezTo>
                    <a:pt x="8670" y="5550"/>
                    <a:pt x="8841" y="5231"/>
                    <a:pt x="9086" y="5084"/>
                  </a:cubicBezTo>
                  <a:cubicBezTo>
                    <a:pt x="9140" y="5044"/>
                    <a:pt x="9194" y="5026"/>
                    <a:pt x="9248" y="5026"/>
                  </a:cubicBezTo>
                  <a:cubicBezTo>
                    <a:pt x="9292" y="5026"/>
                    <a:pt x="9336" y="5038"/>
                    <a:pt x="9380" y="5060"/>
                  </a:cubicBezTo>
                  <a:lnTo>
                    <a:pt x="711" y="15"/>
                  </a:lnTo>
                  <a:cubicBezTo>
                    <a:pt x="684" y="6"/>
                    <a:pt x="654" y="1"/>
                    <a:pt x="620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4"/>
            <p:cNvSpPr/>
            <p:nvPr/>
          </p:nvSpPr>
          <p:spPr>
            <a:xfrm>
              <a:off x="4177000" y="1922275"/>
              <a:ext cx="20850" cy="26500"/>
            </a:xfrm>
            <a:custGeom>
              <a:rect b="b" l="l" r="r" t="t"/>
              <a:pathLst>
                <a:path extrusionOk="0" h="1060" w="834">
                  <a:moveTo>
                    <a:pt x="592" y="0"/>
                  </a:moveTo>
                  <a:cubicBezTo>
                    <a:pt x="539" y="0"/>
                    <a:pt x="480" y="17"/>
                    <a:pt x="417" y="52"/>
                  </a:cubicBezTo>
                  <a:cubicBezTo>
                    <a:pt x="172" y="199"/>
                    <a:pt x="1" y="518"/>
                    <a:pt x="1" y="762"/>
                  </a:cubicBezTo>
                  <a:cubicBezTo>
                    <a:pt x="1" y="954"/>
                    <a:pt x="88" y="1059"/>
                    <a:pt x="227" y="1059"/>
                  </a:cubicBezTo>
                  <a:cubicBezTo>
                    <a:pt x="282" y="1059"/>
                    <a:pt x="347" y="1042"/>
                    <a:pt x="417" y="1007"/>
                  </a:cubicBezTo>
                  <a:cubicBezTo>
                    <a:pt x="637" y="885"/>
                    <a:pt x="833" y="567"/>
                    <a:pt x="833" y="297"/>
                  </a:cubicBezTo>
                  <a:cubicBezTo>
                    <a:pt x="816" y="105"/>
                    <a:pt x="723" y="0"/>
                    <a:pt x="592" y="0"/>
                  </a:cubicBezTo>
                  <a:close/>
                </a:path>
              </a:pathLst>
            </a:custGeom>
            <a:solidFill>
              <a:srgbClr val="495D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4"/>
            <p:cNvSpPr/>
            <p:nvPr/>
          </p:nvSpPr>
          <p:spPr>
            <a:xfrm>
              <a:off x="4036800" y="1806025"/>
              <a:ext cx="44100" cy="34300"/>
            </a:xfrm>
            <a:custGeom>
              <a:rect b="b" l="l" r="r" t="t"/>
              <a:pathLst>
                <a:path extrusionOk="0" h="1372" w="1764">
                  <a:moveTo>
                    <a:pt x="1" y="1"/>
                  </a:moveTo>
                  <a:lnTo>
                    <a:pt x="1201" y="1372"/>
                  </a:lnTo>
                  <a:lnTo>
                    <a:pt x="1764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4"/>
            <p:cNvSpPr/>
            <p:nvPr/>
          </p:nvSpPr>
          <p:spPr>
            <a:xfrm>
              <a:off x="4036800" y="1806025"/>
              <a:ext cx="12275" cy="9825"/>
            </a:xfrm>
            <a:custGeom>
              <a:rect b="b" l="l" r="r" t="t"/>
              <a:pathLst>
                <a:path extrusionOk="0" h="393" w="491">
                  <a:moveTo>
                    <a:pt x="1" y="1"/>
                  </a:moveTo>
                  <a:lnTo>
                    <a:pt x="344" y="392"/>
                  </a:lnTo>
                  <a:lnTo>
                    <a:pt x="491" y="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4"/>
            <p:cNvSpPr/>
            <p:nvPr/>
          </p:nvSpPr>
          <p:spPr>
            <a:xfrm>
              <a:off x="4063750" y="1814350"/>
              <a:ext cx="157350" cy="107400"/>
            </a:xfrm>
            <a:custGeom>
              <a:rect b="b" l="l" r="r" t="t"/>
              <a:pathLst>
                <a:path extrusionOk="0" h="4296" w="6294">
                  <a:moveTo>
                    <a:pt x="6278" y="3259"/>
                  </a:moveTo>
                  <a:lnTo>
                    <a:pt x="6294" y="3267"/>
                  </a:lnTo>
                  <a:cubicBezTo>
                    <a:pt x="6289" y="3264"/>
                    <a:pt x="6284" y="3261"/>
                    <a:pt x="6278" y="3259"/>
                  </a:cubicBezTo>
                  <a:close/>
                  <a:moveTo>
                    <a:pt x="572" y="1"/>
                  </a:moveTo>
                  <a:cubicBezTo>
                    <a:pt x="519" y="1"/>
                    <a:pt x="459" y="19"/>
                    <a:pt x="392" y="59"/>
                  </a:cubicBezTo>
                  <a:cubicBezTo>
                    <a:pt x="172" y="182"/>
                    <a:pt x="0" y="500"/>
                    <a:pt x="0" y="770"/>
                  </a:cubicBezTo>
                  <a:cubicBezTo>
                    <a:pt x="0" y="892"/>
                    <a:pt x="25" y="990"/>
                    <a:pt x="98" y="1039"/>
                  </a:cubicBezTo>
                  <a:lnTo>
                    <a:pt x="5706" y="4296"/>
                  </a:lnTo>
                  <a:cubicBezTo>
                    <a:pt x="5632" y="4247"/>
                    <a:pt x="5584" y="4149"/>
                    <a:pt x="5584" y="4026"/>
                  </a:cubicBezTo>
                  <a:cubicBezTo>
                    <a:pt x="5584" y="3757"/>
                    <a:pt x="5755" y="3439"/>
                    <a:pt x="6000" y="3292"/>
                  </a:cubicBezTo>
                  <a:cubicBezTo>
                    <a:pt x="6060" y="3262"/>
                    <a:pt x="6130" y="3241"/>
                    <a:pt x="6192" y="3241"/>
                  </a:cubicBezTo>
                  <a:cubicBezTo>
                    <a:pt x="6224" y="3241"/>
                    <a:pt x="6253" y="3246"/>
                    <a:pt x="6278" y="3259"/>
                  </a:cubicBezTo>
                  <a:lnTo>
                    <a:pt x="6278" y="3259"/>
                  </a:lnTo>
                  <a:lnTo>
                    <a:pt x="686" y="35"/>
                  </a:lnTo>
                  <a:cubicBezTo>
                    <a:pt x="653" y="13"/>
                    <a:pt x="615" y="1"/>
                    <a:pt x="572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4"/>
            <p:cNvSpPr/>
            <p:nvPr/>
          </p:nvSpPr>
          <p:spPr>
            <a:xfrm>
              <a:off x="4203325" y="1895325"/>
              <a:ext cx="20850" cy="26800"/>
            </a:xfrm>
            <a:custGeom>
              <a:rect b="b" l="l" r="r" t="t"/>
              <a:pathLst>
                <a:path extrusionOk="0" h="1072" w="834">
                  <a:moveTo>
                    <a:pt x="596" y="1"/>
                  </a:moveTo>
                  <a:cubicBezTo>
                    <a:pt x="541" y="1"/>
                    <a:pt x="480" y="18"/>
                    <a:pt x="417" y="53"/>
                  </a:cubicBezTo>
                  <a:cubicBezTo>
                    <a:pt x="172" y="200"/>
                    <a:pt x="1" y="518"/>
                    <a:pt x="1" y="787"/>
                  </a:cubicBezTo>
                  <a:cubicBezTo>
                    <a:pt x="1" y="960"/>
                    <a:pt x="85" y="1071"/>
                    <a:pt x="221" y="1071"/>
                  </a:cubicBezTo>
                  <a:cubicBezTo>
                    <a:pt x="278" y="1071"/>
                    <a:pt x="344" y="1051"/>
                    <a:pt x="417" y="1008"/>
                  </a:cubicBezTo>
                  <a:cubicBezTo>
                    <a:pt x="637" y="885"/>
                    <a:pt x="833" y="567"/>
                    <a:pt x="833" y="298"/>
                  </a:cubicBezTo>
                  <a:cubicBezTo>
                    <a:pt x="833" y="106"/>
                    <a:pt x="734" y="1"/>
                    <a:pt x="596" y="1"/>
                  </a:cubicBezTo>
                  <a:close/>
                </a:path>
              </a:pathLst>
            </a:custGeom>
            <a:solidFill>
              <a:srgbClr val="D34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4"/>
            <p:cNvSpPr/>
            <p:nvPr/>
          </p:nvSpPr>
          <p:spPr>
            <a:xfrm>
              <a:off x="3896000" y="1850725"/>
              <a:ext cx="33075" cy="47775"/>
            </a:xfrm>
            <a:custGeom>
              <a:rect b="b" l="l" r="r" t="t"/>
              <a:pathLst>
                <a:path extrusionOk="0" h="1911" w="1323">
                  <a:moveTo>
                    <a:pt x="25" y="0"/>
                  </a:moveTo>
                  <a:lnTo>
                    <a:pt x="1" y="1078"/>
                  </a:lnTo>
                  <a:cubicBezTo>
                    <a:pt x="1" y="1127"/>
                    <a:pt x="50" y="1176"/>
                    <a:pt x="99" y="1200"/>
                  </a:cubicBezTo>
                  <a:lnTo>
                    <a:pt x="1323" y="1910"/>
                  </a:lnTo>
                  <a:lnTo>
                    <a:pt x="1323" y="833"/>
                  </a:lnTo>
                  <a:lnTo>
                    <a:pt x="99" y="123"/>
                  </a:lnTo>
                  <a:cubicBezTo>
                    <a:pt x="50" y="98"/>
                    <a:pt x="25" y="49"/>
                    <a:pt x="25" y="0"/>
                  </a:cubicBezTo>
                  <a:close/>
                </a:path>
              </a:pathLst>
            </a:custGeom>
            <a:solidFill>
              <a:srgbClr val="495D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4"/>
            <p:cNvSpPr/>
            <p:nvPr/>
          </p:nvSpPr>
          <p:spPr>
            <a:xfrm>
              <a:off x="3929050" y="1847650"/>
              <a:ext cx="40450" cy="50850"/>
            </a:xfrm>
            <a:custGeom>
              <a:rect b="b" l="l" r="r" t="t"/>
              <a:pathLst>
                <a:path extrusionOk="0" h="2034" w="1618">
                  <a:moveTo>
                    <a:pt x="1617" y="1"/>
                  </a:moveTo>
                  <a:lnTo>
                    <a:pt x="1" y="956"/>
                  </a:lnTo>
                  <a:lnTo>
                    <a:pt x="1" y="2033"/>
                  </a:lnTo>
                  <a:lnTo>
                    <a:pt x="1617" y="1103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00C3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4"/>
            <p:cNvSpPr/>
            <p:nvPr/>
          </p:nvSpPr>
          <p:spPr>
            <a:xfrm>
              <a:off x="3895400" y="1828975"/>
              <a:ext cx="74100" cy="42575"/>
            </a:xfrm>
            <a:custGeom>
              <a:rect b="b" l="l" r="r" t="t"/>
              <a:pathLst>
                <a:path extrusionOk="0" h="1703" w="2964">
                  <a:moveTo>
                    <a:pt x="1543" y="1"/>
                  </a:moveTo>
                  <a:cubicBezTo>
                    <a:pt x="1463" y="1"/>
                    <a:pt x="1384" y="13"/>
                    <a:pt x="1322" y="38"/>
                  </a:cubicBezTo>
                  <a:lnTo>
                    <a:pt x="123" y="748"/>
                  </a:lnTo>
                  <a:cubicBezTo>
                    <a:pt x="0" y="821"/>
                    <a:pt x="0" y="919"/>
                    <a:pt x="123" y="993"/>
                  </a:cubicBezTo>
                  <a:lnTo>
                    <a:pt x="1347" y="1703"/>
                  </a:lnTo>
                  <a:lnTo>
                    <a:pt x="2963" y="748"/>
                  </a:lnTo>
                  <a:lnTo>
                    <a:pt x="1763" y="38"/>
                  </a:lnTo>
                  <a:cubicBezTo>
                    <a:pt x="1702" y="13"/>
                    <a:pt x="1622" y="1"/>
                    <a:pt x="1543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4"/>
            <p:cNvSpPr/>
            <p:nvPr/>
          </p:nvSpPr>
          <p:spPr>
            <a:xfrm>
              <a:off x="3950475" y="1859900"/>
              <a:ext cx="40450" cy="50850"/>
            </a:xfrm>
            <a:custGeom>
              <a:rect b="b" l="l" r="r" t="t"/>
              <a:pathLst>
                <a:path extrusionOk="0" h="2034" w="1618">
                  <a:moveTo>
                    <a:pt x="1617" y="1"/>
                  </a:moveTo>
                  <a:lnTo>
                    <a:pt x="1" y="956"/>
                  </a:lnTo>
                  <a:lnTo>
                    <a:pt x="1" y="2033"/>
                  </a:lnTo>
                  <a:lnTo>
                    <a:pt x="1617" y="1102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4"/>
            <p:cNvSpPr/>
            <p:nvPr/>
          </p:nvSpPr>
          <p:spPr>
            <a:xfrm>
              <a:off x="3929050" y="1871525"/>
              <a:ext cx="21450" cy="39225"/>
            </a:xfrm>
            <a:custGeom>
              <a:rect b="b" l="l" r="r" t="t"/>
              <a:pathLst>
                <a:path extrusionOk="0" h="1569" w="858">
                  <a:moveTo>
                    <a:pt x="1" y="1"/>
                  </a:moveTo>
                  <a:lnTo>
                    <a:pt x="1" y="1078"/>
                  </a:lnTo>
                  <a:lnTo>
                    <a:pt x="858" y="1568"/>
                  </a:lnTo>
                  <a:lnTo>
                    <a:pt x="858" y="4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4"/>
            <p:cNvSpPr/>
            <p:nvPr/>
          </p:nvSpPr>
          <p:spPr>
            <a:xfrm>
              <a:off x="3929050" y="1847650"/>
              <a:ext cx="61875" cy="36150"/>
            </a:xfrm>
            <a:custGeom>
              <a:rect b="b" l="l" r="r" t="t"/>
              <a:pathLst>
                <a:path extrusionOk="0" h="1446" w="2475">
                  <a:moveTo>
                    <a:pt x="1617" y="1"/>
                  </a:moveTo>
                  <a:lnTo>
                    <a:pt x="1" y="956"/>
                  </a:lnTo>
                  <a:lnTo>
                    <a:pt x="858" y="1446"/>
                  </a:lnTo>
                  <a:lnTo>
                    <a:pt x="2474" y="491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4"/>
            <p:cNvSpPr/>
            <p:nvPr/>
          </p:nvSpPr>
          <p:spPr>
            <a:xfrm>
              <a:off x="3950475" y="1880725"/>
              <a:ext cx="72900" cy="49150"/>
            </a:xfrm>
            <a:custGeom>
              <a:rect b="b" l="l" r="r" t="t"/>
              <a:pathLst>
                <a:path extrusionOk="0" h="1966" w="2916">
                  <a:moveTo>
                    <a:pt x="2915" y="0"/>
                  </a:moveTo>
                  <a:cubicBezTo>
                    <a:pt x="2915" y="49"/>
                    <a:pt x="2891" y="98"/>
                    <a:pt x="2842" y="123"/>
                  </a:cubicBezTo>
                  <a:lnTo>
                    <a:pt x="1642" y="833"/>
                  </a:lnTo>
                  <a:cubicBezTo>
                    <a:pt x="1580" y="857"/>
                    <a:pt x="1501" y="869"/>
                    <a:pt x="1421" y="869"/>
                  </a:cubicBezTo>
                  <a:cubicBezTo>
                    <a:pt x="1342" y="869"/>
                    <a:pt x="1262" y="857"/>
                    <a:pt x="1201" y="833"/>
                  </a:cubicBezTo>
                  <a:lnTo>
                    <a:pt x="1" y="123"/>
                  </a:lnTo>
                  <a:lnTo>
                    <a:pt x="1" y="1200"/>
                  </a:lnTo>
                  <a:lnTo>
                    <a:pt x="1201" y="1910"/>
                  </a:lnTo>
                  <a:cubicBezTo>
                    <a:pt x="1262" y="1947"/>
                    <a:pt x="1342" y="1965"/>
                    <a:pt x="1418" y="1965"/>
                  </a:cubicBezTo>
                  <a:cubicBezTo>
                    <a:pt x="1495" y="1965"/>
                    <a:pt x="1568" y="1947"/>
                    <a:pt x="1617" y="1910"/>
                  </a:cubicBezTo>
                  <a:lnTo>
                    <a:pt x="2842" y="1200"/>
                  </a:lnTo>
                  <a:cubicBezTo>
                    <a:pt x="2891" y="1176"/>
                    <a:pt x="2915" y="1127"/>
                    <a:pt x="2915" y="1078"/>
                  </a:cubicBezTo>
                  <a:lnTo>
                    <a:pt x="2915" y="0"/>
                  </a:lnTo>
                  <a:close/>
                </a:path>
              </a:pathLst>
            </a:custGeom>
            <a:solidFill>
              <a:srgbClr val="D34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4"/>
            <p:cNvSpPr/>
            <p:nvPr/>
          </p:nvSpPr>
          <p:spPr>
            <a:xfrm>
              <a:off x="3950475" y="1859900"/>
              <a:ext cx="74125" cy="42575"/>
            </a:xfrm>
            <a:custGeom>
              <a:rect b="b" l="l" r="r" t="t"/>
              <a:pathLst>
                <a:path extrusionOk="0" h="1703" w="2965">
                  <a:moveTo>
                    <a:pt x="1617" y="1"/>
                  </a:moveTo>
                  <a:lnTo>
                    <a:pt x="1" y="956"/>
                  </a:lnTo>
                  <a:lnTo>
                    <a:pt x="1201" y="1666"/>
                  </a:lnTo>
                  <a:cubicBezTo>
                    <a:pt x="1262" y="1690"/>
                    <a:pt x="1342" y="1702"/>
                    <a:pt x="1421" y="1702"/>
                  </a:cubicBezTo>
                  <a:cubicBezTo>
                    <a:pt x="1501" y="1702"/>
                    <a:pt x="1580" y="1690"/>
                    <a:pt x="1642" y="1666"/>
                  </a:cubicBezTo>
                  <a:lnTo>
                    <a:pt x="2842" y="956"/>
                  </a:lnTo>
                  <a:cubicBezTo>
                    <a:pt x="2964" y="882"/>
                    <a:pt x="2964" y="784"/>
                    <a:pt x="2842" y="711"/>
                  </a:cubicBezTo>
                  <a:lnTo>
                    <a:pt x="1617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4"/>
            <p:cNvSpPr/>
            <p:nvPr/>
          </p:nvSpPr>
          <p:spPr>
            <a:xfrm>
              <a:off x="3168100" y="1619625"/>
              <a:ext cx="747525" cy="427925"/>
            </a:xfrm>
            <a:custGeom>
              <a:rect b="b" l="l" r="r" t="t"/>
              <a:pathLst>
                <a:path extrusionOk="0" h="17117" w="29901">
                  <a:moveTo>
                    <a:pt x="18434" y="0"/>
                  </a:moveTo>
                  <a:cubicBezTo>
                    <a:pt x="18186" y="0"/>
                    <a:pt x="17951" y="51"/>
                    <a:pt x="17779" y="159"/>
                  </a:cubicBezTo>
                  <a:lnTo>
                    <a:pt x="417" y="10175"/>
                  </a:lnTo>
                  <a:cubicBezTo>
                    <a:pt x="0" y="10420"/>
                    <a:pt x="49" y="10811"/>
                    <a:pt x="515" y="11081"/>
                  </a:cubicBezTo>
                  <a:lnTo>
                    <a:pt x="10579" y="16884"/>
                  </a:lnTo>
                  <a:cubicBezTo>
                    <a:pt x="10839" y="17035"/>
                    <a:pt x="11168" y="17117"/>
                    <a:pt x="11481" y="17117"/>
                  </a:cubicBezTo>
                  <a:cubicBezTo>
                    <a:pt x="11727" y="17117"/>
                    <a:pt x="11963" y="17066"/>
                    <a:pt x="12146" y="16958"/>
                  </a:cubicBezTo>
                  <a:lnTo>
                    <a:pt x="29508" y="6942"/>
                  </a:lnTo>
                  <a:cubicBezTo>
                    <a:pt x="29900" y="6697"/>
                    <a:pt x="29851" y="6306"/>
                    <a:pt x="29386" y="6036"/>
                  </a:cubicBezTo>
                  <a:lnTo>
                    <a:pt x="19346" y="233"/>
                  </a:lnTo>
                  <a:cubicBezTo>
                    <a:pt x="19086" y="82"/>
                    <a:pt x="18749" y="0"/>
                    <a:pt x="18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4"/>
            <p:cNvSpPr/>
            <p:nvPr/>
          </p:nvSpPr>
          <p:spPr>
            <a:xfrm>
              <a:off x="3650500" y="1688475"/>
              <a:ext cx="194725" cy="112075"/>
            </a:xfrm>
            <a:custGeom>
              <a:rect b="b" l="l" r="r" t="t"/>
              <a:pathLst>
                <a:path extrusionOk="0" h="4483" w="7789">
                  <a:moveTo>
                    <a:pt x="1152" y="1"/>
                  </a:moveTo>
                  <a:lnTo>
                    <a:pt x="1" y="638"/>
                  </a:lnTo>
                  <a:lnTo>
                    <a:pt x="6637" y="4482"/>
                  </a:lnTo>
                  <a:lnTo>
                    <a:pt x="7788" y="3821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4"/>
            <p:cNvSpPr/>
            <p:nvPr/>
          </p:nvSpPr>
          <p:spPr>
            <a:xfrm>
              <a:off x="3589300" y="1723375"/>
              <a:ext cx="194700" cy="112675"/>
            </a:xfrm>
            <a:custGeom>
              <a:rect b="b" l="l" r="r" t="t"/>
              <a:pathLst>
                <a:path extrusionOk="0" h="4507" w="7788">
                  <a:moveTo>
                    <a:pt x="1151" y="1"/>
                  </a:moveTo>
                  <a:lnTo>
                    <a:pt x="0" y="662"/>
                  </a:lnTo>
                  <a:lnTo>
                    <a:pt x="6661" y="4507"/>
                  </a:lnTo>
                  <a:lnTo>
                    <a:pt x="7787" y="3845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4"/>
            <p:cNvSpPr/>
            <p:nvPr/>
          </p:nvSpPr>
          <p:spPr>
            <a:xfrm>
              <a:off x="3528075" y="1758900"/>
              <a:ext cx="194700" cy="112050"/>
            </a:xfrm>
            <a:custGeom>
              <a:rect b="b" l="l" r="r" t="t"/>
              <a:pathLst>
                <a:path extrusionOk="0" h="4482" w="7788">
                  <a:moveTo>
                    <a:pt x="1151" y="0"/>
                  </a:moveTo>
                  <a:lnTo>
                    <a:pt x="0" y="661"/>
                  </a:lnTo>
                  <a:lnTo>
                    <a:pt x="6661" y="4481"/>
                  </a:lnTo>
                  <a:lnTo>
                    <a:pt x="7787" y="384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4"/>
            <p:cNvSpPr/>
            <p:nvPr/>
          </p:nvSpPr>
          <p:spPr>
            <a:xfrm>
              <a:off x="3467450" y="1793775"/>
              <a:ext cx="194725" cy="112675"/>
            </a:xfrm>
            <a:custGeom>
              <a:rect b="b" l="l" r="r" t="t"/>
              <a:pathLst>
                <a:path extrusionOk="0" h="4507" w="7789">
                  <a:moveTo>
                    <a:pt x="1127" y="1"/>
                  </a:moveTo>
                  <a:lnTo>
                    <a:pt x="1" y="662"/>
                  </a:lnTo>
                  <a:lnTo>
                    <a:pt x="6637" y="4507"/>
                  </a:lnTo>
                  <a:lnTo>
                    <a:pt x="7788" y="3845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4"/>
            <p:cNvSpPr/>
            <p:nvPr/>
          </p:nvSpPr>
          <p:spPr>
            <a:xfrm>
              <a:off x="3406250" y="1829300"/>
              <a:ext cx="194700" cy="112650"/>
            </a:xfrm>
            <a:custGeom>
              <a:rect b="b" l="l" r="r" t="t"/>
              <a:pathLst>
                <a:path extrusionOk="0" h="4506" w="7788">
                  <a:moveTo>
                    <a:pt x="1127" y="0"/>
                  </a:moveTo>
                  <a:lnTo>
                    <a:pt x="0" y="661"/>
                  </a:lnTo>
                  <a:lnTo>
                    <a:pt x="6636" y="4506"/>
                  </a:lnTo>
                  <a:lnTo>
                    <a:pt x="7787" y="3845"/>
                  </a:lnTo>
                  <a:lnTo>
                    <a:pt x="1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4"/>
            <p:cNvSpPr/>
            <p:nvPr/>
          </p:nvSpPr>
          <p:spPr>
            <a:xfrm>
              <a:off x="3650500" y="1688475"/>
              <a:ext cx="69825" cy="40450"/>
            </a:xfrm>
            <a:custGeom>
              <a:rect b="b" l="l" r="r" t="t"/>
              <a:pathLst>
                <a:path extrusionOk="0" h="1618" w="2793">
                  <a:moveTo>
                    <a:pt x="1152" y="1"/>
                  </a:moveTo>
                  <a:lnTo>
                    <a:pt x="1" y="638"/>
                  </a:lnTo>
                  <a:lnTo>
                    <a:pt x="1666" y="1617"/>
                  </a:lnTo>
                  <a:lnTo>
                    <a:pt x="2793" y="956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4"/>
            <p:cNvSpPr/>
            <p:nvPr/>
          </p:nvSpPr>
          <p:spPr>
            <a:xfrm>
              <a:off x="3589300" y="1723375"/>
              <a:ext cx="125525" cy="72275"/>
            </a:xfrm>
            <a:custGeom>
              <a:rect b="b" l="l" r="r" t="t"/>
              <a:pathLst>
                <a:path extrusionOk="0" h="2891" w="5021">
                  <a:moveTo>
                    <a:pt x="1151" y="1"/>
                  </a:moveTo>
                  <a:lnTo>
                    <a:pt x="0" y="662"/>
                  </a:lnTo>
                  <a:lnTo>
                    <a:pt x="3869" y="2890"/>
                  </a:lnTo>
                  <a:lnTo>
                    <a:pt x="5020" y="2254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4"/>
            <p:cNvSpPr/>
            <p:nvPr/>
          </p:nvSpPr>
          <p:spPr>
            <a:xfrm>
              <a:off x="3528075" y="1758900"/>
              <a:ext cx="99200" cy="56950"/>
            </a:xfrm>
            <a:custGeom>
              <a:rect b="b" l="l" r="r" t="t"/>
              <a:pathLst>
                <a:path extrusionOk="0" h="2278" w="3968">
                  <a:moveTo>
                    <a:pt x="1151" y="0"/>
                  </a:moveTo>
                  <a:lnTo>
                    <a:pt x="0" y="661"/>
                  </a:lnTo>
                  <a:lnTo>
                    <a:pt x="2841" y="2277"/>
                  </a:lnTo>
                  <a:lnTo>
                    <a:pt x="3967" y="1616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4"/>
            <p:cNvSpPr/>
            <p:nvPr/>
          </p:nvSpPr>
          <p:spPr>
            <a:xfrm>
              <a:off x="3467450" y="1793775"/>
              <a:ext cx="148200" cy="85750"/>
            </a:xfrm>
            <a:custGeom>
              <a:rect b="b" l="l" r="r" t="t"/>
              <a:pathLst>
                <a:path extrusionOk="0" h="3430" w="5928">
                  <a:moveTo>
                    <a:pt x="1127" y="1"/>
                  </a:moveTo>
                  <a:lnTo>
                    <a:pt x="1" y="662"/>
                  </a:lnTo>
                  <a:lnTo>
                    <a:pt x="4801" y="3429"/>
                  </a:lnTo>
                  <a:lnTo>
                    <a:pt x="5927" y="2768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4"/>
            <p:cNvSpPr/>
            <p:nvPr/>
          </p:nvSpPr>
          <p:spPr>
            <a:xfrm>
              <a:off x="3406250" y="1829300"/>
              <a:ext cx="169600" cy="97975"/>
            </a:xfrm>
            <a:custGeom>
              <a:rect b="b" l="l" r="r" t="t"/>
              <a:pathLst>
                <a:path extrusionOk="0" h="3919" w="6784">
                  <a:moveTo>
                    <a:pt x="1127" y="0"/>
                  </a:moveTo>
                  <a:lnTo>
                    <a:pt x="0" y="661"/>
                  </a:lnTo>
                  <a:lnTo>
                    <a:pt x="5657" y="3918"/>
                  </a:lnTo>
                  <a:lnTo>
                    <a:pt x="6783" y="3257"/>
                  </a:lnTo>
                  <a:lnTo>
                    <a:pt x="1127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4"/>
            <p:cNvSpPr/>
            <p:nvPr/>
          </p:nvSpPr>
          <p:spPr>
            <a:xfrm>
              <a:off x="3440525" y="1950500"/>
              <a:ext cx="104100" cy="60650"/>
            </a:xfrm>
            <a:custGeom>
              <a:rect b="b" l="l" r="r" t="t"/>
              <a:pathLst>
                <a:path extrusionOk="0" h="2426" w="4164">
                  <a:moveTo>
                    <a:pt x="3698" y="1"/>
                  </a:moveTo>
                  <a:lnTo>
                    <a:pt x="1" y="2131"/>
                  </a:lnTo>
                  <a:lnTo>
                    <a:pt x="466" y="2425"/>
                  </a:lnTo>
                  <a:lnTo>
                    <a:pt x="4163" y="295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4"/>
            <p:cNvSpPr/>
            <p:nvPr/>
          </p:nvSpPr>
          <p:spPr>
            <a:xfrm>
              <a:off x="3412975" y="1934600"/>
              <a:ext cx="104100" cy="60625"/>
            </a:xfrm>
            <a:custGeom>
              <a:rect b="b" l="l" r="r" t="t"/>
              <a:pathLst>
                <a:path extrusionOk="0" h="2425" w="4164">
                  <a:moveTo>
                    <a:pt x="3674" y="0"/>
                  </a:moveTo>
                  <a:lnTo>
                    <a:pt x="1" y="2130"/>
                  </a:lnTo>
                  <a:lnTo>
                    <a:pt x="466" y="2424"/>
                  </a:lnTo>
                  <a:lnTo>
                    <a:pt x="4164" y="294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4"/>
            <p:cNvSpPr/>
            <p:nvPr/>
          </p:nvSpPr>
          <p:spPr>
            <a:xfrm>
              <a:off x="3384825" y="1918675"/>
              <a:ext cx="104700" cy="60625"/>
            </a:xfrm>
            <a:custGeom>
              <a:rect b="b" l="l" r="r" t="t"/>
              <a:pathLst>
                <a:path extrusionOk="0" h="2425" w="4188">
                  <a:moveTo>
                    <a:pt x="3698" y="0"/>
                  </a:moveTo>
                  <a:lnTo>
                    <a:pt x="0" y="2131"/>
                  </a:lnTo>
                  <a:lnTo>
                    <a:pt x="490" y="2425"/>
                  </a:lnTo>
                  <a:lnTo>
                    <a:pt x="4188" y="270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4"/>
            <p:cNvSpPr/>
            <p:nvPr/>
          </p:nvSpPr>
          <p:spPr>
            <a:xfrm>
              <a:off x="3357275" y="1902750"/>
              <a:ext cx="104700" cy="60025"/>
            </a:xfrm>
            <a:custGeom>
              <a:rect b="b" l="l" r="r" t="t"/>
              <a:pathLst>
                <a:path extrusionOk="0" h="2401" w="4188">
                  <a:moveTo>
                    <a:pt x="3698" y="1"/>
                  </a:moveTo>
                  <a:lnTo>
                    <a:pt x="0" y="2131"/>
                  </a:lnTo>
                  <a:lnTo>
                    <a:pt x="490" y="2400"/>
                  </a:lnTo>
                  <a:lnTo>
                    <a:pt x="4188" y="270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"/>
            <p:cNvSpPr/>
            <p:nvPr/>
          </p:nvSpPr>
          <p:spPr>
            <a:xfrm>
              <a:off x="3329725" y="1886850"/>
              <a:ext cx="104100" cy="60000"/>
            </a:xfrm>
            <a:custGeom>
              <a:rect b="b" l="l" r="r" t="t"/>
              <a:pathLst>
                <a:path extrusionOk="0" h="2400" w="4164">
                  <a:moveTo>
                    <a:pt x="3698" y="0"/>
                  </a:moveTo>
                  <a:lnTo>
                    <a:pt x="0" y="2130"/>
                  </a:lnTo>
                  <a:lnTo>
                    <a:pt x="465" y="2400"/>
                  </a:lnTo>
                  <a:lnTo>
                    <a:pt x="4163" y="269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4"/>
            <p:cNvSpPr/>
            <p:nvPr/>
          </p:nvSpPr>
          <p:spPr>
            <a:xfrm>
              <a:off x="3302175" y="1870925"/>
              <a:ext cx="104100" cy="60025"/>
            </a:xfrm>
            <a:custGeom>
              <a:rect b="b" l="l" r="r" t="t"/>
              <a:pathLst>
                <a:path extrusionOk="0" h="2401" w="4164">
                  <a:moveTo>
                    <a:pt x="3673" y="0"/>
                  </a:moveTo>
                  <a:lnTo>
                    <a:pt x="0" y="2131"/>
                  </a:lnTo>
                  <a:lnTo>
                    <a:pt x="466" y="2400"/>
                  </a:lnTo>
                  <a:lnTo>
                    <a:pt x="4163" y="270"/>
                  </a:lnTo>
                  <a:lnTo>
                    <a:pt x="36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4"/>
            <p:cNvSpPr/>
            <p:nvPr/>
          </p:nvSpPr>
          <p:spPr>
            <a:xfrm>
              <a:off x="3274625" y="1838475"/>
              <a:ext cx="76550" cy="44100"/>
            </a:xfrm>
            <a:custGeom>
              <a:rect b="b" l="l" r="r" t="t"/>
              <a:pathLst>
                <a:path extrusionOk="0" h="1764" w="3062">
                  <a:moveTo>
                    <a:pt x="2572" y="0"/>
                  </a:moveTo>
                  <a:lnTo>
                    <a:pt x="0" y="1494"/>
                  </a:lnTo>
                  <a:lnTo>
                    <a:pt x="466" y="1764"/>
                  </a:lnTo>
                  <a:lnTo>
                    <a:pt x="3061" y="294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4"/>
            <p:cNvSpPr/>
            <p:nvPr/>
          </p:nvSpPr>
          <p:spPr>
            <a:xfrm>
              <a:off x="3274000" y="1855000"/>
              <a:ext cx="104725" cy="60025"/>
            </a:xfrm>
            <a:custGeom>
              <a:rect b="b" l="l" r="r" t="t"/>
              <a:pathLst>
                <a:path extrusionOk="0" h="2401" w="4189">
                  <a:moveTo>
                    <a:pt x="3698" y="1"/>
                  </a:moveTo>
                  <a:lnTo>
                    <a:pt x="1" y="2131"/>
                  </a:lnTo>
                  <a:lnTo>
                    <a:pt x="491" y="2400"/>
                  </a:lnTo>
                  <a:lnTo>
                    <a:pt x="4188" y="270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4"/>
            <p:cNvSpPr/>
            <p:nvPr/>
          </p:nvSpPr>
          <p:spPr>
            <a:xfrm>
              <a:off x="3376850" y="1671350"/>
              <a:ext cx="285325" cy="164700"/>
            </a:xfrm>
            <a:custGeom>
              <a:rect b="b" l="l" r="r" t="t"/>
              <a:pathLst>
                <a:path extrusionOk="0" h="6588" w="11413">
                  <a:moveTo>
                    <a:pt x="10922" y="0"/>
                  </a:moveTo>
                  <a:lnTo>
                    <a:pt x="1" y="6294"/>
                  </a:lnTo>
                  <a:lnTo>
                    <a:pt x="491" y="6588"/>
                  </a:lnTo>
                  <a:lnTo>
                    <a:pt x="11412" y="294"/>
                  </a:lnTo>
                  <a:lnTo>
                    <a:pt x="109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4"/>
            <p:cNvSpPr/>
            <p:nvPr/>
          </p:nvSpPr>
          <p:spPr>
            <a:xfrm>
              <a:off x="3636425" y="1899700"/>
              <a:ext cx="304900" cy="175725"/>
            </a:xfrm>
            <a:custGeom>
              <a:rect b="b" l="l" r="r" t="t"/>
              <a:pathLst>
                <a:path extrusionOk="0" h="7029" w="12196">
                  <a:moveTo>
                    <a:pt x="7763" y="0"/>
                  </a:moveTo>
                  <a:lnTo>
                    <a:pt x="1" y="4482"/>
                  </a:lnTo>
                  <a:lnTo>
                    <a:pt x="4409" y="7028"/>
                  </a:lnTo>
                  <a:lnTo>
                    <a:pt x="12196" y="2547"/>
                  </a:lnTo>
                  <a:lnTo>
                    <a:pt x="7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4"/>
            <p:cNvSpPr/>
            <p:nvPr/>
          </p:nvSpPr>
          <p:spPr>
            <a:xfrm>
              <a:off x="3746625" y="1963350"/>
              <a:ext cx="194700" cy="112075"/>
            </a:xfrm>
            <a:custGeom>
              <a:rect b="b" l="l" r="r" t="t"/>
              <a:pathLst>
                <a:path extrusionOk="0" h="4483" w="7788">
                  <a:moveTo>
                    <a:pt x="7788" y="1"/>
                  </a:moveTo>
                  <a:lnTo>
                    <a:pt x="858" y="515"/>
                  </a:lnTo>
                  <a:lnTo>
                    <a:pt x="1" y="4482"/>
                  </a:lnTo>
                  <a:lnTo>
                    <a:pt x="7788" y="1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4"/>
            <p:cNvSpPr/>
            <p:nvPr/>
          </p:nvSpPr>
          <p:spPr>
            <a:xfrm>
              <a:off x="3636425" y="1899700"/>
              <a:ext cx="194100" cy="112050"/>
            </a:xfrm>
            <a:custGeom>
              <a:rect b="b" l="l" r="r" t="t"/>
              <a:pathLst>
                <a:path extrusionOk="0" h="4482" w="7764">
                  <a:moveTo>
                    <a:pt x="7763" y="0"/>
                  </a:moveTo>
                  <a:lnTo>
                    <a:pt x="1" y="4482"/>
                  </a:lnTo>
                  <a:lnTo>
                    <a:pt x="6882" y="3967"/>
                  </a:lnTo>
                  <a:lnTo>
                    <a:pt x="7763" y="0"/>
                  </a:ln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4"/>
            <p:cNvSpPr/>
            <p:nvPr/>
          </p:nvSpPr>
          <p:spPr>
            <a:xfrm>
              <a:off x="4286575" y="2159875"/>
              <a:ext cx="759775" cy="438350"/>
            </a:xfrm>
            <a:custGeom>
              <a:rect b="b" l="l" r="r" t="t"/>
              <a:pathLst>
                <a:path extrusionOk="0" h="17534" w="30391">
                  <a:moveTo>
                    <a:pt x="16947" y="1"/>
                  </a:moveTo>
                  <a:lnTo>
                    <a:pt x="1" y="9796"/>
                  </a:lnTo>
                  <a:lnTo>
                    <a:pt x="13420" y="17534"/>
                  </a:lnTo>
                  <a:lnTo>
                    <a:pt x="30390" y="7763"/>
                  </a:lnTo>
                  <a:lnTo>
                    <a:pt x="16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4"/>
            <p:cNvSpPr/>
            <p:nvPr/>
          </p:nvSpPr>
          <p:spPr>
            <a:xfrm>
              <a:off x="4619625" y="24066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4"/>
            <p:cNvSpPr/>
            <p:nvPr/>
          </p:nvSpPr>
          <p:spPr>
            <a:xfrm>
              <a:off x="4523500" y="2332525"/>
              <a:ext cx="96150" cy="74100"/>
            </a:xfrm>
            <a:custGeom>
              <a:rect b="b" l="l" r="r" t="t"/>
              <a:pathLst>
                <a:path extrusionOk="0" h="2964" w="3846">
                  <a:moveTo>
                    <a:pt x="1984" y="0"/>
                  </a:moveTo>
                  <a:cubicBezTo>
                    <a:pt x="1250" y="147"/>
                    <a:pt x="564" y="392"/>
                    <a:pt x="1" y="735"/>
                  </a:cubicBezTo>
                  <a:lnTo>
                    <a:pt x="3845" y="2963"/>
                  </a:lnTo>
                  <a:lnTo>
                    <a:pt x="1984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4"/>
            <p:cNvSpPr/>
            <p:nvPr/>
          </p:nvSpPr>
          <p:spPr>
            <a:xfrm>
              <a:off x="4573100" y="2328000"/>
              <a:ext cx="142650" cy="78625"/>
            </a:xfrm>
            <a:custGeom>
              <a:rect b="b" l="l" r="r" t="t"/>
              <a:pathLst>
                <a:path extrusionOk="0" h="3145" w="5706">
                  <a:moveTo>
                    <a:pt x="1846" y="0"/>
                  </a:moveTo>
                  <a:cubicBezTo>
                    <a:pt x="1221" y="0"/>
                    <a:pt x="595" y="61"/>
                    <a:pt x="0" y="181"/>
                  </a:cubicBezTo>
                  <a:lnTo>
                    <a:pt x="1861" y="3144"/>
                  </a:lnTo>
                  <a:lnTo>
                    <a:pt x="5706" y="916"/>
                  </a:lnTo>
                  <a:cubicBezTo>
                    <a:pt x="4655" y="305"/>
                    <a:pt x="3252" y="0"/>
                    <a:pt x="1846" y="0"/>
                  </a:cubicBezTo>
                  <a:close/>
                </a:path>
              </a:pathLst>
            </a:custGeom>
            <a:solidFill>
              <a:srgbClr val="495D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4"/>
            <p:cNvSpPr/>
            <p:nvPr/>
          </p:nvSpPr>
          <p:spPr>
            <a:xfrm>
              <a:off x="4479425" y="2396175"/>
              <a:ext cx="140225" cy="65550"/>
            </a:xfrm>
            <a:custGeom>
              <a:rect b="b" l="l" r="r" t="t"/>
              <a:pathLst>
                <a:path extrusionOk="0" h="2622" w="5609">
                  <a:moveTo>
                    <a:pt x="196" y="1"/>
                  </a:moveTo>
                  <a:lnTo>
                    <a:pt x="196" y="1"/>
                  </a:lnTo>
                  <a:cubicBezTo>
                    <a:pt x="1" y="980"/>
                    <a:pt x="564" y="1935"/>
                    <a:pt x="1764" y="2621"/>
                  </a:cubicBezTo>
                  <a:lnTo>
                    <a:pt x="5608" y="417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4"/>
            <p:cNvSpPr/>
            <p:nvPr/>
          </p:nvSpPr>
          <p:spPr>
            <a:xfrm>
              <a:off x="4619625" y="2350875"/>
              <a:ext cx="149400" cy="129200"/>
            </a:xfrm>
            <a:custGeom>
              <a:rect b="b" l="l" r="r" t="t"/>
              <a:pathLst>
                <a:path extrusionOk="0" h="5168" w="5976">
                  <a:moveTo>
                    <a:pt x="3845" y="1"/>
                  </a:moveTo>
                  <a:lnTo>
                    <a:pt x="0" y="2229"/>
                  </a:lnTo>
                  <a:lnTo>
                    <a:pt x="1861" y="5168"/>
                  </a:lnTo>
                  <a:cubicBezTo>
                    <a:pt x="2596" y="5021"/>
                    <a:pt x="3282" y="4776"/>
                    <a:pt x="3845" y="4433"/>
                  </a:cubicBezTo>
                  <a:cubicBezTo>
                    <a:pt x="5975" y="3233"/>
                    <a:pt x="5975" y="1225"/>
                    <a:pt x="3845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4"/>
            <p:cNvSpPr/>
            <p:nvPr/>
          </p:nvSpPr>
          <p:spPr>
            <a:xfrm>
              <a:off x="4523500" y="2406600"/>
              <a:ext cx="142675" cy="78000"/>
            </a:xfrm>
            <a:custGeom>
              <a:rect b="b" l="l" r="r" t="t"/>
              <a:pathLst>
                <a:path extrusionOk="0" h="3120" w="5707">
                  <a:moveTo>
                    <a:pt x="3845" y="0"/>
                  </a:moveTo>
                  <a:lnTo>
                    <a:pt x="1" y="2204"/>
                  </a:lnTo>
                  <a:cubicBezTo>
                    <a:pt x="1052" y="2814"/>
                    <a:pt x="2455" y="3120"/>
                    <a:pt x="3861" y="3120"/>
                  </a:cubicBezTo>
                  <a:cubicBezTo>
                    <a:pt x="4486" y="3120"/>
                    <a:pt x="5111" y="3059"/>
                    <a:pt x="5706" y="2939"/>
                  </a:cubicBezTo>
                  <a:lnTo>
                    <a:pt x="38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4"/>
            <p:cNvSpPr/>
            <p:nvPr/>
          </p:nvSpPr>
          <p:spPr>
            <a:xfrm>
              <a:off x="4636150" y="2244325"/>
              <a:ext cx="261425" cy="153725"/>
            </a:xfrm>
            <a:custGeom>
              <a:rect b="b" l="l" r="r" t="t"/>
              <a:pathLst>
                <a:path extrusionOk="0" h="6149" w="10457">
                  <a:moveTo>
                    <a:pt x="186" y="1"/>
                  </a:moveTo>
                  <a:cubicBezTo>
                    <a:pt x="133" y="1"/>
                    <a:pt x="81" y="28"/>
                    <a:pt x="49" y="75"/>
                  </a:cubicBezTo>
                  <a:cubicBezTo>
                    <a:pt x="1" y="149"/>
                    <a:pt x="25" y="247"/>
                    <a:pt x="98" y="296"/>
                  </a:cubicBezTo>
                  <a:lnTo>
                    <a:pt x="10212" y="6124"/>
                  </a:lnTo>
                  <a:cubicBezTo>
                    <a:pt x="10236" y="6148"/>
                    <a:pt x="10261" y="6148"/>
                    <a:pt x="10285" y="6148"/>
                  </a:cubicBezTo>
                  <a:cubicBezTo>
                    <a:pt x="10334" y="6148"/>
                    <a:pt x="10383" y="6124"/>
                    <a:pt x="10408" y="6075"/>
                  </a:cubicBezTo>
                  <a:cubicBezTo>
                    <a:pt x="10457" y="6001"/>
                    <a:pt x="10432" y="5903"/>
                    <a:pt x="10359" y="5855"/>
                  </a:cubicBezTo>
                  <a:lnTo>
                    <a:pt x="270" y="26"/>
                  </a:lnTo>
                  <a:cubicBezTo>
                    <a:pt x="244" y="9"/>
                    <a:pt x="215" y="1"/>
                    <a:pt x="186" y="1"/>
                  </a:cubicBez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4"/>
            <p:cNvSpPr/>
            <p:nvPr/>
          </p:nvSpPr>
          <p:spPr>
            <a:xfrm>
              <a:off x="4666150" y="2227200"/>
              <a:ext cx="261425" cy="153700"/>
            </a:xfrm>
            <a:custGeom>
              <a:rect b="b" l="l" r="r" t="t"/>
              <a:pathLst>
                <a:path extrusionOk="0" h="6148" w="10457">
                  <a:moveTo>
                    <a:pt x="161" y="0"/>
                  </a:moveTo>
                  <a:cubicBezTo>
                    <a:pt x="109" y="0"/>
                    <a:pt x="57" y="27"/>
                    <a:pt x="25" y="75"/>
                  </a:cubicBezTo>
                  <a:cubicBezTo>
                    <a:pt x="0" y="148"/>
                    <a:pt x="25" y="246"/>
                    <a:pt x="98" y="295"/>
                  </a:cubicBezTo>
                  <a:lnTo>
                    <a:pt x="10187" y="6123"/>
                  </a:lnTo>
                  <a:cubicBezTo>
                    <a:pt x="10212" y="6148"/>
                    <a:pt x="10236" y="6148"/>
                    <a:pt x="10261" y="6148"/>
                  </a:cubicBezTo>
                  <a:cubicBezTo>
                    <a:pt x="10334" y="6148"/>
                    <a:pt x="10383" y="6123"/>
                    <a:pt x="10408" y="6074"/>
                  </a:cubicBezTo>
                  <a:cubicBezTo>
                    <a:pt x="10457" y="6001"/>
                    <a:pt x="10432" y="5903"/>
                    <a:pt x="10359" y="5854"/>
                  </a:cubicBezTo>
                  <a:lnTo>
                    <a:pt x="245" y="26"/>
                  </a:lnTo>
                  <a:cubicBezTo>
                    <a:pt x="219" y="8"/>
                    <a:pt x="190" y="0"/>
                    <a:pt x="161" y="0"/>
                  </a:cubicBez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4"/>
            <p:cNvSpPr/>
            <p:nvPr/>
          </p:nvSpPr>
          <p:spPr>
            <a:xfrm>
              <a:off x="4695525" y="2210050"/>
              <a:ext cx="261450" cy="153725"/>
            </a:xfrm>
            <a:custGeom>
              <a:rect b="b" l="l" r="r" t="t"/>
              <a:pathLst>
                <a:path extrusionOk="0" h="6149" w="10458">
                  <a:moveTo>
                    <a:pt x="169" y="1"/>
                  </a:moveTo>
                  <a:cubicBezTo>
                    <a:pt x="123" y="1"/>
                    <a:pt x="81" y="28"/>
                    <a:pt x="50" y="75"/>
                  </a:cubicBezTo>
                  <a:cubicBezTo>
                    <a:pt x="1" y="149"/>
                    <a:pt x="25" y="246"/>
                    <a:pt x="99" y="295"/>
                  </a:cubicBezTo>
                  <a:lnTo>
                    <a:pt x="10212" y="6124"/>
                  </a:lnTo>
                  <a:cubicBezTo>
                    <a:pt x="10237" y="6148"/>
                    <a:pt x="10261" y="6148"/>
                    <a:pt x="10286" y="6148"/>
                  </a:cubicBezTo>
                  <a:cubicBezTo>
                    <a:pt x="10335" y="6148"/>
                    <a:pt x="10384" y="6124"/>
                    <a:pt x="10408" y="6075"/>
                  </a:cubicBezTo>
                  <a:cubicBezTo>
                    <a:pt x="10457" y="6001"/>
                    <a:pt x="10433" y="5903"/>
                    <a:pt x="10359" y="5854"/>
                  </a:cubicBezTo>
                  <a:lnTo>
                    <a:pt x="246" y="26"/>
                  </a:lnTo>
                  <a:cubicBezTo>
                    <a:pt x="220" y="9"/>
                    <a:pt x="194" y="1"/>
                    <a:pt x="169" y="1"/>
                  </a:cubicBez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4"/>
            <p:cNvSpPr/>
            <p:nvPr/>
          </p:nvSpPr>
          <p:spPr>
            <a:xfrm>
              <a:off x="4965525" y="2614750"/>
              <a:ext cx="12875" cy="64300"/>
            </a:xfrm>
            <a:custGeom>
              <a:rect b="b" l="l" r="r" t="t"/>
              <a:pathLst>
                <a:path extrusionOk="0" h="2572" w="515">
                  <a:moveTo>
                    <a:pt x="514" y="0"/>
                  </a:moveTo>
                  <a:lnTo>
                    <a:pt x="514" y="14"/>
                  </a:lnTo>
                  <a:lnTo>
                    <a:pt x="514" y="14"/>
                  </a:lnTo>
                  <a:cubicBezTo>
                    <a:pt x="514" y="9"/>
                    <a:pt x="514" y="5"/>
                    <a:pt x="514" y="0"/>
                  </a:cubicBezTo>
                  <a:close/>
                  <a:moveTo>
                    <a:pt x="514" y="14"/>
                  </a:moveTo>
                  <a:cubicBezTo>
                    <a:pt x="508" y="254"/>
                    <a:pt x="337" y="494"/>
                    <a:pt x="25" y="686"/>
                  </a:cubicBezTo>
                  <a:lnTo>
                    <a:pt x="0" y="2571"/>
                  </a:lnTo>
                  <a:cubicBezTo>
                    <a:pt x="343" y="2375"/>
                    <a:pt x="490" y="2131"/>
                    <a:pt x="490" y="1861"/>
                  </a:cubicBezTo>
                  <a:lnTo>
                    <a:pt x="514" y="14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4"/>
            <p:cNvSpPr/>
            <p:nvPr/>
          </p:nvSpPr>
          <p:spPr>
            <a:xfrm>
              <a:off x="4503925" y="2614125"/>
              <a:ext cx="12875" cy="64925"/>
            </a:xfrm>
            <a:custGeom>
              <a:rect b="b" l="l" r="r" t="t"/>
              <a:pathLst>
                <a:path extrusionOk="0" h="2597" w="515">
                  <a:moveTo>
                    <a:pt x="25" y="1"/>
                  </a:moveTo>
                  <a:lnTo>
                    <a:pt x="25" y="1"/>
                  </a:lnTo>
                  <a:cubicBezTo>
                    <a:pt x="22" y="30"/>
                    <a:pt x="22" y="58"/>
                    <a:pt x="23" y="87"/>
                  </a:cubicBezTo>
                  <a:lnTo>
                    <a:pt x="23" y="87"/>
                  </a:lnTo>
                  <a:lnTo>
                    <a:pt x="25" y="1"/>
                  </a:lnTo>
                  <a:close/>
                  <a:moveTo>
                    <a:pt x="23" y="87"/>
                  </a:moveTo>
                  <a:lnTo>
                    <a:pt x="0" y="1886"/>
                  </a:lnTo>
                  <a:cubicBezTo>
                    <a:pt x="0" y="2131"/>
                    <a:pt x="172" y="2400"/>
                    <a:pt x="514" y="2596"/>
                  </a:cubicBezTo>
                  <a:lnTo>
                    <a:pt x="514" y="711"/>
                  </a:lnTo>
                  <a:cubicBezTo>
                    <a:pt x="208" y="536"/>
                    <a:pt x="39" y="322"/>
                    <a:pt x="23" y="87"/>
                  </a:cubicBez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4"/>
            <p:cNvSpPr/>
            <p:nvPr/>
          </p:nvSpPr>
          <p:spPr>
            <a:xfrm>
              <a:off x="4772050" y="2631875"/>
              <a:ext cx="194100" cy="159825"/>
            </a:xfrm>
            <a:custGeom>
              <a:rect b="b" l="l" r="r" t="t"/>
              <a:pathLst>
                <a:path extrusionOk="0" h="6393" w="7764">
                  <a:moveTo>
                    <a:pt x="7764" y="1"/>
                  </a:moveTo>
                  <a:lnTo>
                    <a:pt x="1" y="4506"/>
                  </a:lnTo>
                  <a:lnTo>
                    <a:pt x="1" y="6392"/>
                  </a:lnTo>
                  <a:lnTo>
                    <a:pt x="7739" y="1886"/>
                  </a:lnTo>
                  <a:lnTo>
                    <a:pt x="7764" y="1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4"/>
            <p:cNvSpPr/>
            <p:nvPr/>
          </p:nvSpPr>
          <p:spPr>
            <a:xfrm>
              <a:off x="4516775" y="2631875"/>
              <a:ext cx="195325" cy="159825"/>
            </a:xfrm>
            <a:custGeom>
              <a:rect b="b" l="l" r="r" t="t"/>
              <a:pathLst>
                <a:path extrusionOk="0" h="6393" w="7813">
                  <a:moveTo>
                    <a:pt x="0" y="1"/>
                  </a:moveTo>
                  <a:lnTo>
                    <a:pt x="0" y="1886"/>
                  </a:lnTo>
                  <a:lnTo>
                    <a:pt x="7812" y="6392"/>
                  </a:lnTo>
                  <a:lnTo>
                    <a:pt x="7812" y="45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4"/>
            <p:cNvSpPr/>
            <p:nvPr/>
          </p:nvSpPr>
          <p:spPr>
            <a:xfrm>
              <a:off x="4712075" y="2744525"/>
              <a:ext cx="60000" cy="53900"/>
            </a:xfrm>
            <a:custGeom>
              <a:rect b="b" l="l" r="r" t="t"/>
              <a:pathLst>
                <a:path extrusionOk="0" h="2156" w="2400">
                  <a:moveTo>
                    <a:pt x="0" y="0"/>
                  </a:moveTo>
                  <a:lnTo>
                    <a:pt x="0" y="1886"/>
                  </a:lnTo>
                  <a:cubicBezTo>
                    <a:pt x="318" y="2082"/>
                    <a:pt x="759" y="2155"/>
                    <a:pt x="1200" y="2155"/>
                  </a:cubicBezTo>
                  <a:cubicBezTo>
                    <a:pt x="1616" y="2155"/>
                    <a:pt x="2057" y="2082"/>
                    <a:pt x="2400" y="1886"/>
                  </a:cubicBezTo>
                  <a:lnTo>
                    <a:pt x="2400" y="0"/>
                  </a:lnTo>
                  <a:cubicBezTo>
                    <a:pt x="2057" y="196"/>
                    <a:pt x="1616" y="294"/>
                    <a:pt x="1200" y="294"/>
                  </a:cubicBezTo>
                  <a:cubicBezTo>
                    <a:pt x="759" y="294"/>
                    <a:pt x="318" y="196"/>
                    <a:pt x="0" y="0"/>
                  </a:cubicBez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4"/>
            <p:cNvSpPr/>
            <p:nvPr/>
          </p:nvSpPr>
          <p:spPr>
            <a:xfrm>
              <a:off x="4500250" y="2477000"/>
              <a:ext cx="482425" cy="274900"/>
            </a:xfrm>
            <a:custGeom>
              <a:rect b="b" l="l" r="r" t="t"/>
              <a:pathLst>
                <a:path extrusionOk="0" h="10996" w="19297">
                  <a:moveTo>
                    <a:pt x="9599" y="0"/>
                  </a:moveTo>
                  <a:cubicBezTo>
                    <a:pt x="9165" y="0"/>
                    <a:pt x="8730" y="98"/>
                    <a:pt x="8400" y="294"/>
                  </a:cubicBezTo>
                  <a:lnTo>
                    <a:pt x="661" y="4800"/>
                  </a:lnTo>
                  <a:cubicBezTo>
                    <a:pt x="0" y="5192"/>
                    <a:pt x="0" y="5804"/>
                    <a:pt x="661" y="6196"/>
                  </a:cubicBezTo>
                  <a:lnTo>
                    <a:pt x="8473" y="10701"/>
                  </a:lnTo>
                  <a:cubicBezTo>
                    <a:pt x="8804" y="10897"/>
                    <a:pt x="9238" y="10995"/>
                    <a:pt x="9673" y="10995"/>
                  </a:cubicBezTo>
                  <a:cubicBezTo>
                    <a:pt x="10108" y="10995"/>
                    <a:pt x="10542" y="10897"/>
                    <a:pt x="10873" y="10701"/>
                  </a:cubicBezTo>
                  <a:lnTo>
                    <a:pt x="18636" y="6196"/>
                  </a:lnTo>
                  <a:cubicBezTo>
                    <a:pt x="19297" y="5804"/>
                    <a:pt x="19272" y="5192"/>
                    <a:pt x="18611" y="4800"/>
                  </a:cubicBezTo>
                  <a:lnTo>
                    <a:pt x="10799" y="294"/>
                  </a:lnTo>
                  <a:cubicBezTo>
                    <a:pt x="10469" y="98"/>
                    <a:pt x="10034" y="0"/>
                    <a:pt x="95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4"/>
            <p:cNvSpPr/>
            <p:nvPr/>
          </p:nvSpPr>
          <p:spPr>
            <a:xfrm>
              <a:off x="5356100" y="2480675"/>
              <a:ext cx="12875" cy="64300"/>
            </a:xfrm>
            <a:custGeom>
              <a:rect b="b" l="l" r="r" t="t"/>
              <a:pathLst>
                <a:path extrusionOk="0" h="2572" w="515">
                  <a:moveTo>
                    <a:pt x="515" y="0"/>
                  </a:moveTo>
                  <a:lnTo>
                    <a:pt x="514" y="17"/>
                  </a:lnTo>
                  <a:lnTo>
                    <a:pt x="514" y="17"/>
                  </a:lnTo>
                  <a:cubicBezTo>
                    <a:pt x="515" y="11"/>
                    <a:pt x="515" y="6"/>
                    <a:pt x="515" y="0"/>
                  </a:cubicBezTo>
                  <a:close/>
                  <a:moveTo>
                    <a:pt x="514" y="17"/>
                  </a:moveTo>
                  <a:lnTo>
                    <a:pt x="514" y="17"/>
                  </a:lnTo>
                  <a:cubicBezTo>
                    <a:pt x="508" y="280"/>
                    <a:pt x="336" y="518"/>
                    <a:pt x="0" y="710"/>
                  </a:cubicBezTo>
                  <a:lnTo>
                    <a:pt x="0" y="2571"/>
                  </a:lnTo>
                  <a:cubicBezTo>
                    <a:pt x="343" y="2400"/>
                    <a:pt x="490" y="2131"/>
                    <a:pt x="490" y="1886"/>
                  </a:cubicBezTo>
                  <a:lnTo>
                    <a:pt x="514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4"/>
            <p:cNvSpPr/>
            <p:nvPr/>
          </p:nvSpPr>
          <p:spPr>
            <a:xfrm>
              <a:off x="4894500" y="2480675"/>
              <a:ext cx="12875" cy="64300"/>
            </a:xfrm>
            <a:custGeom>
              <a:rect b="b" l="l" r="r" t="t"/>
              <a:pathLst>
                <a:path extrusionOk="0" h="2572" w="515">
                  <a:moveTo>
                    <a:pt x="0" y="0"/>
                  </a:moveTo>
                  <a:lnTo>
                    <a:pt x="0" y="1886"/>
                  </a:lnTo>
                  <a:cubicBezTo>
                    <a:pt x="0" y="2131"/>
                    <a:pt x="172" y="2376"/>
                    <a:pt x="515" y="2571"/>
                  </a:cubicBezTo>
                  <a:lnTo>
                    <a:pt x="515" y="710"/>
                  </a:lnTo>
                  <a:cubicBezTo>
                    <a:pt x="172" y="514"/>
                    <a:pt x="0" y="245"/>
                    <a:pt x="0" y="0"/>
                  </a:cubicBez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"/>
            <p:cNvSpPr/>
            <p:nvPr/>
          </p:nvSpPr>
          <p:spPr>
            <a:xfrm>
              <a:off x="5162650" y="2498425"/>
              <a:ext cx="193475" cy="159200"/>
            </a:xfrm>
            <a:custGeom>
              <a:rect b="b" l="l" r="r" t="t"/>
              <a:pathLst>
                <a:path extrusionOk="0" h="6368" w="7739">
                  <a:moveTo>
                    <a:pt x="7738" y="0"/>
                  </a:moveTo>
                  <a:lnTo>
                    <a:pt x="0" y="4506"/>
                  </a:lnTo>
                  <a:lnTo>
                    <a:pt x="0" y="6367"/>
                  </a:lnTo>
                  <a:lnTo>
                    <a:pt x="7738" y="1861"/>
                  </a:lnTo>
                  <a:lnTo>
                    <a:pt x="77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4"/>
            <p:cNvSpPr/>
            <p:nvPr/>
          </p:nvSpPr>
          <p:spPr>
            <a:xfrm>
              <a:off x="4907350" y="2498425"/>
              <a:ext cx="195325" cy="159200"/>
            </a:xfrm>
            <a:custGeom>
              <a:rect b="b" l="l" r="r" t="t"/>
              <a:pathLst>
                <a:path extrusionOk="0" h="6368" w="7813">
                  <a:moveTo>
                    <a:pt x="1" y="0"/>
                  </a:moveTo>
                  <a:lnTo>
                    <a:pt x="1" y="1861"/>
                  </a:lnTo>
                  <a:lnTo>
                    <a:pt x="7812" y="6367"/>
                  </a:lnTo>
                  <a:lnTo>
                    <a:pt x="7812" y="45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4"/>
            <p:cNvSpPr/>
            <p:nvPr/>
          </p:nvSpPr>
          <p:spPr>
            <a:xfrm>
              <a:off x="5102650" y="2611075"/>
              <a:ext cx="60025" cy="53900"/>
            </a:xfrm>
            <a:custGeom>
              <a:rect b="b" l="l" r="r" t="t"/>
              <a:pathLst>
                <a:path extrusionOk="0" h="2156" w="2401">
                  <a:moveTo>
                    <a:pt x="0" y="0"/>
                  </a:moveTo>
                  <a:lnTo>
                    <a:pt x="0" y="1861"/>
                  </a:lnTo>
                  <a:cubicBezTo>
                    <a:pt x="319" y="2057"/>
                    <a:pt x="759" y="2155"/>
                    <a:pt x="1200" y="2155"/>
                  </a:cubicBezTo>
                  <a:cubicBezTo>
                    <a:pt x="1617" y="2155"/>
                    <a:pt x="2057" y="2057"/>
                    <a:pt x="2400" y="1861"/>
                  </a:cubicBezTo>
                  <a:lnTo>
                    <a:pt x="2400" y="0"/>
                  </a:lnTo>
                  <a:cubicBezTo>
                    <a:pt x="2057" y="172"/>
                    <a:pt x="1641" y="270"/>
                    <a:pt x="1200" y="270"/>
                  </a:cubicBezTo>
                  <a:cubicBezTo>
                    <a:pt x="759" y="270"/>
                    <a:pt x="319" y="17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4"/>
            <p:cNvSpPr/>
            <p:nvPr/>
          </p:nvSpPr>
          <p:spPr>
            <a:xfrm>
              <a:off x="4890825" y="2343525"/>
              <a:ext cx="482425" cy="274450"/>
            </a:xfrm>
            <a:custGeom>
              <a:rect b="b" l="l" r="r" t="t"/>
              <a:pathLst>
                <a:path extrusionOk="0" h="10978" w="19297">
                  <a:moveTo>
                    <a:pt x="9600" y="1"/>
                  </a:moveTo>
                  <a:cubicBezTo>
                    <a:pt x="9165" y="1"/>
                    <a:pt x="8730" y="99"/>
                    <a:pt x="8400" y="295"/>
                  </a:cubicBezTo>
                  <a:lnTo>
                    <a:pt x="662" y="4801"/>
                  </a:lnTo>
                  <a:cubicBezTo>
                    <a:pt x="1" y="5168"/>
                    <a:pt x="1" y="5805"/>
                    <a:pt x="662" y="6196"/>
                  </a:cubicBezTo>
                  <a:lnTo>
                    <a:pt x="8473" y="10702"/>
                  </a:lnTo>
                  <a:cubicBezTo>
                    <a:pt x="8804" y="10886"/>
                    <a:pt x="9239" y="10978"/>
                    <a:pt x="9673" y="10978"/>
                  </a:cubicBezTo>
                  <a:cubicBezTo>
                    <a:pt x="10108" y="10978"/>
                    <a:pt x="10543" y="10886"/>
                    <a:pt x="10873" y="10702"/>
                  </a:cubicBezTo>
                  <a:lnTo>
                    <a:pt x="18611" y="6196"/>
                  </a:lnTo>
                  <a:cubicBezTo>
                    <a:pt x="19297" y="5805"/>
                    <a:pt x="19273" y="5168"/>
                    <a:pt x="18611" y="4801"/>
                  </a:cubicBezTo>
                  <a:lnTo>
                    <a:pt x="10800" y="295"/>
                  </a:lnTo>
                  <a:cubicBezTo>
                    <a:pt x="10469" y="99"/>
                    <a:pt x="10034" y="1"/>
                    <a:pt x="9600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"/>
            <p:cNvSpPr/>
            <p:nvPr/>
          </p:nvSpPr>
          <p:spPr>
            <a:xfrm>
              <a:off x="4777575" y="2624300"/>
              <a:ext cx="86950" cy="50450"/>
            </a:xfrm>
            <a:custGeom>
              <a:rect b="b" l="l" r="r" t="t"/>
              <a:pathLst>
                <a:path extrusionOk="0" h="2018" w="3478">
                  <a:moveTo>
                    <a:pt x="1665" y="402"/>
                  </a:moveTo>
                  <a:cubicBezTo>
                    <a:pt x="1886" y="426"/>
                    <a:pt x="2106" y="475"/>
                    <a:pt x="2327" y="598"/>
                  </a:cubicBezTo>
                  <a:lnTo>
                    <a:pt x="2522" y="720"/>
                  </a:lnTo>
                  <a:lnTo>
                    <a:pt x="1249" y="1455"/>
                  </a:lnTo>
                  <a:lnTo>
                    <a:pt x="1053" y="1357"/>
                  </a:lnTo>
                  <a:cubicBezTo>
                    <a:pt x="833" y="1210"/>
                    <a:pt x="710" y="1087"/>
                    <a:pt x="710" y="965"/>
                  </a:cubicBezTo>
                  <a:cubicBezTo>
                    <a:pt x="710" y="842"/>
                    <a:pt x="808" y="696"/>
                    <a:pt x="1004" y="598"/>
                  </a:cubicBezTo>
                  <a:cubicBezTo>
                    <a:pt x="1225" y="475"/>
                    <a:pt x="1445" y="402"/>
                    <a:pt x="1665" y="402"/>
                  </a:cubicBezTo>
                  <a:close/>
                  <a:moveTo>
                    <a:pt x="1341" y="0"/>
                  </a:moveTo>
                  <a:cubicBezTo>
                    <a:pt x="1206" y="0"/>
                    <a:pt x="1081" y="23"/>
                    <a:pt x="955" y="59"/>
                  </a:cubicBezTo>
                  <a:cubicBezTo>
                    <a:pt x="784" y="108"/>
                    <a:pt x="612" y="181"/>
                    <a:pt x="441" y="255"/>
                  </a:cubicBezTo>
                  <a:cubicBezTo>
                    <a:pt x="294" y="353"/>
                    <a:pt x="172" y="451"/>
                    <a:pt x="98" y="549"/>
                  </a:cubicBezTo>
                  <a:cubicBezTo>
                    <a:pt x="25" y="647"/>
                    <a:pt x="0" y="745"/>
                    <a:pt x="0" y="867"/>
                  </a:cubicBezTo>
                  <a:cubicBezTo>
                    <a:pt x="0" y="989"/>
                    <a:pt x="49" y="1112"/>
                    <a:pt x="172" y="1234"/>
                  </a:cubicBezTo>
                  <a:cubicBezTo>
                    <a:pt x="270" y="1357"/>
                    <a:pt x="490" y="1504"/>
                    <a:pt x="808" y="1675"/>
                  </a:cubicBezTo>
                  <a:lnTo>
                    <a:pt x="1372" y="2018"/>
                  </a:lnTo>
                  <a:lnTo>
                    <a:pt x="3478" y="793"/>
                  </a:lnTo>
                  <a:lnTo>
                    <a:pt x="2914" y="475"/>
                  </a:lnTo>
                  <a:cubicBezTo>
                    <a:pt x="2596" y="279"/>
                    <a:pt x="2327" y="157"/>
                    <a:pt x="2131" y="108"/>
                  </a:cubicBezTo>
                  <a:cubicBezTo>
                    <a:pt x="1935" y="34"/>
                    <a:pt x="1714" y="10"/>
                    <a:pt x="1494" y="10"/>
                  </a:cubicBezTo>
                  <a:cubicBezTo>
                    <a:pt x="1442" y="3"/>
                    <a:pt x="1391" y="0"/>
                    <a:pt x="13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4"/>
            <p:cNvSpPr/>
            <p:nvPr/>
          </p:nvSpPr>
          <p:spPr>
            <a:xfrm>
              <a:off x="4735950" y="2589025"/>
              <a:ext cx="88175" cy="50850"/>
            </a:xfrm>
            <a:custGeom>
              <a:rect b="b" l="l" r="r" t="t"/>
              <a:pathLst>
                <a:path extrusionOk="0" h="2034" w="3527">
                  <a:moveTo>
                    <a:pt x="1347" y="907"/>
                  </a:moveTo>
                  <a:lnTo>
                    <a:pt x="1935" y="1249"/>
                  </a:lnTo>
                  <a:lnTo>
                    <a:pt x="808" y="1568"/>
                  </a:lnTo>
                  <a:lnTo>
                    <a:pt x="808" y="1568"/>
                  </a:lnTo>
                  <a:lnTo>
                    <a:pt x="1347" y="907"/>
                  </a:lnTo>
                  <a:close/>
                  <a:moveTo>
                    <a:pt x="1322" y="1"/>
                  </a:moveTo>
                  <a:lnTo>
                    <a:pt x="0" y="1666"/>
                  </a:lnTo>
                  <a:lnTo>
                    <a:pt x="637" y="2033"/>
                  </a:lnTo>
                  <a:lnTo>
                    <a:pt x="3526" y="1274"/>
                  </a:lnTo>
                  <a:lnTo>
                    <a:pt x="2963" y="956"/>
                  </a:lnTo>
                  <a:lnTo>
                    <a:pt x="2449" y="1103"/>
                  </a:lnTo>
                  <a:lnTo>
                    <a:pt x="1616" y="613"/>
                  </a:lnTo>
                  <a:lnTo>
                    <a:pt x="1861" y="319"/>
                  </a:lnTo>
                  <a:lnTo>
                    <a:pt x="1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4"/>
            <p:cNvSpPr/>
            <p:nvPr/>
          </p:nvSpPr>
          <p:spPr>
            <a:xfrm>
              <a:off x="4684525" y="2580450"/>
              <a:ext cx="83275" cy="48400"/>
            </a:xfrm>
            <a:custGeom>
              <a:rect b="b" l="l" r="r" t="t"/>
              <a:pathLst>
                <a:path extrusionOk="0" h="1936" w="3331">
                  <a:moveTo>
                    <a:pt x="2792" y="1"/>
                  </a:moveTo>
                  <a:lnTo>
                    <a:pt x="1102" y="980"/>
                  </a:lnTo>
                  <a:lnTo>
                    <a:pt x="416" y="588"/>
                  </a:lnTo>
                  <a:lnTo>
                    <a:pt x="0" y="809"/>
                  </a:lnTo>
                  <a:lnTo>
                    <a:pt x="1935" y="1935"/>
                  </a:lnTo>
                  <a:lnTo>
                    <a:pt x="2351" y="1690"/>
                  </a:lnTo>
                  <a:lnTo>
                    <a:pt x="1641" y="1299"/>
                  </a:lnTo>
                  <a:lnTo>
                    <a:pt x="3330" y="319"/>
                  </a:lnTo>
                  <a:lnTo>
                    <a:pt x="2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4"/>
            <p:cNvSpPr/>
            <p:nvPr/>
          </p:nvSpPr>
          <p:spPr>
            <a:xfrm>
              <a:off x="4666750" y="2549225"/>
              <a:ext cx="88200" cy="50850"/>
            </a:xfrm>
            <a:custGeom>
              <a:rect b="b" l="l" r="r" t="t"/>
              <a:pathLst>
                <a:path extrusionOk="0" h="2034" w="3528">
                  <a:moveTo>
                    <a:pt x="1372" y="907"/>
                  </a:moveTo>
                  <a:lnTo>
                    <a:pt x="1935" y="1250"/>
                  </a:lnTo>
                  <a:lnTo>
                    <a:pt x="809" y="1568"/>
                  </a:lnTo>
                  <a:lnTo>
                    <a:pt x="1372" y="907"/>
                  </a:lnTo>
                  <a:close/>
                  <a:moveTo>
                    <a:pt x="1323" y="1"/>
                  </a:moveTo>
                  <a:lnTo>
                    <a:pt x="1" y="1666"/>
                  </a:lnTo>
                  <a:lnTo>
                    <a:pt x="662" y="2033"/>
                  </a:lnTo>
                  <a:lnTo>
                    <a:pt x="3527" y="1274"/>
                  </a:lnTo>
                  <a:lnTo>
                    <a:pt x="2988" y="956"/>
                  </a:lnTo>
                  <a:lnTo>
                    <a:pt x="2474" y="1103"/>
                  </a:lnTo>
                  <a:lnTo>
                    <a:pt x="1617" y="613"/>
                  </a:lnTo>
                  <a:lnTo>
                    <a:pt x="1862" y="319"/>
                  </a:lnTo>
                  <a:lnTo>
                    <a:pt x="1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4"/>
            <p:cNvSpPr/>
            <p:nvPr/>
          </p:nvSpPr>
          <p:spPr>
            <a:xfrm>
              <a:off x="5169375" y="2499025"/>
              <a:ext cx="103475" cy="60025"/>
            </a:xfrm>
            <a:custGeom>
              <a:rect b="b" l="l" r="r" t="t"/>
              <a:pathLst>
                <a:path extrusionOk="0" h="2401" w="4139">
                  <a:moveTo>
                    <a:pt x="1984" y="491"/>
                  </a:moveTo>
                  <a:cubicBezTo>
                    <a:pt x="2253" y="515"/>
                    <a:pt x="2523" y="589"/>
                    <a:pt x="2792" y="735"/>
                  </a:cubicBezTo>
                  <a:lnTo>
                    <a:pt x="3013" y="858"/>
                  </a:lnTo>
                  <a:lnTo>
                    <a:pt x="1494" y="1739"/>
                  </a:lnTo>
                  <a:lnTo>
                    <a:pt x="1274" y="1617"/>
                  </a:lnTo>
                  <a:cubicBezTo>
                    <a:pt x="1005" y="1470"/>
                    <a:pt x="858" y="1299"/>
                    <a:pt x="858" y="1152"/>
                  </a:cubicBezTo>
                  <a:cubicBezTo>
                    <a:pt x="858" y="1005"/>
                    <a:pt x="980" y="858"/>
                    <a:pt x="1225" y="711"/>
                  </a:cubicBezTo>
                  <a:cubicBezTo>
                    <a:pt x="1470" y="564"/>
                    <a:pt x="1715" y="491"/>
                    <a:pt x="1984" y="491"/>
                  </a:cubicBezTo>
                  <a:close/>
                  <a:moveTo>
                    <a:pt x="1788" y="1"/>
                  </a:moveTo>
                  <a:cubicBezTo>
                    <a:pt x="1568" y="1"/>
                    <a:pt x="1347" y="25"/>
                    <a:pt x="1151" y="74"/>
                  </a:cubicBezTo>
                  <a:cubicBezTo>
                    <a:pt x="931" y="148"/>
                    <a:pt x="735" y="221"/>
                    <a:pt x="564" y="319"/>
                  </a:cubicBezTo>
                  <a:cubicBezTo>
                    <a:pt x="368" y="442"/>
                    <a:pt x="221" y="540"/>
                    <a:pt x="147" y="662"/>
                  </a:cubicBezTo>
                  <a:cubicBezTo>
                    <a:pt x="49" y="784"/>
                    <a:pt x="1" y="907"/>
                    <a:pt x="1" y="1029"/>
                  </a:cubicBezTo>
                  <a:cubicBezTo>
                    <a:pt x="1" y="1201"/>
                    <a:pt x="74" y="1323"/>
                    <a:pt x="221" y="1470"/>
                  </a:cubicBezTo>
                  <a:cubicBezTo>
                    <a:pt x="343" y="1617"/>
                    <a:pt x="588" y="1788"/>
                    <a:pt x="980" y="2009"/>
                  </a:cubicBezTo>
                  <a:lnTo>
                    <a:pt x="1666" y="2401"/>
                  </a:lnTo>
                  <a:lnTo>
                    <a:pt x="4139" y="956"/>
                  </a:lnTo>
                  <a:lnTo>
                    <a:pt x="3478" y="564"/>
                  </a:lnTo>
                  <a:cubicBezTo>
                    <a:pt x="3086" y="344"/>
                    <a:pt x="2792" y="197"/>
                    <a:pt x="2547" y="123"/>
                  </a:cubicBezTo>
                  <a:cubicBezTo>
                    <a:pt x="2302" y="50"/>
                    <a:pt x="2058" y="1"/>
                    <a:pt x="17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4"/>
            <p:cNvSpPr/>
            <p:nvPr/>
          </p:nvSpPr>
          <p:spPr>
            <a:xfrm>
              <a:off x="5120400" y="2457400"/>
              <a:ext cx="104100" cy="60625"/>
            </a:xfrm>
            <a:custGeom>
              <a:rect b="b" l="l" r="r" t="t"/>
              <a:pathLst>
                <a:path extrusionOk="0" h="2425" w="4164">
                  <a:moveTo>
                    <a:pt x="1617" y="1078"/>
                  </a:moveTo>
                  <a:lnTo>
                    <a:pt x="2302" y="1470"/>
                  </a:lnTo>
                  <a:lnTo>
                    <a:pt x="956" y="1862"/>
                  </a:lnTo>
                  <a:lnTo>
                    <a:pt x="1617" y="1078"/>
                  </a:lnTo>
                  <a:close/>
                  <a:moveTo>
                    <a:pt x="1568" y="1"/>
                  </a:moveTo>
                  <a:lnTo>
                    <a:pt x="0" y="1984"/>
                  </a:lnTo>
                  <a:lnTo>
                    <a:pt x="760" y="2425"/>
                  </a:lnTo>
                  <a:lnTo>
                    <a:pt x="4163" y="1519"/>
                  </a:lnTo>
                  <a:lnTo>
                    <a:pt x="3527" y="1127"/>
                  </a:lnTo>
                  <a:lnTo>
                    <a:pt x="2915" y="1299"/>
                  </a:lnTo>
                  <a:lnTo>
                    <a:pt x="1911" y="735"/>
                  </a:lnTo>
                  <a:lnTo>
                    <a:pt x="2204" y="368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4"/>
            <p:cNvSpPr/>
            <p:nvPr/>
          </p:nvSpPr>
          <p:spPr>
            <a:xfrm>
              <a:off x="5059175" y="2447600"/>
              <a:ext cx="99200" cy="56975"/>
            </a:xfrm>
            <a:custGeom>
              <a:rect b="b" l="l" r="r" t="t"/>
              <a:pathLst>
                <a:path extrusionOk="0" h="2279" w="3968">
                  <a:moveTo>
                    <a:pt x="3331" y="1"/>
                  </a:moveTo>
                  <a:lnTo>
                    <a:pt x="1323" y="1152"/>
                  </a:lnTo>
                  <a:lnTo>
                    <a:pt x="490" y="687"/>
                  </a:lnTo>
                  <a:lnTo>
                    <a:pt x="1" y="956"/>
                  </a:lnTo>
                  <a:lnTo>
                    <a:pt x="2303" y="2278"/>
                  </a:lnTo>
                  <a:lnTo>
                    <a:pt x="2792" y="2009"/>
                  </a:lnTo>
                  <a:lnTo>
                    <a:pt x="1960" y="1519"/>
                  </a:lnTo>
                  <a:lnTo>
                    <a:pt x="3968" y="368"/>
                  </a:lnTo>
                  <a:lnTo>
                    <a:pt x="33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4"/>
            <p:cNvSpPr/>
            <p:nvPr/>
          </p:nvSpPr>
          <p:spPr>
            <a:xfrm>
              <a:off x="5038375" y="2410275"/>
              <a:ext cx="104700" cy="60000"/>
            </a:xfrm>
            <a:custGeom>
              <a:rect b="b" l="l" r="r" t="t"/>
              <a:pathLst>
                <a:path extrusionOk="0" h="2400" w="4188">
                  <a:moveTo>
                    <a:pt x="1616" y="1078"/>
                  </a:moveTo>
                  <a:lnTo>
                    <a:pt x="2302" y="1469"/>
                  </a:lnTo>
                  <a:lnTo>
                    <a:pt x="955" y="1861"/>
                  </a:lnTo>
                  <a:lnTo>
                    <a:pt x="1616" y="1078"/>
                  </a:lnTo>
                  <a:close/>
                  <a:moveTo>
                    <a:pt x="1567" y="0"/>
                  </a:moveTo>
                  <a:lnTo>
                    <a:pt x="0" y="1959"/>
                  </a:lnTo>
                  <a:lnTo>
                    <a:pt x="759" y="2400"/>
                  </a:lnTo>
                  <a:lnTo>
                    <a:pt x="4188" y="1494"/>
                  </a:lnTo>
                  <a:lnTo>
                    <a:pt x="3526" y="1127"/>
                  </a:lnTo>
                  <a:lnTo>
                    <a:pt x="2914" y="1298"/>
                  </a:lnTo>
                  <a:lnTo>
                    <a:pt x="1910" y="710"/>
                  </a:lnTo>
                  <a:lnTo>
                    <a:pt x="2204" y="367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"/>
            <p:cNvSpPr/>
            <p:nvPr/>
          </p:nvSpPr>
          <p:spPr>
            <a:xfrm>
              <a:off x="5102650" y="2611075"/>
              <a:ext cx="30025" cy="53900"/>
            </a:xfrm>
            <a:custGeom>
              <a:rect b="b" l="l" r="r" t="t"/>
              <a:pathLst>
                <a:path extrusionOk="0" h="2156" w="1201">
                  <a:moveTo>
                    <a:pt x="0" y="0"/>
                  </a:moveTo>
                  <a:lnTo>
                    <a:pt x="0" y="1861"/>
                  </a:lnTo>
                  <a:cubicBezTo>
                    <a:pt x="319" y="2057"/>
                    <a:pt x="759" y="2155"/>
                    <a:pt x="1200" y="2155"/>
                  </a:cubicBezTo>
                  <a:lnTo>
                    <a:pt x="1200" y="270"/>
                  </a:lnTo>
                  <a:cubicBezTo>
                    <a:pt x="759" y="270"/>
                    <a:pt x="319" y="172"/>
                    <a:pt x="0" y="0"/>
                  </a:cubicBez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"/>
            <p:cNvSpPr/>
            <p:nvPr/>
          </p:nvSpPr>
          <p:spPr>
            <a:xfrm>
              <a:off x="4742050" y="2744525"/>
              <a:ext cx="30025" cy="53900"/>
            </a:xfrm>
            <a:custGeom>
              <a:rect b="b" l="l" r="r" t="t"/>
              <a:pathLst>
                <a:path extrusionOk="0" h="2156" w="1201">
                  <a:moveTo>
                    <a:pt x="1201" y="0"/>
                  </a:moveTo>
                  <a:cubicBezTo>
                    <a:pt x="858" y="196"/>
                    <a:pt x="417" y="294"/>
                    <a:pt x="1" y="294"/>
                  </a:cubicBezTo>
                  <a:lnTo>
                    <a:pt x="1" y="2155"/>
                  </a:lnTo>
                  <a:cubicBezTo>
                    <a:pt x="417" y="2155"/>
                    <a:pt x="858" y="2082"/>
                    <a:pt x="1201" y="1886"/>
                  </a:cubicBezTo>
                  <a:lnTo>
                    <a:pt x="1201" y="0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"/>
            <p:cNvSpPr/>
            <p:nvPr/>
          </p:nvSpPr>
          <p:spPr>
            <a:xfrm>
              <a:off x="5128350" y="2354550"/>
              <a:ext cx="238800" cy="280425"/>
            </a:xfrm>
            <a:custGeom>
              <a:rect b="b" l="l" r="r" t="t"/>
              <a:pathLst>
                <a:path extrusionOk="0" h="11217" w="9552">
                  <a:moveTo>
                    <a:pt x="2890" y="1911"/>
                  </a:moveTo>
                  <a:cubicBezTo>
                    <a:pt x="1397" y="2572"/>
                    <a:pt x="1" y="7567"/>
                    <a:pt x="833" y="9331"/>
                  </a:cubicBezTo>
                  <a:cubicBezTo>
                    <a:pt x="1642" y="11094"/>
                    <a:pt x="2964" y="11216"/>
                    <a:pt x="4605" y="10775"/>
                  </a:cubicBezTo>
                  <a:cubicBezTo>
                    <a:pt x="6245" y="10335"/>
                    <a:pt x="8106" y="8180"/>
                    <a:pt x="8719" y="6196"/>
                  </a:cubicBezTo>
                  <a:cubicBezTo>
                    <a:pt x="9551" y="3454"/>
                    <a:pt x="7151" y="1"/>
                    <a:pt x="2890" y="19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4"/>
            <p:cNvSpPr/>
            <p:nvPr/>
          </p:nvSpPr>
          <p:spPr>
            <a:xfrm>
              <a:off x="4945300" y="3867900"/>
              <a:ext cx="211250" cy="63700"/>
            </a:xfrm>
            <a:custGeom>
              <a:rect b="b" l="l" r="r" t="t"/>
              <a:pathLst>
                <a:path extrusionOk="0" h="2548" w="8450">
                  <a:moveTo>
                    <a:pt x="8449" y="1690"/>
                  </a:moveTo>
                  <a:lnTo>
                    <a:pt x="8449" y="2082"/>
                  </a:lnTo>
                  <a:cubicBezTo>
                    <a:pt x="7666" y="2547"/>
                    <a:pt x="5903" y="2303"/>
                    <a:pt x="5437" y="2082"/>
                  </a:cubicBezTo>
                  <a:cubicBezTo>
                    <a:pt x="5119" y="1617"/>
                    <a:pt x="4311" y="1739"/>
                    <a:pt x="3846" y="1935"/>
                  </a:cubicBezTo>
                  <a:cubicBezTo>
                    <a:pt x="2082" y="2082"/>
                    <a:pt x="1421" y="1813"/>
                    <a:pt x="834" y="1397"/>
                  </a:cubicBezTo>
                  <a:cubicBezTo>
                    <a:pt x="540" y="1176"/>
                    <a:pt x="1" y="613"/>
                    <a:pt x="74" y="1"/>
                  </a:cubicBezTo>
                  <a:cubicBezTo>
                    <a:pt x="2156" y="490"/>
                    <a:pt x="8449" y="1690"/>
                    <a:pt x="8449" y="1690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4"/>
            <p:cNvSpPr/>
            <p:nvPr/>
          </p:nvSpPr>
          <p:spPr>
            <a:xfrm>
              <a:off x="4941650" y="3833625"/>
              <a:ext cx="226525" cy="88175"/>
            </a:xfrm>
            <a:custGeom>
              <a:rect b="b" l="l" r="r" t="t"/>
              <a:pathLst>
                <a:path extrusionOk="0" h="3527" w="9061">
                  <a:moveTo>
                    <a:pt x="5583" y="0"/>
                  </a:moveTo>
                  <a:cubicBezTo>
                    <a:pt x="5583" y="0"/>
                    <a:pt x="3649" y="539"/>
                    <a:pt x="2498" y="711"/>
                  </a:cubicBezTo>
                  <a:cubicBezTo>
                    <a:pt x="1371" y="882"/>
                    <a:pt x="539" y="686"/>
                    <a:pt x="269" y="1102"/>
                  </a:cubicBezTo>
                  <a:cubicBezTo>
                    <a:pt x="0" y="1494"/>
                    <a:pt x="612" y="2547"/>
                    <a:pt x="1616" y="2914"/>
                  </a:cubicBezTo>
                  <a:cubicBezTo>
                    <a:pt x="2620" y="3257"/>
                    <a:pt x="4677" y="2865"/>
                    <a:pt x="5436" y="3012"/>
                  </a:cubicBezTo>
                  <a:cubicBezTo>
                    <a:pt x="6195" y="3184"/>
                    <a:pt x="8130" y="3527"/>
                    <a:pt x="8595" y="3061"/>
                  </a:cubicBezTo>
                  <a:cubicBezTo>
                    <a:pt x="9061" y="2596"/>
                    <a:pt x="8595" y="270"/>
                    <a:pt x="8595" y="270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4"/>
            <p:cNvSpPr/>
            <p:nvPr/>
          </p:nvSpPr>
          <p:spPr>
            <a:xfrm>
              <a:off x="5191425" y="3661600"/>
              <a:ext cx="159800" cy="143275"/>
            </a:xfrm>
            <a:custGeom>
              <a:rect b="b" l="l" r="r" t="t"/>
              <a:pathLst>
                <a:path extrusionOk="0" h="5731" w="6392">
                  <a:moveTo>
                    <a:pt x="6293" y="4335"/>
                  </a:moveTo>
                  <a:lnTo>
                    <a:pt x="2841" y="466"/>
                  </a:lnTo>
                  <a:cubicBezTo>
                    <a:pt x="1445" y="74"/>
                    <a:pt x="0" y="0"/>
                    <a:pt x="196" y="1274"/>
                  </a:cubicBezTo>
                  <a:cubicBezTo>
                    <a:pt x="343" y="2400"/>
                    <a:pt x="2155" y="2890"/>
                    <a:pt x="3379" y="3992"/>
                  </a:cubicBezTo>
                  <a:lnTo>
                    <a:pt x="4530" y="4996"/>
                  </a:lnTo>
                  <a:cubicBezTo>
                    <a:pt x="5338" y="5730"/>
                    <a:pt x="6391" y="5094"/>
                    <a:pt x="6293" y="4335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4"/>
            <p:cNvSpPr/>
            <p:nvPr/>
          </p:nvSpPr>
          <p:spPr>
            <a:xfrm>
              <a:off x="5171200" y="2559025"/>
              <a:ext cx="117575" cy="80850"/>
            </a:xfrm>
            <a:custGeom>
              <a:rect b="b" l="l" r="r" t="t"/>
              <a:pathLst>
                <a:path extrusionOk="0" h="3234" w="4703">
                  <a:moveTo>
                    <a:pt x="3821" y="1"/>
                  </a:moveTo>
                  <a:cubicBezTo>
                    <a:pt x="3699" y="148"/>
                    <a:pt x="3552" y="270"/>
                    <a:pt x="3405" y="392"/>
                  </a:cubicBezTo>
                  <a:cubicBezTo>
                    <a:pt x="2499" y="1078"/>
                    <a:pt x="1642" y="1494"/>
                    <a:pt x="540" y="1788"/>
                  </a:cubicBezTo>
                  <a:cubicBezTo>
                    <a:pt x="368" y="1837"/>
                    <a:pt x="172" y="1862"/>
                    <a:pt x="1" y="1911"/>
                  </a:cubicBezTo>
                  <a:lnTo>
                    <a:pt x="74" y="2915"/>
                  </a:lnTo>
                  <a:cubicBezTo>
                    <a:pt x="1250" y="3233"/>
                    <a:pt x="2376" y="2743"/>
                    <a:pt x="3184" y="2498"/>
                  </a:cubicBezTo>
                  <a:cubicBezTo>
                    <a:pt x="3772" y="2352"/>
                    <a:pt x="4703" y="2180"/>
                    <a:pt x="4703" y="1568"/>
                  </a:cubicBezTo>
                  <a:lnTo>
                    <a:pt x="38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4"/>
            <p:cNvSpPr/>
            <p:nvPr/>
          </p:nvSpPr>
          <p:spPr>
            <a:xfrm>
              <a:off x="5195700" y="3692825"/>
              <a:ext cx="158575" cy="124300"/>
            </a:xfrm>
            <a:custGeom>
              <a:rect b="b" l="l" r="r" t="t"/>
              <a:pathLst>
                <a:path extrusionOk="0" h="4972" w="6343">
                  <a:moveTo>
                    <a:pt x="4359" y="3747"/>
                  </a:moveTo>
                  <a:lnTo>
                    <a:pt x="3208" y="2743"/>
                  </a:lnTo>
                  <a:cubicBezTo>
                    <a:pt x="1984" y="1641"/>
                    <a:pt x="172" y="1151"/>
                    <a:pt x="25" y="25"/>
                  </a:cubicBez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cubicBezTo>
                    <a:pt x="1" y="123"/>
                    <a:pt x="1" y="245"/>
                    <a:pt x="25" y="392"/>
                  </a:cubicBezTo>
                  <a:cubicBezTo>
                    <a:pt x="172" y="1518"/>
                    <a:pt x="1984" y="2008"/>
                    <a:pt x="3208" y="3110"/>
                  </a:cubicBezTo>
                  <a:lnTo>
                    <a:pt x="4359" y="4114"/>
                  </a:lnTo>
                  <a:cubicBezTo>
                    <a:pt x="5314" y="4971"/>
                    <a:pt x="6343" y="4359"/>
                    <a:pt x="6122" y="3086"/>
                  </a:cubicBezTo>
                  <a:cubicBezTo>
                    <a:pt x="6220" y="3845"/>
                    <a:pt x="5167" y="4481"/>
                    <a:pt x="4359" y="3747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4"/>
            <p:cNvSpPr/>
            <p:nvPr/>
          </p:nvSpPr>
          <p:spPr>
            <a:xfrm>
              <a:off x="5189575" y="3055525"/>
              <a:ext cx="188575" cy="734050"/>
            </a:xfrm>
            <a:custGeom>
              <a:rect b="b" l="l" r="r" t="t"/>
              <a:pathLst>
                <a:path extrusionOk="0" h="29362" w="7543">
                  <a:moveTo>
                    <a:pt x="6343" y="1714"/>
                  </a:moveTo>
                  <a:cubicBezTo>
                    <a:pt x="7543" y="3404"/>
                    <a:pt x="4555" y="8081"/>
                    <a:pt x="5363" y="13885"/>
                  </a:cubicBezTo>
                  <a:cubicBezTo>
                    <a:pt x="5927" y="17827"/>
                    <a:pt x="7004" y="24464"/>
                    <a:pt x="6735" y="28186"/>
                  </a:cubicBezTo>
                  <a:cubicBezTo>
                    <a:pt x="6686" y="28872"/>
                    <a:pt x="4041" y="29361"/>
                    <a:pt x="3306" y="26080"/>
                  </a:cubicBezTo>
                  <a:cubicBezTo>
                    <a:pt x="2082" y="20472"/>
                    <a:pt x="539" y="16970"/>
                    <a:pt x="1" y="12612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rgbClr val="3030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"/>
            <p:cNvSpPr/>
            <p:nvPr/>
          </p:nvSpPr>
          <p:spPr>
            <a:xfrm>
              <a:off x="5008375" y="3083075"/>
              <a:ext cx="252850" cy="802600"/>
            </a:xfrm>
            <a:custGeom>
              <a:rect b="b" l="l" r="r" t="t"/>
              <a:pathLst>
                <a:path extrusionOk="0" h="32104" w="10114">
                  <a:moveTo>
                    <a:pt x="9771" y="0"/>
                  </a:moveTo>
                  <a:cubicBezTo>
                    <a:pt x="10114" y="5241"/>
                    <a:pt x="6343" y="11657"/>
                    <a:pt x="6587" y="15868"/>
                  </a:cubicBezTo>
                  <a:cubicBezTo>
                    <a:pt x="6857" y="20252"/>
                    <a:pt x="6367" y="25541"/>
                    <a:pt x="6367" y="30267"/>
                  </a:cubicBezTo>
                  <a:cubicBezTo>
                    <a:pt x="6367" y="30267"/>
                    <a:pt x="2498" y="32104"/>
                    <a:pt x="2327" y="29263"/>
                  </a:cubicBezTo>
                  <a:cubicBezTo>
                    <a:pt x="1763" y="20031"/>
                    <a:pt x="0" y="17142"/>
                    <a:pt x="2400" y="221"/>
                  </a:cubicBezTo>
                  <a:close/>
                </a:path>
              </a:pathLst>
            </a:custGeom>
            <a:solidFill>
              <a:srgbClr val="4646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"/>
            <p:cNvSpPr/>
            <p:nvPr/>
          </p:nvSpPr>
          <p:spPr>
            <a:xfrm>
              <a:off x="5029800" y="2597600"/>
              <a:ext cx="366125" cy="644050"/>
            </a:xfrm>
            <a:custGeom>
              <a:rect b="b" l="l" r="r" t="t"/>
              <a:pathLst>
                <a:path extrusionOk="0" h="25762" w="14645">
                  <a:moveTo>
                    <a:pt x="1935" y="14350"/>
                  </a:moveTo>
                  <a:cubicBezTo>
                    <a:pt x="1788" y="9306"/>
                    <a:pt x="2743" y="4310"/>
                    <a:pt x="2743" y="4310"/>
                  </a:cubicBezTo>
                  <a:cubicBezTo>
                    <a:pt x="3184" y="3674"/>
                    <a:pt x="3747" y="3110"/>
                    <a:pt x="4384" y="2645"/>
                  </a:cubicBezTo>
                  <a:lnTo>
                    <a:pt x="5608" y="1151"/>
                  </a:lnTo>
                  <a:cubicBezTo>
                    <a:pt x="6490" y="931"/>
                    <a:pt x="7371" y="686"/>
                    <a:pt x="8204" y="417"/>
                  </a:cubicBezTo>
                  <a:cubicBezTo>
                    <a:pt x="9600" y="0"/>
                    <a:pt x="11093" y="0"/>
                    <a:pt x="12465" y="417"/>
                  </a:cubicBezTo>
                  <a:cubicBezTo>
                    <a:pt x="14277" y="1200"/>
                    <a:pt x="14644" y="2425"/>
                    <a:pt x="13836" y="4776"/>
                  </a:cubicBezTo>
                  <a:cubicBezTo>
                    <a:pt x="13836" y="4873"/>
                    <a:pt x="12220" y="11338"/>
                    <a:pt x="12024" y="13322"/>
                  </a:cubicBezTo>
                  <a:cubicBezTo>
                    <a:pt x="11999" y="13518"/>
                    <a:pt x="13395" y="18734"/>
                    <a:pt x="13714" y="20889"/>
                  </a:cubicBezTo>
                  <a:cubicBezTo>
                    <a:pt x="13714" y="20889"/>
                    <a:pt x="12367" y="22088"/>
                    <a:pt x="11999" y="22407"/>
                  </a:cubicBezTo>
                  <a:cubicBezTo>
                    <a:pt x="9306" y="25762"/>
                    <a:pt x="466" y="21697"/>
                    <a:pt x="123" y="19909"/>
                  </a:cubicBezTo>
                  <a:cubicBezTo>
                    <a:pt x="0" y="19223"/>
                    <a:pt x="1078" y="17166"/>
                    <a:pt x="1935" y="143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"/>
            <p:cNvSpPr/>
            <p:nvPr/>
          </p:nvSpPr>
          <p:spPr>
            <a:xfrm>
              <a:off x="5157750" y="2363750"/>
              <a:ext cx="222250" cy="265700"/>
            </a:xfrm>
            <a:custGeom>
              <a:rect b="b" l="l" r="r" t="t"/>
              <a:pathLst>
                <a:path extrusionOk="0" h="10628" w="8890">
                  <a:moveTo>
                    <a:pt x="1151" y="1837"/>
                  </a:moveTo>
                  <a:cubicBezTo>
                    <a:pt x="1151" y="1837"/>
                    <a:pt x="710" y="2253"/>
                    <a:pt x="441" y="3134"/>
                  </a:cubicBezTo>
                  <a:cubicBezTo>
                    <a:pt x="172" y="3992"/>
                    <a:pt x="245" y="4579"/>
                    <a:pt x="221" y="5045"/>
                  </a:cubicBezTo>
                  <a:cubicBezTo>
                    <a:pt x="196" y="5485"/>
                    <a:pt x="0" y="5730"/>
                    <a:pt x="98" y="5951"/>
                  </a:cubicBezTo>
                  <a:cubicBezTo>
                    <a:pt x="196" y="6171"/>
                    <a:pt x="735" y="4971"/>
                    <a:pt x="1249" y="4824"/>
                  </a:cubicBezTo>
                  <a:cubicBezTo>
                    <a:pt x="1788" y="4702"/>
                    <a:pt x="1714" y="6293"/>
                    <a:pt x="563" y="6734"/>
                  </a:cubicBezTo>
                  <a:cubicBezTo>
                    <a:pt x="74" y="7469"/>
                    <a:pt x="466" y="9330"/>
                    <a:pt x="735" y="9722"/>
                  </a:cubicBezTo>
                  <a:cubicBezTo>
                    <a:pt x="1004" y="10114"/>
                    <a:pt x="2694" y="10628"/>
                    <a:pt x="4139" y="10138"/>
                  </a:cubicBezTo>
                  <a:cubicBezTo>
                    <a:pt x="5584" y="9624"/>
                    <a:pt x="6514" y="8179"/>
                    <a:pt x="7714" y="6293"/>
                  </a:cubicBezTo>
                  <a:cubicBezTo>
                    <a:pt x="8889" y="4383"/>
                    <a:pt x="7714" y="3012"/>
                    <a:pt x="7714" y="3012"/>
                  </a:cubicBezTo>
                  <a:cubicBezTo>
                    <a:pt x="8302" y="1714"/>
                    <a:pt x="3845" y="49"/>
                    <a:pt x="2008" y="0"/>
                  </a:cubicBezTo>
                  <a:cubicBezTo>
                    <a:pt x="857" y="25"/>
                    <a:pt x="1151" y="1837"/>
                    <a:pt x="1151" y="1837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4"/>
            <p:cNvSpPr/>
            <p:nvPr/>
          </p:nvSpPr>
          <p:spPr>
            <a:xfrm>
              <a:off x="5053675" y="2640150"/>
              <a:ext cx="197925" cy="376225"/>
            </a:xfrm>
            <a:custGeom>
              <a:rect b="b" l="l" r="r" t="t"/>
              <a:pathLst>
                <a:path extrusionOk="0" h="15049" w="7917">
                  <a:moveTo>
                    <a:pt x="4494" y="0"/>
                  </a:moveTo>
                  <a:cubicBezTo>
                    <a:pt x="4269" y="0"/>
                    <a:pt x="4043" y="35"/>
                    <a:pt x="3820" y="111"/>
                  </a:cubicBezTo>
                  <a:cubicBezTo>
                    <a:pt x="3110" y="331"/>
                    <a:pt x="2523" y="576"/>
                    <a:pt x="2155" y="1188"/>
                  </a:cubicBezTo>
                  <a:cubicBezTo>
                    <a:pt x="1249" y="2706"/>
                    <a:pt x="1102" y="7922"/>
                    <a:pt x="343" y="11081"/>
                  </a:cubicBezTo>
                  <a:cubicBezTo>
                    <a:pt x="245" y="11106"/>
                    <a:pt x="123" y="11106"/>
                    <a:pt x="0" y="11130"/>
                  </a:cubicBezTo>
                  <a:cubicBezTo>
                    <a:pt x="1200" y="12771"/>
                    <a:pt x="1763" y="13579"/>
                    <a:pt x="2841" y="15048"/>
                  </a:cubicBezTo>
                  <a:cubicBezTo>
                    <a:pt x="2939" y="15024"/>
                    <a:pt x="3037" y="14999"/>
                    <a:pt x="3061" y="14975"/>
                  </a:cubicBezTo>
                  <a:cubicBezTo>
                    <a:pt x="3380" y="14803"/>
                    <a:pt x="7396" y="3906"/>
                    <a:pt x="7396" y="3882"/>
                  </a:cubicBezTo>
                  <a:cubicBezTo>
                    <a:pt x="7917" y="2124"/>
                    <a:pt x="6245" y="0"/>
                    <a:pt x="4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4"/>
            <p:cNvSpPr/>
            <p:nvPr/>
          </p:nvSpPr>
          <p:spPr>
            <a:xfrm>
              <a:off x="2923225" y="4243800"/>
              <a:ext cx="238775" cy="105325"/>
            </a:xfrm>
            <a:custGeom>
              <a:rect b="b" l="l" r="r" t="t"/>
              <a:pathLst>
                <a:path extrusionOk="0" h="4213" w="9551">
                  <a:moveTo>
                    <a:pt x="490" y="294"/>
                  </a:moveTo>
                  <a:lnTo>
                    <a:pt x="3722" y="0"/>
                  </a:lnTo>
                  <a:cubicBezTo>
                    <a:pt x="3722" y="0"/>
                    <a:pt x="5804" y="588"/>
                    <a:pt x="7028" y="759"/>
                  </a:cubicBezTo>
                  <a:cubicBezTo>
                    <a:pt x="8253" y="931"/>
                    <a:pt x="9134" y="735"/>
                    <a:pt x="9428" y="1176"/>
                  </a:cubicBezTo>
                  <a:cubicBezTo>
                    <a:pt x="9477" y="1249"/>
                    <a:pt x="9502" y="1347"/>
                    <a:pt x="9502" y="1470"/>
                  </a:cubicBezTo>
                  <a:lnTo>
                    <a:pt x="9502" y="1470"/>
                  </a:lnTo>
                  <a:cubicBezTo>
                    <a:pt x="9502" y="1470"/>
                    <a:pt x="9502" y="1470"/>
                    <a:pt x="9502" y="1470"/>
                  </a:cubicBezTo>
                  <a:cubicBezTo>
                    <a:pt x="9550" y="2131"/>
                    <a:pt x="8987" y="2718"/>
                    <a:pt x="8669" y="2963"/>
                  </a:cubicBezTo>
                  <a:cubicBezTo>
                    <a:pt x="8032" y="3429"/>
                    <a:pt x="7347" y="3698"/>
                    <a:pt x="5437" y="3551"/>
                  </a:cubicBezTo>
                  <a:cubicBezTo>
                    <a:pt x="4947" y="3355"/>
                    <a:pt x="4065" y="3208"/>
                    <a:pt x="3722" y="3698"/>
                  </a:cubicBezTo>
                  <a:cubicBezTo>
                    <a:pt x="3233" y="3943"/>
                    <a:pt x="1347" y="4212"/>
                    <a:pt x="490" y="3698"/>
                  </a:cubicBezTo>
                  <a:lnTo>
                    <a:pt x="490" y="3282"/>
                  </a:lnTo>
                  <a:cubicBezTo>
                    <a:pt x="0" y="2767"/>
                    <a:pt x="490" y="294"/>
                    <a:pt x="490" y="294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4"/>
            <p:cNvSpPr/>
            <p:nvPr/>
          </p:nvSpPr>
          <p:spPr>
            <a:xfrm>
              <a:off x="2873025" y="3504875"/>
              <a:ext cx="230825" cy="781175"/>
            </a:xfrm>
            <a:custGeom>
              <a:rect b="b" l="l" r="r" t="t"/>
              <a:pathLst>
                <a:path extrusionOk="0" h="31247" w="9233">
                  <a:moveTo>
                    <a:pt x="1078" y="0"/>
                  </a:moveTo>
                  <a:cubicBezTo>
                    <a:pt x="0" y="5510"/>
                    <a:pt x="3845" y="11559"/>
                    <a:pt x="3526" y="16015"/>
                  </a:cubicBezTo>
                  <a:cubicBezTo>
                    <a:pt x="3086" y="22113"/>
                    <a:pt x="2865" y="24782"/>
                    <a:pt x="2229" y="29778"/>
                  </a:cubicBezTo>
                  <a:cubicBezTo>
                    <a:pt x="2229" y="29778"/>
                    <a:pt x="4702" y="31247"/>
                    <a:pt x="6538" y="29557"/>
                  </a:cubicBezTo>
                  <a:cubicBezTo>
                    <a:pt x="8424" y="19811"/>
                    <a:pt x="9232" y="18048"/>
                    <a:pt x="8987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"/>
            <p:cNvSpPr/>
            <p:nvPr/>
          </p:nvSpPr>
          <p:spPr>
            <a:xfrm>
              <a:off x="3086675" y="2778800"/>
              <a:ext cx="217975" cy="317775"/>
            </a:xfrm>
            <a:custGeom>
              <a:rect b="b" l="l" r="r" t="t"/>
              <a:pathLst>
                <a:path extrusionOk="0" h="12711" w="8719">
                  <a:moveTo>
                    <a:pt x="7616" y="3650"/>
                  </a:moveTo>
                  <a:cubicBezTo>
                    <a:pt x="8718" y="4923"/>
                    <a:pt x="7788" y="10163"/>
                    <a:pt x="6269" y="11437"/>
                  </a:cubicBezTo>
                  <a:cubicBezTo>
                    <a:pt x="4727" y="12710"/>
                    <a:pt x="3453" y="12269"/>
                    <a:pt x="2106" y="11143"/>
                  </a:cubicBezTo>
                  <a:cubicBezTo>
                    <a:pt x="784" y="9992"/>
                    <a:pt x="0" y="7176"/>
                    <a:pt x="319" y="5045"/>
                  </a:cubicBezTo>
                  <a:cubicBezTo>
                    <a:pt x="760" y="2156"/>
                    <a:pt x="4506" y="1"/>
                    <a:pt x="7616" y="3650"/>
                  </a:cubicBezTo>
                  <a:close/>
                </a:path>
              </a:pathLst>
            </a:custGeom>
            <a:solidFill>
              <a:srgbClr val="F2AD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"/>
            <p:cNvSpPr/>
            <p:nvPr/>
          </p:nvSpPr>
          <p:spPr>
            <a:xfrm>
              <a:off x="3079325" y="2801450"/>
              <a:ext cx="234500" cy="275525"/>
            </a:xfrm>
            <a:custGeom>
              <a:rect b="b" l="l" r="r" t="t"/>
              <a:pathLst>
                <a:path extrusionOk="0" h="11021" w="9380">
                  <a:moveTo>
                    <a:pt x="8302" y="3282"/>
                  </a:moveTo>
                  <a:cubicBezTo>
                    <a:pt x="8302" y="3282"/>
                    <a:pt x="8522" y="3845"/>
                    <a:pt x="8400" y="4776"/>
                  </a:cubicBezTo>
                  <a:cubicBezTo>
                    <a:pt x="8278" y="5707"/>
                    <a:pt x="7935" y="6221"/>
                    <a:pt x="7763" y="6637"/>
                  </a:cubicBezTo>
                  <a:cubicBezTo>
                    <a:pt x="7592" y="7078"/>
                    <a:pt x="7641" y="7396"/>
                    <a:pt x="7469" y="7568"/>
                  </a:cubicBezTo>
                  <a:cubicBezTo>
                    <a:pt x="7274" y="7715"/>
                    <a:pt x="7298" y="6343"/>
                    <a:pt x="6882" y="6000"/>
                  </a:cubicBezTo>
                  <a:cubicBezTo>
                    <a:pt x="6441" y="5658"/>
                    <a:pt x="5829" y="7151"/>
                    <a:pt x="6686" y="8057"/>
                  </a:cubicBezTo>
                  <a:cubicBezTo>
                    <a:pt x="6808" y="8988"/>
                    <a:pt x="5633" y="10506"/>
                    <a:pt x="5217" y="10776"/>
                  </a:cubicBezTo>
                  <a:cubicBezTo>
                    <a:pt x="4776" y="11020"/>
                    <a:pt x="2988" y="10751"/>
                    <a:pt x="1862" y="9649"/>
                  </a:cubicBezTo>
                  <a:cubicBezTo>
                    <a:pt x="760" y="8547"/>
                    <a:pt x="515" y="6784"/>
                    <a:pt x="246" y="4507"/>
                  </a:cubicBezTo>
                  <a:cubicBezTo>
                    <a:pt x="1" y="2229"/>
                    <a:pt x="1690" y="1470"/>
                    <a:pt x="1690" y="1470"/>
                  </a:cubicBezTo>
                  <a:cubicBezTo>
                    <a:pt x="1715" y="1"/>
                    <a:pt x="6588" y="417"/>
                    <a:pt x="8327" y="1176"/>
                  </a:cubicBezTo>
                  <a:cubicBezTo>
                    <a:pt x="9380" y="1715"/>
                    <a:pt x="8302" y="3282"/>
                    <a:pt x="8302" y="32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"/>
            <p:cNvSpPr/>
            <p:nvPr/>
          </p:nvSpPr>
          <p:spPr>
            <a:xfrm>
              <a:off x="3078100" y="4317250"/>
              <a:ext cx="239400" cy="105325"/>
            </a:xfrm>
            <a:custGeom>
              <a:rect b="b" l="l" r="r" t="t"/>
              <a:pathLst>
                <a:path extrusionOk="0" h="4213" w="9576">
                  <a:moveTo>
                    <a:pt x="490" y="295"/>
                  </a:moveTo>
                  <a:lnTo>
                    <a:pt x="3747" y="1"/>
                  </a:lnTo>
                  <a:cubicBezTo>
                    <a:pt x="3747" y="1"/>
                    <a:pt x="5829" y="589"/>
                    <a:pt x="7053" y="760"/>
                  </a:cubicBezTo>
                  <a:cubicBezTo>
                    <a:pt x="8278" y="931"/>
                    <a:pt x="9159" y="735"/>
                    <a:pt x="9453" y="1176"/>
                  </a:cubicBezTo>
                  <a:cubicBezTo>
                    <a:pt x="9502" y="1250"/>
                    <a:pt x="9526" y="1348"/>
                    <a:pt x="9502" y="1470"/>
                  </a:cubicBezTo>
                  <a:lnTo>
                    <a:pt x="9502" y="1470"/>
                  </a:lnTo>
                  <a:lnTo>
                    <a:pt x="9502" y="1470"/>
                  </a:lnTo>
                  <a:cubicBezTo>
                    <a:pt x="9575" y="2131"/>
                    <a:pt x="9012" y="2743"/>
                    <a:pt x="8694" y="2964"/>
                  </a:cubicBezTo>
                  <a:cubicBezTo>
                    <a:pt x="8057" y="3429"/>
                    <a:pt x="7347" y="3698"/>
                    <a:pt x="5461" y="3552"/>
                  </a:cubicBezTo>
                  <a:cubicBezTo>
                    <a:pt x="4947" y="3356"/>
                    <a:pt x="4066" y="3209"/>
                    <a:pt x="3747" y="3698"/>
                  </a:cubicBezTo>
                  <a:cubicBezTo>
                    <a:pt x="3258" y="3943"/>
                    <a:pt x="1347" y="4213"/>
                    <a:pt x="490" y="3698"/>
                  </a:cubicBezTo>
                  <a:lnTo>
                    <a:pt x="490" y="3282"/>
                  </a:lnTo>
                  <a:cubicBezTo>
                    <a:pt x="1" y="2768"/>
                    <a:pt x="490" y="295"/>
                    <a:pt x="490" y="295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"/>
            <p:cNvSpPr/>
            <p:nvPr/>
          </p:nvSpPr>
          <p:spPr>
            <a:xfrm>
              <a:off x="2952600" y="3539775"/>
              <a:ext cx="271225" cy="849750"/>
            </a:xfrm>
            <a:custGeom>
              <a:rect b="b" l="l" r="r" t="t"/>
              <a:pathLst>
                <a:path extrusionOk="0" h="33990" w="10849">
                  <a:moveTo>
                    <a:pt x="343" y="0"/>
                  </a:moveTo>
                  <a:cubicBezTo>
                    <a:pt x="1" y="5632"/>
                    <a:pt x="4604" y="11779"/>
                    <a:pt x="4874" y="16334"/>
                  </a:cubicBezTo>
                  <a:cubicBezTo>
                    <a:pt x="5241" y="22554"/>
                    <a:pt x="5241" y="26961"/>
                    <a:pt x="5266" y="32030"/>
                  </a:cubicBezTo>
                  <a:cubicBezTo>
                    <a:pt x="5266" y="32030"/>
                    <a:pt x="9404" y="33989"/>
                    <a:pt x="9600" y="30953"/>
                  </a:cubicBezTo>
                  <a:cubicBezTo>
                    <a:pt x="10212" y="21035"/>
                    <a:pt x="10849" y="18415"/>
                    <a:pt x="8278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"/>
            <p:cNvSpPr/>
            <p:nvPr/>
          </p:nvSpPr>
          <p:spPr>
            <a:xfrm>
              <a:off x="2884025" y="2980225"/>
              <a:ext cx="407750" cy="670375"/>
            </a:xfrm>
            <a:custGeom>
              <a:rect b="b" l="l" r="r" t="t"/>
              <a:pathLst>
                <a:path extrusionOk="0" h="26815" w="16310">
                  <a:moveTo>
                    <a:pt x="13935" y="4310"/>
                  </a:moveTo>
                  <a:cubicBezTo>
                    <a:pt x="11633" y="3159"/>
                    <a:pt x="7886" y="0"/>
                    <a:pt x="4825" y="4139"/>
                  </a:cubicBezTo>
                  <a:cubicBezTo>
                    <a:pt x="1936" y="8008"/>
                    <a:pt x="760" y="19664"/>
                    <a:pt x="442" y="21990"/>
                  </a:cubicBezTo>
                  <a:cubicBezTo>
                    <a:pt x="1" y="25125"/>
                    <a:pt x="8743" y="26815"/>
                    <a:pt x="10702" y="26717"/>
                  </a:cubicBezTo>
                  <a:cubicBezTo>
                    <a:pt x="11143" y="26717"/>
                    <a:pt x="11412" y="26496"/>
                    <a:pt x="11535" y="26080"/>
                  </a:cubicBezTo>
                  <a:cubicBezTo>
                    <a:pt x="11706" y="25492"/>
                    <a:pt x="11241" y="25076"/>
                    <a:pt x="11363" y="24562"/>
                  </a:cubicBezTo>
                  <a:cubicBezTo>
                    <a:pt x="11437" y="24243"/>
                    <a:pt x="11633" y="23998"/>
                    <a:pt x="11829" y="23754"/>
                  </a:cubicBezTo>
                  <a:cubicBezTo>
                    <a:pt x="12000" y="23509"/>
                    <a:pt x="12196" y="23239"/>
                    <a:pt x="12245" y="22945"/>
                  </a:cubicBezTo>
                  <a:cubicBezTo>
                    <a:pt x="12318" y="22431"/>
                    <a:pt x="12000" y="21966"/>
                    <a:pt x="11951" y="21476"/>
                  </a:cubicBezTo>
                  <a:cubicBezTo>
                    <a:pt x="11902" y="21109"/>
                    <a:pt x="12000" y="20742"/>
                    <a:pt x="12098" y="20374"/>
                  </a:cubicBezTo>
                  <a:cubicBezTo>
                    <a:pt x="12882" y="17436"/>
                    <a:pt x="14277" y="14693"/>
                    <a:pt x="15037" y="11706"/>
                  </a:cubicBezTo>
                  <a:cubicBezTo>
                    <a:pt x="15551" y="9698"/>
                    <a:pt x="16310" y="6490"/>
                    <a:pt x="14645" y="4824"/>
                  </a:cubicBezTo>
                  <a:cubicBezTo>
                    <a:pt x="14473" y="4653"/>
                    <a:pt x="14179" y="4384"/>
                    <a:pt x="13935" y="43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4"/>
            <p:cNvSpPr/>
            <p:nvPr/>
          </p:nvSpPr>
          <p:spPr>
            <a:xfrm>
              <a:off x="3159525" y="3069000"/>
              <a:ext cx="333050" cy="513025"/>
            </a:xfrm>
            <a:custGeom>
              <a:rect b="b" l="l" r="r" t="t"/>
              <a:pathLst>
                <a:path extrusionOk="0" h="20521" w="13322">
                  <a:moveTo>
                    <a:pt x="4335" y="2326"/>
                  </a:moveTo>
                  <a:cubicBezTo>
                    <a:pt x="6196" y="8203"/>
                    <a:pt x="6367" y="11118"/>
                    <a:pt x="8180" y="13444"/>
                  </a:cubicBezTo>
                  <a:cubicBezTo>
                    <a:pt x="8326" y="13615"/>
                    <a:pt x="13322" y="18978"/>
                    <a:pt x="13322" y="18978"/>
                  </a:cubicBezTo>
                  <a:cubicBezTo>
                    <a:pt x="13322" y="18978"/>
                    <a:pt x="12661" y="20203"/>
                    <a:pt x="10898" y="20521"/>
                  </a:cubicBezTo>
                  <a:cubicBezTo>
                    <a:pt x="8106" y="19321"/>
                    <a:pt x="4947" y="14913"/>
                    <a:pt x="4090" y="13958"/>
                  </a:cubicBezTo>
                  <a:cubicBezTo>
                    <a:pt x="3600" y="13419"/>
                    <a:pt x="833" y="8350"/>
                    <a:pt x="417" y="5779"/>
                  </a:cubicBezTo>
                  <a:cubicBezTo>
                    <a:pt x="1" y="3208"/>
                    <a:pt x="3576" y="0"/>
                    <a:pt x="4335" y="23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"/>
            <p:cNvSpPr/>
            <p:nvPr/>
          </p:nvSpPr>
          <p:spPr>
            <a:xfrm>
              <a:off x="5046325" y="2820425"/>
              <a:ext cx="161650" cy="239400"/>
            </a:xfrm>
            <a:custGeom>
              <a:rect b="b" l="l" r="r" t="t"/>
              <a:pathLst>
                <a:path extrusionOk="0" h="9576" w="6466">
                  <a:moveTo>
                    <a:pt x="294" y="8180"/>
                  </a:moveTo>
                  <a:cubicBezTo>
                    <a:pt x="2302" y="8057"/>
                    <a:pt x="3355" y="7764"/>
                    <a:pt x="3355" y="7764"/>
                  </a:cubicBezTo>
                  <a:cubicBezTo>
                    <a:pt x="3355" y="7764"/>
                    <a:pt x="5804" y="2523"/>
                    <a:pt x="6465" y="1"/>
                  </a:cubicBezTo>
                  <a:cubicBezTo>
                    <a:pt x="6465" y="1"/>
                    <a:pt x="5584" y="5388"/>
                    <a:pt x="4996" y="7127"/>
                  </a:cubicBezTo>
                  <a:cubicBezTo>
                    <a:pt x="4384" y="8890"/>
                    <a:pt x="3551" y="9576"/>
                    <a:pt x="2278" y="9404"/>
                  </a:cubicBezTo>
                  <a:cubicBezTo>
                    <a:pt x="980" y="9257"/>
                    <a:pt x="0" y="9013"/>
                    <a:pt x="0" y="9013"/>
                  </a:cubicBezTo>
                  <a:close/>
                </a:path>
              </a:pathLst>
            </a:custGeom>
            <a:solidFill>
              <a:srgbClr val="3030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0" name="Google Shape;970;p5"/>
          <p:cNvGrpSpPr/>
          <p:nvPr/>
        </p:nvGrpSpPr>
        <p:grpSpPr>
          <a:xfrm>
            <a:off x="4997680" y="1544646"/>
            <a:ext cx="3128487" cy="337161"/>
            <a:chOff x="1828775" y="-454378"/>
            <a:chExt cx="5613998" cy="778303"/>
          </a:xfrm>
        </p:grpSpPr>
        <p:sp>
          <p:nvSpPr>
            <p:cNvPr id="971" name="Google Shape;971;p5"/>
            <p:cNvSpPr/>
            <p:nvPr/>
          </p:nvSpPr>
          <p:spPr>
            <a:xfrm>
              <a:off x="1896850" y="-363850"/>
              <a:ext cx="5476857" cy="605114"/>
            </a:xfrm>
            <a:custGeom>
              <a:rect b="b" l="l" r="r" t="t"/>
              <a:pathLst>
                <a:path extrusionOk="0" h="34573" w="27752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rgbClr val="B4A7D6"/>
            </a:solidFill>
            <a:ln cap="flat" cmpd="sng" w="9525">
              <a:solidFill>
                <a:srgbClr val="B4A7D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4200000" dist="142875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5"/>
            <p:cNvSpPr/>
            <p:nvPr/>
          </p:nvSpPr>
          <p:spPr>
            <a:xfrm>
              <a:off x="1828775" y="-454375"/>
              <a:ext cx="5610701" cy="90545"/>
            </a:xfrm>
            <a:custGeom>
              <a:rect b="b" l="l" r="r" t="t"/>
              <a:pathLst>
                <a:path extrusionOk="0" fill="none" h="5174" w="28575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solidFill>
              <a:srgbClr val="B4A7D6"/>
            </a:solidFill>
            <a:ln cap="flat" cmpd="sng" w="9525">
              <a:solidFill>
                <a:srgbClr val="B4A7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5"/>
            <p:cNvSpPr/>
            <p:nvPr/>
          </p:nvSpPr>
          <p:spPr>
            <a:xfrm>
              <a:off x="1828796" y="-454378"/>
              <a:ext cx="78219" cy="773856"/>
            </a:xfrm>
            <a:custGeom>
              <a:rect b="b" l="l" r="r" t="t"/>
              <a:pathLst>
                <a:path extrusionOk="0" h="44214" w="4469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A7D6"/>
            </a:solidFill>
            <a:ln cap="flat" cmpd="sng" w="9525">
              <a:solidFill>
                <a:srgbClr val="B4A7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5"/>
            <p:cNvSpPr/>
            <p:nvPr/>
          </p:nvSpPr>
          <p:spPr>
            <a:xfrm>
              <a:off x="7373873" y="-454378"/>
              <a:ext cx="65862" cy="773856"/>
            </a:xfrm>
            <a:custGeom>
              <a:rect b="b" l="l" r="r" t="t"/>
              <a:pathLst>
                <a:path extrusionOk="0" h="44214" w="3763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rgbClr val="B4A7D6"/>
            </a:solidFill>
            <a:ln cap="flat" cmpd="sng" w="9525">
              <a:solidFill>
                <a:srgbClr val="B4A7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5"/>
            <p:cNvSpPr/>
            <p:nvPr/>
          </p:nvSpPr>
          <p:spPr>
            <a:xfrm>
              <a:off x="1828775" y="242225"/>
              <a:ext cx="5613998" cy="81700"/>
            </a:xfrm>
            <a:custGeom>
              <a:rect b="b" l="l" r="r" t="t"/>
              <a:pathLst>
                <a:path extrusionOk="0" h="3268" w="224515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rgbClr val="B4A7D6"/>
            </a:solidFill>
            <a:ln cap="flat" cmpd="sng" w="9525">
              <a:solidFill>
                <a:srgbClr val="B4A7D6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76" name="Google Shape;976;p5"/>
            <p:cNvSpPr/>
            <p:nvPr/>
          </p:nvSpPr>
          <p:spPr>
            <a:xfrm flipH="1" rot="10800000">
              <a:off x="1828775" y="-454377"/>
              <a:ext cx="5613998" cy="96578"/>
            </a:xfrm>
            <a:custGeom>
              <a:rect b="b" l="l" r="r" t="t"/>
              <a:pathLst>
                <a:path extrusionOk="0" h="3268" w="224515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rgbClr val="B4A7D6"/>
            </a:solidFill>
            <a:ln cap="flat" cmpd="sng" w="9525">
              <a:solidFill>
                <a:srgbClr val="B4A7D6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977" name="Google Shape;977;p5"/>
          <p:cNvGrpSpPr/>
          <p:nvPr/>
        </p:nvGrpSpPr>
        <p:grpSpPr>
          <a:xfrm>
            <a:off x="1143005" y="1535802"/>
            <a:ext cx="2311844" cy="337161"/>
            <a:chOff x="1828775" y="-454378"/>
            <a:chExt cx="5613998" cy="778303"/>
          </a:xfrm>
        </p:grpSpPr>
        <p:sp>
          <p:nvSpPr>
            <p:cNvPr id="978" name="Google Shape;978;p5"/>
            <p:cNvSpPr/>
            <p:nvPr/>
          </p:nvSpPr>
          <p:spPr>
            <a:xfrm>
              <a:off x="1896850" y="-363850"/>
              <a:ext cx="5476857" cy="605114"/>
            </a:xfrm>
            <a:custGeom>
              <a:rect b="b" l="l" r="r" t="t"/>
              <a:pathLst>
                <a:path extrusionOk="0" h="34573" w="27752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rgbClr val="B4A7D6"/>
            </a:solidFill>
            <a:ln cap="flat" cmpd="sng" w="9525">
              <a:solidFill>
                <a:srgbClr val="B4A7D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4200000" dist="142875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5"/>
            <p:cNvSpPr/>
            <p:nvPr/>
          </p:nvSpPr>
          <p:spPr>
            <a:xfrm>
              <a:off x="1828775" y="-454375"/>
              <a:ext cx="5610701" cy="90545"/>
            </a:xfrm>
            <a:custGeom>
              <a:rect b="b" l="l" r="r" t="t"/>
              <a:pathLst>
                <a:path extrusionOk="0" fill="none" h="5174" w="28575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solidFill>
              <a:srgbClr val="B4A7D6"/>
            </a:solidFill>
            <a:ln cap="flat" cmpd="sng" w="9525">
              <a:solidFill>
                <a:srgbClr val="B4A7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5"/>
            <p:cNvSpPr/>
            <p:nvPr/>
          </p:nvSpPr>
          <p:spPr>
            <a:xfrm>
              <a:off x="1828796" y="-454378"/>
              <a:ext cx="78219" cy="773856"/>
            </a:xfrm>
            <a:custGeom>
              <a:rect b="b" l="l" r="r" t="t"/>
              <a:pathLst>
                <a:path extrusionOk="0" h="44214" w="4469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A7D6"/>
            </a:solidFill>
            <a:ln cap="flat" cmpd="sng" w="9525">
              <a:solidFill>
                <a:srgbClr val="B4A7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5"/>
            <p:cNvSpPr/>
            <p:nvPr/>
          </p:nvSpPr>
          <p:spPr>
            <a:xfrm>
              <a:off x="7373873" y="-454378"/>
              <a:ext cx="65862" cy="773856"/>
            </a:xfrm>
            <a:custGeom>
              <a:rect b="b" l="l" r="r" t="t"/>
              <a:pathLst>
                <a:path extrusionOk="0" h="44214" w="3763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rgbClr val="B4A7D6"/>
            </a:solidFill>
            <a:ln cap="flat" cmpd="sng" w="9525">
              <a:solidFill>
                <a:srgbClr val="B4A7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5"/>
            <p:cNvSpPr/>
            <p:nvPr/>
          </p:nvSpPr>
          <p:spPr>
            <a:xfrm>
              <a:off x="1828775" y="242225"/>
              <a:ext cx="5613998" cy="81700"/>
            </a:xfrm>
            <a:custGeom>
              <a:rect b="b" l="l" r="r" t="t"/>
              <a:pathLst>
                <a:path extrusionOk="0" h="3268" w="224515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rgbClr val="B4A7D6"/>
            </a:solidFill>
            <a:ln cap="flat" cmpd="sng" w="9525">
              <a:solidFill>
                <a:srgbClr val="B4A7D6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83" name="Google Shape;983;p5"/>
            <p:cNvSpPr/>
            <p:nvPr/>
          </p:nvSpPr>
          <p:spPr>
            <a:xfrm flipH="1" rot="10800000">
              <a:off x="1828775" y="-454377"/>
              <a:ext cx="5613998" cy="96578"/>
            </a:xfrm>
            <a:custGeom>
              <a:rect b="b" l="l" r="r" t="t"/>
              <a:pathLst>
                <a:path extrusionOk="0" h="3268" w="224515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rgbClr val="B4A7D6"/>
            </a:solidFill>
            <a:ln cap="flat" cmpd="sng" w="9525">
              <a:solidFill>
                <a:srgbClr val="B4A7D6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984" name="Google Shape;984;p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ROLE &amp; </a:t>
            </a:r>
            <a:r>
              <a:rPr lang="en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PROBLEM STATEMENT</a:t>
            </a:r>
            <a:endParaRPr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985" name="Google Shape;985;p5"/>
          <p:cNvSpPr txBox="1"/>
          <p:nvPr>
            <p:ph idx="1" type="subTitle"/>
          </p:nvPr>
        </p:nvSpPr>
        <p:spPr>
          <a:xfrm>
            <a:off x="1129709" y="1583863"/>
            <a:ext cx="23958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rgbClr val="2D2058"/>
                </a:solidFill>
              </a:rPr>
              <a:t>ROLE</a:t>
            </a:r>
            <a:endParaRPr>
              <a:solidFill>
                <a:srgbClr val="2D2058"/>
              </a:solidFill>
            </a:endParaRPr>
          </a:p>
        </p:txBody>
      </p:sp>
      <p:sp>
        <p:nvSpPr>
          <p:cNvPr id="986" name="Google Shape;986;p5"/>
          <p:cNvSpPr txBox="1"/>
          <p:nvPr>
            <p:ph idx="2" type="subTitle"/>
          </p:nvPr>
        </p:nvSpPr>
        <p:spPr>
          <a:xfrm>
            <a:off x="1149463" y="2122734"/>
            <a:ext cx="2314324" cy="13739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Tim Data Scientist di PT Beli Dong bertugas untuk mencari </a:t>
            </a: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solusi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dalam mengatasi masalah Tim Bisnis melalui dataset URL Information yang tersedia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7" name="Google Shape;987;p5"/>
          <p:cNvSpPr txBox="1"/>
          <p:nvPr>
            <p:ph idx="5" type="subTitle"/>
          </p:nvPr>
        </p:nvSpPr>
        <p:spPr>
          <a:xfrm>
            <a:off x="4944415" y="1525572"/>
            <a:ext cx="3209853" cy="440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rgbClr val="2D2058"/>
                </a:solidFill>
              </a:rPr>
              <a:t>PROBLEM STATEMENT</a:t>
            </a:r>
            <a:endParaRPr>
              <a:solidFill>
                <a:srgbClr val="2D2058"/>
              </a:solidFill>
            </a:endParaRPr>
          </a:p>
        </p:txBody>
      </p:sp>
      <p:sp>
        <p:nvSpPr>
          <p:cNvPr id="988" name="Google Shape;988;p5"/>
          <p:cNvSpPr/>
          <p:nvPr/>
        </p:nvSpPr>
        <p:spPr>
          <a:xfrm>
            <a:off x="5479435" y="2220621"/>
            <a:ext cx="2187900" cy="559800"/>
          </a:xfrm>
          <a:prstGeom prst="rect">
            <a:avLst/>
          </a:prstGeom>
          <a:solidFill>
            <a:srgbClr val="2D205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E-Commerce PT Beli Dong terdapat 12.330 visitor</a:t>
            </a:r>
            <a:endParaRPr b="0" i="0" sz="1200" u="none" cap="none" strike="noStrike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cxnSp>
        <p:nvCxnSpPr>
          <p:cNvPr id="989" name="Google Shape;989;p5"/>
          <p:cNvCxnSpPr>
            <a:stCxn id="988" idx="2"/>
          </p:cNvCxnSpPr>
          <p:nvPr/>
        </p:nvCxnSpPr>
        <p:spPr>
          <a:xfrm>
            <a:off x="6573385" y="2780421"/>
            <a:ext cx="0" cy="221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90" name="Google Shape;990;p5"/>
          <p:cNvSpPr/>
          <p:nvPr/>
        </p:nvSpPr>
        <p:spPr>
          <a:xfrm>
            <a:off x="5480007" y="3000542"/>
            <a:ext cx="2187900" cy="559800"/>
          </a:xfrm>
          <a:prstGeom prst="rect">
            <a:avLst/>
          </a:prstGeom>
          <a:solidFill>
            <a:srgbClr val="2D205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14% New Visitor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86% Returning Visitor</a:t>
            </a:r>
            <a:endParaRPr b="0" i="0" sz="1200" u="none" cap="none" strike="noStrike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cxnSp>
        <p:nvCxnSpPr>
          <p:cNvPr id="991" name="Google Shape;991;p5"/>
          <p:cNvCxnSpPr>
            <a:stCxn id="990" idx="2"/>
          </p:cNvCxnSpPr>
          <p:nvPr/>
        </p:nvCxnSpPr>
        <p:spPr>
          <a:xfrm>
            <a:off x="6573957" y="3560342"/>
            <a:ext cx="0" cy="221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92" name="Google Shape;992;p5"/>
          <p:cNvSpPr/>
          <p:nvPr/>
        </p:nvSpPr>
        <p:spPr>
          <a:xfrm>
            <a:off x="5485296" y="3780463"/>
            <a:ext cx="2187900" cy="559800"/>
          </a:xfrm>
          <a:prstGeom prst="rect">
            <a:avLst/>
          </a:prstGeom>
          <a:solidFill>
            <a:srgbClr val="2D205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CvR New Visitor &gt; CvR Returning Visitor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GOAL &amp; </a:t>
            </a:r>
            <a:r>
              <a:rPr lang="en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BUSINESS METRICS</a:t>
            </a:r>
            <a:endParaRPr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998" name="Google Shape;998;p23"/>
          <p:cNvSpPr/>
          <p:nvPr/>
        </p:nvSpPr>
        <p:spPr>
          <a:xfrm>
            <a:off x="6398785" y="1875183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23"/>
          <p:cNvSpPr/>
          <p:nvPr/>
        </p:nvSpPr>
        <p:spPr>
          <a:xfrm>
            <a:off x="3811866" y="1875183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23"/>
          <p:cNvSpPr txBox="1"/>
          <p:nvPr/>
        </p:nvSpPr>
        <p:spPr>
          <a:xfrm>
            <a:off x="1334148" y="1170195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878CF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Goal</a:t>
            </a:r>
            <a:endParaRPr b="1" i="0" sz="1600" u="none" cap="none" strike="noStrike">
              <a:solidFill>
                <a:srgbClr val="878CF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1" name="Google Shape;1001;p23"/>
          <p:cNvSpPr/>
          <p:nvPr/>
        </p:nvSpPr>
        <p:spPr>
          <a:xfrm>
            <a:off x="1305125" y="1879305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23"/>
          <p:cNvSpPr txBox="1"/>
          <p:nvPr/>
        </p:nvSpPr>
        <p:spPr>
          <a:xfrm>
            <a:off x="1011023" y="3454787"/>
            <a:ext cx="2105749" cy="13832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100" u="none" cap="none" strike="noStrik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Meningkatkan Revenue (Conversion Rate) dengan memfollow up Returning visitor yang diprediksi membeli dengan call to action dan pemberian promo </a:t>
            </a:r>
            <a:endParaRPr b="0" i="0" sz="1100" u="none" cap="none" strike="noStrike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3" name="Google Shape;1003;p23"/>
          <p:cNvSpPr txBox="1"/>
          <p:nvPr/>
        </p:nvSpPr>
        <p:spPr>
          <a:xfrm>
            <a:off x="3811839" y="1170195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Objective</a:t>
            </a:r>
            <a:endParaRPr b="1" i="0" sz="16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4" name="Google Shape;1004;p23"/>
          <p:cNvSpPr txBox="1"/>
          <p:nvPr/>
        </p:nvSpPr>
        <p:spPr>
          <a:xfrm>
            <a:off x="3429518" y="3454787"/>
            <a:ext cx="227535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100" u="none" cap="none" strike="noStrik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Membuat pemodelan yang mampu memprediksi user yang berkunjung mempunyai intensi membeli atau tidak</a:t>
            </a:r>
            <a:endParaRPr b="0" i="0" sz="1100" u="none" cap="none" strike="noStrike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5" name="Google Shape;1005;p23"/>
          <p:cNvSpPr txBox="1"/>
          <p:nvPr/>
        </p:nvSpPr>
        <p:spPr>
          <a:xfrm>
            <a:off x="6398785" y="1170195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Metrics</a:t>
            </a:r>
            <a:endParaRPr b="1" i="0" sz="16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6" name="Google Shape;1006;p23"/>
          <p:cNvSpPr txBox="1"/>
          <p:nvPr/>
        </p:nvSpPr>
        <p:spPr>
          <a:xfrm>
            <a:off x="6329091" y="3454787"/>
            <a:ext cx="1614441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Revenue (Conversion Rate)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7" name="Google Shape;1007;p23"/>
          <p:cNvGrpSpPr/>
          <p:nvPr/>
        </p:nvGrpSpPr>
        <p:grpSpPr>
          <a:xfrm>
            <a:off x="4338600" y="2396576"/>
            <a:ext cx="457186" cy="457196"/>
            <a:chOff x="-5251625" y="3272950"/>
            <a:chExt cx="292225" cy="292250"/>
          </a:xfrm>
        </p:grpSpPr>
        <p:sp>
          <p:nvSpPr>
            <p:cNvPr id="1008" name="Google Shape;1008;p23"/>
            <p:cNvSpPr/>
            <p:nvPr/>
          </p:nvSpPr>
          <p:spPr>
            <a:xfrm>
              <a:off x="-5156325" y="3462775"/>
              <a:ext cx="33900" cy="33100"/>
            </a:xfrm>
            <a:custGeom>
              <a:rect b="b" l="l" r="r" t="t"/>
              <a:pathLst>
                <a:path extrusionOk="0" h="1324" w="1356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cubicBezTo>
                    <a:pt x="1" y="1072"/>
                    <a:pt x="316" y="1324"/>
                    <a:pt x="662" y="1324"/>
                  </a:cubicBezTo>
                  <a:cubicBezTo>
                    <a:pt x="1072" y="1324"/>
                    <a:pt x="1355" y="1009"/>
                    <a:pt x="1355" y="662"/>
                  </a:cubicBezTo>
                  <a:cubicBezTo>
                    <a:pt x="1355" y="284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23"/>
            <p:cNvSpPr/>
            <p:nvPr/>
          </p:nvSpPr>
          <p:spPr>
            <a:xfrm>
              <a:off x="-5251625" y="3272950"/>
              <a:ext cx="292225" cy="292250"/>
            </a:xfrm>
            <a:custGeom>
              <a:rect b="b" l="l" r="r" t="t"/>
              <a:pathLst>
                <a:path extrusionOk="0" h="11690" w="11689">
                  <a:moveTo>
                    <a:pt x="3699" y="2764"/>
                  </a:moveTo>
                  <a:cubicBezTo>
                    <a:pt x="3958" y="2764"/>
                    <a:pt x="4180" y="3098"/>
                    <a:pt x="3939" y="3340"/>
                  </a:cubicBezTo>
                  <a:lnTo>
                    <a:pt x="3497" y="3781"/>
                  </a:lnTo>
                  <a:lnTo>
                    <a:pt x="3939" y="4191"/>
                  </a:lnTo>
                  <a:cubicBezTo>
                    <a:pt x="4180" y="4433"/>
                    <a:pt x="3958" y="4767"/>
                    <a:pt x="3699" y="4767"/>
                  </a:cubicBezTo>
                  <a:cubicBezTo>
                    <a:pt x="3621" y="4767"/>
                    <a:pt x="3539" y="4737"/>
                    <a:pt x="3466" y="4664"/>
                  </a:cubicBezTo>
                  <a:lnTo>
                    <a:pt x="3025" y="4222"/>
                  </a:lnTo>
                  <a:lnTo>
                    <a:pt x="2584" y="4664"/>
                  </a:lnTo>
                  <a:cubicBezTo>
                    <a:pt x="2515" y="4756"/>
                    <a:pt x="2432" y="4794"/>
                    <a:pt x="2352" y="4794"/>
                  </a:cubicBezTo>
                  <a:cubicBezTo>
                    <a:pt x="2103" y="4794"/>
                    <a:pt x="1873" y="4429"/>
                    <a:pt x="2111" y="4191"/>
                  </a:cubicBezTo>
                  <a:lnTo>
                    <a:pt x="2552" y="3781"/>
                  </a:lnTo>
                  <a:lnTo>
                    <a:pt x="2111" y="3340"/>
                  </a:lnTo>
                  <a:cubicBezTo>
                    <a:pt x="1869" y="3098"/>
                    <a:pt x="2092" y="2764"/>
                    <a:pt x="2351" y="2764"/>
                  </a:cubicBezTo>
                  <a:cubicBezTo>
                    <a:pt x="2429" y="2764"/>
                    <a:pt x="2511" y="2795"/>
                    <a:pt x="2584" y="2868"/>
                  </a:cubicBezTo>
                  <a:lnTo>
                    <a:pt x="3025" y="3309"/>
                  </a:lnTo>
                  <a:lnTo>
                    <a:pt x="3466" y="2868"/>
                  </a:lnTo>
                  <a:cubicBezTo>
                    <a:pt x="3539" y="2795"/>
                    <a:pt x="3621" y="2764"/>
                    <a:pt x="3699" y="2764"/>
                  </a:cubicBezTo>
                  <a:close/>
                  <a:moveTo>
                    <a:pt x="8583" y="6922"/>
                  </a:moveTo>
                  <a:cubicBezTo>
                    <a:pt x="8841" y="6922"/>
                    <a:pt x="9064" y="7257"/>
                    <a:pt x="8822" y="7499"/>
                  </a:cubicBezTo>
                  <a:lnTo>
                    <a:pt x="8381" y="7940"/>
                  </a:lnTo>
                  <a:lnTo>
                    <a:pt x="8822" y="8381"/>
                  </a:lnTo>
                  <a:cubicBezTo>
                    <a:pt x="9064" y="8623"/>
                    <a:pt x="8841" y="8958"/>
                    <a:pt x="8583" y="8958"/>
                  </a:cubicBezTo>
                  <a:cubicBezTo>
                    <a:pt x="8504" y="8958"/>
                    <a:pt x="8422" y="8927"/>
                    <a:pt x="8349" y="8854"/>
                  </a:cubicBezTo>
                  <a:lnTo>
                    <a:pt x="7908" y="8413"/>
                  </a:lnTo>
                  <a:lnTo>
                    <a:pt x="7467" y="8854"/>
                  </a:lnTo>
                  <a:cubicBezTo>
                    <a:pt x="7394" y="8927"/>
                    <a:pt x="7312" y="8958"/>
                    <a:pt x="7234" y="8958"/>
                  </a:cubicBezTo>
                  <a:cubicBezTo>
                    <a:pt x="6975" y="8958"/>
                    <a:pt x="6753" y="8623"/>
                    <a:pt x="6995" y="8381"/>
                  </a:cubicBezTo>
                  <a:lnTo>
                    <a:pt x="7436" y="7940"/>
                  </a:lnTo>
                  <a:lnTo>
                    <a:pt x="6995" y="7499"/>
                  </a:lnTo>
                  <a:cubicBezTo>
                    <a:pt x="6753" y="7257"/>
                    <a:pt x="6975" y="6922"/>
                    <a:pt x="7234" y="6922"/>
                  </a:cubicBezTo>
                  <a:cubicBezTo>
                    <a:pt x="7312" y="6922"/>
                    <a:pt x="7394" y="6953"/>
                    <a:pt x="7467" y="7026"/>
                  </a:cubicBezTo>
                  <a:lnTo>
                    <a:pt x="7908" y="7467"/>
                  </a:lnTo>
                  <a:lnTo>
                    <a:pt x="8349" y="7026"/>
                  </a:lnTo>
                  <a:cubicBezTo>
                    <a:pt x="8422" y="6953"/>
                    <a:pt x="8504" y="6922"/>
                    <a:pt x="8583" y="6922"/>
                  </a:cubicBezTo>
                  <a:close/>
                  <a:moveTo>
                    <a:pt x="7895" y="2732"/>
                  </a:moveTo>
                  <a:cubicBezTo>
                    <a:pt x="7974" y="2732"/>
                    <a:pt x="8055" y="2763"/>
                    <a:pt x="8129" y="2836"/>
                  </a:cubicBezTo>
                  <a:lnTo>
                    <a:pt x="8790" y="3498"/>
                  </a:lnTo>
                  <a:cubicBezTo>
                    <a:pt x="8916" y="3624"/>
                    <a:pt x="8916" y="3844"/>
                    <a:pt x="8790" y="3970"/>
                  </a:cubicBezTo>
                  <a:lnTo>
                    <a:pt x="8129" y="4632"/>
                  </a:lnTo>
                  <a:cubicBezTo>
                    <a:pt x="8055" y="4705"/>
                    <a:pt x="7974" y="4736"/>
                    <a:pt x="7895" y="4736"/>
                  </a:cubicBezTo>
                  <a:cubicBezTo>
                    <a:pt x="7637" y="4736"/>
                    <a:pt x="7414" y="4401"/>
                    <a:pt x="7656" y="4159"/>
                  </a:cubicBezTo>
                  <a:lnTo>
                    <a:pt x="7719" y="4096"/>
                  </a:lnTo>
                  <a:lnTo>
                    <a:pt x="7719" y="4096"/>
                  </a:lnTo>
                  <a:cubicBezTo>
                    <a:pt x="6175" y="4159"/>
                    <a:pt x="4978" y="5388"/>
                    <a:pt x="4852" y="6932"/>
                  </a:cubicBezTo>
                  <a:cubicBezTo>
                    <a:pt x="5451" y="7089"/>
                    <a:pt x="5829" y="7593"/>
                    <a:pt x="5829" y="8224"/>
                  </a:cubicBezTo>
                  <a:cubicBezTo>
                    <a:pt x="5829" y="9011"/>
                    <a:pt x="5230" y="9641"/>
                    <a:pt x="4474" y="9641"/>
                  </a:cubicBezTo>
                  <a:cubicBezTo>
                    <a:pt x="3750" y="9641"/>
                    <a:pt x="3119" y="9011"/>
                    <a:pt x="3119" y="8255"/>
                  </a:cubicBezTo>
                  <a:cubicBezTo>
                    <a:pt x="3119" y="7625"/>
                    <a:pt x="3529" y="7089"/>
                    <a:pt x="4128" y="6932"/>
                  </a:cubicBezTo>
                  <a:cubicBezTo>
                    <a:pt x="4285" y="5042"/>
                    <a:pt x="5829" y="3498"/>
                    <a:pt x="7751" y="3403"/>
                  </a:cubicBezTo>
                  <a:lnTo>
                    <a:pt x="7656" y="3309"/>
                  </a:lnTo>
                  <a:cubicBezTo>
                    <a:pt x="7414" y="3067"/>
                    <a:pt x="7637" y="2732"/>
                    <a:pt x="7895" y="2732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584"/>
                    <a:pt x="0" y="5829"/>
                  </a:cubicBezTo>
                  <a:cubicBezTo>
                    <a:pt x="0" y="9011"/>
                    <a:pt x="2615" y="11689"/>
                    <a:pt x="5829" y="11689"/>
                  </a:cubicBezTo>
                  <a:cubicBezTo>
                    <a:pt x="9011" y="11689"/>
                    <a:pt x="11689" y="9043"/>
                    <a:pt x="11689" y="5829"/>
                  </a:cubicBezTo>
                  <a:cubicBezTo>
                    <a:pt x="11657" y="5357"/>
                    <a:pt x="11563" y="4884"/>
                    <a:pt x="11500" y="4443"/>
                  </a:cubicBezTo>
                  <a:cubicBezTo>
                    <a:pt x="11248" y="4884"/>
                    <a:pt x="10838" y="5136"/>
                    <a:pt x="10303" y="5136"/>
                  </a:cubicBezTo>
                  <a:cubicBezTo>
                    <a:pt x="9578" y="5136"/>
                    <a:pt x="8948" y="4506"/>
                    <a:pt x="8948" y="3781"/>
                  </a:cubicBezTo>
                  <a:cubicBezTo>
                    <a:pt x="8948" y="3025"/>
                    <a:pt x="9578" y="2395"/>
                    <a:pt x="10303" y="2395"/>
                  </a:cubicBezTo>
                  <a:cubicBezTo>
                    <a:pt x="10397" y="2395"/>
                    <a:pt x="10523" y="2395"/>
                    <a:pt x="10586" y="2427"/>
                  </a:cubicBezTo>
                  <a:cubicBezTo>
                    <a:pt x="9483" y="883"/>
                    <a:pt x="7719" y="1"/>
                    <a:pt x="5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23"/>
            <p:cNvSpPr/>
            <p:nvPr/>
          </p:nvSpPr>
          <p:spPr>
            <a:xfrm>
              <a:off x="-5011400" y="3350150"/>
              <a:ext cx="33900" cy="33875"/>
            </a:xfrm>
            <a:custGeom>
              <a:rect b="b" l="l" r="r" t="t"/>
              <a:pathLst>
                <a:path extrusionOk="0" h="1355" w="1356">
                  <a:moveTo>
                    <a:pt x="662" y="0"/>
                  </a:moveTo>
                  <a:cubicBezTo>
                    <a:pt x="315" y="0"/>
                    <a:pt x="0" y="284"/>
                    <a:pt x="0" y="693"/>
                  </a:cubicBezTo>
                  <a:cubicBezTo>
                    <a:pt x="0" y="1071"/>
                    <a:pt x="315" y="1355"/>
                    <a:pt x="662" y="1355"/>
                  </a:cubicBezTo>
                  <a:cubicBezTo>
                    <a:pt x="1072" y="1355"/>
                    <a:pt x="1355" y="1040"/>
                    <a:pt x="1355" y="693"/>
                  </a:cubicBezTo>
                  <a:cubicBezTo>
                    <a:pt x="1355" y="315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1" name="Google Shape;1011;p23"/>
          <p:cNvGrpSpPr/>
          <p:nvPr/>
        </p:nvGrpSpPr>
        <p:grpSpPr>
          <a:xfrm>
            <a:off x="6913240" y="2396575"/>
            <a:ext cx="457192" cy="457198"/>
            <a:chOff x="-4475825" y="3612425"/>
            <a:chExt cx="293825" cy="291450"/>
          </a:xfrm>
        </p:grpSpPr>
        <p:sp>
          <p:nvSpPr>
            <p:cNvPr id="1012" name="Google Shape;1012;p23"/>
            <p:cNvSpPr/>
            <p:nvPr/>
          </p:nvSpPr>
          <p:spPr>
            <a:xfrm>
              <a:off x="-4349800" y="3664400"/>
              <a:ext cx="34675" cy="33100"/>
            </a:xfrm>
            <a:custGeom>
              <a:rect b="b" l="l" r="r" t="t"/>
              <a:pathLst>
                <a:path extrusionOk="0" h="1324" w="1387">
                  <a:moveTo>
                    <a:pt x="694" y="1"/>
                  </a:moveTo>
                  <a:cubicBezTo>
                    <a:pt x="347" y="1"/>
                    <a:pt x="32" y="316"/>
                    <a:pt x="32" y="662"/>
                  </a:cubicBezTo>
                  <a:cubicBezTo>
                    <a:pt x="1" y="1040"/>
                    <a:pt x="316" y="1324"/>
                    <a:pt x="694" y="1324"/>
                  </a:cubicBezTo>
                  <a:cubicBezTo>
                    <a:pt x="1103" y="1324"/>
                    <a:pt x="1387" y="1009"/>
                    <a:pt x="1387" y="662"/>
                  </a:cubicBezTo>
                  <a:cubicBezTo>
                    <a:pt x="1387" y="284"/>
                    <a:pt x="1072" y="1"/>
                    <a:pt x="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23"/>
            <p:cNvSpPr/>
            <p:nvPr/>
          </p:nvSpPr>
          <p:spPr>
            <a:xfrm>
              <a:off x="-4366325" y="3714800"/>
              <a:ext cx="68525" cy="34700"/>
            </a:xfrm>
            <a:custGeom>
              <a:rect b="b" l="l" r="r" t="t"/>
              <a:pathLst>
                <a:path extrusionOk="0" h="1388" w="2741">
                  <a:moveTo>
                    <a:pt x="1008" y="1"/>
                  </a:moveTo>
                  <a:cubicBezTo>
                    <a:pt x="473" y="1"/>
                    <a:pt x="0" y="474"/>
                    <a:pt x="0" y="1009"/>
                  </a:cubicBezTo>
                  <a:lnTo>
                    <a:pt x="0" y="1387"/>
                  </a:lnTo>
                  <a:lnTo>
                    <a:pt x="2741" y="1387"/>
                  </a:lnTo>
                  <a:lnTo>
                    <a:pt x="2741" y="1009"/>
                  </a:lnTo>
                  <a:cubicBezTo>
                    <a:pt x="2741" y="474"/>
                    <a:pt x="2268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3"/>
            <p:cNvSpPr/>
            <p:nvPr/>
          </p:nvSpPr>
          <p:spPr>
            <a:xfrm>
              <a:off x="-4475825" y="3612425"/>
              <a:ext cx="293825" cy="291450"/>
            </a:xfrm>
            <a:custGeom>
              <a:rect b="b" l="l" r="r" t="t"/>
              <a:pathLst>
                <a:path extrusionOk="0" h="11658" w="11753">
                  <a:moveTo>
                    <a:pt x="5703" y="1324"/>
                  </a:moveTo>
                  <a:cubicBezTo>
                    <a:pt x="6459" y="1324"/>
                    <a:pt x="7089" y="1954"/>
                    <a:pt x="7089" y="2710"/>
                  </a:cubicBezTo>
                  <a:cubicBezTo>
                    <a:pt x="7089" y="3025"/>
                    <a:pt x="6963" y="3340"/>
                    <a:pt x="6774" y="3592"/>
                  </a:cubicBezTo>
                  <a:cubicBezTo>
                    <a:pt x="7373" y="3844"/>
                    <a:pt x="7751" y="4443"/>
                    <a:pt x="7751" y="5104"/>
                  </a:cubicBezTo>
                  <a:lnTo>
                    <a:pt x="7751" y="5766"/>
                  </a:lnTo>
                  <a:lnTo>
                    <a:pt x="7783" y="5766"/>
                  </a:lnTo>
                  <a:cubicBezTo>
                    <a:pt x="7783" y="5986"/>
                    <a:pt x="7625" y="6144"/>
                    <a:pt x="7436" y="6144"/>
                  </a:cubicBezTo>
                  <a:lnTo>
                    <a:pt x="4002" y="6144"/>
                  </a:lnTo>
                  <a:cubicBezTo>
                    <a:pt x="3813" y="6144"/>
                    <a:pt x="3655" y="5986"/>
                    <a:pt x="3655" y="5766"/>
                  </a:cubicBezTo>
                  <a:lnTo>
                    <a:pt x="3655" y="5104"/>
                  </a:lnTo>
                  <a:cubicBezTo>
                    <a:pt x="3655" y="4443"/>
                    <a:pt x="4065" y="3844"/>
                    <a:pt x="4664" y="3592"/>
                  </a:cubicBezTo>
                  <a:cubicBezTo>
                    <a:pt x="4443" y="3340"/>
                    <a:pt x="4348" y="3056"/>
                    <a:pt x="4348" y="2710"/>
                  </a:cubicBezTo>
                  <a:cubicBezTo>
                    <a:pt x="4348" y="1954"/>
                    <a:pt x="4979" y="1324"/>
                    <a:pt x="5703" y="1324"/>
                  </a:cubicBezTo>
                  <a:close/>
                  <a:moveTo>
                    <a:pt x="5798" y="0"/>
                  </a:moveTo>
                  <a:cubicBezTo>
                    <a:pt x="3561" y="0"/>
                    <a:pt x="1702" y="1859"/>
                    <a:pt x="1702" y="4096"/>
                  </a:cubicBezTo>
                  <a:cubicBezTo>
                    <a:pt x="1702" y="5041"/>
                    <a:pt x="2017" y="5955"/>
                    <a:pt x="2553" y="6616"/>
                  </a:cubicBezTo>
                  <a:lnTo>
                    <a:pt x="1702" y="7120"/>
                  </a:lnTo>
                  <a:cubicBezTo>
                    <a:pt x="1513" y="6963"/>
                    <a:pt x="1293" y="6900"/>
                    <a:pt x="1040" y="6900"/>
                  </a:cubicBezTo>
                  <a:cubicBezTo>
                    <a:pt x="473" y="6900"/>
                    <a:pt x="1" y="7341"/>
                    <a:pt x="1" y="7908"/>
                  </a:cubicBezTo>
                  <a:cubicBezTo>
                    <a:pt x="1" y="8475"/>
                    <a:pt x="473" y="8948"/>
                    <a:pt x="1040" y="8948"/>
                  </a:cubicBezTo>
                  <a:cubicBezTo>
                    <a:pt x="1576" y="8948"/>
                    <a:pt x="2049" y="8475"/>
                    <a:pt x="2049" y="7908"/>
                  </a:cubicBezTo>
                  <a:lnTo>
                    <a:pt x="2049" y="7719"/>
                  </a:lnTo>
                  <a:lnTo>
                    <a:pt x="3025" y="7120"/>
                  </a:lnTo>
                  <a:cubicBezTo>
                    <a:pt x="3309" y="7372"/>
                    <a:pt x="3592" y="7593"/>
                    <a:pt x="3939" y="7751"/>
                  </a:cubicBezTo>
                  <a:lnTo>
                    <a:pt x="3277" y="8948"/>
                  </a:lnTo>
                  <a:lnTo>
                    <a:pt x="3088" y="8948"/>
                  </a:lnTo>
                  <a:cubicBezTo>
                    <a:pt x="2521" y="8948"/>
                    <a:pt x="2049" y="9420"/>
                    <a:pt x="2049" y="9956"/>
                  </a:cubicBezTo>
                  <a:cubicBezTo>
                    <a:pt x="2049" y="10523"/>
                    <a:pt x="2521" y="10996"/>
                    <a:pt x="3088" y="10996"/>
                  </a:cubicBezTo>
                  <a:cubicBezTo>
                    <a:pt x="3624" y="10996"/>
                    <a:pt x="4096" y="10523"/>
                    <a:pt x="4096" y="9956"/>
                  </a:cubicBezTo>
                  <a:cubicBezTo>
                    <a:pt x="4096" y="9735"/>
                    <a:pt x="4033" y="9483"/>
                    <a:pt x="3876" y="9294"/>
                  </a:cubicBezTo>
                  <a:lnTo>
                    <a:pt x="4569" y="8034"/>
                  </a:lnTo>
                  <a:cubicBezTo>
                    <a:pt x="4853" y="8097"/>
                    <a:pt x="5168" y="8192"/>
                    <a:pt x="5483" y="8223"/>
                  </a:cubicBezTo>
                  <a:lnTo>
                    <a:pt x="5483" y="9672"/>
                  </a:lnTo>
                  <a:cubicBezTo>
                    <a:pt x="5073" y="9830"/>
                    <a:pt x="4821" y="10208"/>
                    <a:pt x="4821" y="10617"/>
                  </a:cubicBezTo>
                  <a:cubicBezTo>
                    <a:pt x="4821" y="11185"/>
                    <a:pt x="5294" y="11657"/>
                    <a:pt x="5829" y="11657"/>
                  </a:cubicBezTo>
                  <a:cubicBezTo>
                    <a:pt x="6396" y="11657"/>
                    <a:pt x="6869" y="11185"/>
                    <a:pt x="6869" y="10617"/>
                  </a:cubicBezTo>
                  <a:cubicBezTo>
                    <a:pt x="6869" y="10208"/>
                    <a:pt x="6585" y="9798"/>
                    <a:pt x="6176" y="9672"/>
                  </a:cubicBezTo>
                  <a:lnTo>
                    <a:pt x="6176" y="8223"/>
                  </a:lnTo>
                  <a:cubicBezTo>
                    <a:pt x="6491" y="8192"/>
                    <a:pt x="6806" y="8160"/>
                    <a:pt x="7089" y="8034"/>
                  </a:cubicBezTo>
                  <a:lnTo>
                    <a:pt x="7814" y="9294"/>
                  </a:lnTo>
                  <a:cubicBezTo>
                    <a:pt x="7657" y="9483"/>
                    <a:pt x="7562" y="9672"/>
                    <a:pt x="7562" y="9956"/>
                  </a:cubicBezTo>
                  <a:cubicBezTo>
                    <a:pt x="7562" y="10523"/>
                    <a:pt x="8035" y="10996"/>
                    <a:pt x="8602" y="10996"/>
                  </a:cubicBezTo>
                  <a:cubicBezTo>
                    <a:pt x="9137" y="10996"/>
                    <a:pt x="9610" y="10523"/>
                    <a:pt x="9610" y="9956"/>
                  </a:cubicBezTo>
                  <a:cubicBezTo>
                    <a:pt x="9610" y="9420"/>
                    <a:pt x="9137" y="8948"/>
                    <a:pt x="8602" y="8948"/>
                  </a:cubicBezTo>
                  <a:lnTo>
                    <a:pt x="8381" y="8948"/>
                  </a:lnTo>
                  <a:lnTo>
                    <a:pt x="7720" y="7751"/>
                  </a:lnTo>
                  <a:cubicBezTo>
                    <a:pt x="8035" y="7593"/>
                    <a:pt x="8350" y="7372"/>
                    <a:pt x="8633" y="7120"/>
                  </a:cubicBezTo>
                  <a:lnTo>
                    <a:pt x="9704" y="7719"/>
                  </a:lnTo>
                  <a:lnTo>
                    <a:pt x="9704" y="7908"/>
                  </a:lnTo>
                  <a:cubicBezTo>
                    <a:pt x="9704" y="8475"/>
                    <a:pt x="10177" y="8948"/>
                    <a:pt x="10713" y="8948"/>
                  </a:cubicBezTo>
                  <a:cubicBezTo>
                    <a:pt x="11280" y="8948"/>
                    <a:pt x="11752" y="8475"/>
                    <a:pt x="11752" y="7908"/>
                  </a:cubicBezTo>
                  <a:cubicBezTo>
                    <a:pt x="11626" y="7309"/>
                    <a:pt x="11154" y="6900"/>
                    <a:pt x="10586" y="6900"/>
                  </a:cubicBezTo>
                  <a:cubicBezTo>
                    <a:pt x="10366" y="6900"/>
                    <a:pt x="10114" y="6963"/>
                    <a:pt x="9925" y="7120"/>
                  </a:cubicBezTo>
                  <a:lnTo>
                    <a:pt x="9011" y="6616"/>
                  </a:lnTo>
                  <a:cubicBezTo>
                    <a:pt x="9515" y="5892"/>
                    <a:pt x="9893" y="4978"/>
                    <a:pt x="9893" y="4096"/>
                  </a:cubicBezTo>
                  <a:cubicBezTo>
                    <a:pt x="9893" y="1796"/>
                    <a:pt x="8035" y="0"/>
                    <a:pt x="5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5" name="Google Shape;1015;p23"/>
          <p:cNvGrpSpPr/>
          <p:nvPr/>
        </p:nvGrpSpPr>
        <p:grpSpPr>
          <a:xfrm>
            <a:off x="1821138" y="2413865"/>
            <a:ext cx="457194" cy="415623"/>
            <a:chOff x="-40745125" y="3632900"/>
            <a:chExt cx="318225" cy="289875"/>
          </a:xfrm>
        </p:grpSpPr>
        <p:sp>
          <p:nvSpPr>
            <p:cNvPr id="1016" name="Google Shape;1016;p23"/>
            <p:cNvSpPr/>
            <p:nvPr/>
          </p:nvSpPr>
          <p:spPr>
            <a:xfrm>
              <a:off x="-40745125" y="3632900"/>
              <a:ext cx="300125" cy="82725"/>
            </a:xfrm>
            <a:custGeom>
              <a:rect b="b" l="l" r="r" t="t"/>
              <a:pathLst>
                <a:path extrusionOk="0" h="3309" w="12005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23"/>
            <p:cNvSpPr/>
            <p:nvPr/>
          </p:nvSpPr>
          <p:spPr>
            <a:xfrm>
              <a:off x="-40508050" y="3736075"/>
              <a:ext cx="21300" cy="82725"/>
            </a:xfrm>
            <a:custGeom>
              <a:rect b="b" l="l" r="r" t="t"/>
              <a:pathLst>
                <a:path extrusionOk="0" h="3309" w="852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23"/>
            <p:cNvSpPr/>
            <p:nvPr/>
          </p:nvSpPr>
          <p:spPr>
            <a:xfrm>
              <a:off x="-40466300" y="3736875"/>
              <a:ext cx="39400" cy="82725"/>
            </a:xfrm>
            <a:custGeom>
              <a:rect b="b" l="l" r="r" t="t"/>
              <a:pathLst>
                <a:path extrusionOk="0" h="3309" w="1576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23"/>
            <p:cNvSpPr/>
            <p:nvPr/>
          </p:nvSpPr>
          <p:spPr>
            <a:xfrm>
              <a:off x="-40723050" y="3736075"/>
              <a:ext cx="194550" cy="82725"/>
            </a:xfrm>
            <a:custGeom>
              <a:rect b="b" l="l" r="r" t="t"/>
              <a:pathLst>
                <a:path extrusionOk="0" h="3309" w="7782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23"/>
            <p:cNvSpPr/>
            <p:nvPr/>
          </p:nvSpPr>
          <p:spPr>
            <a:xfrm>
              <a:off x="-40681325" y="3839250"/>
              <a:ext cx="21300" cy="82725"/>
            </a:xfrm>
            <a:custGeom>
              <a:rect b="b" l="l" r="r" t="t"/>
              <a:pathLst>
                <a:path extrusionOk="0" h="3309" w="852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23"/>
            <p:cNvSpPr/>
            <p:nvPr/>
          </p:nvSpPr>
          <p:spPr>
            <a:xfrm>
              <a:off x="-40639575" y="3840825"/>
              <a:ext cx="190625" cy="81950"/>
            </a:xfrm>
            <a:custGeom>
              <a:rect b="b" l="l" r="r" t="t"/>
              <a:pathLst>
                <a:path extrusionOk="0" h="3278" w="7625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23"/>
            <p:cNvSpPr/>
            <p:nvPr/>
          </p:nvSpPr>
          <p:spPr>
            <a:xfrm>
              <a:off x="-40745125" y="3840050"/>
              <a:ext cx="43350" cy="82725"/>
            </a:xfrm>
            <a:custGeom>
              <a:rect b="b" l="l" r="r" t="t"/>
              <a:pathLst>
                <a:path extrusionOk="0" h="3309" w="1734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3" name="Google Shape;1023;p23"/>
          <p:cNvGrpSpPr/>
          <p:nvPr/>
        </p:nvGrpSpPr>
        <p:grpSpPr>
          <a:xfrm>
            <a:off x="6922055" y="4050179"/>
            <a:ext cx="428511" cy="383186"/>
            <a:chOff x="5744051" y="3766250"/>
            <a:chExt cx="428511" cy="383186"/>
          </a:xfrm>
        </p:grpSpPr>
        <p:sp>
          <p:nvSpPr>
            <p:cNvPr id="1024" name="Google Shape;1024;p23"/>
            <p:cNvSpPr/>
            <p:nvPr/>
          </p:nvSpPr>
          <p:spPr>
            <a:xfrm>
              <a:off x="5872489" y="3804510"/>
              <a:ext cx="130696" cy="130460"/>
            </a:xfrm>
            <a:custGeom>
              <a:rect b="b" l="l" r="r" t="t"/>
              <a:pathLst>
                <a:path extrusionOk="0" h="4968" w="4977">
                  <a:moveTo>
                    <a:pt x="2480" y="0"/>
                  </a:moveTo>
                  <a:cubicBezTo>
                    <a:pt x="1110" y="0"/>
                    <a:pt x="0" y="1107"/>
                    <a:pt x="0" y="2479"/>
                  </a:cubicBezTo>
                  <a:cubicBezTo>
                    <a:pt x="0" y="3847"/>
                    <a:pt x="1110" y="4967"/>
                    <a:pt x="2479" y="4967"/>
                  </a:cubicBezTo>
                  <a:cubicBezTo>
                    <a:pt x="2485" y="4967"/>
                    <a:pt x="2491" y="4967"/>
                    <a:pt x="2496" y="4967"/>
                  </a:cubicBezTo>
                  <a:cubicBezTo>
                    <a:pt x="3866" y="4967"/>
                    <a:pt x="4967" y="3861"/>
                    <a:pt x="4977" y="2488"/>
                  </a:cubicBezTo>
                  <a:cubicBezTo>
                    <a:pt x="4977" y="1120"/>
                    <a:pt x="3866" y="0"/>
                    <a:pt x="2498" y="0"/>
                  </a:cubicBezTo>
                  <a:cubicBezTo>
                    <a:pt x="2492" y="0"/>
                    <a:pt x="2486" y="0"/>
                    <a:pt x="2480" y="0"/>
                  </a:cubicBez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23"/>
            <p:cNvSpPr/>
            <p:nvPr/>
          </p:nvSpPr>
          <p:spPr>
            <a:xfrm>
              <a:off x="5871963" y="3804169"/>
              <a:ext cx="74185" cy="130775"/>
            </a:xfrm>
            <a:custGeom>
              <a:rect b="b" l="l" r="r" t="t"/>
              <a:pathLst>
                <a:path extrusionOk="0" h="4980" w="2825">
                  <a:moveTo>
                    <a:pt x="2487" y="0"/>
                  </a:moveTo>
                  <a:cubicBezTo>
                    <a:pt x="1138" y="0"/>
                    <a:pt x="10" y="1094"/>
                    <a:pt x="1" y="2482"/>
                  </a:cubicBezTo>
                  <a:cubicBezTo>
                    <a:pt x="1" y="3880"/>
                    <a:pt x="1144" y="4980"/>
                    <a:pt x="2498" y="4980"/>
                  </a:cubicBezTo>
                  <a:cubicBezTo>
                    <a:pt x="2599" y="4980"/>
                    <a:pt x="2702" y="4974"/>
                    <a:pt x="2805" y="4961"/>
                  </a:cubicBezTo>
                  <a:cubicBezTo>
                    <a:pt x="1570" y="4789"/>
                    <a:pt x="642" y="3736"/>
                    <a:pt x="642" y="2482"/>
                  </a:cubicBezTo>
                  <a:cubicBezTo>
                    <a:pt x="652" y="1238"/>
                    <a:pt x="1580" y="185"/>
                    <a:pt x="2824" y="23"/>
                  </a:cubicBezTo>
                  <a:cubicBezTo>
                    <a:pt x="2710" y="8"/>
                    <a:pt x="2598" y="0"/>
                    <a:pt x="2487" y="0"/>
                  </a:cubicBez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3"/>
            <p:cNvSpPr/>
            <p:nvPr/>
          </p:nvSpPr>
          <p:spPr>
            <a:xfrm>
              <a:off x="5893339" y="3825361"/>
              <a:ext cx="88995" cy="88733"/>
            </a:xfrm>
            <a:custGeom>
              <a:rect b="b" l="l" r="r" t="t"/>
              <a:pathLst>
                <a:path extrusionOk="0" h="3379" w="3389">
                  <a:moveTo>
                    <a:pt x="1677" y="0"/>
                  </a:moveTo>
                  <a:cubicBezTo>
                    <a:pt x="756" y="0"/>
                    <a:pt x="0" y="753"/>
                    <a:pt x="0" y="1685"/>
                  </a:cubicBezTo>
                  <a:cubicBezTo>
                    <a:pt x="0" y="2623"/>
                    <a:pt x="756" y="3379"/>
                    <a:pt x="1685" y="3379"/>
                  </a:cubicBezTo>
                  <a:cubicBezTo>
                    <a:pt x="1691" y="3379"/>
                    <a:pt x="1696" y="3379"/>
                    <a:pt x="1702" y="3379"/>
                  </a:cubicBezTo>
                  <a:cubicBezTo>
                    <a:pt x="2632" y="3379"/>
                    <a:pt x="3379" y="2627"/>
                    <a:pt x="3388" y="1694"/>
                  </a:cubicBezTo>
                  <a:cubicBezTo>
                    <a:pt x="3388" y="757"/>
                    <a:pt x="2632" y="1"/>
                    <a:pt x="1694" y="1"/>
                  </a:cubicBezTo>
                  <a:cubicBezTo>
                    <a:pt x="1688" y="1"/>
                    <a:pt x="1683" y="0"/>
                    <a:pt x="1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3"/>
            <p:cNvSpPr/>
            <p:nvPr/>
          </p:nvSpPr>
          <p:spPr>
            <a:xfrm>
              <a:off x="5892840" y="3824993"/>
              <a:ext cx="53308" cy="88995"/>
            </a:xfrm>
            <a:custGeom>
              <a:rect b="b" l="l" r="r" t="t"/>
              <a:pathLst>
                <a:path extrusionOk="0" h="3389" w="2030">
                  <a:moveTo>
                    <a:pt x="1694" y="0"/>
                  </a:moveTo>
                  <a:cubicBezTo>
                    <a:pt x="786" y="0"/>
                    <a:pt x="9" y="742"/>
                    <a:pt x="0" y="1689"/>
                  </a:cubicBezTo>
                  <a:cubicBezTo>
                    <a:pt x="0" y="2645"/>
                    <a:pt x="777" y="3388"/>
                    <a:pt x="1685" y="3388"/>
                  </a:cubicBezTo>
                  <a:cubicBezTo>
                    <a:pt x="1795" y="3388"/>
                    <a:pt x="1907" y="3377"/>
                    <a:pt x="2020" y="3355"/>
                  </a:cubicBezTo>
                  <a:cubicBezTo>
                    <a:pt x="1225" y="3201"/>
                    <a:pt x="661" y="2503"/>
                    <a:pt x="661" y="1689"/>
                  </a:cubicBezTo>
                  <a:cubicBezTo>
                    <a:pt x="661" y="885"/>
                    <a:pt x="1235" y="187"/>
                    <a:pt x="2029" y="34"/>
                  </a:cubicBezTo>
                  <a:cubicBezTo>
                    <a:pt x="1916" y="11"/>
                    <a:pt x="1804" y="0"/>
                    <a:pt x="1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5919231" y="3839436"/>
              <a:ext cx="35714" cy="61107"/>
            </a:xfrm>
            <a:custGeom>
              <a:rect b="b" l="l" r="r" t="t"/>
              <a:pathLst>
                <a:path extrusionOk="0" h="2327" w="1360">
                  <a:moveTo>
                    <a:pt x="651" y="469"/>
                  </a:moveTo>
                  <a:lnTo>
                    <a:pt x="651" y="900"/>
                  </a:lnTo>
                  <a:cubicBezTo>
                    <a:pt x="469" y="833"/>
                    <a:pt x="421" y="776"/>
                    <a:pt x="421" y="670"/>
                  </a:cubicBezTo>
                  <a:cubicBezTo>
                    <a:pt x="421" y="546"/>
                    <a:pt x="526" y="489"/>
                    <a:pt x="651" y="469"/>
                  </a:cubicBezTo>
                  <a:close/>
                  <a:moveTo>
                    <a:pt x="794" y="1350"/>
                  </a:moveTo>
                  <a:cubicBezTo>
                    <a:pt x="967" y="1426"/>
                    <a:pt x="1005" y="1503"/>
                    <a:pt x="1005" y="1608"/>
                  </a:cubicBezTo>
                  <a:cubicBezTo>
                    <a:pt x="1005" y="1723"/>
                    <a:pt x="909" y="1828"/>
                    <a:pt x="794" y="1838"/>
                  </a:cubicBezTo>
                  <a:lnTo>
                    <a:pt x="794" y="1350"/>
                  </a:lnTo>
                  <a:close/>
                  <a:moveTo>
                    <a:pt x="718" y="0"/>
                  </a:moveTo>
                  <a:cubicBezTo>
                    <a:pt x="670" y="0"/>
                    <a:pt x="622" y="29"/>
                    <a:pt x="622" y="77"/>
                  </a:cubicBezTo>
                  <a:lnTo>
                    <a:pt x="622" y="154"/>
                  </a:lnTo>
                  <a:cubicBezTo>
                    <a:pt x="287" y="192"/>
                    <a:pt x="67" y="374"/>
                    <a:pt x="67" y="709"/>
                  </a:cubicBezTo>
                  <a:cubicBezTo>
                    <a:pt x="67" y="1063"/>
                    <a:pt x="345" y="1168"/>
                    <a:pt x="613" y="1273"/>
                  </a:cubicBezTo>
                  <a:lnTo>
                    <a:pt x="613" y="1838"/>
                  </a:lnTo>
                  <a:cubicBezTo>
                    <a:pt x="479" y="1819"/>
                    <a:pt x="354" y="1752"/>
                    <a:pt x="258" y="1656"/>
                  </a:cubicBezTo>
                  <a:cubicBezTo>
                    <a:pt x="236" y="1633"/>
                    <a:pt x="206" y="1623"/>
                    <a:pt x="176" y="1623"/>
                  </a:cubicBezTo>
                  <a:cubicBezTo>
                    <a:pt x="130" y="1623"/>
                    <a:pt x="84" y="1648"/>
                    <a:pt x="67" y="1694"/>
                  </a:cubicBezTo>
                  <a:cubicBezTo>
                    <a:pt x="0" y="1771"/>
                    <a:pt x="0" y="1876"/>
                    <a:pt x="67" y="1943"/>
                  </a:cubicBezTo>
                  <a:cubicBezTo>
                    <a:pt x="203" y="2089"/>
                    <a:pt x="392" y="2174"/>
                    <a:pt x="590" y="2174"/>
                  </a:cubicBezTo>
                  <a:cubicBezTo>
                    <a:pt x="601" y="2174"/>
                    <a:pt x="612" y="2173"/>
                    <a:pt x="622" y="2173"/>
                  </a:cubicBezTo>
                  <a:lnTo>
                    <a:pt x="622" y="2173"/>
                  </a:lnTo>
                  <a:lnTo>
                    <a:pt x="613" y="2183"/>
                  </a:lnTo>
                  <a:lnTo>
                    <a:pt x="613" y="2259"/>
                  </a:lnTo>
                  <a:cubicBezTo>
                    <a:pt x="613" y="2297"/>
                    <a:pt x="670" y="2326"/>
                    <a:pt x="708" y="2326"/>
                  </a:cubicBezTo>
                  <a:cubicBezTo>
                    <a:pt x="756" y="2326"/>
                    <a:pt x="804" y="2297"/>
                    <a:pt x="804" y="2259"/>
                  </a:cubicBezTo>
                  <a:lnTo>
                    <a:pt x="804" y="2173"/>
                  </a:lnTo>
                  <a:cubicBezTo>
                    <a:pt x="1120" y="2154"/>
                    <a:pt x="1359" y="1886"/>
                    <a:pt x="1340" y="1570"/>
                  </a:cubicBezTo>
                  <a:cubicBezTo>
                    <a:pt x="1340" y="1235"/>
                    <a:pt x="1129" y="1082"/>
                    <a:pt x="814" y="967"/>
                  </a:cubicBezTo>
                  <a:lnTo>
                    <a:pt x="814" y="469"/>
                  </a:lnTo>
                  <a:cubicBezTo>
                    <a:pt x="909" y="479"/>
                    <a:pt x="1005" y="508"/>
                    <a:pt x="1082" y="556"/>
                  </a:cubicBezTo>
                  <a:cubicBezTo>
                    <a:pt x="1102" y="567"/>
                    <a:pt x="1123" y="573"/>
                    <a:pt x="1144" y="573"/>
                  </a:cubicBezTo>
                  <a:cubicBezTo>
                    <a:pt x="1191" y="573"/>
                    <a:pt x="1234" y="545"/>
                    <a:pt x="1254" y="498"/>
                  </a:cubicBezTo>
                  <a:cubicBezTo>
                    <a:pt x="1311" y="431"/>
                    <a:pt x="1302" y="335"/>
                    <a:pt x="1244" y="278"/>
                  </a:cubicBezTo>
                  <a:cubicBezTo>
                    <a:pt x="1130" y="199"/>
                    <a:pt x="992" y="152"/>
                    <a:pt x="852" y="152"/>
                  </a:cubicBezTo>
                  <a:cubicBezTo>
                    <a:pt x="839" y="152"/>
                    <a:pt x="827" y="153"/>
                    <a:pt x="814" y="154"/>
                  </a:cubicBezTo>
                  <a:lnTo>
                    <a:pt x="814" y="77"/>
                  </a:lnTo>
                  <a:cubicBezTo>
                    <a:pt x="814" y="39"/>
                    <a:pt x="766" y="0"/>
                    <a:pt x="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5973747" y="3766565"/>
              <a:ext cx="130959" cy="130460"/>
            </a:xfrm>
            <a:custGeom>
              <a:rect b="b" l="l" r="r" t="t"/>
              <a:pathLst>
                <a:path extrusionOk="0" h="4968" w="4987">
                  <a:moveTo>
                    <a:pt x="2481" y="0"/>
                  </a:moveTo>
                  <a:cubicBezTo>
                    <a:pt x="1121" y="0"/>
                    <a:pt x="10" y="1107"/>
                    <a:pt x="1" y="2479"/>
                  </a:cubicBezTo>
                  <a:cubicBezTo>
                    <a:pt x="1" y="3847"/>
                    <a:pt x="1111" y="4967"/>
                    <a:pt x="2489" y="4967"/>
                  </a:cubicBezTo>
                  <a:cubicBezTo>
                    <a:pt x="2495" y="4967"/>
                    <a:pt x="2501" y="4967"/>
                    <a:pt x="2507" y="4967"/>
                  </a:cubicBezTo>
                  <a:cubicBezTo>
                    <a:pt x="3867" y="4967"/>
                    <a:pt x="4977" y="3861"/>
                    <a:pt x="4977" y="2488"/>
                  </a:cubicBezTo>
                  <a:cubicBezTo>
                    <a:pt x="4987" y="1120"/>
                    <a:pt x="3877" y="0"/>
                    <a:pt x="2499" y="0"/>
                  </a:cubicBezTo>
                  <a:cubicBezTo>
                    <a:pt x="2493" y="0"/>
                    <a:pt x="2487" y="0"/>
                    <a:pt x="2481" y="0"/>
                  </a:cubicBez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5973274" y="3766250"/>
              <a:ext cx="74132" cy="130801"/>
            </a:xfrm>
            <a:custGeom>
              <a:rect b="b" l="l" r="r" t="t"/>
              <a:pathLst>
                <a:path extrusionOk="0" h="4981" w="2823">
                  <a:moveTo>
                    <a:pt x="2497" y="1"/>
                  </a:moveTo>
                  <a:cubicBezTo>
                    <a:pt x="1143" y="1"/>
                    <a:pt x="9" y="1089"/>
                    <a:pt x="9" y="2481"/>
                  </a:cubicBezTo>
                  <a:cubicBezTo>
                    <a:pt x="0" y="3875"/>
                    <a:pt x="1136" y="4981"/>
                    <a:pt x="2492" y="4981"/>
                  </a:cubicBezTo>
                  <a:cubicBezTo>
                    <a:pt x="2598" y="4981"/>
                    <a:pt x="2705" y="4974"/>
                    <a:pt x="2813" y="4960"/>
                  </a:cubicBezTo>
                  <a:cubicBezTo>
                    <a:pt x="1569" y="4797"/>
                    <a:pt x="641" y="3735"/>
                    <a:pt x="650" y="2481"/>
                  </a:cubicBezTo>
                  <a:cubicBezTo>
                    <a:pt x="650" y="1237"/>
                    <a:pt x="1579" y="184"/>
                    <a:pt x="2823" y="22"/>
                  </a:cubicBezTo>
                  <a:cubicBezTo>
                    <a:pt x="2713" y="8"/>
                    <a:pt x="2605" y="1"/>
                    <a:pt x="2497" y="1"/>
                  </a:cubicBez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5994624" y="3787415"/>
              <a:ext cx="89231" cy="88733"/>
            </a:xfrm>
            <a:custGeom>
              <a:rect b="b" l="l" r="r" t="t"/>
              <a:pathLst>
                <a:path extrusionOk="0" h="3379" w="3398">
                  <a:moveTo>
                    <a:pt x="1686" y="0"/>
                  </a:moveTo>
                  <a:cubicBezTo>
                    <a:pt x="756" y="0"/>
                    <a:pt x="10" y="753"/>
                    <a:pt x="0" y="1685"/>
                  </a:cubicBezTo>
                  <a:cubicBezTo>
                    <a:pt x="0" y="2623"/>
                    <a:pt x="756" y="3379"/>
                    <a:pt x="1694" y="3379"/>
                  </a:cubicBezTo>
                  <a:cubicBezTo>
                    <a:pt x="1700" y="3379"/>
                    <a:pt x="1706" y="3379"/>
                    <a:pt x="1712" y="3379"/>
                  </a:cubicBezTo>
                  <a:cubicBezTo>
                    <a:pt x="2641" y="3379"/>
                    <a:pt x="3388" y="2626"/>
                    <a:pt x="3388" y="1694"/>
                  </a:cubicBezTo>
                  <a:cubicBezTo>
                    <a:pt x="3398" y="757"/>
                    <a:pt x="2642" y="0"/>
                    <a:pt x="1704" y="0"/>
                  </a:cubicBezTo>
                  <a:cubicBezTo>
                    <a:pt x="1698" y="0"/>
                    <a:pt x="1692" y="0"/>
                    <a:pt x="16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5994361" y="3787284"/>
              <a:ext cx="53308" cy="88916"/>
            </a:xfrm>
            <a:custGeom>
              <a:rect b="b" l="l" r="r" t="t"/>
              <a:pathLst>
                <a:path extrusionOk="0" h="3386" w="2030">
                  <a:moveTo>
                    <a:pt x="1689" y="0"/>
                  </a:moveTo>
                  <a:cubicBezTo>
                    <a:pt x="775" y="0"/>
                    <a:pt x="1" y="734"/>
                    <a:pt x="1" y="1680"/>
                  </a:cubicBezTo>
                  <a:cubicBezTo>
                    <a:pt x="1" y="2641"/>
                    <a:pt x="777" y="3386"/>
                    <a:pt x="1695" y="3386"/>
                  </a:cubicBezTo>
                  <a:cubicBezTo>
                    <a:pt x="1802" y="3386"/>
                    <a:pt x="1910" y="3376"/>
                    <a:pt x="2020" y="3355"/>
                  </a:cubicBezTo>
                  <a:cubicBezTo>
                    <a:pt x="1226" y="3192"/>
                    <a:pt x="651" y="2494"/>
                    <a:pt x="661" y="1690"/>
                  </a:cubicBezTo>
                  <a:cubicBezTo>
                    <a:pt x="661" y="876"/>
                    <a:pt x="1235" y="187"/>
                    <a:pt x="2030" y="34"/>
                  </a:cubicBezTo>
                  <a:cubicBezTo>
                    <a:pt x="1915" y="11"/>
                    <a:pt x="1801" y="0"/>
                    <a:pt x="1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23"/>
            <p:cNvSpPr/>
            <p:nvPr/>
          </p:nvSpPr>
          <p:spPr>
            <a:xfrm>
              <a:off x="6020753" y="3801727"/>
              <a:ext cx="35451" cy="60844"/>
            </a:xfrm>
            <a:custGeom>
              <a:rect b="b" l="l" r="r" t="t"/>
              <a:pathLst>
                <a:path extrusionOk="0" h="2317" w="1350">
                  <a:moveTo>
                    <a:pt x="642" y="470"/>
                  </a:moveTo>
                  <a:lnTo>
                    <a:pt x="642" y="891"/>
                  </a:lnTo>
                  <a:cubicBezTo>
                    <a:pt x="460" y="824"/>
                    <a:pt x="412" y="767"/>
                    <a:pt x="412" y="661"/>
                  </a:cubicBezTo>
                  <a:cubicBezTo>
                    <a:pt x="412" y="537"/>
                    <a:pt x="517" y="489"/>
                    <a:pt x="642" y="470"/>
                  </a:cubicBezTo>
                  <a:close/>
                  <a:moveTo>
                    <a:pt x="785" y="1341"/>
                  </a:moveTo>
                  <a:cubicBezTo>
                    <a:pt x="967" y="1417"/>
                    <a:pt x="996" y="1503"/>
                    <a:pt x="996" y="1599"/>
                  </a:cubicBezTo>
                  <a:cubicBezTo>
                    <a:pt x="996" y="1724"/>
                    <a:pt x="910" y="1819"/>
                    <a:pt x="785" y="1829"/>
                  </a:cubicBezTo>
                  <a:lnTo>
                    <a:pt x="785" y="1341"/>
                  </a:lnTo>
                  <a:close/>
                  <a:moveTo>
                    <a:pt x="709" y="1"/>
                  </a:moveTo>
                  <a:cubicBezTo>
                    <a:pt x="661" y="1"/>
                    <a:pt x="613" y="30"/>
                    <a:pt x="613" y="68"/>
                  </a:cubicBezTo>
                  <a:lnTo>
                    <a:pt x="613" y="145"/>
                  </a:lnTo>
                  <a:cubicBezTo>
                    <a:pt x="278" y="192"/>
                    <a:pt x="67" y="365"/>
                    <a:pt x="67" y="700"/>
                  </a:cubicBezTo>
                  <a:cubicBezTo>
                    <a:pt x="58" y="1054"/>
                    <a:pt x="335" y="1169"/>
                    <a:pt x="613" y="1274"/>
                  </a:cubicBezTo>
                  <a:lnTo>
                    <a:pt x="613" y="1829"/>
                  </a:lnTo>
                  <a:cubicBezTo>
                    <a:pt x="479" y="1810"/>
                    <a:pt x="355" y="1743"/>
                    <a:pt x="249" y="1647"/>
                  </a:cubicBezTo>
                  <a:cubicBezTo>
                    <a:pt x="227" y="1624"/>
                    <a:pt x="198" y="1614"/>
                    <a:pt x="169" y="1614"/>
                  </a:cubicBezTo>
                  <a:cubicBezTo>
                    <a:pt x="125" y="1614"/>
                    <a:pt x="81" y="1639"/>
                    <a:pt x="58" y="1685"/>
                  </a:cubicBezTo>
                  <a:cubicBezTo>
                    <a:pt x="0" y="1762"/>
                    <a:pt x="0" y="1867"/>
                    <a:pt x="58" y="1944"/>
                  </a:cubicBezTo>
                  <a:cubicBezTo>
                    <a:pt x="201" y="2097"/>
                    <a:pt x="402" y="2173"/>
                    <a:pt x="613" y="2173"/>
                  </a:cubicBezTo>
                  <a:lnTo>
                    <a:pt x="603" y="2250"/>
                  </a:lnTo>
                  <a:cubicBezTo>
                    <a:pt x="603" y="2288"/>
                    <a:pt x="661" y="2317"/>
                    <a:pt x="699" y="2317"/>
                  </a:cubicBezTo>
                  <a:cubicBezTo>
                    <a:pt x="747" y="2317"/>
                    <a:pt x="804" y="2288"/>
                    <a:pt x="804" y="2250"/>
                  </a:cubicBezTo>
                  <a:lnTo>
                    <a:pt x="804" y="2164"/>
                  </a:lnTo>
                  <a:cubicBezTo>
                    <a:pt x="1111" y="2145"/>
                    <a:pt x="1350" y="1877"/>
                    <a:pt x="1340" y="1561"/>
                  </a:cubicBezTo>
                  <a:cubicBezTo>
                    <a:pt x="1340" y="1207"/>
                    <a:pt x="1101" y="1063"/>
                    <a:pt x="804" y="958"/>
                  </a:cubicBezTo>
                  <a:lnTo>
                    <a:pt x="804" y="460"/>
                  </a:lnTo>
                  <a:cubicBezTo>
                    <a:pt x="996" y="470"/>
                    <a:pt x="1063" y="566"/>
                    <a:pt x="1139" y="566"/>
                  </a:cubicBezTo>
                  <a:cubicBezTo>
                    <a:pt x="1216" y="566"/>
                    <a:pt x="1264" y="489"/>
                    <a:pt x="1283" y="422"/>
                  </a:cubicBezTo>
                  <a:cubicBezTo>
                    <a:pt x="1312" y="298"/>
                    <a:pt x="1235" y="240"/>
                    <a:pt x="1120" y="192"/>
                  </a:cubicBezTo>
                  <a:cubicBezTo>
                    <a:pt x="1015" y="164"/>
                    <a:pt x="910" y="145"/>
                    <a:pt x="804" y="145"/>
                  </a:cubicBezTo>
                  <a:lnTo>
                    <a:pt x="804" y="68"/>
                  </a:lnTo>
                  <a:cubicBezTo>
                    <a:pt x="804" y="30"/>
                    <a:pt x="757" y="1"/>
                    <a:pt x="7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23"/>
            <p:cNvSpPr/>
            <p:nvPr/>
          </p:nvSpPr>
          <p:spPr>
            <a:xfrm>
              <a:off x="5744051" y="3983945"/>
              <a:ext cx="147056" cy="165491"/>
            </a:xfrm>
            <a:custGeom>
              <a:rect b="b" l="l" r="r" t="t"/>
              <a:pathLst>
                <a:path extrusionOk="0" h="6302" w="5600">
                  <a:moveTo>
                    <a:pt x="3733" y="0"/>
                  </a:moveTo>
                  <a:lnTo>
                    <a:pt x="269" y="1292"/>
                  </a:lnTo>
                  <a:cubicBezTo>
                    <a:pt x="96" y="1359"/>
                    <a:pt x="1" y="1560"/>
                    <a:pt x="68" y="1733"/>
                  </a:cubicBezTo>
                  <a:lnTo>
                    <a:pt x="1695" y="6078"/>
                  </a:lnTo>
                  <a:cubicBezTo>
                    <a:pt x="1746" y="6218"/>
                    <a:pt x="1872" y="6301"/>
                    <a:pt x="2010" y="6301"/>
                  </a:cubicBezTo>
                  <a:cubicBezTo>
                    <a:pt x="2051" y="6301"/>
                    <a:pt x="2093" y="6294"/>
                    <a:pt x="2135" y="6278"/>
                  </a:cubicBezTo>
                  <a:lnTo>
                    <a:pt x="5599" y="4986"/>
                  </a:lnTo>
                  <a:lnTo>
                    <a:pt x="37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5784754" y="4095786"/>
              <a:ext cx="106353" cy="53597"/>
            </a:xfrm>
            <a:custGeom>
              <a:rect b="b" l="l" r="r" t="t"/>
              <a:pathLst>
                <a:path extrusionOk="0" h="2041" w="4050">
                  <a:moveTo>
                    <a:pt x="3781" y="0"/>
                  </a:moveTo>
                  <a:lnTo>
                    <a:pt x="3714" y="29"/>
                  </a:lnTo>
                  <a:lnTo>
                    <a:pt x="1" y="1417"/>
                  </a:lnTo>
                  <a:lnTo>
                    <a:pt x="145" y="1819"/>
                  </a:lnTo>
                  <a:cubicBezTo>
                    <a:pt x="197" y="1953"/>
                    <a:pt x="331" y="2041"/>
                    <a:pt x="469" y="2041"/>
                  </a:cubicBezTo>
                  <a:cubicBezTo>
                    <a:pt x="508" y="2041"/>
                    <a:pt x="547" y="2034"/>
                    <a:pt x="585" y="2019"/>
                  </a:cubicBezTo>
                  <a:lnTo>
                    <a:pt x="4049" y="727"/>
                  </a:lnTo>
                  <a:lnTo>
                    <a:pt x="37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5886538" y="3909550"/>
              <a:ext cx="286024" cy="176441"/>
            </a:xfrm>
            <a:custGeom>
              <a:rect b="b" l="l" r="r" t="t"/>
              <a:pathLst>
                <a:path extrusionOk="0" h="6719" w="10892">
                  <a:moveTo>
                    <a:pt x="9693" y="1"/>
                  </a:moveTo>
                  <a:cubicBezTo>
                    <a:pt x="9260" y="1"/>
                    <a:pt x="8912" y="344"/>
                    <a:pt x="8873" y="383"/>
                  </a:cubicBezTo>
                  <a:lnTo>
                    <a:pt x="6002" y="2747"/>
                  </a:lnTo>
                  <a:cubicBezTo>
                    <a:pt x="6002" y="2747"/>
                    <a:pt x="5963" y="1934"/>
                    <a:pt x="5111" y="1934"/>
                  </a:cubicBezTo>
                  <a:cubicBezTo>
                    <a:pt x="4317" y="1931"/>
                    <a:pt x="3755" y="1924"/>
                    <a:pt x="3338" y="1924"/>
                  </a:cubicBezTo>
                  <a:cubicBezTo>
                    <a:pt x="2505" y="1924"/>
                    <a:pt x="2256" y="1950"/>
                    <a:pt x="1905" y="2077"/>
                  </a:cubicBezTo>
                  <a:lnTo>
                    <a:pt x="1" y="2862"/>
                  </a:lnTo>
                  <a:lnTo>
                    <a:pt x="1436" y="6719"/>
                  </a:lnTo>
                  <a:cubicBezTo>
                    <a:pt x="2585" y="6243"/>
                    <a:pt x="2514" y="6187"/>
                    <a:pt x="3650" y="6187"/>
                  </a:cubicBezTo>
                  <a:cubicBezTo>
                    <a:pt x="3999" y="6187"/>
                    <a:pt x="4463" y="6193"/>
                    <a:pt x="5111" y="6193"/>
                  </a:cubicBezTo>
                  <a:cubicBezTo>
                    <a:pt x="5724" y="6173"/>
                    <a:pt x="6308" y="5905"/>
                    <a:pt x="6719" y="5446"/>
                  </a:cubicBezTo>
                  <a:lnTo>
                    <a:pt x="10251" y="1675"/>
                  </a:lnTo>
                  <a:cubicBezTo>
                    <a:pt x="10356" y="1551"/>
                    <a:pt x="10892" y="843"/>
                    <a:pt x="10299" y="259"/>
                  </a:cubicBezTo>
                  <a:cubicBezTo>
                    <a:pt x="10093" y="68"/>
                    <a:pt x="9884" y="1"/>
                    <a:pt x="96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5886538" y="3976408"/>
              <a:ext cx="57851" cy="109347"/>
            </a:xfrm>
            <a:custGeom>
              <a:rect b="b" l="l" r="r" t="t"/>
              <a:pathLst>
                <a:path extrusionOk="0" h="4164" w="2203">
                  <a:moveTo>
                    <a:pt x="767" y="0"/>
                  </a:moveTo>
                  <a:lnTo>
                    <a:pt x="1" y="307"/>
                  </a:lnTo>
                  <a:lnTo>
                    <a:pt x="1446" y="4163"/>
                  </a:lnTo>
                  <a:lnTo>
                    <a:pt x="2202" y="3848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F9BA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5961956" y="3961335"/>
              <a:ext cx="82456" cy="52467"/>
            </a:xfrm>
            <a:custGeom>
              <a:rect b="b" l="l" r="r" t="t"/>
              <a:pathLst>
                <a:path extrusionOk="0" h="1998" w="3140">
                  <a:moveTo>
                    <a:pt x="2565" y="0"/>
                  </a:moveTo>
                  <a:lnTo>
                    <a:pt x="2565" y="0"/>
                  </a:lnTo>
                  <a:cubicBezTo>
                    <a:pt x="2641" y="345"/>
                    <a:pt x="2708" y="948"/>
                    <a:pt x="2488" y="1263"/>
                  </a:cubicBezTo>
                  <a:cubicBezTo>
                    <a:pt x="2355" y="1454"/>
                    <a:pt x="2176" y="1495"/>
                    <a:pt x="1704" y="1495"/>
                  </a:cubicBezTo>
                  <a:cubicBezTo>
                    <a:pt x="1396" y="1495"/>
                    <a:pt x="962" y="1478"/>
                    <a:pt x="335" y="1474"/>
                  </a:cubicBezTo>
                  <a:cubicBezTo>
                    <a:pt x="0" y="1474"/>
                    <a:pt x="0" y="1981"/>
                    <a:pt x="335" y="1981"/>
                  </a:cubicBezTo>
                  <a:cubicBezTo>
                    <a:pt x="868" y="1981"/>
                    <a:pt x="1286" y="1997"/>
                    <a:pt x="1621" y="1997"/>
                  </a:cubicBezTo>
                  <a:cubicBezTo>
                    <a:pt x="2292" y="1997"/>
                    <a:pt x="2632" y="1933"/>
                    <a:pt x="2900" y="1550"/>
                  </a:cubicBezTo>
                  <a:cubicBezTo>
                    <a:pt x="3053" y="1311"/>
                    <a:pt x="3130" y="1034"/>
                    <a:pt x="3139" y="756"/>
                  </a:cubicBezTo>
                  <a:cubicBezTo>
                    <a:pt x="3130" y="651"/>
                    <a:pt x="3053" y="153"/>
                    <a:pt x="2565" y="0"/>
                  </a:cubicBezTo>
                  <a:close/>
                </a:path>
              </a:pathLst>
            </a:custGeom>
            <a:solidFill>
              <a:srgbClr val="F9BA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5840556" y="3971235"/>
              <a:ext cx="89258" cy="144167"/>
            </a:xfrm>
            <a:custGeom>
              <a:rect b="b" l="l" r="r" t="t"/>
              <a:pathLst>
                <a:path extrusionOk="0" h="5490" w="3399">
                  <a:moveTo>
                    <a:pt x="1413" y="1"/>
                  </a:moveTo>
                  <a:cubicBezTo>
                    <a:pt x="1374" y="1"/>
                    <a:pt x="1333" y="8"/>
                    <a:pt x="1293" y="25"/>
                  </a:cubicBezTo>
                  <a:lnTo>
                    <a:pt x="1" y="504"/>
                  </a:lnTo>
                  <a:lnTo>
                    <a:pt x="1867" y="5490"/>
                  </a:lnTo>
                  <a:lnTo>
                    <a:pt x="3159" y="5002"/>
                  </a:lnTo>
                  <a:cubicBezTo>
                    <a:pt x="3312" y="4944"/>
                    <a:pt x="3398" y="4772"/>
                    <a:pt x="3341" y="4619"/>
                  </a:cubicBezTo>
                  <a:lnTo>
                    <a:pt x="1685" y="188"/>
                  </a:lnTo>
                  <a:cubicBezTo>
                    <a:pt x="1642" y="73"/>
                    <a:pt x="1534" y="1"/>
                    <a:pt x="1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23"/>
            <p:cNvSpPr/>
            <p:nvPr/>
          </p:nvSpPr>
          <p:spPr>
            <a:xfrm>
              <a:off x="5882284" y="4079689"/>
              <a:ext cx="47531" cy="35714"/>
            </a:xfrm>
            <a:custGeom>
              <a:rect b="b" l="l" r="r" t="t"/>
              <a:pathLst>
                <a:path extrusionOk="0" h="1360" w="1810">
                  <a:moveTo>
                    <a:pt x="1570" y="1"/>
                  </a:moveTo>
                  <a:cubicBezTo>
                    <a:pt x="1532" y="49"/>
                    <a:pt x="1484" y="87"/>
                    <a:pt x="1426" y="106"/>
                  </a:cubicBezTo>
                  <a:lnTo>
                    <a:pt x="0" y="632"/>
                  </a:lnTo>
                  <a:lnTo>
                    <a:pt x="268" y="1360"/>
                  </a:lnTo>
                  <a:lnTo>
                    <a:pt x="1570" y="881"/>
                  </a:lnTo>
                  <a:cubicBezTo>
                    <a:pt x="1723" y="814"/>
                    <a:pt x="1809" y="642"/>
                    <a:pt x="1752" y="489"/>
                  </a:cubicBezTo>
                  <a:lnTo>
                    <a:pt x="15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8"/>
          <p:cNvSpPr txBox="1"/>
          <p:nvPr>
            <p:ph idx="2" type="title"/>
          </p:nvPr>
        </p:nvSpPr>
        <p:spPr>
          <a:xfrm>
            <a:off x="7057500" y="1073425"/>
            <a:ext cx="13665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46" name="Google Shape;1046;p8"/>
          <p:cNvSpPr txBox="1"/>
          <p:nvPr>
            <p:ph type="title"/>
          </p:nvPr>
        </p:nvSpPr>
        <p:spPr>
          <a:xfrm>
            <a:off x="3961216" y="1918375"/>
            <a:ext cx="4462510" cy="13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/>
              <a:t>EXPLORATORY DATA ANALYSIS (EDA)</a:t>
            </a:r>
            <a:endParaRPr sz="240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grpSp>
        <p:nvGrpSpPr>
          <p:cNvPr id="1047" name="Google Shape;1047;p8"/>
          <p:cNvGrpSpPr/>
          <p:nvPr/>
        </p:nvGrpSpPr>
        <p:grpSpPr>
          <a:xfrm>
            <a:off x="298199" y="596885"/>
            <a:ext cx="4121950" cy="3949730"/>
            <a:chOff x="4405250" y="761683"/>
            <a:chExt cx="4121950" cy="3949730"/>
          </a:xfrm>
        </p:grpSpPr>
        <p:grpSp>
          <p:nvGrpSpPr>
            <p:cNvPr id="1048" name="Google Shape;1048;p8"/>
            <p:cNvGrpSpPr/>
            <p:nvPr/>
          </p:nvGrpSpPr>
          <p:grpSpPr>
            <a:xfrm>
              <a:off x="4405250" y="2433788"/>
              <a:ext cx="4121950" cy="2277625"/>
              <a:chOff x="2845475" y="2662025"/>
              <a:chExt cx="4121950" cy="2277625"/>
            </a:xfrm>
          </p:grpSpPr>
          <p:sp>
            <p:nvSpPr>
              <p:cNvPr id="1049" name="Google Shape;1049;p8"/>
              <p:cNvSpPr/>
              <p:nvPr/>
            </p:nvSpPr>
            <p:spPr>
              <a:xfrm>
                <a:off x="3759475" y="2662025"/>
                <a:ext cx="2345975" cy="1232700"/>
              </a:xfrm>
              <a:custGeom>
                <a:rect b="b" l="l" r="r" t="t"/>
                <a:pathLst>
                  <a:path extrusionOk="0" h="49308" w="93839">
                    <a:moveTo>
                      <a:pt x="46660" y="1"/>
                    </a:moveTo>
                    <a:cubicBezTo>
                      <a:pt x="35774" y="1"/>
                      <a:pt x="24910" y="2388"/>
                      <a:pt x="16628" y="7170"/>
                    </a:cubicBezTo>
                    <a:cubicBezTo>
                      <a:pt x="1" y="16769"/>
                      <a:pt x="74" y="32368"/>
                      <a:pt x="16799" y="42040"/>
                    </a:cubicBezTo>
                    <a:cubicBezTo>
                      <a:pt x="25206" y="46883"/>
                      <a:pt x="36204" y="49307"/>
                      <a:pt x="47176" y="49307"/>
                    </a:cubicBezTo>
                    <a:cubicBezTo>
                      <a:pt x="58065" y="49307"/>
                      <a:pt x="68929" y="46920"/>
                      <a:pt x="77211" y="42138"/>
                    </a:cubicBezTo>
                    <a:cubicBezTo>
                      <a:pt x="93839" y="32539"/>
                      <a:pt x="93741" y="16940"/>
                      <a:pt x="77015" y="7268"/>
                    </a:cubicBezTo>
                    <a:cubicBezTo>
                      <a:pt x="68621" y="2425"/>
                      <a:pt x="57629" y="1"/>
                      <a:pt x="46660" y="1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8"/>
              <p:cNvSpPr/>
              <p:nvPr/>
            </p:nvSpPr>
            <p:spPr>
              <a:xfrm>
                <a:off x="2845475" y="3032400"/>
                <a:ext cx="2345975" cy="1232700"/>
              </a:xfrm>
              <a:custGeom>
                <a:rect b="b" l="l" r="r" t="t"/>
                <a:pathLst>
                  <a:path extrusionOk="0" h="49308" w="93839">
                    <a:moveTo>
                      <a:pt x="46672" y="1"/>
                    </a:moveTo>
                    <a:cubicBezTo>
                      <a:pt x="35780" y="1"/>
                      <a:pt x="24909" y="2388"/>
                      <a:pt x="16628" y="7170"/>
                    </a:cubicBezTo>
                    <a:cubicBezTo>
                      <a:pt x="0" y="16769"/>
                      <a:pt x="98" y="32368"/>
                      <a:pt x="16823" y="42040"/>
                    </a:cubicBezTo>
                    <a:cubicBezTo>
                      <a:pt x="25218" y="46883"/>
                      <a:pt x="36210" y="49307"/>
                      <a:pt x="47179" y="49307"/>
                    </a:cubicBezTo>
                    <a:cubicBezTo>
                      <a:pt x="58065" y="49307"/>
                      <a:pt x="68929" y="46920"/>
                      <a:pt x="77211" y="42138"/>
                    </a:cubicBezTo>
                    <a:cubicBezTo>
                      <a:pt x="93838" y="32539"/>
                      <a:pt x="93765" y="16940"/>
                      <a:pt x="77039" y="7268"/>
                    </a:cubicBezTo>
                    <a:cubicBezTo>
                      <a:pt x="68645" y="2425"/>
                      <a:pt x="57647" y="1"/>
                      <a:pt x="46672" y="1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8"/>
              <p:cNvSpPr/>
              <p:nvPr/>
            </p:nvSpPr>
            <p:spPr>
              <a:xfrm>
                <a:off x="4620850" y="3345850"/>
                <a:ext cx="2346575" cy="1232700"/>
              </a:xfrm>
              <a:custGeom>
                <a:rect b="b" l="l" r="r" t="t"/>
                <a:pathLst>
                  <a:path extrusionOk="0" h="49308" w="93863">
                    <a:moveTo>
                      <a:pt x="46672" y="1"/>
                    </a:moveTo>
                    <a:cubicBezTo>
                      <a:pt x="35780" y="1"/>
                      <a:pt x="24910" y="2388"/>
                      <a:pt x="16628" y="7170"/>
                    </a:cubicBezTo>
                    <a:cubicBezTo>
                      <a:pt x="0" y="16769"/>
                      <a:pt x="98" y="32392"/>
                      <a:pt x="16824" y="42040"/>
                    </a:cubicBezTo>
                    <a:cubicBezTo>
                      <a:pt x="25218" y="46883"/>
                      <a:pt x="36216" y="49307"/>
                      <a:pt x="47191" y="49307"/>
                    </a:cubicBezTo>
                    <a:cubicBezTo>
                      <a:pt x="58083" y="49307"/>
                      <a:pt x="68953" y="46919"/>
                      <a:pt x="77235" y="42138"/>
                    </a:cubicBezTo>
                    <a:cubicBezTo>
                      <a:pt x="93863" y="32539"/>
                      <a:pt x="93765" y="16940"/>
                      <a:pt x="77039" y="7267"/>
                    </a:cubicBezTo>
                    <a:cubicBezTo>
                      <a:pt x="68645" y="2425"/>
                      <a:pt x="57647" y="1"/>
                      <a:pt x="46672" y="1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8"/>
              <p:cNvSpPr/>
              <p:nvPr/>
            </p:nvSpPr>
            <p:spPr>
              <a:xfrm>
                <a:off x="3269725" y="3920700"/>
                <a:ext cx="924450" cy="485800"/>
              </a:xfrm>
              <a:custGeom>
                <a:rect b="b" l="l" r="r" t="t"/>
                <a:pathLst>
                  <a:path extrusionOk="0" h="19432" w="36978">
                    <a:moveTo>
                      <a:pt x="18395" y="1"/>
                    </a:moveTo>
                    <a:cubicBezTo>
                      <a:pt x="14102" y="1"/>
                      <a:pt x="9822" y="944"/>
                      <a:pt x="6563" y="2835"/>
                    </a:cubicBezTo>
                    <a:cubicBezTo>
                      <a:pt x="0" y="6606"/>
                      <a:pt x="49" y="12753"/>
                      <a:pt x="6637" y="16573"/>
                    </a:cubicBezTo>
                    <a:cubicBezTo>
                      <a:pt x="9941" y="18477"/>
                      <a:pt x="14268" y="19432"/>
                      <a:pt x="18589" y="19432"/>
                    </a:cubicBezTo>
                    <a:cubicBezTo>
                      <a:pt x="22882" y="19432"/>
                      <a:pt x="27168" y="18489"/>
                      <a:pt x="30439" y="16597"/>
                    </a:cubicBezTo>
                    <a:cubicBezTo>
                      <a:pt x="36977" y="12826"/>
                      <a:pt x="36953" y="6680"/>
                      <a:pt x="30365" y="2860"/>
                    </a:cubicBezTo>
                    <a:cubicBezTo>
                      <a:pt x="27049" y="956"/>
                      <a:pt x="22716" y="1"/>
                      <a:pt x="18395" y="1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8"/>
              <p:cNvSpPr/>
              <p:nvPr/>
            </p:nvSpPr>
            <p:spPr>
              <a:xfrm>
                <a:off x="3645000" y="4432125"/>
                <a:ext cx="347750" cy="182925"/>
              </a:xfrm>
              <a:custGeom>
                <a:rect b="b" l="l" r="r" t="t"/>
                <a:pathLst>
                  <a:path extrusionOk="0" h="7317" w="13910">
                    <a:moveTo>
                      <a:pt x="6913" y="0"/>
                    </a:moveTo>
                    <a:cubicBezTo>
                      <a:pt x="5301" y="0"/>
                      <a:pt x="3693" y="355"/>
                      <a:pt x="2474" y="1063"/>
                    </a:cubicBezTo>
                    <a:cubicBezTo>
                      <a:pt x="1" y="2483"/>
                      <a:pt x="25" y="4809"/>
                      <a:pt x="2498" y="6229"/>
                    </a:cubicBezTo>
                    <a:cubicBezTo>
                      <a:pt x="3740" y="6955"/>
                      <a:pt x="5371" y="7316"/>
                      <a:pt x="6997" y="7316"/>
                    </a:cubicBezTo>
                    <a:cubicBezTo>
                      <a:pt x="8610" y="7316"/>
                      <a:pt x="10217" y="6961"/>
                      <a:pt x="11436" y="6254"/>
                    </a:cubicBezTo>
                    <a:cubicBezTo>
                      <a:pt x="13910" y="4834"/>
                      <a:pt x="13885" y="2507"/>
                      <a:pt x="11412" y="1087"/>
                    </a:cubicBezTo>
                    <a:cubicBezTo>
                      <a:pt x="10170" y="362"/>
                      <a:pt x="8539" y="0"/>
                      <a:pt x="6913" y="0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8"/>
              <p:cNvSpPr/>
              <p:nvPr/>
            </p:nvSpPr>
            <p:spPr>
              <a:xfrm>
                <a:off x="3224425" y="4410550"/>
                <a:ext cx="173875" cy="91475"/>
              </a:xfrm>
              <a:custGeom>
                <a:rect b="b" l="l" r="r" t="t"/>
                <a:pathLst>
                  <a:path extrusionOk="0" h="3659" w="6955">
                    <a:moveTo>
                      <a:pt x="3445" y="0"/>
                    </a:moveTo>
                    <a:cubicBezTo>
                      <a:pt x="2644" y="0"/>
                      <a:pt x="1844" y="178"/>
                      <a:pt x="1225" y="530"/>
                    </a:cubicBezTo>
                    <a:cubicBezTo>
                      <a:pt x="0" y="1240"/>
                      <a:pt x="0" y="2415"/>
                      <a:pt x="1249" y="3125"/>
                    </a:cubicBezTo>
                    <a:cubicBezTo>
                      <a:pt x="1874" y="3480"/>
                      <a:pt x="2682" y="3658"/>
                      <a:pt x="3490" y="3658"/>
                    </a:cubicBezTo>
                    <a:cubicBezTo>
                      <a:pt x="4298" y="3658"/>
                      <a:pt x="5106" y="3480"/>
                      <a:pt x="5730" y="3125"/>
                    </a:cubicBezTo>
                    <a:cubicBezTo>
                      <a:pt x="6955" y="2415"/>
                      <a:pt x="6955" y="1264"/>
                      <a:pt x="5706" y="554"/>
                    </a:cubicBezTo>
                    <a:cubicBezTo>
                      <a:pt x="5076" y="184"/>
                      <a:pt x="4260" y="0"/>
                      <a:pt x="3445" y="0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8"/>
              <p:cNvSpPr/>
              <p:nvPr/>
            </p:nvSpPr>
            <p:spPr>
              <a:xfrm>
                <a:off x="3888650" y="3706500"/>
                <a:ext cx="2345975" cy="1233150"/>
              </a:xfrm>
              <a:custGeom>
                <a:rect b="b" l="l" r="r" t="t"/>
                <a:pathLst>
                  <a:path extrusionOk="0" h="49326" w="93839">
                    <a:moveTo>
                      <a:pt x="46639" y="1"/>
                    </a:moveTo>
                    <a:cubicBezTo>
                      <a:pt x="35760" y="1"/>
                      <a:pt x="24905" y="2389"/>
                      <a:pt x="16628" y="7167"/>
                    </a:cubicBezTo>
                    <a:cubicBezTo>
                      <a:pt x="1" y="16766"/>
                      <a:pt x="74" y="32389"/>
                      <a:pt x="16799" y="42038"/>
                    </a:cubicBezTo>
                    <a:cubicBezTo>
                      <a:pt x="25212" y="46895"/>
                      <a:pt x="36218" y="49326"/>
                      <a:pt x="47197" y="49326"/>
                    </a:cubicBezTo>
                    <a:cubicBezTo>
                      <a:pt x="58079" y="49326"/>
                      <a:pt x="68935" y="46938"/>
                      <a:pt x="77211" y="42160"/>
                    </a:cubicBezTo>
                    <a:cubicBezTo>
                      <a:pt x="93839" y="32561"/>
                      <a:pt x="93741" y="16938"/>
                      <a:pt x="77015" y="7289"/>
                    </a:cubicBezTo>
                    <a:cubicBezTo>
                      <a:pt x="68616" y="2431"/>
                      <a:pt x="57615" y="1"/>
                      <a:pt x="46639" y="1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56" name="Google Shape;1056;p8"/>
            <p:cNvGrpSpPr/>
            <p:nvPr/>
          </p:nvGrpSpPr>
          <p:grpSpPr>
            <a:xfrm>
              <a:off x="4908420" y="761683"/>
              <a:ext cx="3515579" cy="3620659"/>
              <a:chOff x="3451275" y="1373450"/>
              <a:chExt cx="2350300" cy="2420550"/>
            </a:xfrm>
          </p:grpSpPr>
          <p:sp>
            <p:nvSpPr>
              <p:cNvPr id="1057" name="Google Shape;1057;p8"/>
              <p:cNvSpPr/>
              <p:nvPr/>
            </p:nvSpPr>
            <p:spPr>
              <a:xfrm>
                <a:off x="5054675" y="2657300"/>
                <a:ext cx="436100" cy="251900"/>
              </a:xfrm>
              <a:custGeom>
                <a:rect b="b" l="l" r="r" t="t"/>
                <a:pathLst>
                  <a:path extrusionOk="0" h="10076" w="17444">
                    <a:moveTo>
                      <a:pt x="14361" y="8296"/>
                    </a:moveTo>
                    <a:cubicBezTo>
                      <a:pt x="11253" y="10076"/>
                      <a:pt x="6241" y="10076"/>
                      <a:pt x="3133" y="8271"/>
                    </a:cubicBezTo>
                    <a:cubicBezTo>
                      <a:pt x="25" y="6467"/>
                      <a:pt x="0" y="3559"/>
                      <a:pt x="3083" y="1780"/>
                    </a:cubicBezTo>
                    <a:cubicBezTo>
                      <a:pt x="6191" y="0"/>
                      <a:pt x="11203" y="0"/>
                      <a:pt x="14311" y="1805"/>
                    </a:cubicBezTo>
                    <a:cubicBezTo>
                      <a:pt x="17444" y="3609"/>
                      <a:pt x="17444" y="6492"/>
                      <a:pt x="14361" y="829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8"/>
              <p:cNvSpPr/>
              <p:nvPr/>
            </p:nvSpPr>
            <p:spPr>
              <a:xfrm>
                <a:off x="3921825" y="3511850"/>
                <a:ext cx="436125" cy="229525"/>
              </a:xfrm>
              <a:custGeom>
                <a:rect b="b" l="l" r="r" t="t"/>
                <a:pathLst>
                  <a:path extrusionOk="0" h="9181" w="17445">
                    <a:moveTo>
                      <a:pt x="8667" y="1"/>
                    </a:moveTo>
                    <a:cubicBezTo>
                      <a:pt x="6641" y="1"/>
                      <a:pt x="4619" y="446"/>
                      <a:pt x="3083" y="1332"/>
                    </a:cubicBezTo>
                    <a:cubicBezTo>
                      <a:pt x="1" y="3112"/>
                      <a:pt x="1" y="6019"/>
                      <a:pt x="3109" y="7824"/>
                    </a:cubicBezTo>
                    <a:cubicBezTo>
                      <a:pt x="4680" y="8729"/>
                      <a:pt x="6726" y="9180"/>
                      <a:pt x="8763" y="9180"/>
                    </a:cubicBezTo>
                    <a:cubicBezTo>
                      <a:pt x="10786" y="9180"/>
                      <a:pt x="12801" y="8735"/>
                      <a:pt x="14337" y="7849"/>
                    </a:cubicBezTo>
                    <a:cubicBezTo>
                      <a:pt x="17444" y="6069"/>
                      <a:pt x="17419" y="3162"/>
                      <a:pt x="14312" y="1357"/>
                    </a:cubicBezTo>
                    <a:cubicBezTo>
                      <a:pt x="12752" y="452"/>
                      <a:pt x="10707" y="1"/>
                      <a:pt x="8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8"/>
              <p:cNvSpPr/>
              <p:nvPr/>
            </p:nvSpPr>
            <p:spPr>
              <a:xfrm>
                <a:off x="4732600" y="3500575"/>
                <a:ext cx="558300" cy="293425"/>
              </a:xfrm>
              <a:custGeom>
                <a:rect b="b" l="l" r="r" t="t"/>
                <a:pathLst>
                  <a:path extrusionOk="0" h="11737" w="22332">
                    <a:moveTo>
                      <a:pt x="11123" y="1"/>
                    </a:moveTo>
                    <a:cubicBezTo>
                      <a:pt x="8527" y="1"/>
                      <a:pt x="5935" y="571"/>
                      <a:pt x="3961" y="1708"/>
                    </a:cubicBezTo>
                    <a:cubicBezTo>
                      <a:pt x="1" y="3989"/>
                      <a:pt x="26" y="7698"/>
                      <a:pt x="4011" y="10004"/>
                    </a:cubicBezTo>
                    <a:cubicBezTo>
                      <a:pt x="6009" y="11160"/>
                      <a:pt x="8624" y="11736"/>
                      <a:pt x="11232" y="11736"/>
                    </a:cubicBezTo>
                    <a:cubicBezTo>
                      <a:pt x="13825" y="11736"/>
                      <a:pt x="16410" y="11166"/>
                      <a:pt x="18372" y="10029"/>
                    </a:cubicBezTo>
                    <a:cubicBezTo>
                      <a:pt x="22332" y="7748"/>
                      <a:pt x="22307" y="4039"/>
                      <a:pt x="18347" y="1733"/>
                    </a:cubicBezTo>
                    <a:cubicBezTo>
                      <a:pt x="16349" y="577"/>
                      <a:pt x="13734" y="1"/>
                      <a:pt x="111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8"/>
              <p:cNvSpPr/>
              <p:nvPr/>
            </p:nvSpPr>
            <p:spPr>
              <a:xfrm>
                <a:off x="3709425" y="2846675"/>
                <a:ext cx="482475" cy="253475"/>
              </a:xfrm>
              <a:custGeom>
                <a:rect b="b" l="l" r="r" t="t"/>
                <a:pathLst>
                  <a:path extrusionOk="0" h="10139" w="19299">
                    <a:moveTo>
                      <a:pt x="9585" y="1"/>
                    </a:moveTo>
                    <a:cubicBezTo>
                      <a:pt x="7353" y="1"/>
                      <a:pt x="5128" y="489"/>
                      <a:pt x="3434" y="1473"/>
                    </a:cubicBezTo>
                    <a:cubicBezTo>
                      <a:pt x="0" y="3453"/>
                      <a:pt x="25" y="6661"/>
                      <a:pt x="3459" y="8641"/>
                    </a:cubicBezTo>
                    <a:cubicBezTo>
                      <a:pt x="5187" y="9637"/>
                      <a:pt x="7454" y="10139"/>
                      <a:pt x="9717" y="10139"/>
                    </a:cubicBezTo>
                    <a:cubicBezTo>
                      <a:pt x="11953" y="10139"/>
                      <a:pt x="14184" y="9650"/>
                      <a:pt x="15890" y="8666"/>
                    </a:cubicBezTo>
                    <a:cubicBezTo>
                      <a:pt x="19299" y="6686"/>
                      <a:pt x="19274" y="3478"/>
                      <a:pt x="15840" y="1498"/>
                    </a:cubicBezTo>
                    <a:cubicBezTo>
                      <a:pt x="14112" y="502"/>
                      <a:pt x="11845" y="1"/>
                      <a:pt x="95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8"/>
              <p:cNvSpPr/>
              <p:nvPr/>
            </p:nvSpPr>
            <p:spPr>
              <a:xfrm>
                <a:off x="4199400" y="1373450"/>
                <a:ext cx="346525" cy="517500"/>
              </a:xfrm>
              <a:custGeom>
                <a:rect b="b" l="l" r="r" t="t"/>
                <a:pathLst>
                  <a:path extrusionOk="0" h="20700" w="13861">
                    <a:moveTo>
                      <a:pt x="919" y="1"/>
                    </a:moveTo>
                    <a:cubicBezTo>
                      <a:pt x="443" y="1"/>
                      <a:pt x="1" y="373"/>
                      <a:pt x="1" y="903"/>
                    </a:cubicBezTo>
                    <a:lnTo>
                      <a:pt x="1" y="12307"/>
                    </a:lnTo>
                    <a:cubicBezTo>
                      <a:pt x="1" y="12958"/>
                      <a:pt x="351" y="13560"/>
                      <a:pt x="928" y="13886"/>
                    </a:cubicBezTo>
                    <a:lnTo>
                      <a:pt x="12507" y="20577"/>
                    </a:lnTo>
                    <a:cubicBezTo>
                      <a:pt x="12650" y="20661"/>
                      <a:pt x="12802" y="20699"/>
                      <a:pt x="12950" y="20699"/>
                    </a:cubicBezTo>
                    <a:cubicBezTo>
                      <a:pt x="13424" y="20699"/>
                      <a:pt x="13860" y="20310"/>
                      <a:pt x="13860" y="19775"/>
                    </a:cubicBezTo>
                    <a:lnTo>
                      <a:pt x="13860" y="8372"/>
                    </a:lnTo>
                    <a:cubicBezTo>
                      <a:pt x="13860" y="7720"/>
                      <a:pt x="13534" y="7119"/>
                      <a:pt x="12958" y="6793"/>
                    </a:cubicBezTo>
                    <a:lnTo>
                      <a:pt x="1379" y="126"/>
                    </a:lnTo>
                    <a:cubicBezTo>
                      <a:pt x="1231" y="40"/>
                      <a:pt x="1073" y="1"/>
                      <a:pt x="9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8"/>
              <p:cNvSpPr/>
              <p:nvPr/>
            </p:nvSpPr>
            <p:spPr>
              <a:xfrm>
                <a:off x="3971325" y="1593000"/>
                <a:ext cx="161050" cy="239775"/>
              </a:xfrm>
              <a:custGeom>
                <a:rect b="b" l="l" r="r" t="t"/>
                <a:pathLst>
                  <a:path extrusionOk="0" h="9591" w="6442">
                    <a:moveTo>
                      <a:pt x="419" y="1"/>
                    </a:moveTo>
                    <a:cubicBezTo>
                      <a:pt x="195" y="1"/>
                      <a:pt x="1" y="174"/>
                      <a:pt x="1" y="417"/>
                    </a:cubicBezTo>
                    <a:lnTo>
                      <a:pt x="1" y="5705"/>
                    </a:lnTo>
                    <a:cubicBezTo>
                      <a:pt x="1" y="6006"/>
                      <a:pt x="176" y="6282"/>
                      <a:pt x="427" y="6432"/>
                    </a:cubicBezTo>
                    <a:lnTo>
                      <a:pt x="5790" y="9540"/>
                    </a:lnTo>
                    <a:cubicBezTo>
                      <a:pt x="5854" y="9574"/>
                      <a:pt x="5923" y="9591"/>
                      <a:pt x="5992" y="9591"/>
                    </a:cubicBezTo>
                    <a:cubicBezTo>
                      <a:pt x="6220" y="9591"/>
                      <a:pt x="6442" y="9414"/>
                      <a:pt x="6442" y="9164"/>
                    </a:cubicBezTo>
                    <a:lnTo>
                      <a:pt x="6442" y="3875"/>
                    </a:lnTo>
                    <a:cubicBezTo>
                      <a:pt x="6442" y="3575"/>
                      <a:pt x="6266" y="3299"/>
                      <a:pt x="6016" y="3149"/>
                    </a:cubicBezTo>
                    <a:lnTo>
                      <a:pt x="652" y="66"/>
                    </a:lnTo>
                    <a:cubicBezTo>
                      <a:pt x="576" y="21"/>
                      <a:pt x="496" y="1"/>
                      <a:pt x="4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8"/>
              <p:cNvSpPr/>
              <p:nvPr/>
            </p:nvSpPr>
            <p:spPr>
              <a:xfrm>
                <a:off x="5282750" y="2292350"/>
                <a:ext cx="250650" cy="374650"/>
              </a:xfrm>
              <a:custGeom>
                <a:rect b="b" l="l" r="r" t="t"/>
                <a:pathLst>
                  <a:path extrusionOk="0" h="14986" w="10026">
                    <a:moveTo>
                      <a:pt x="674" y="1"/>
                    </a:moveTo>
                    <a:cubicBezTo>
                      <a:pt x="321" y="1"/>
                      <a:pt x="0" y="281"/>
                      <a:pt x="0" y="664"/>
                    </a:cubicBezTo>
                    <a:lnTo>
                      <a:pt x="0" y="8909"/>
                    </a:lnTo>
                    <a:cubicBezTo>
                      <a:pt x="0" y="9385"/>
                      <a:pt x="251" y="9811"/>
                      <a:pt x="652" y="10062"/>
                    </a:cubicBezTo>
                    <a:lnTo>
                      <a:pt x="9048" y="14899"/>
                    </a:lnTo>
                    <a:cubicBezTo>
                      <a:pt x="9149" y="14959"/>
                      <a:pt x="9257" y="14986"/>
                      <a:pt x="9363" y="14986"/>
                    </a:cubicBezTo>
                    <a:cubicBezTo>
                      <a:pt x="9704" y="14986"/>
                      <a:pt x="10025" y="14705"/>
                      <a:pt x="10025" y="14323"/>
                    </a:cubicBezTo>
                    <a:lnTo>
                      <a:pt x="10025" y="6077"/>
                    </a:lnTo>
                    <a:cubicBezTo>
                      <a:pt x="10025" y="5601"/>
                      <a:pt x="9775" y="5175"/>
                      <a:pt x="9374" y="4924"/>
                    </a:cubicBezTo>
                    <a:lnTo>
                      <a:pt x="1003" y="87"/>
                    </a:lnTo>
                    <a:cubicBezTo>
                      <a:pt x="896" y="28"/>
                      <a:pt x="783" y="1"/>
                      <a:pt x="6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8"/>
              <p:cNvSpPr/>
              <p:nvPr/>
            </p:nvSpPr>
            <p:spPr>
              <a:xfrm>
                <a:off x="5223225" y="1526350"/>
                <a:ext cx="338375" cy="505325"/>
              </a:xfrm>
              <a:custGeom>
                <a:rect b="b" l="l" r="r" t="t"/>
                <a:pathLst>
                  <a:path extrusionOk="0" h="20213" w="13535">
                    <a:moveTo>
                      <a:pt x="12658" y="0"/>
                    </a:moveTo>
                    <a:cubicBezTo>
                      <a:pt x="12508" y="0"/>
                      <a:pt x="12353" y="39"/>
                      <a:pt x="12206" y="125"/>
                    </a:cubicBezTo>
                    <a:lnTo>
                      <a:pt x="902" y="6642"/>
                    </a:lnTo>
                    <a:cubicBezTo>
                      <a:pt x="351" y="6968"/>
                      <a:pt x="0" y="7544"/>
                      <a:pt x="0" y="8196"/>
                    </a:cubicBezTo>
                    <a:lnTo>
                      <a:pt x="0" y="19324"/>
                    </a:lnTo>
                    <a:cubicBezTo>
                      <a:pt x="0" y="19841"/>
                      <a:pt x="440" y="20212"/>
                      <a:pt x="916" y="20212"/>
                    </a:cubicBezTo>
                    <a:cubicBezTo>
                      <a:pt x="1062" y="20212"/>
                      <a:pt x="1212" y="20177"/>
                      <a:pt x="1354" y="20100"/>
                    </a:cubicBezTo>
                    <a:lnTo>
                      <a:pt x="12657" y="13559"/>
                    </a:lnTo>
                    <a:cubicBezTo>
                      <a:pt x="13208" y="13258"/>
                      <a:pt x="13534" y="12657"/>
                      <a:pt x="13534" y="12030"/>
                    </a:cubicBezTo>
                    <a:lnTo>
                      <a:pt x="13534" y="902"/>
                    </a:lnTo>
                    <a:cubicBezTo>
                      <a:pt x="13534" y="373"/>
                      <a:pt x="13120" y="0"/>
                      <a:pt x="12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8"/>
              <p:cNvSpPr/>
              <p:nvPr/>
            </p:nvSpPr>
            <p:spPr>
              <a:xfrm>
                <a:off x="3451275" y="2176050"/>
                <a:ext cx="485000" cy="723800"/>
              </a:xfrm>
              <a:custGeom>
                <a:rect b="b" l="l" r="r" t="t"/>
                <a:pathLst>
                  <a:path extrusionOk="0" h="28952" w="19400">
                    <a:moveTo>
                      <a:pt x="18110" y="1"/>
                    </a:moveTo>
                    <a:cubicBezTo>
                      <a:pt x="17896" y="1"/>
                      <a:pt x="17676" y="56"/>
                      <a:pt x="17469" y="178"/>
                    </a:cubicBezTo>
                    <a:lnTo>
                      <a:pt x="1279" y="9526"/>
                    </a:lnTo>
                    <a:cubicBezTo>
                      <a:pt x="477" y="9977"/>
                      <a:pt x="1" y="10804"/>
                      <a:pt x="1" y="11732"/>
                    </a:cubicBezTo>
                    <a:lnTo>
                      <a:pt x="1" y="27672"/>
                    </a:lnTo>
                    <a:cubicBezTo>
                      <a:pt x="1" y="28412"/>
                      <a:pt x="619" y="28951"/>
                      <a:pt x="1289" y="28951"/>
                    </a:cubicBezTo>
                    <a:cubicBezTo>
                      <a:pt x="1504" y="28951"/>
                      <a:pt x="1724" y="28896"/>
                      <a:pt x="1930" y="28774"/>
                    </a:cubicBezTo>
                    <a:lnTo>
                      <a:pt x="18121" y="19426"/>
                    </a:lnTo>
                    <a:cubicBezTo>
                      <a:pt x="18898" y="18975"/>
                      <a:pt x="19399" y="18148"/>
                      <a:pt x="19399" y="17220"/>
                    </a:cubicBezTo>
                    <a:lnTo>
                      <a:pt x="19399" y="1280"/>
                    </a:lnTo>
                    <a:cubicBezTo>
                      <a:pt x="19399" y="540"/>
                      <a:pt x="18781" y="1"/>
                      <a:pt x="181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8"/>
              <p:cNvSpPr/>
              <p:nvPr/>
            </p:nvSpPr>
            <p:spPr>
              <a:xfrm>
                <a:off x="3541500" y="2584000"/>
                <a:ext cx="110300" cy="136625"/>
              </a:xfrm>
              <a:custGeom>
                <a:rect b="b" l="l" r="r" t="t"/>
                <a:pathLst>
                  <a:path extrusionOk="0" h="5465" w="4412">
                    <a:moveTo>
                      <a:pt x="3560" y="0"/>
                    </a:moveTo>
                    <a:lnTo>
                      <a:pt x="1" y="4737"/>
                    </a:lnTo>
                    <a:cubicBezTo>
                      <a:pt x="406" y="5210"/>
                      <a:pt x="973" y="5465"/>
                      <a:pt x="1644" y="5465"/>
                    </a:cubicBezTo>
                    <a:cubicBezTo>
                      <a:pt x="2217" y="5465"/>
                      <a:pt x="2867" y="5280"/>
                      <a:pt x="3560" y="4887"/>
                    </a:cubicBezTo>
                    <a:cubicBezTo>
                      <a:pt x="3860" y="4712"/>
                      <a:pt x="4136" y="4511"/>
                      <a:pt x="4412" y="4286"/>
                    </a:cubicBezTo>
                    <a:lnTo>
                      <a:pt x="3560" y="0"/>
                    </a:ln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8"/>
              <p:cNvSpPr/>
              <p:nvPr/>
            </p:nvSpPr>
            <p:spPr>
              <a:xfrm>
                <a:off x="3630475" y="2446700"/>
                <a:ext cx="106550" cy="244450"/>
              </a:xfrm>
              <a:custGeom>
                <a:rect b="b" l="l" r="r" t="t"/>
                <a:pathLst>
                  <a:path extrusionOk="0" h="9778" w="4262">
                    <a:moveTo>
                      <a:pt x="1904" y="1"/>
                    </a:moveTo>
                    <a:cubicBezTo>
                      <a:pt x="1332" y="1"/>
                      <a:pt x="685" y="187"/>
                      <a:pt x="1" y="580"/>
                    </a:cubicBezTo>
                    <a:lnTo>
                      <a:pt x="1" y="5492"/>
                    </a:lnTo>
                    <a:lnTo>
                      <a:pt x="853" y="9778"/>
                    </a:lnTo>
                    <a:cubicBezTo>
                      <a:pt x="2808" y="8199"/>
                      <a:pt x="4261" y="5392"/>
                      <a:pt x="4261" y="3011"/>
                    </a:cubicBezTo>
                    <a:cubicBezTo>
                      <a:pt x="4261" y="1108"/>
                      <a:pt x="3303" y="1"/>
                      <a:pt x="19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8"/>
              <p:cNvSpPr/>
              <p:nvPr/>
            </p:nvSpPr>
            <p:spPr>
              <a:xfrm>
                <a:off x="3523950" y="2461175"/>
                <a:ext cx="106550" cy="241250"/>
              </a:xfrm>
              <a:custGeom>
                <a:rect b="b" l="l" r="r" t="t"/>
                <a:pathLst>
                  <a:path extrusionOk="0" h="9650" w="4262">
                    <a:moveTo>
                      <a:pt x="4262" y="1"/>
                    </a:moveTo>
                    <a:cubicBezTo>
                      <a:pt x="1906" y="1379"/>
                      <a:pt x="1" y="4662"/>
                      <a:pt x="1" y="7369"/>
                    </a:cubicBezTo>
                    <a:cubicBezTo>
                      <a:pt x="1" y="8372"/>
                      <a:pt x="251" y="9149"/>
                      <a:pt x="703" y="9650"/>
                    </a:cubicBezTo>
                    <a:lnTo>
                      <a:pt x="4262" y="4913"/>
                    </a:lnTo>
                    <a:lnTo>
                      <a:pt x="42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p8"/>
              <p:cNvSpPr/>
              <p:nvPr/>
            </p:nvSpPr>
            <p:spPr>
              <a:xfrm>
                <a:off x="3764550" y="2352150"/>
                <a:ext cx="142900" cy="100900"/>
              </a:xfrm>
              <a:custGeom>
                <a:rect b="b" l="l" r="r" t="t"/>
                <a:pathLst>
                  <a:path extrusionOk="0" h="4036" w="5716">
                    <a:moveTo>
                      <a:pt x="5715" y="1"/>
                    </a:moveTo>
                    <a:lnTo>
                      <a:pt x="1" y="3209"/>
                    </a:lnTo>
                    <a:lnTo>
                      <a:pt x="1" y="4036"/>
                    </a:lnTo>
                    <a:lnTo>
                      <a:pt x="5715" y="828"/>
                    </a:lnTo>
                    <a:lnTo>
                      <a:pt x="57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8"/>
              <p:cNvSpPr/>
              <p:nvPr/>
            </p:nvSpPr>
            <p:spPr>
              <a:xfrm>
                <a:off x="3764550" y="2432350"/>
                <a:ext cx="142900" cy="100275"/>
              </a:xfrm>
              <a:custGeom>
                <a:rect b="b" l="l" r="r" t="t"/>
                <a:pathLst>
                  <a:path extrusionOk="0" h="4011" w="5716">
                    <a:moveTo>
                      <a:pt x="5715" y="1"/>
                    </a:moveTo>
                    <a:lnTo>
                      <a:pt x="1" y="3184"/>
                    </a:lnTo>
                    <a:lnTo>
                      <a:pt x="1" y="4011"/>
                    </a:lnTo>
                    <a:lnTo>
                      <a:pt x="5715" y="803"/>
                    </a:lnTo>
                    <a:lnTo>
                      <a:pt x="57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8"/>
              <p:cNvSpPr/>
              <p:nvPr/>
            </p:nvSpPr>
            <p:spPr>
              <a:xfrm>
                <a:off x="3764550" y="2511925"/>
                <a:ext cx="142900" cy="100275"/>
              </a:xfrm>
              <a:custGeom>
                <a:rect b="b" l="l" r="r" t="t"/>
                <a:pathLst>
                  <a:path extrusionOk="0" h="4011" w="5716">
                    <a:moveTo>
                      <a:pt x="5715" y="1"/>
                    </a:moveTo>
                    <a:lnTo>
                      <a:pt x="1" y="3184"/>
                    </a:lnTo>
                    <a:lnTo>
                      <a:pt x="1" y="4011"/>
                    </a:lnTo>
                    <a:lnTo>
                      <a:pt x="5715" y="803"/>
                    </a:lnTo>
                    <a:lnTo>
                      <a:pt x="57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8"/>
              <p:cNvSpPr/>
              <p:nvPr/>
            </p:nvSpPr>
            <p:spPr>
              <a:xfrm>
                <a:off x="4443125" y="3131525"/>
                <a:ext cx="391025" cy="205625"/>
              </a:xfrm>
              <a:custGeom>
                <a:rect b="b" l="l" r="r" t="t"/>
                <a:pathLst>
                  <a:path extrusionOk="0" h="8225" w="15641">
                    <a:moveTo>
                      <a:pt x="7774" y="1"/>
                    </a:moveTo>
                    <a:cubicBezTo>
                      <a:pt x="5958" y="1"/>
                      <a:pt x="4143" y="396"/>
                      <a:pt x="2758" y="1182"/>
                    </a:cubicBezTo>
                    <a:cubicBezTo>
                      <a:pt x="1" y="2786"/>
                      <a:pt x="1" y="5392"/>
                      <a:pt x="2783" y="7022"/>
                    </a:cubicBezTo>
                    <a:cubicBezTo>
                      <a:pt x="4186" y="7824"/>
                      <a:pt x="6016" y="8225"/>
                      <a:pt x="7839" y="8225"/>
                    </a:cubicBezTo>
                    <a:cubicBezTo>
                      <a:pt x="9663" y="8225"/>
                      <a:pt x="11480" y="7824"/>
                      <a:pt x="12858" y="7022"/>
                    </a:cubicBezTo>
                    <a:cubicBezTo>
                      <a:pt x="15640" y="5418"/>
                      <a:pt x="15640" y="2836"/>
                      <a:pt x="12833" y="1207"/>
                    </a:cubicBezTo>
                    <a:cubicBezTo>
                      <a:pt x="11437" y="402"/>
                      <a:pt x="9604" y="1"/>
                      <a:pt x="77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p8"/>
              <p:cNvSpPr/>
              <p:nvPr/>
            </p:nvSpPr>
            <p:spPr>
              <a:xfrm>
                <a:off x="4466950" y="3106550"/>
                <a:ext cx="345250" cy="105300"/>
              </a:xfrm>
              <a:custGeom>
                <a:rect b="b" l="l" r="r" t="t"/>
                <a:pathLst>
                  <a:path extrusionOk="0" h="4212" w="13810">
                    <a:moveTo>
                      <a:pt x="2156" y="0"/>
                    </a:moveTo>
                    <a:lnTo>
                      <a:pt x="0" y="3985"/>
                    </a:lnTo>
                    <a:lnTo>
                      <a:pt x="13810" y="4211"/>
                    </a:lnTo>
                    <a:lnTo>
                      <a:pt x="11655" y="201"/>
                    </a:lnTo>
                    <a:lnTo>
                      <a:pt x="215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p8"/>
              <p:cNvSpPr/>
              <p:nvPr/>
            </p:nvSpPr>
            <p:spPr>
              <a:xfrm>
                <a:off x="4502650" y="3057200"/>
                <a:ext cx="271975" cy="142975"/>
              </a:xfrm>
              <a:custGeom>
                <a:rect b="b" l="l" r="r" t="t"/>
                <a:pathLst>
                  <a:path extrusionOk="0" h="5719" w="10879">
                    <a:moveTo>
                      <a:pt x="5427" y="1"/>
                    </a:moveTo>
                    <a:cubicBezTo>
                      <a:pt x="4161" y="1"/>
                      <a:pt x="2896" y="283"/>
                      <a:pt x="1931" y="847"/>
                    </a:cubicBezTo>
                    <a:cubicBezTo>
                      <a:pt x="1" y="1949"/>
                      <a:pt x="1" y="3754"/>
                      <a:pt x="1956" y="4882"/>
                    </a:cubicBezTo>
                    <a:cubicBezTo>
                      <a:pt x="2926" y="5436"/>
                      <a:pt x="4201" y="5718"/>
                      <a:pt x="5473" y="5718"/>
                    </a:cubicBezTo>
                    <a:cubicBezTo>
                      <a:pt x="6732" y="5718"/>
                      <a:pt x="7989" y="5442"/>
                      <a:pt x="8948" y="4882"/>
                    </a:cubicBezTo>
                    <a:cubicBezTo>
                      <a:pt x="10878" y="3779"/>
                      <a:pt x="10853" y="1974"/>
                      <a:pt x="8923" y="847"/>
                    </a:cubicBezTo>
                    <a:cubicBezTo>
                      <a:pt x="7958" y="283"/>
                      <a:pt x="6693" y="1"/>
                      <a:pt x="54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p8"/>
              <p:cNvSpPr/>
              <p:nvPr/>
            </p:nvSpPr>
            <p:spPr>
              <a:xfrm>
                <a:off x="4537125" y="3075375"/>
                <a:ext cx="203025" cy="106775"/>
              </a:xfrm>
              <a:custGeom>
                <a:rect b="b" l="l" r="r" t="t"/>
                <a:pathLst>
                  <a:path extrusionOk="0" h="4271" w="8121">
                    <a:moveTo>
                      <a:pt x="4048" y="1"/>
                    </a:moveTo>
                    <a:cubicBezTo>
                      <a:pt x="3102" y="1"/>
                      <a:pt x="2156" y="207"/>
                      <a:pt x="1429" y="621"/>
                    </a:cubicBezTo>
                    <a:cubicBezTo>
                      <a:pt x="0" y="1448"/>
                      <a:pt x="0" y="2801"/>
                      <a:pt x="1454" y="3628"/>
                    </a:cubicBezTo>
                    <a:cubicBezTo>
                      <a:pt x="2186" y="4058"/>
                      <a:pt x="3141" y="4271"/>
                      <a:pt x="4091" y="4271"/>
                    </a:cubicBezTo>
                    <a:cubicBezTo>
                      <a:pt x="5027" y="4271"/>
                      <a:pt x="5958" y="4064"/>
                      <a:pt x="6667" y="3653"/>
                    </a:cubicBezTo>
                    <a:cubicBezTo>
                      <a:pt x="8121" y="2826"/>
                      <a:pt x="8121" y="1473"/>
                      <a:pt x="6667" y="621"/>
                    </a:cubicBezTo>
                    <a:cubicBezTo>
                      <a:pt x="5940" y="207"/>
                      <a:pt x="4994" y="1"/>
                      <a:pt x="4048" y="1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6" name="Google Shape;1076;p8"/>
              <p:cNvSpPr/>
              <p:nvPr/>
            </p:nvSpPr>
            <p:spPr>
              <a:xfrm>
                <a:off x="4178100" y="2643525"/>
                <a:ext cx="968075" cy="488100"/>
              </a:xfrm>
              <a:custGeom>
                <a:rect b="b" l="l" r="r" t="t"/>
                <a:pathLst>
                  <a:path extrusionOk="0" h="19524" w="38723">
                    <a:moveTo>
                      <a:pt x="0" y="0"/>
                    </a:moveTo>
                    <a:cubicBezTo>
                      <a:pt x="0" y="0"/>
                      <a:pt x="14762" y="19123"/>
                      <a:pt x="14712" y="19399"/>
                    </a:cubicBezTo>
                    <a:lnTo>
                      <a:pt x="22106" y="19524"/>
                    </a:lnTo>
                    <a:lnTo>
                      <a:pt x="38722" y="0"/>
                    </a:ln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7" name="Google Shape;1077;p8"/>
              <p:cNvSpPr/>
              <p:nvPr/>
            </p:nvSpPr>
            <p:spPr>
              <a:xfrm>
                <a:off x="5080350" y="2667950"/>
                <a:ext cx="157300" cy="116575"/>
              </a:xfrm>
              <a:custGeom>
                <a:rect b="b" l="l" r="r" t="t"/>
                <a:pathLst>
                  <a:path extrusionOk="0" h="4663" w="6292">
                    <a:moveTo>
                      <a:pt x="4362" y="1"/>
                    </a:moveTo>
                    <a:cubicBezTo>
                      <a:pt x="4362" y="1"/>
                      <a:pt x="1530" y="3309"/>
                      <a:pt x="778" y="3534"/>
                    </a:cubicBezTo>
                    <a:cubicBezTo>
                      <a:pt x="1" y="3760"/>
                      <a:pt x="703" y="4537"/>
                      <a:pt x="1279" y="4587"/>
                    </a:cubicBezTo>
                    <a:cubicBezTo>
                      <a:pt x="1855" y="4662"/>
                      <a:pt x="3710" y="4562"/>
                      <a:pt x="4236" y="4036"/>
                    </a:cubicBezTo>
                    <a:cubicBezTo>
                      <a:pt x="4788" y="3509"/>
                      <a:pt x="6292" y="2958"/>
                      <a:pt x="6292" y="2958"/>
                    </a:cubicBezTo>
                    <a:cubicBezTo>
                      <a:pt x="6292" y="1229"/>
                      <a:pt x="5891" y="151"/>
                      <a:pt x="5891" y="151"/>
                    </a:cubicBezTo>
                    <a:close/>
                  </a:path>
                </a:pathLst>
              </a:custGeom>
              <a:solidFill>
                <a:srgbClr val="606BF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8" name="Google Shape;1078;p8"/>
              <p:cNvSpPr/>
              <p:nvPr/>
            </p:nvSpPr>
            <p:spPr>
              <a:xfrm>
                <a:off x="5155550" y="2057675"/>
                <a:ext cx="135975" cy="635375"/>
              </a:xfrm>
              <a:custGeom>
                <a:rect b="b" l="l" r="r" t="t"/>
                <a:pathLst>
                  <a:path extrusionOk="0" h="25415" w="5439">
                    <a:moveTo>
                      <a:pt x="351" y="1003"/>
                    </a:moveTo>
                    <a:cubicBezTo>
                      <a:pt x="351" y="1003"/>
                      <a:pt x="0" y="8346"/>
                      <a:pt x="126" y="10752"/>
                    </a:cubicBezTo>
                    <a:cubicBezTo>
                      <a:pt x="251" y="13133"/>
                      <a:pt x="852" y="25088"/>
                      <a:pt x="852" y="25088"/>
                    </a:cubicBezTo>
                    <a:cubicBezTo>
                      <a:pt x="2406" y="25414"/>
                      <a:pt x="3384" y="25088"/>
                      <a:pt x="3384" y="25088"/>
                    </a:cubicBezTo>
                    <a:cubicBezTo>
                      <a:pt x="3885" y="15940"/>
                      <a:pt x="3885" y="13309"/>
                      <a:pt x="4035" y="11930"/>
                    </a:cubicBezTo>
                    <a:cubicBezTo>
                      <a:pt x="4161" y="10577"/>
                      <a:pt x="4361" y="6617"/>
                      <a:pt x="4361" y="6617"/>
                    </a:cubicBezTo>
                    <a:cubicBezTo>
                      <a:pt x="5439" y="4361"/>
                      <a:pt x="4311" y="1404"/>
                      <a:pt x="3760" y="702"/>
                    </a:cubicBezTo>
                    <a:cubicBezTo>
                      <a:pt x="3233" y="0"/>
                      <a:pt x="351" y="1003"/>
                      <a:pt x="351" y="1003"/>
                    </a:cubicBezTo>
                    <a:close/>
                  </a:path>
                </a:pathLst>
              </a:custGeom>
              <a:solidFill>
                <a:srgbClr val="112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9" name="Google Shape;1079;p8"/>
              <p:cNvSpPr/>
              <p:nvPr/>
            </p:nvSpPr>
            <p:spPr>
              <a:xfrm>
                <a:off x="5284625" y="2728725"/>
                <a:ext cx="88375" cy="155425"/>
              </a:xfrm>
              <a:custGeom>
                <a:rect b="b" l="l" r="r" t="t"/>
                <a:pathLst>
                  <a:path extrusionOk="0" h="6217" w="3535">
                    <a:moveTo>
                      <a:pt x="827" y="702"/>
                    </a:moveTo>
                    <a:cubicBezTo>
                      <a:pt x="727" y="2056"/>
                      <a:pt x="251" y="3635"/>
                      <a:pt x="126" y="4437"/>
                    </a:cubicBezTo>
                    <a:cubicBezTo>
                      <a:pt x="0" y="5239"/>
                      <a:pt x="276" y="5690"/>
                      <a:pt x="476" y="5940"/>
                    </a:cubicBezTo>
                    <a:cubicBezTo>
                      <a:pt x="652" y="6216"/>
                      <a:pt x="2933" y="5464"/>
                      <a:pt x="3233" y="4587"/>
                    </a:cubicBezTo>
                    <a:cubicBezTo>
                      <a:pt x="3534" y="3710"/>
                      <a:pt x="2908" y="2958"/>
                      <a:pt x="2857" y="1304"/>
                    </a:cubicBezTo>
                    <a:cubicBezTo>
                      <a:pt x="2131" y="1"/>
                      <a:pt x="827" y="702"/>
                      <a:pt x="827" y="702"/>
                    </a:cubicBezTo>
                    <a:close/>
                  </a:path>
                </a:pathLst>
              </a:custGeom>
              <a:solidFill>
                <a:srgbClr val="606BF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0" name="Google Shape;1080;p8"/>
              <p:cNvSpPr/>
              <p:nvPr/>
            </p:nvSpPr>
            <p:spPr>
              <a:xfrm>
                <a:off x="5223225" y="2062675"/>
                <a:ext cx="155400" cy="716825"/>
              </a:xfrm>
              <a:custGeom>
                <a:rect b="b" l="l" r="r" t="t"/>
                <a:pathLst>
                  <a:path extrusionOk="0" h="28673" w="6216">
                    <a:moveTo>
                      <a:pt x="0" y="1379"/>
                    </a:moveTo>
                    <a:cubicBezTo>
                      <a:pt x="0" y="1379"/>
                      <a:pt x="401" y="8046"/>
                      <a:pt x="1003" y="10277"/>
                    </a:cubicBezTo>
                    <a:cubicBezTo>
                      <a:pt x="1629" y="12482"/>
                      <a:pt x="2181" y="19024"/>
                      <a:pt x="2431" y="20151"/>
                    </a:cubicBezTo>
                    <a:cubicBezTo>
                      <a:pt x="2707" y="21279"/>
                      <a:pt x="3033" y="28297"/>
                      <a:pt x="3033" y="28297"/>
                    </a:cubicBezTo>
                    <a:cubicBezTo>
                      <a:pt x="4436" y="28673"/>
                      <a:pt x="5539" y="28297"/>
                      <a:pt x="5539" y="28297"/>
                    </a:cubicBezTo>
                    <a:cubicBezTo>
                      <a:pt x="5514" y="21730"/>
                      <a:pt x="5664" y="16392"/>
                      <a:pt x="5539" y="14587"/>
                    </a:cubicBezTo>
                    <a:cubicBezTo>
                      <a:pt x="5414" y="12783"/>
                      <a:pt x="5589" y="7445"/>
                      <a:pt x="5589" y="7445"/>
                    </a:cubicBezTo>
                    <a:cubicBezTo>
                      <a:pt x="6166" y="4938"/>
                      <a:pt x="6216" y="4637"/>
                      <a:pt x="5589" y="2983"/>
                    </a:cubicBezTo>
                    <a:cubicBezTo>
                      <a:pt x="4963" y="1329"/>
                      <a:pt x="2306" y="1"/>
                      <a:pt x="0" y="137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8"/>
              <p:cNvSpPr/>
              <p:nvPr/>
            </p:nvSpPr>
            <p:spPr>
              <a:xfrm>
                <a:off x="4928100" y="1701150"/>
                <a:ext cx="330225" cy="292000"/>
              </a:xfrm>
              <a:custGeom>
                <a:rect b="b" l="l" r="r" t="t"/>
                <a:pathLst>
                  <a:path extrusionOk="0" h="11680" w="13209">
                    <a:moveTo>
                      <a:pt x="10527" y="1"/>
                    </a:moveTo>
                    <a:cubicBezTo>
                      <a:pt x="8221" y="652"/>
                      <a:pt x="6993" y="6442"/>
                      <a:pt x="6341" y="7745"/>
                    </a:cubicBezTo>
                    <a:cubicBezTo>
                      <a:pt x="5690" y="9048"/>
                      <a:pt x="326" y="9349"/>
                      <a:pt x="326" y="9349"/>
                    </a:cubicBezTo>
                    <a:cubicBezTo>
                      <a:pt x="1" y="10477"/>
                      <a:pt x="903" y="11680"/>
                      <a:pt x="903" y="11680"/>
                    </a:cubicBezTo>
                    <a:cubicBezTo>
                      <a:pt x="6091" y="11454"/>
                      <a:pt x="7920" y="11028"/>
                      <a:pt x="8873" y="8973"/>
                    </a:cubicBezTo>
                    <a:cubicBezTo>
                      <a:pt x="9825" y="6943"/>
                      <a:pt x="13209" y="702"/>
                      <a:pt x="105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2" name="Google Shape;1082;p8"/>
              <p:cNvSpPr/>
              <p:nvPr/>
            </p:nvSpPr>
            <p:spPr>
              <a:xfrm>
                <a:off x="5123600" y="1698650"/>
                <a:ext cx="315175" cy="511300"/>
              </a:xfrm>
              <a:custGeom>
                <a:rect b="b" l="l" r="r" t="t"/>
                <a:pathLst>
                  <a:path extrusionOk="0" h="20452" w="12607">
                    <a:moveTo>
                      <a:pt x="2707" y="101"/>
                    </a:moveTo>
                    <a:cubicBezTo>
                      <a:pt x="4762" y="0"/>
                      <a:pt x="9499" y="1078"/>
                      <a:pt x="11053" y="3058"/>
                    </a:cubicBezTo>
                    <a:cubicBezTo>
                      <a:pt x="12607" y="5063"/>
                      <a:pt x="10351" y="8572"/>
                      <a:pt x="9800" y="10702"/>
                    </a:cubicBezTo>
                    <a:cubicBezTo>
                      <a:pt x="9273" y="12807"/>
                      <a:pt x="10050" y="18146"/>
                      <a:pt x="10050" y="18647"/>
                    </a:cubicBezTo>
                    <a:cubicBezTo>
                      <a:pt x="7644" y="20251"/>
                      <a:pt x="1805" y="20452"/>
                      <a:pt x="1153" y="18071"/>
                    </a:cubicBezTo>
                    <a:cubicBezTo>
                      <a:pt x="877" y="15464"/>
                      <a:pt x="1479" y="12356"/>
                      <a:pt x="1504" y="10827"/>
                    </a:cubicBezTo>
                    <a:cubicBezTo>
                      <a:pt x="1429" y="7569"/>
                      <a:pt x="0" y="1078"/>
                      <a:pt x="2707" y="1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3" name="Google Shape;1083;p8"/>
              <p:cNvSpPr/>
              <p:nvPr/>
            </p:nvSpPr>
            <p:spPr>
              <a:xfrm>
                <a:off x="5141750" y="1701150"/>
                <a:ext cx="99025" cy="514450"/>
              </a:xfrm>
              <a:custGeom>
                <a:rect b="b" l="l" r="r" t="t"/>
                <a:pathLst>
                  <a:path extrusionOk="0" h="20578" w="3961">
                    <a:moveTo>
                      <a:pt x="3735" y="477"/>
                    </a:moveTo>
                    <a:cubicBezTo>
                      <a:pt x="2432" y="5113"/>
                      <a:pt x="2106" y="10301"/>
                      <a:pt x="2232" y="12256"/>
                    </a:cubicBezTo>
                    <a:cubicBezTo>
                      <a:pt x="2357" y="14236"/>
                      <a:pt x="2432" y="20577"/>
                      <a:pt x="2432" y="20577"/>
                    </a:cubicBezTo>
                    <a:cubicBezTo>
                      <a:pt x="878" y="19775"/>
                      <a:pt x="227" y="18296"/>
                      <a:pt x="227" y="17620"/>
                    </a:cubicBezTo>
                    <a:cubicBezTo>
                      <a:pt x="227" y="16943"/>
                      <a:pt x="803" y="11204"/>
                      <a:pt x="778" y="10727"/>
                    </a:cubicBezTo>
                    <a:cubicBezTo>
                      <a:pt x="753" y="10276"/>
                      <a:pt x="1" y="5013"/>
                      <a:pt x="227" y="2632"/>
                    </a:cubicBezTo>
                    <a:cubicBezTo>
                      <a:pt x="427" y="276"/>
                      <a:pt x="1981" y="1"/>
                      <a:pt x="1981" y="1"/>
                    </a:cubicBezTo>
                    <a:lnTo>
                      <a:pt x="396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8"/>
              <p:cNvSpPr/>
              <p:nvPr/>
            </p:nvSpPr>
            <p:spPr>
              <a:xfrm>
                <a:off x="5180600" y="1573950"/>
                <a:ext cx="22600" cy="58300"/>
              </a:xfrm>
              <a:custGeom>
                <a:rect b="b" l="l" r="r" t="t"/>
                <a:pathLst>
                  <a:path extrusionOk="0" h="2332" w="904">
                    <a:moveTo>
                      <a:pt x="903" y="1"/>
                    </a:moveTo>
                    <a:cubicBezTo>
                      <a:pt x="1" y="277"/>
                      <a:pt x="903" y="2332"/>
                      <a:pt x="903" y="233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5" name="Google Shape;1085;p8"/>
              <p:cNvSpPr/>
              <p:nvPr/>
            </p:nvSpPr>
            <p:spPr>
              <a:xfrm>
                <a:off x="5193775" y="1531975"/>
                <a:ext cx="140375" cy="201150"/>
              </a:xfrm>
              <a:custGeom>
                <a:rect b="b" l="l" r="r" t="t"/>
                <a:pathLst>
                  <a:path extrusionOk="0" h="8046" w="5615">
                    <a:moveTo>
                      <a:pt x="351" y="1931"/>
                    </a:moveTo>
                    <a:cubicBezTo>
                      <a:pt x="351" y="1931"/>
                      <a:pt x="0" y="3134"/>
                      <a:pt x="125" y="4061"/>
                    </a:cubicBezTo>
                    <a:cubicBezTo>
                      <a:pt x="251" y="5013"/>
                      <a:pt x="351" y="6868"/>
                      <a:pt x="1178" y="7444"/>
                    </a:cubicBezTo>
                    <a:cubicBezTo>
                      <a:pt x="1980" y="8046"/>
                      <a:pt x="3183" y="7369"/>
                      <a:pt x="3960" y="6692"/>
                    </a:cubicBezTo>
                    <a:cubicBezTo>
                      <a:pt x="4737" y="6016"/>
                      <a:pt x="5564" y="4788"/>
                      <a:pt x="5589" y="3309"/>
                    </a:cubicBezTo>
                    <a:cubicBezTo>
                      <a:pt x="5614" y="1830"/>
                      <a:pt x="5038" y="1"/>
                      <a:pt x="2882" y="101"/>
                    </a:cubicBezTo>
                    <a:cubicBezTo>
                      <a:pt x="752" y="201"/>
                      <a:pt x="351" y="1931"/>
                      <a:pt x="351" y="193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6" name="Google Shape;1086;p8"/>
              <p:cNvSpPr/>
              <p:nvPr/>
            </p:nvSpPr>
            <p:spPr>
              <a:xfrm>
                <a:off x="5228850" y="1666075"/>
                <a:ext cx="86500" cy="127200"/>
              </a:xfrm>
              <a:custGeom>
                <a:rect b="b" l="l" r="r" t="t"/>
                <a:pathLst>
                  <a:path extrusionOk="0" h="5088" w="3460">
                    <a:moveTo>
                      <a:pt x="3083" y="0"/>
                    </a:moveTo>
                    <a:cubicBezTo>
                      <a:pt x="3083" y="0"/>
                      <a:pt x="2933" y="1930"/>
                      <a:pt x="3434" y="2632"/>
                    </a:cubicBezTo>
                    <a:cubicBezTo>
                      <a:pt x="3459" y="3108"/>
                      <a:pt x="2106" y="5088"/>
                      <a:pt x="778" y="4737"/>
                    </a:cubicBezTo>
                    <a:cubicBezTo>
                      <a:pt x="1" y="4536"/>
                      <a:pt x="76" y="3634"/>
                      <a:pt x="76" y="3634"/>
                    </a:cubicBezTo>
                    <a:cubicBezTo>
                      <a:pt x="176" y="2932"/>
                      <a:pt x="76" y="1253"/>
                      <a:pt x="76" y="125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7" name="Google Shape;1087;p8"/>
              <p:cNvSpPr/>
              <p:nvPr/>
            </p:nvSpPr>
            <p:spPr>
              <a:xfrm>
                <a:off x="5181225" y="1481225"/>
                <a:ext cx="196150" cy="196775"/>
              </a:xfrm>
              <a:custGeom>
                <a:rect b="b" l="l" r="r" t="t"/>
                <a:pathLst>
                  <a:path extrusionOk="0" h="7871" w="7846">
                    <a:moveTo>
                      <a:pt x="327" y="2382"/>
                    </a:moveTo>
                    <a:cubicBezTo>
                      <a:pt x="1" y="3459"/>
                      <a:pt x="352" y="3860"/>
                      <a:pt x="1279" y="4186"/>
                    </a:cubicBezTo>
                    <a:cubicBezTo>
                      <a:pt x="2206" y="4487"/>
                      <a:pt x="4688" y="3785"/>
                      <a:pt x="4688" y="3785"/>
                    </a:cubicBezTo>
                    <a:cubicBezTo>
                      <a:pt x="4512" y="4963"/>
                      <a:pt x="4888" y="5565"/>
                      <a:pt x="4888" y="5565"/>
                    </a:cubicBezTo>
                    <a:cubicBezTo>
                      <a:pt x="5289" y="4412"/>
                      <a:pt x="5665" y="5013"/>
                      <a:pt x="5715" y="5940"/>
                    </a:cubicBezTo>
                    <a:cubicBezTo>
                      <a:pt x="5740" y="6868"/>
                      <a:pt x="5214" y="6843"/>
                      <a:pt x="5214" y="6843"/>
                    </a:cubicBezTo>
                    <a:cubicBezTo>
                      <a:pt x="5264" y="7620"/>
                      <a:pt x="5515" y="7870"/>
                      <a:pt x="5515" y="7870"/>
                    </a:cubicBezTo>
                    <a:cubicBezTo>
                      <a:pt x="6492" y="7194"/>
                      <a:pt x="7846" y="2607"/>
                      <a:pt x="6066" y="2507"/>
                    </a:cubicBezTo>
                    <a:cubicBezTo>
                      <a:pt x="6041" y="903"/>
                      <a:pt x="978" y="1"/>
                      <a:pt x="327" y="238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p8"/>
              <p:cNvSpPr/>
              <p:nvPr/>
            </p:nvSpPr>
            <p:spPr>
              <a:xfrm>
                <a:off x="5255800" y="1724325"/>
                <a:ext cx="170450" cy="500675"/>
              </a:xfrm>
              <a:custGeom>
                <a:rect b="b" l="l" r="r" t="t"/>
                <a:pathLst>
                  <a:path extrusionOk="0" h="20027" w="6818">
                    <a:moveTo>
                      <a:pt x="2431" y="1"/>
                    </a:moveTo>
                    <a:cubicBezTo>
                      <a:pt x="853" y="3359"/>
                      <a:pt x="0" y="6417"/>
                      <a:pt x="51" y="9174"/>
                    </a:cubicBezTo>
                    <a:cubicBezTo>
                      <a:pt x="126" y="11956"/>
                      <a:pt x="677" y="20026"/>
                      <a:pt x="677" y="20026"/>
                    </a:cubicBezTo>
                    <a:cubicBezTo>
                      <a:pt x="3459" y="19349"/>
                      <a:pt x="5339" y="18572"/>
                      <a:pt x="5865" y="17620"/>
                    </a:cubicBezTo>
                    <a:cubicBezTo>
                      <a:pt x="4687" y="14512"/>
                      <a:pt x="4261" y="12407"/>
                      <a:pt x="4487" y="11530"/>
                    </a:cubicBezTo>
                    <a:cubicBezTo>
                      <a:pt x="4737" y="10628"/>
                      <a:pt x="6817" y="3861"/>
                      <a:pt x="5740" y="1856"/>
                    </a:cubicBezTo>
                    <a:cubicBezTo>
                      <a:pt x="4712" y="753"/>
                      <a:pt x="2431" y="1"/>
                      <a:pt x="24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p8"/>
              <p:cNvSpPr/>
              <p:nvPr/>
            </p:nvSpPr>
            <p:spPr>
              <a:xfrm>
                <a:off x="5317200" y="1740625"/>
                <a:ext cx="343375" cy="288250"/>
              </a:xfrm>
              <a:custGeom>
                <a:rect b="b" l="l" r="r" t="t"/>
                <a:pathLst>
                  <a:path extrusionOk="0" h="11530" w="13735">
                    <a:moveTo>
                      <a:pt x="2557" y="652"/>
                    </a:moveTo>
                    <a:cubicBezTo>
                      <a:pt x="4462" y="1605"/>
                      <a:pt x="5840" y="6166"/>
                      <a:pt x="7294" y="7570"/>
                    </a:cubicBezTo>
                    <a:cubicBezTo>
                      <a:pt x="8121" y="8372"/>
                      <a:pt x="12181" y="9399"/>
                      <a:pt x="13309" y="9424"/>
                    </a:cubicBezTo>
                    <a:cubicBezTo>
                      <a:pt x="13735" y="10427"/>
                      <a:pt x="12958" y="11529"/>
                      <a:pt x="12958" y="11529"/>
                    </a:cubicBezTo>
                    <a:cubicBezTo>
                      <a:pt x="6016" y="10878"/>
                      <a:pt x="5715" y="10502"/>
                      <a:pt x="3585" y="7770"/>
                    </a:cubicBezTo>
                    <a:cubicBezTo>
                      <a:pt x="928" y="4412"/>
                      <a:pt x="1" y="1"/>
                      <a:pt x="2557" y="65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0" name="Google Shape;1090;p8"/>
              <p:cNvSpPr/>
              <p:nvPr/>
            </p:nvSpPr>
            <p:spPr>
              <a:xfrm>
                <a:off x="5248275" y="1713050"/>
                <a:ext cx="68325" cy="95900"/>
              </a:xfrm>
              <a:custGeom>
                <a:rect b="b" l="l" r="r" t="t"/>
                <a:pathLst>
                  <a:path extrusionOk="0" h="3836" w="2733">
                    <a:moveTo>
                      <a:pt x="2382" y="1"/>
                    </a:moveTo>
                    <a:cubicBezTo>
                      <a:pt x="2382" y="51"/>
                      <a:pt x="2732" y="452"/>
                      <a:pt x="2732" y="452"/>
                    </a:cubicBezTo>
                    <a:cubicBezTo>
                      <a:pt x="2732" y="452"/>
                      <a:pt x="2056" y="1956"/>
                      <a:pt x="1805" y="2607"/>
                    </a:cubicBezTo>
                    <a:cubicBezTo>
                      <a:pt x="1555" y="3284"/>
                      <a:pt x="903" y="3835"/>
                      <a:pt x="903" y="3835"/>
                    </a:cubicBezTo>
                    <a:lnTo>
                      <a:pt x="1" y="2858"/>
                    </a:lnTo>
                    <a:cubicBezTo>
                      <a:pt x="1229" y="2206"/>
                      <a:pt x="2382" y="1"/>
                      <a:pt x="23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p8"/>
              <p:cNvSpPr/>
              <p:nvPr/>
            </p:nvSpPr>
            <p:spPr>
              <a:xfrm>
                <a:off x="5635500" y="1972450"/>
                <a:ext cx="132850" cy="62700"/>
              </a:xfrm>
              <a:custGeom>
                <a:rect b="b" l="l" r="r" t="t"/>
                <a:pathLst>
                  <a:path extrusionOk="0" h="2508" w="5314">
                    <a:moveTo>
                      <a:pt x="427" y="477"/>
                    </a:moveTo>
                    <a:cubicBezTo>
                      <a:pt x="427" y="477"/>
                      <a:pt x="1379" y="201"/>
                      <a:pt x="2106" y="201"/>
                    </a:cubicBezTo>
                    <a:cubicBezTo>
                      <a:pt x="2833" y="226"/>
                      <a:pt x="3559" y="1"/>
                      <a:pt x="3710" y="1"/>
                    </a:cubicBezTo>
                    <a:cubicBezTo>
                      <a:pt x="3860" y="26"/>
                      <a:pt x="3810" y="577"/>
                      <a:pt x="2807" y="703"/>
                    </a:cubicBezTo>
                    <a:cubicBezTo>
                      <a:pt x="3635" y="928"/>
                      <a:pt x="4336" y="1053"/>
                      <a:pt x="4838" y="903"/>
                    </a:cubicBezTo>
                    <a:cubicBezTo>
                      <a:pt x="5314" y="728"/>
                      <a:pt x="5264" y="1404"/>
                      <a:pt x="4838" y="1855"/>
                    </a:cubicBezTo>
                    <a:cubicBezTo>
                      <a:pt x="4412" y="2307"/>
                      <a:pt x="3685" y="2382"/>
                      <a:pt x="3208" y="2432"/>
                    </a:cubicBezTo>
                    <a:cubicBezTo>
                      <a:pt x="2707" y="2507"/>
                      <a:pt x="777" y="2131"/>
                      <a:pt x="201" y="1906"/>
                    </a:cubicBezTo>
                    <a:cubicBezTo>
                      <a:pt x="0" y="778"/>
                      <a:pt x="427" y="477"/>
                      <a:pt x="427" y="47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2" name="Google Shape;1092;p8"/>
              <p:cNvSpPr/>
              <p:nvPr/>
            </p:nvSpPr>
            <p:spPr>
              <a:xfrm>
                <a:off x="5216950" y="1722450"/>
                <a:ext cx="31350" cy="79600"/>
              </a:xfrm>
              <a:custGeom>
                <a:rect b="b" l="l" r="r" t="t"/>
                <a:pathLst>
                  <a:path extrusionOk="0" h="3184" w="1254">
                    <a:moveTo>
                      <a:pt x="677" y="101"/>
                    </a:moveTo>
                    <a:cubicBezTo>
                      <a:pt x="752" y="1"/>
                      <a:pt x="953" y="1981"/>
                      <a:pt x="1254" y="2482"/>
                    </a:cubicBezTo>
                    <a:cubicBezTo>
                      <a:pt x="677" y="3033"/>
                      <a:pt x="326" y="3184"/>
                      <a:pt x="326" y="3184"/>
                    </a:cubicBezTo>
                    <a:cubicBezTo>
                      <a:pt x="326" y="3184"/>
                      <a:pt x="1" y="953"/>
                      <a:pt x="677" y="1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3" name="Google Shape;1093;p8"/>
              <p:cNvSpPr/>
              <p:nvPr/>
            </p:nvSpPr>
            <p:spPr>
              <a:xfrm>
                <a:off x="5230725" y="1783850"/>
                <a:ext cx="36375" cy="37000"/>
              </a:xfrm>
              <a:custGeom>
                <a:rect b="b" l="l" r="r" t="t"/>
                <a:pathLst>
                  <a:path extrusionOk="0" h="1480" w="1455">
                    <a:moveTo>
                      <a:pt x="778" y="1"/>
                    </a:moveTo>
                    <a:lnTo>
                      <a:pt x="1" y="452"/>
                    </a:lnTo>
                    <a:cubicBezTo>
                      <a:pt x="176" y="1079"/>
                      <a:pt x="201" y="1480"/>
                      <a:pt x="201" y="1480"/>
                    </a:cubicBezTo>
                    <a:lnTo>
                      <a:pt x="903" y="1480"/>
                    </a:lnTo>
                    <a:lnTo>
                      <a:pt x="1455" y="7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4" name="Google Shape;1094;p8"/>
              <p:cNvSpPr/>
              <p:nvPr/>
            </p:nvSpPr>
            <p:spPr>
              <a:xfrm>
                <a:off x="5209425" y="1813300"/>
                <a:ext cx="45150" cy="268825"/>
              </a:xfrm>
              <a:custGeom>
                <a:rect b="b" l="l" r="r" t="t"/>
                <a:pathLst>
                  <a:path extrusionOk="0" h="10753" w="1806">
                    <a:moveTo>
                      <a:pt x="1053" y="302"/>
                    </a:moveTo>
                    <a:cubicBezTo>
                      <a:pt x="1" y="5815"/>
                      <a:pt x="101" y="9224"/>
                      <a:pt x="101" y="9224"/>
                    </a:cubicBezTo>
                    <a:lnTo>
                      <a:pt x="627" y="10753"/>
                    </a:lnTo>
                    <a:lnTo>
                      <a:pt x="1805" y="9049"/>
                    </a:lnTo>
                    <a:cubicBezTo>
                      <a:pt x="1805" y="9049"/>
                      <a:pt x="953" y="2557"/>
                      <a:pt x="1755" y="302"/>
                    </a:cubicBezTo>
                    <a:cubicBezTo>
                      <a:pt x="1329" y="1"/>
                      <a:pt x="1053" y="302"/>
                      <a:pt x="1053" y="30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5" name="Google Shape;1095;p8"/>
              <p:cNvSpPr/>
              <p:nvPr/>
            </p:nvSpPr>
            <p:spPr>
              <a:xfrm>
                <a:off x="3940000" y="1902900"/>
                <a:ext cx="374725" cy="162950"/>
              </a:xfrm>
              <a:custGeom>
                <a:rect b="b" l="l" r="r" t="t"/>
                <a:pathLst>
                  <a:path extrusionOk="0" h="6518" w="14989">
                    <a:moveTo>
                      <a:pt x="1805" y="151"/>
                    </a:moveTo>
                    <a:cubicBezTo>
                      <a:pt x="1805" y="151"/>
                      <a:pt x="5389" y="2683"/>
                      <a:pt x="6868" y="3510"/>
                    </a:cubicBezTo>
                    <a:cubicBezTo>
                      <a:pt x="8372" y="4337"/>
                      <a:pt x="14186" y="1053"/>
                      <a:pt x="14186" y="1053"/>
                    </a:cubicBezTo>
                    <a:cubicBezTo>
                      <a:pt x="14186" y="1053"/>
                      <a:pt x="14988" y="1480"/>
                      <a:pt x="14637" y="2733"/>
                    </a:cubicBezTo>
                    <a:cubicBezTo>
                      <a:pt x="10828" y="5314"/>
                      <a:pt x="7996" y="6517"/>
                      <a:pt x="6868" y="6267"/>
                    </a:cubicBezTo>
                    <a:cubicBezTo>
                      <a:pt x="5740" y="6016"/>
                      <a:pt x="2306" y="4011"/>
                      <a:pt x="1153" y="3384"/>
                    </a:cubicBezTo>
                    <a:cubicBezTo>
                      <a:pt x="1" y="2758"/>
                      <a:pt x="226" y="1"/>
                      <a:pt x="1805" y="151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6" name="Google Shape;1096;p8"/>
              <p:cNvSpPr/>
              <p:nvPr/>
            </p:nvSpPr>
            <p:spPr>
              <a:xfrm>
                <a:off x="3968825" y="2921075"/>
                <a:ext cx="16325" cy="52050"/>
              </a:xfrm>
              <a:custGeom>
                <a:rect b="b" l="l" r="r" t="t"/>
                <a:pathLst>
                  <a:path extrusionOk="0" h="2082" w="653">
                    <a:moveTo>
                      <a:pt x="0" y="26"/>
                    </a:moveTo>
                    <a:cubicBezTo>
                      <a:pt x="76" y="1054"/>
                      <a:pt x="176" y="2081"/>
                      <a:pt x="176" y="2081"/>
                    </a:cubicBezTo>
                    <a:lnTo>
                      <a:pt x="401" y="2081"/>
                    </a:lnTo>
                    <a:cubicBezTo>
                      <a:pt x="401" y="2081"/>
                      <a:pt x="401" y="527"/>
                      <a:pt x="652" y="853"/>
                    </a:cubicBezTo>
                    <a:cubicBezTo>
                      <a:pt x="627" y="1"/>
                      <a:pt x="0" y="26"/>
                      <a:pt x="0" y="26"/>
                    </a:cubicBezTo>
                    <a:close/>
                  </a:path>
                </a:pathLst>
              </a:custGeom>
              <a:solidFill>
                <a:srgbClr val="112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7" name="Google Shape;1097;p8"/>
              <p:cNvSpPr/>
              <p:nvPr/>
            </p:nvSpPr>
            <p:spPr>
              <a:xfrm>
                <a:off x="3951275" y="2533875"/>
                <a:ext cx="107175" cy="446750"/>
              </a:xfrm>
              <a:custGeom>
                <a:rect b="b" l="l" r="r" t="t"/>
                <a:pathLst>
                  <a:path extrusionOk="0" h="17870" w="4287">
                    <a:moveTo>
                      <a:pt x="3885" y="17268"/>
                    </a:moveTo>
                    <a:cubicBezTo>
                      <a:pt x="4011" y="17268"/>
                      <a:pt x="4161" y="17143"/>
                      <a:pt x="4286" y="16968"/>
                    </a:cubicBezTo>
                    <a:cubicBezTo>
                      <a:pt x="4061" y="16692"/>
                      <a:pt x="3810" y="16416"/>
                      <a:pt x="3660" y="16216"/>
                    </a:cubicBezTo>
                    <a:cubicBezTo>
                      <a:pt x="3184" y="15514"/>
                      <a:pt x="2382" y="13985"/>
                      <a:pt x="2332" y="13308"/>
                    </a:cubicBezTo>
                    <a:cubicBezTo>
                      <a:pt x="2281" y="12632"/>
                      <a:pt x="2707" y="5439"/>
                      <a:pt x="2833" y="4562"/>
                    </a:cubicBezTo>
                    <a:cubicBezTo>
                      <a:pt x="2933" y="3684"/>
                      <a:pt x="3259" y="376"/>
                      <a:pt x="3234" y="176"/>
                    </a:cubicBezTo>
                    <a:cubicBezTo>
                      <a:pt x="3209" y="0"/>
                      <a:pt x="151" y="1353"/>
                      <a:pt x="151" y="1353"/>
                    </a:cubicBezTo>
                    <a:cubicBezTo>
                      <a:pt x="201" y="1629"/>
                      <a:pt x="602" y="3358"/>
                      <a:pt x="452" y="4461"/>
                    </a:cubicBezTo>
                    <a:cubicBezTo>
                      <a:pt x="276" y="5564"/>
                      <a:pt x="1" y="6291"/>
                      <a:pt x="151" y="8095"/>
                    </a:cubicBezTo>
                    <a:cubicBezTo>
                      <a:pt x="301" y="9900"/>
                      <a:pt x="1179" y="12807"/>
                      <a:pt x="878" y="14186"/>
                    </a:cubicBezTo>
                    <a:cubicBezTo>
                      <a:pt x="878" y="14211"/>
                      <a:pt x="878" y="14236"/>
                      <a:pt x="878" y="14261"/>
                    </a:cubicBezTo>
                    <a:cubicBezTo>
                      <a:pt x="1755" y="15489"/>
                      <a:pt x="2081" y="17870"/>
                      <a:pt x="3885" y="1726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8" name="Google Shape;1098;p8"/>
              <p:cNvSpPr/>
              <p:nvPr/>
            </p:nvSpPr>
            <p:spPr>
              <a:xfrm>
                <a:off x="3965700" y="2890375"/>
                <a:ext cx="119075" cy="107800"/>
              </a:xfrm>
              <a:custGeom>
                <a:rect b="b" l="l" r="r" t="t"/>
                <a:pathLst>
                  <a:path extrusionOk="0" h="4312" w="4763">
                    <a:moveTo>
                      <a:pt x="3709" y="2708"/>
                    </a:moveTo>
                    <a:cubicBezTo>
                      <a:pt x="3584" y="2883"/>
                      <a:pt x="3434" y="3008"/>
                      <a:pt x="3308" y="3008"/>
                    </a:cubicBezTo>
                    <a:cubicBezTo>
                      <a:pt x="1504" y="3610"/>
                      <a:pt x="1178" y="1229"/>
                      <a:pt x="301" y="1"/>
                    </a:cubicBezTo>
                    <a:cubicBezTo>
                      <a:pt x="0" y="1304"/>
                      <a:pt x="125" y="1454"/>
                      <a:pt x="376" y="1630"/>
                    </a:cubicBezTo>
                    <a:cubicBezTo>
                      <a:pt x="602" y="1830"/>
                      <a:pt x="1454" y="2858"/>
                      <a:pt x="1604" y="3585"/>
                    </a:cubicBezTo>
                    <a:cubicBezTo>
                      <a:pt x="1755" y="4312"/>
                      <a:pt x="4035" y="4236"/>
                      <a:pt x="4461" y="4086"/>
                    </a:cubicBezTo>
                    <a:cubicBezTo>
                      <a:pt x="4762" y="3986"/>
                      <a:pt x="4236" y="3334"/>
                      <a:pt x="3709" y="2708"/>
                    </a:cubicBezTo>
                    <a:close/>
                  </a:path>
                </a:pathLst>
              </a:custGeom>
              <a:solidFill>
                <a:srgbClr val="112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9" name="Google Shape;1099;p8"/>
              <p:cNvSpPr/>
              <p:nvPr/>
            </p:nvSpPr>
            <p:spPr>
              <a:xfrm>
                <a:off x="3823450" y="2538250"/>
                <a:ext cx="99025" cy="525725"/>
              </a:xfrm>
              <a:custGeom>
                <a:rect b="b" l="l" r="r" t="t"/>
                <a:pathLst>
                  <a:path extrusionOk="0" h="21029" w="3961">
                    <a:moveTo>
                      <a:pt x="2708" y="7369"/>
                    </a:moveTo>
                    <a:cubicBezTo>
                      <a:pt x="2607" y="8171"/>
                      <a:pt x="2131" y="14361"/>
                      <a:pt x="2206" y="15389"/>
                    </a:cubicBezTo>
                    <a:cubicBezTo>
                      <a:pt x="2257" y="16016"/>
                      <a:pt x="2557" y="16993"/>
                      <a:pt x="2758" y="17795"/>
                    </a:cubicBezTo>
                    <a:cubicBezTo>
                      <a:pt x="2858" y="18296"/>
                      <a:pt x="2933" y="18722"/>
                      <a:pt x="2858" y="18923"/>
                    </a:cubicBezTo>
                    <a:cubicBezTo>
                      <a:pt x="2683" y="19449"/>
                      <a:pt x="2683" y="21028"/>
                      <a:pt x="1830" y="20677"/>
                    </a:cubicBezTo>
                    <a:cubicBezTo>
                      <a:pt x="978" y="20326"/>
                      <a:pt x="402" y="19224"/>
                      <a:pt x="577" y="18021"/>
                    </a:cubicBezTo>
                    <a:cubicBezTo>
                      <a:pt x="753" y="16793"/>
                      <a:pt x="552" y="16216"/>
                      <a:pt x="602" y="15489"/>
                    </a:cubicBezTo>
                    <a:cubicBezTo>
                      <a:pt x="652" y="14762"/>
                      <a:pt x="151" y="10276"/>
                      <a:pt x="76" y="8672"/>
                    </a:cubicBezTo>
                    <a:cubicBezTo>
                      <a:pt x="1" y="7068"/>
                      <a:pt x="527" y="6291"/>
                      <a:pt x="577" y="5239"/>
                    </a:cubicBezTo>
                    <a:cubicBezTo>
                      <a:pt x="627" y="4161"/>
                      <a:pt x="302" y="1930"/>
                      <a:pt x="302" y="1930"/>
                    </a:cubicBezTo>
                    <a:cubicBezTo>
                      <a:pt x="302" y="1930"/>
                      <a:pt x="3961" y="1"/>
                      <a:pt x="3660" y="2331"/>
                    </a:cubicBezTo>
                    <a:cubicBezTo>
                      <a:pt x="3359" y="4662"/>
                      <a:pt x="2783" y="6567"/>
                      <a:pt x="2708" y="736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0" name="Google Shape;1100;p8"/>
              <p:cNvSpPr/>
              <p:nvPr/>
            </p:nvSpPr>
            <p:spPr>
              <a:xfrm>
                <a:off x="3783350" y="2247525"/>
                <a:ext cx="268200" cy="420450"/>
              </a:xfrm>
              <a:custGeom>
                <a:rect b="b" l="l" r="r" t="t"/>
                <a:pathLst>
                  <a:path extrusionOk="0" h="16818" w="10728">
                    <a:moveTo>
                      <a:pt x="502" y="1379"/>
                    </a:moveTo>
                    <a:cubicBezTo>
                      <a:pt x="1" y="3885"/>
                      <a:pt x="1204" y="5564"/>
                      <a:pt x="1404" y="6141"/>
                    </a:cubicBezTo>
                    <a:cubicBezTo>
                      <a:pt x="1630" y="6717"/>
                      <a:pt x="928" y="13860"/>
                      <a:pt x="928" y="13860"/>
                    </a:cubicBezTo>
                    <a:cubicBezTo>
                      <a:pt x="2858" y="16818"/>
                      <a:pt x="9625" y="14988"/>
                      <a:pt x="10728" y="13133"/>
                    </a:cubicBezTo>
                    <a:cubicBezTo>
                      <a:pt x="10577" y="8722"/>
                      <a:pt x="10201" y="1529"/>
                      <a:pt x="10226" y="752"/>
                    </a:cubicBezTo>
                    <a:cubicBezTo>
                      <a:pt x="10277" y="0"/>
                      <a:pt x="502" y="1379"/>
                      <a:pt x="502" y="137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Google Shape;1101;p8"/>
              <p:cNvSpPr/>
              <p:nvPr/>
            </p:nvSpPr>
            <p:spPr>
              <a:xfrm>
                <a:off x="3833475" y="2983125"/>
                <a:ext cx="65825" cy="80850"/>
              </a:xfrm>
              <a:custGeom>
                <a:rect b="b" l="l" r="r" t="t"/>
                <a:pathLst>
                  <a:path extrusionOk="0" h="3234" w="2633">
                    <a:moveTo>
                      <a:pt x="2607" y="1203"/>
                    </a:moveTo>
                    <a:cubicBezTo>
                      <a:pt x="2557" y="2256"/>
                      <a:pt x="2282" y="3233"/>
                      <a:pt x="1429" y="2882"/>
                    </a:cubicBezTo>
                    <a:cubicBezTo>
                      <a:pt x="577" y="2531"/>
                      <a:pt x="1" y="1429"/>
                      <a:pt x="176" y="226"/>
                    </a:cubicBezTo>
                    <a:cubicBezTo>
                      <a:pt x="627" y="1554"/>
                      <a:pt x="2382" y="1504"/>
                      <a:pt x="2357" y="0"/>
                    </a:cubicBezTo>
                    <a:cubicBezTo>
                      <a:pt x="2457" y="501"/>
                      <a:pt x="2632" y="978"/>
                      <a:pt x="2607" y="1203"/>
                    </a:cubicBezTo>
                    <a:close/>
                  </a:path>
                </a:pathLst>
              </a:custGeom>
              <a:solidFill>
                <a:srgbClr val="112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2" name="Google Shape;1102;p8"/>
              <p:cNvSpPr/>
              <p:nvPr/>
            </p:nvSpPr>
            <p:spPr>
              <a:xfrm>
                <a:off x="3914300" y="1699275"/>
                <a:ext cx="85875" cy="174200"/>
              </a:xfrm>
              <a:custGeom>
                <a:rect b="b" l="l" r="r" t="t"/>
                <a:pathLst>
                  <a:path extrusionOk="0" h="6968" w="3435">
                    <a:moveTo>
                      <a:pt x="1856" y="0"/>
                    </a:moveTo>
                    <a:cubicBezTo>
                      <a:pt x="3008" y="1128"/>
                      <a:pt x="3410" y="2081"/>
                      <a:pt x="3234" y="3183"/>
                    </a:cubicBezTo>
                    <a:cubicBezTo>
                      <a:pt x="3059" y="4261"/>
                      <a:pt x="2858" y="5640"/>
                      <a:pt x="3435" y="6066"/>
                    </a:cubicBezTo>
                    <a:cubicBezTo>
                      <a:pt x="2232" y="6968"/>
                      <a:pt x="1" y="5640"/>
                      <a:pt x="51" y="5389"/>
                    </a:cubicBezTo>
                    <a:cubicBezTo>
                      <a:pt x="101" y="5163"/>
                      <a:pt x="1304" y="1655"/>
                      <a:pt x="1404" y="16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Google Shape;1103;p8"/>
              <p:cNvSpPr/>
              <p:nvPr/>
            </p:nvSpPr>
            <p:spPr>
              <a:xfrm>
                <a:off x="3732600" y="1875350"/>
                <a:ext cx="318950" cy="508800"/>
              </a:xfrm>
              <a:custGeom>
                <a:rect b="b" l="l" r="r" t="t"/>
                <a:pathLst>
                  <a:path extrusionOk="0" h="20352" w="12758">
                    <a:moveTo>
                      <a:pt x="10101" y="1253"/>
                    </a:moveTo>
                    <a:cubicBezTo>
                      <a:pt x="7620" y="0"/>
                      <a:pt x="3334" y="727"/>
                      <a:pt x="1680" y="2556"/>
                    </a:cubicBezTo>
                    <a:cubicBezTo>
                      <a:pt x="1" y="4411"/>
                      <a:pt x="3510" y="7795"/>
                      <a:pt x="4086" y="9750"/>
                    </a:cubicBezTo>
                    <a:cubicBezTo>
                      <a:pt x="4687" y="11704"/>
                      <a:pt x="677" y="17193"/>
                      <a:pt x="1981" y="18872"/>
                    </a:cubicBezTo>
                    <a:cubicBezTo>
                      <a:pt x="4587" y="20351"/>
                      <a:pt x="12056" y="19323"/>
                      <a:pt x="12758" y="17118"/>
                    </a:cubicBezTo>
                    <a:cubicBezTo>
                      <a:pt x="12733" y="13860"/>
                      <a:pt x="10778" y="10978"/>
                      <a:pt x="11254" y="9624"/>
                    </a:cubicBezTo>
                    <a:cubicBezTo>
                      <a:pt x="11279" y="8747"/>
                      <a:pt x="12532" y="5890"/>
                      <a:pt x="12031" y="4787"/>
                    </a:cubicBezTo>
                    <a:cubicBezTo>
                      <a:pt x="11003" y="2556"/>
                      <a:pt x="11229" y="1930"/>
                      <a:pt x="10101" y="12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4" name="Google Shape;1104;p8"/>
              <p:cNvSpPr/>
              <p:nvPr/>
            </p:nvSpPr>
            <p:spPr>
              <a:xfrm>
                <a:off x="3846025" y="1688625"/>
                <a:ext cx="140375" cy="200525"/>
              </a:xfrm>
              <a:custGeom>
                <a:rect b="b" l="l" r="r" t="t"/>
                <a:pathLst>
                  <a:path extrusionOk="0" h="8021" w="5615">
                    <a:moveTo>
                      <a:pt x="5288" y="1930"/>
                    </a:moveTo>
                    <a:cubicBezTo>
                      <a:pt x="5288" y="1930"/>
                      <a:pt x="5614" y="3108"/>
                      <a:pt x="5489" y="4061"/>
                    </a:cubicBezTo>
                    <a:cubicBezTo>
                      <a:pt x="5364" y="4988"/>
                      <a:pt x="5288" y="6843"/>
                      <a:pt x="4461" y="7444"/>
                    </a:cubicBezTo>
                    <a:cubicBezTo>
                      <a:pt x="3634" y="8020"/>
                      <a:pt x="2456" y="7344"/>
                      <a:pt x="1654" y="6667"/>
                    </a:cubicBezTo>
                    <a:cubicBezTo>
                      <a:pt x="877" y="6015"/>
                      <a:pt x="50" y="4787"/>
                      <a:pt x="25" y="3284"/>
                    </a:cubicBezTo>
                    <a:cubicBezTo>
                      <a:pt x="0" y="1805"/>
                      <a:pt x="602" y="0"/>
                      <a:pt x="2732" y="76"/>
                    </a:cubicBezTo>
                    <a:cubicBezTo>
                      <a:pt x="4862" y="176"/>
                      <a:pt x="5288" y="1930"/>
                      <a:pt x="5288" y="193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5" name="Google Shape;1105;p8"/>
              <p:cNvSpPr/>
              <p:nvPr/>
            </p:nvSpPr>
            <p:spPr>
              <a:xfrm>
                <a:off x="3879225" y="1842750"/>
                <a:ext cx="72075" cy="127225"/>
              </a:xfrm>
              <a:custGeom>
                <a:rect b="b" l="l" r="r" t="t"/>
                <a:pathLst>
                  <a:path extrusionOk="0" h="5089" w="2883">
                    <a:moveTo>
                      <a:pt x="301" y="1"/>
                    </a:moveTo>
                    <a:cubicBezTo>
                      <a:pt x="301" y="1"/>
                      <a:pt x="452" y="1906"/>
                      <a:pt x="26" y="2607"/>
                    </a:cubicBezTo>
                    <a:cubicBezTo>
                      <a:pt x="0" y="3084"/>
                      <a:pt x="1128" y="5089"/>
                      <a:pt x="2231" y="4738"/>
                    </a:cubicBezTo>
                    <a:cubicBezTo>
                      <a:pt x="2883" y="4537"/>
                      <a:pt x="2807" y="3610"/>
                      <a:pt x="2807" y="3610"/>
                    </a:cubicBezTo>
                    <a:cubicBezTo>
                      <a:pt x="2732" y="2908"/>
                      <a:pt x="2807" y="1229"/>
                      <a:pt x="2807" y="12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8"/>
              <p:cNvSpPr/>
              <p:nvPr/>
            </p:nvSpPr>
            <p:spPr>
              <a:xfrm>
                <a:off x="3804025" y="1672950"/>
                <a:ext cx="124725" cy="223100"/>
              </a:xfrm>
              <a:custGeom>
                <a:rect b="b" l="l" r="r" t="t"/>
                <a:pathLst>
                  <a:path extrusionOk="0" h="8924" w="4989">
                    <a:moveTo>
                      <a:pt x="4988" y="2607"/>
                    </a:moveTo>
                    <a:cubicBezTo>
                      <a:pt x="4562" y="4136"/>
                      <a:pt x="3209" y="4487"/>
                      <a:pt x="3209" y="4487"/>
                    </a:cubicBezTo>
                    <a:cubicBezTo>
                      <a:pt x="3008" y="6517"/>
                      <a:pt x="3485" y="7971"/>
                      <a:pt x="4136" y="8297"/>
                    </a:cubicBezTo>
                    <a:cubicBezTo>
                      <a:pt x="2357" y="8923"/>
                      <a:pt x="1329" y="8447"/>
                      <a:pt x="853" y="7495"/>
                    </a:cubicBezTo>
                    <a:cubicBezTo>
                      <a:pt x="377" y="6542"/>
                      <a:pt x="1" y="2457"/>
                      <a:pt x="1981" y="1229"/>
                    </a:cubicBezTo>
                    <a:cubicBezTo>
                      <a:pt x="3986" y="1"/>
                      <a:pt x="4988" y="2607"/>
                      <a:pt x="4988" y="260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8"/>
              <p:cNvSpPr/>
              <p:nvPr/>
            </p:nvSpPr>
            <p:spPr>
              <a:xfrm>
                <a:off x="3879850" y="1669825"/>
                <a:ext cx="104025" cy="90250"/>
              </a:xfrm>
              <a:custGeom>
                <a:rect b="b" l="l" r="r" t="t"/>
                <a:pathLst>
                  <a:path extrusionOk="0" h="3610" w="4161">
                    <a:moveTo>
                      <a:pt x="1955" y="2732"/>
                    </a:moveTo>
                    <a:cubicBezTo>
                      <a:pt x="2582" y="3559"/>
                      <a:pt x="3935" y="3610"/>
                      <a:pt x="4161" y="3559"/>
                    </a:cubicBezTo>
                    <a:cubicBezTo>
                      <a:pt x="4136" y="351"/>
                      <a:pt x="1028" y="0"/>
                      <a:pt x="1" y="1178"/>
                    </a:cubicBezTo>
                    <a:cubicBezTo>
                      <a:pt x="828" y="2782"/>
                      <a:pt x="1955" y="2732"/>
                      <a:pt x="1955" y="273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8"/>
              <p:cNvSpPr/>
              <p:nvPr/>
            </p:nvSpPr>
            <p:spPr>
              <a:xfrm>
                <a:off x="3853525" y="1943000"/>
                <a:ext cx="131625" cy="248775"/>
              </a:xfrm>
              <a:custGeom>
                <a:rect b="b" l="l" r="r" t="t"/>
                <a:pathLst>
                  <a:path extrusionOk="0" h="9951" w="5265">
                    <a:moveTo>
                      <a:pt x="602" y="6793"/>
                    </a:moveTo>
                    <a:cubicBezTo>
                      <a:pt x="728" y="6743"/>
                      <a:pt x="1" y="1003"/>
                      <a:pt x="1" y="1003"/>
                    </a:cubicBezTo>
                    <a:lnTo>
                      <a:pt x="5064" y="1"/>
                    </a:lnTo>
                    <a:lnTo>
                      <a:pt x="5264" y="8873"/>
                    </a:lnTo>
                    <a:lnTo>
                      <a:pt x="678" y="99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8"/>
              <p:cNvSpPr/>
              <p:nvPr/>
            </p:nvSpPr>
            <p:spPr>
              <a:xfrm>
                <a:off x="3936250" y="2018825"/>
                <a:ext cx="78975" cy="105925"/>
              </a:xfrm>
              <a:custGeom>
                <a:rect b="b" l="l" r="r" t="t"/>
                <a:pathLst>
                  <a:path extrusionOk="0" h="4237" w="3159">
                    <a:moveTo>
                      <a:pt x="0" y="2306"/>
                    </a:moveTo>
                    <a:cubicBezTo>
                      <a:pt x="0" y="2306"/>
                      <a:pt x="1604" y="727"/>
                      <a:pt x="1955" y="351"/>
                    </a:cubicBezTo>
                    <a:cubicBezTo>
                      <a:pt x="2331" y="0"/>
                      <a:pt x="2331" y="477"/>
                      <a:pt x="1855" y="1329"/>
                    </a:cubicBezTo>
                    <a:cubicBezTo>
                      <a:pt x="2582" y="1504"/>
                      <a:pt x="3058" y="2482"/>
                      <a:pt x="3108" y="2807"/>
                    </a:cubicBezTo>
                    <a:cubicBezTo>
                      <a:pt x="3158" y="3158"/>
                      <a:pt x="2231" y="4036"/>
                      <a:pt x="1955" y="4136"/>
                    </a:cubicBezTo>
                    <a:cubicBezTo>
                      <a:pt x="1704" y="4236"/>
                      <a:pt x="627" y="4136"/>
                      <a:pt x="627" y="413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8"/>
              <p:cNvSpPr/>
              <p:nvPr/>
            </p:nvSpPr>
            <p:spPr>
              <a:xfrm>
                <a:off x="3748275" y="1927975"/>
                <a:ext cx="223075" cy="282600"/>
              </a:xfrm>
              <a:custGeom>
                <a:rect b="b" l="l" r="r" t="t"/>
                <a:pathLst>
                  <a:path extrusionOk="0" h="11304" w="8923">
                    <a:moveTo>
                      <a:pt x="1855" y="76"/>
                    </a:moveTo>
                    <a:cubicBezTo>
                      <a:pt x="3233" y="151"/>
                      <a:pt x="3459" y="7645"/>
                      <a:pt x="3459" y="7645"/>
                    </a:cubicBezTo>
                    <a:cubicBezTo>
                      <a:pt x="3459" y="7645"/>
                      <a:pt x="7243" y="5890"/>
                      <a:pt x="7519" y="5940"/>
                    </a:cubicBezTo>
                    <a:cubicBezTo>
                      <a:pt x="8923" y="6241"/>
                      <a:pt x="8146" y="7770"/>
                      <a:pt x="8146" y="7770"/>
                    </a:cubicBezTo>
                    <a:cubicBezTo>
                      <a:pt x="5188" y="10025"/>
                      <a:pt x="3985" y="11304"/>
                      <a:pt x="2532" y="11028"/>
                    </a:cubicBezTo>
                    <a:cubicBezTo>
                      <a:pt x="1103" y="10752"/>
                      <a:pt x="0" y="5589"/>
                      <a:pt x="50" y="3259"/>
                    </a:cubicBezTo>
                    <a:cubicBezTo>
                      <a:pt x="101" y="928"/>
                      <a:pt x="978" y="0"/>
                      <a:pt x="1855" y="76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p8"/>
              <p:cNvSpPr/>
              <p:nvPr/>
            </p:nvSpPr>
            <p:spPr>
              <a:xfrm>
                <a:off x="4044000" y="1672325"/>
                <a:ext cx="1189275" cy="1189875"/>
              </a:xfrm>
              <a:custGeom>
                <a:rect b="b" l="l" r="r" t="t"/>
                <a:pathLst>
                  <a:path extrusionOk="0" h="47595" w="47571">
                    <a:moveTo>
                      <a:pt x="23786" y="1"/>
                    </a:moveTo>
                    <a:cubicBezTo>
                      <a:pt x="10653" y="1"/>
                      <a:pt x="1" y="10652"/>
                      <a:pt x="1" y="23785"/>
                    </a:cubicBezTo>
                    <a:cubicBezTo>
                      <a:pt x="1" y="26467"/>
                      <a:pt x="427" y="29049"/>
                      <a:pt x="1254" y="31455"/>
                    </a:cubicBezTo>
                    <a:cubicBezTo>
                      <a:pt x="4387" y="40703"/>
                      <a:pt x="13059" y="47369"/>
                      <a:pt x="23284" y="47570"/>
                    </a:cubicBezTo>
                    <a:cubicBezTo>
                      <a:pt x="23460" y="47595"/>
                      <a:pt x="23610" y="47595"/>
                      <a:pt x="23786" y="47595"/>
                    </a:cubicBezTo>
                    <a:cubicBezTo>
                      <a:pt x="23936" y="47595"/>
                      <a:pt x="24111" y="47570"/>
                      <a:pt x="24262" y="47570"/>
                    </a:cubicBezTo>
                    <a:cubicBezTo>
                      <a:pt x="34512" y="47369"/>
                      <a:pt x="43159" y="40703"/>
                      <a:pt x="46317" y="31455"/>
                    </a:cubicBezTo>
                    <a:cubicBezTo>
                      <a:pt x="47119" y="29049"/>
                      <a:pt x="47570" y="26467"/>
                      <a:pt x="47570" y="23785"/>
                    </a:cubicBezTo>
                    <a:cubicBezTo>
                      <a:pt x="47570" y="10652"/>
                      <a:pt x="36918" y="1"/>
                      <a:pt x="23786" y="1"/>
                    </a:cubicBezTo>
                    <a:close/>
                  </a:path>
                </a:pathLst>
              </a:custGeom>
              <a:solidFill>
                <a:srgbClr val="85C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8"/>
              <p:cNvSpPr/>
              <p:nvPr/>
            </p:nvSpPr>
            <p:spPr>
              <a:xfrm>
                <a:off x="4075350" y="2252525"/>
                <a:ext cx="1126575" cy="609675"/>
              </a:xfrm>
              <a:custGeom>
                <a:rect b="b" l="l" r="r" t="t"/>
                <a:pathLst>
                  <a:path extrusionOk="0" h="24387" w="45063">
                    <a:moveTo>
                      <a:pt x="22532" y="1"/>
                    </a:moveTo>
                    <a:cubicBezTo>
                      <a:pt x="12080" y="1"/>
                      <a:pt x="3183" y="3434"/>
                      <a:pt x="0" y="8247"/>
                    </a:cubicBezTo>
                    <a:cubicBezTo>
                      <a:pt x="3133" y="17495"/>
                      <a:pt x="11805" y="24161"/>
                      <a:pt x="22030" y="24362"/>
                    </a:cubicBezTo>
                    <a:cubicBezTo>
                      <a:pt x="22206" y="24387"/>
                      <a:pt x="22356" y="24387"/>
                      <a:pt x="22532" y="24387"/>
                    </a:cubicBezTo>
                    <a:cubicBezTo>
                      <a:pt x="22682" y="24387"/>
                      <a:pt x="22857" y="24362"/>
                      <a:pt x="23008" y="24362"/>
                    </a:cubicBezTo>
                    <a:cubicBezTo>
                      <a:pt x="33258" y="24161"/>
                      <a:pt x="41905" y="17495"/>
                      <a:pt x="45063" y="8247"/>
                    </a:cubicBezTo>
                    <a:cubicBezTo>
                      <a:pt x="41855" y="3434"/>
                      <a:pt x="32983" y="1"/>
                      <a:pt x="22532" y="1"/>
                    </a:cubicBezTo>
                    <a:close/>
                  </a:path>
                </a:pathLst>
              </a:custGeom>
              <a:solidFill>
                <a:srgbClr val="8FD7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8"/>
              <p:cNvSpPr/>
              <p:nvPr/>
            </p:nvSpPr>
            <p:spPr>
              <a:xfrm>
                <a:off x="4025225" y="1912550"/>
                <a:ext cx="1225575" cy="354425"/>
              </a:xfrm>
              <a:custGeom>
                <a:rect b="b" l="l" r="r" t="t"/>
                <a:pathLst>
                  <a:path extrusionOk="0" h="14177" w="49023">
                    <a:moveTo>
                      <a:pt x="24394" y="0"/>
                    </a:moveTo>
                    <a:cubicBezTo>
                      <a:pt x="18153" y="0"/>
                      <a:pt x="11926" y="1366"/>
                      <a:pt x="7193" y="4101"/>
                    </a:cubicBezTo>
                    <a:cubicBezTo>
                      <a:pt x="2531" y="6783"/>
                      <a:pt x="0" y="10367"/>
                      <a:pt x="50" y="14176"/>
                    </a:cubicBezTo>
                    <a:lnTo>
                      <a:pt x="301" y="14176"/>
                    </a:lnTo>
                    <a:cubicBezTo>
                      <a:pt x="251" y="10467"/>
                      <a:pt x="2757" y="6958"/>
                      <a:pt x="7318" y="4327"/>
                    </a:cubicBezTo>
                    <a:cubicBezTo>
                      <a:pt x="12014" y="1604"/>
                      <a:pt x="18197" y="244"/>
                      <a:pt x="24391" y="244"/>
                    </a:cubicBezTo>
                    <a:cubicBezTo>
                      <a:pt x="30628" y="244"/>
                      <a:pt x="36876" y="1623"/>
                      <a:pt x="41629" y="4377"/>
                    </a:cubicBezTo>
                    <a:cubicBezTo>
                      <a:pt x="46191" y="7008"/>
                      <a:pt x="48722" y="10492"/>
                      <a:pt x="48772" y="14176"/>
                    </a:cubicBezTo>
                    <a:lnTo>
                      <a:pt x="49023" y="14176"/>
                    </a:lnTo>
                    <a:cubicBezTo>
                      <a:pt x="48973" y="10392"/>
                      <a:pt x="46391" y="6833"/>
                      <a:pt x="41780" y="4151"/>
                    </a:cubicBezTo>
                    <a:cubicBezTo>
                      <a:pt x="36976" y="1385"/>
                      <a:pt x="30678" y="0"/>
                      <a:pt x="24394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8"/>
              <p:cNvSpPr/>
              <p:nvPr/>
            </p:nvSpPr>
            <p:spPr>
              <a:xfrm>
                <a:off x="4336000" y="1735000"/>
                <a:ext cx="733725" cy="1085850"/>
              </a:xfrm>
              <a:custGeom>
                <a:rect b="b" l="l" r="r" t="t"/>
                <a:pathLst>
                  <a:path extrusionOk="0" h="43434" w="29349">
                    <a:moveTo>
                      <a:pt x="23735" y="0"/>
                    </a:moveTo>
                    <a:lnTo>
                      <a:pt x="23634" y="226"/>
                    </a:lnTo>
                    <a:cubicBezTo>
                      <a:pt x="27118" y="1880"/>
                      <a:pt x="29098" y="5965"/>
                      <a:pt x="29098" y="11404"/>
                    </a:cubicBezTo>
                    <a:cubicBezTo>
                      <a:pt x="29098" y="22181"/>
                      <a:pt x="21454" y="35389"/>
                      <a:pt x="12030" y="40827"/>
                    </a:cubicBezTo>
                    <a:cubicBezTo>
                      <a:pt x="9346" y="42387"/>
                      <a:pt x="6751" y="43175"/>
                      <a:pt x="4418" y="43175"/>
                    </a:cubicBezTo>
                    <a:cubicBezTo>
                      <a:pt x="2852" y="43175"/>
                      <a:pt x="1404" y="42820"/>
                      <a:pt x="126" y="42106"/>
                    </a:cubicBezTo>
                    <a:lnTo>
                      <a:pt x="0" y="42331"/>
                    </a:lnTo>
                    <a:cubicBezTo>
                      <a:pt x="1303" y="43058"/>
                      <a:pt x="2807" y="43434"/>
                      <a:pt x="4411" y="43434"/>
                    </a:cubicBezTo>
                    <a:cubicBezTo>
                      <a:pt x="6792" y="43434"/>
                      <a:pt x="9424" y="42632"/>
                      <a:pt x="12156" y="41053"/>
                    </a:cubicBezTo>
                    <a:cubicBezTo>
                      <a:pt x="21654" y="35564"/>
                      <a:pt x="29349" y="22281"/>
                      <a:pt x="29349" y="11404"/>
                    </a:cubicBezTo>
                    <a:cubicBezTo>
                      <a:pt x="29349" y="5865"/>
                      <a:pt x="27319" y="1704"/>
                      <a:pt x="23735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8"/>
              <p:cNvSpPr/>
              <p:nvPr/>
            </p:nvSpPr>
            <p:spPr>
              <a:xfrm>
                <a:off x="4206925" y="1735000"/>
                <a:ext cx="734350" cy="1085850"/>
              </a:xfrm>
              <a:custGeom>
                <a:rect b="b" l="l" r="r" t="t"/>
                <a:pathLst>
                  <a:path extrusionOk="0" h="43434" w="29374">
                    <a:moveTo>
                      <a:pt x="5614" y="0"/>
                    </a:moveTo>
                    <a:cubicBezTo>
                      <a:pt x="2055" y="1704"/>
                      <a:pt x="0" y="5865"/>
                      <a:pt x="0" y="11404"/>
                    </a:cubicBezTo>
                    <a:cubicBezTo>
                      <a:pt x="0" y="22281"/>
                      <a:pt x="7720" y="35564"/>
                      <a:pt x="17193" y="41053"/>
                    </a:cubicBezTo>
                    <a:cubicBezTo>
                      <a:pt x="19925" y="42632"/>
                      <a:pt x="22582" y="43434"/>
                      <a:pt x="24963" y="43434"/>
                    </a:cubicBezTo>
                    <a:cubicBezTo>
                      <a:pt x="26567" y="43434"/>
                      <a:pt x="28046" y="43058"/>
                      <a:pt x="29374" y="42331"/>
                    </a:cubicBezTo>
                    <a:lnTo>
                      <a:pt x="29249" y="42106"/>
                    </a:lnTo>
                    <a:cubicBezTo>
                      <a:pt x="27970" y="42820"/>
                      <a:pt x="26522" y="43175"/>
                      <a:pt x="24955" y="43175"/>
                    </a:cubicBezTo>
                    <a:cubicBezTo>
                      <a:pt x="22619" y="43175"/>
                      <a:pt x="20018" y="42387"/>
                      <a:pt x="17319" y="40827"/>
                    </a:cubicBezTo>
                    <a:cubicBezTo>
                      <a:pt x="7920" y="35389"/>
                      <a:pt x="251" y="22181"/>
                      <a:pt x="251" y="11404"/>
                    </a:cubicBezTo>
                    <a:cubicBezTo>
                      <a:pt x="251" y="5965"/>
                      <a:pt x="2256" y="1880"/>
                      <a:pt x="5740" y="226"/>
                    </a:cubicBezTo>
                    <a:lnTo>
                      <a:pt x="5614" y="0"/>
                    </a:ln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8"/>
              <p:cNvSpPr/>
              <p:nvPr/>
            </p:nvSpPr>
            <p:spPr>
              <a:xfrm>
                <a:off x="4028350" y="2266950"/>
                <a:ext cx="1220575" cy="495000"/>
              </a:xfrm>
              <a:custGeom>
                <a:rect b="b" l="l" r="r" t="t"/>
                <a:pathLst>
                  <a:path extrusionOk="0" h="19800" w="48823">
                    <a:moveTo>
                      <a:pt x="0" y="0"/>
                    </a:moveTo>
                    <a:cubicBezTo>
                      <a:pt x="0" y="10903"/>
                      <a:pt x="10953" y="19800"/>
                      <a:pt x="24412" y="19800"/>
                    </a:cubicBezTo>
                    <a:cubicBezTo>
                      <a:pt x="37870" y="19800"/>
                      <a:pt x="48823" y="10903"/>
                      <a:pt x="48823" y="0"/>
                    </a:cubicBezTo>
                    <a:lnTo>
                      <a:pt x="48572" y="0"/>
                    </a:lnTo>
                    <a:cubicBezTo>
                      <a:pt x="48572" y="10777"/>
                      <a:pt x="37720" y="19524"/>
                      <a:pt x="24412" y="19524"/>
                    </a:cubicBezTo>
                    <a:cubicBezTo>
                      <a:pt x="11078" y="19524"/>
                      <a:pt x="251" y="10777"/>
                      <a:pt x="251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8"/>
              <p:cNvSpPr/>
              <p:nvPr/>
            </p:nvSpPr>
            <p:spPr>
              <a:xfrm>
                <a:off x="4089125" y="1721325"/>
                <a:ext cx="498150" cy="1116450"/>
              </a:xfrm>
              <a:custGeom>
                <a:rect b="b" l="l" r="r" t="t"/>
                <a:pathLst>
                  <a:path extrusionOk="0" h="44658" w="19926">
                    <a:moveTo>
                      <a:pt x="15846" y="5456"/>
                    </a:moveTo>
                    <a:cubicBezTo>
                      <a:pt x="15846" y="5456"/>
                      <a:pt x="15844" y="5457"/>
                      <a:pt x="15840" y="5459"/>
                    </a:cubicBezTo>
                    <a:cubicBezTo>
                      <a:pt x="15836" y="5460"/>
                      <a:pt x="15833" y="5462"/>
                      <a:pt x="15828" y="5465"/>
                    </a:cubicBezTo>
                    <a:lnTo>
                      <a:pt x="15828" y="5465"/>
                    </a:lnTo>
                    <a:cubicBezTo>
                      <a:pt x="15840" y="5460"/>
                      <a:pt x="15846" y="5456"/>
                      <a:pt x="15846" y="5456"/>
                    </a:cubicBezTo>
                    <a:close/>
                    <a:moveTo>
                      <a:pt x="15578" y="0"/>
                    </a:moveTo>
                    <a:cubicBezTo>
                      <a:pt x="15496" y="0"/>
                      <a:pt x="15392" y="21"/>
                      <a:pt x="15264" y="71"/>
                    </a:cubicBezTo>
                    <a:cubicBezTo>
                      <a:pt x="14662" y="321"/>
                      <a:pt x="12707" y="873"/>
                      <a:pt x="12607" y="1224"/>
                    </a:cubicBezTo>
                    <a:cubicBezTo>
                      <a:pt x="12507" y="1575"/>
                      <a:pt x="12858" y="1600"/>
                      <a:pt x="11655" y="2402"/>
                    </a:cubicBezTo>
                    <a:cubicBezTo>
                      <a:pt x="10427" y="3204"/>
                      <a:pt x="9399" y="4306"/>
                      <a:pt x="8823" y="4657"/>
                    </a:cubicBezTo>
                    <a:cubicBezTo>
                      <a:pt x="8271" y="5008"/>
                      <a:pt x="8346" y="5384"/>
                      <a:pt x="7870" y="5585"/>
                    </a:cubicBezTo>
                    <a:cubicBezTo>
                      <a:pt x="7369" y="5810"/>
                      <a:pt x="7269" y="5660"/>
                      <a:pt x="6868" y="6186"/>
                    </a:cubicBezTo>
                    <a:cubicBezTo>
                      <a:pt x="6442" y="6712"/>
                      <a:pt x="4813" y="7840"/>
                      <a:pt x="4487" y="8342"/>
                    </a:cubicBezTo>
                    <a:cubicBezTo>
                      <a:pt x="4186" y="8818"/>
                      <a:pt x="2532" y="10823"/>
                      <a:pt x="1554" y="13530"/>
                    </a:cubicBezTo>
                    <a:cubicBezTo>
                      <a:pt x="577" y="16236"/>
                      <a:pt x="26" y="18818"/>
                      <a:pt x="51" y="19444"/>
                    </a:cubicBezTo>
                    <a:cubicBezTo>
                      <a:pt x="101" y="20046"/>
                      <a:pt x="0" y="22377"/>
                      <a:pt x="276" y="22803"/>
                    </a:cubicBezTo>
                    <a:cubicBezTo>
                      <a:pt x="552" y="23204"/>
                      <a:pt x="777" y="23880"/>
                      <a:pt x="853" y="24557"/>
                    </a:cubicBezTo>
                    <a:cubicBezTo>
                      <a:pt x="928" y="25259"/>
                      <a:pt x="1479" y="25635"/>
                      <a:pt x="1655" y="26061"/>
                    </a:cubicBezTo>
                    <a:cubicBezTo>
                      <a:pt x="1830" y="26462"/>
                      <a:pt x="1730" y="27414"/>
                      <a:pt x="1755" y="27690"/>
                    </a:cubicBezTo>
                    <a:cubicBezTo>
                      <a:pt x="1805" y="27966"/>
                      <a:pt x="2632" y="29495"/>
                      <a:pt x="2707" y="29745"/>
                    </a:cubicBezTo>
                    <a:cubicBezTo>
                      <a:pt x="2717" y="29787"/>
                      <a:pt x="2729" y="29803"/>
                      <a:pt x="2745" y="29803"/>
                    </a:cubicBezTo>
                    <a:cubicBezTo>
                      <a:pt x="2793" y="29803"/>
                      <a:pt x="2867" y="29650"/>
                      <a:pt x="2943" y="29650"/>
                    </a:cubicBezTo>
                    <a:cubicBezTo>
                      <a:pt x="2973" y="29650"/>
                      <a:pt x="3004" y="29675"/>
                      <a:pt x="3033" y="29745"/>
                    </a:cubicBezTo>
                    <a:cubicBezTo>
                      <a:pt x="3183" y="30021"/>
                      <a:pt x="3484" y="30698"/>
                      <a:pt x="3484" y="31424"/>
                    </a:cubicBezTo>
                    <a:cubicBezTo>
                      <a:pt x="3484" y="32151"/>
                      <a:pt x="2557" y="32201"/>
                      <a:pt x="2808" y="32853"/>
                    </a:cubicBezTo>
                    <a:cubicBezTo>
                      <a:pt x="3033" y="33505"/>
                      <a:pt x="5364" y="37364"/>
                      <a:pt x="6341" y="38743"/>
                    </a:cubicBezTo>
                    <a:cubicBezTo>
                      <a:pt x="7319" y="40146"/>
                      <a:pt x="9875" y="42402"/>
                      <a:pt x="10627" y="42853"/>
                    </a:cubicBezTo>
                    <a:lnTo>
                      <a:pt x="14587" y="44658"/>
                    </a:lnTo>
                    <a:cubicBezTo>
                      <a:pt x="14917" y="44587"/>
                      <a:pt x="14604" y="44050"/>
                      <a:pt x="15088" y="44050"/>
                    </a:cubicBezTo>
                    <a:cubicBezTo>
                      <a:pt x="15119" y="44050"/>
                      <a:pt x="15152" y="44052"/>
                      <a:pt x="15189" y="44056"/>
                    </a:cubicBezTo>
                    <a:cubicBezTo>
                      <a:pt x="15626" y="44109"/>
                      <a:pt x="16503" y="44356"/>
                      <a:pt x="17197" y="44356"/>
                    </a:cubicBezTo>
                    <a:cubicBezTo>
                      <a:pt x="17498" y="44356"/>
                      <a:pt x="17764" y="44310"/>
                      <a:pt x="17945" y="44181"/>
                    </a:cubicBezTo>
                    <a:cubicBezTo>
                      <a:pt x="18572" y="43780"/>
                      <a:pt x="17544" y="43304"/>
                      <a:pt x="18271" y="43079"/>
                    </a:cubicBezTo>
                    <a:cubicBezTo>
                      <a:pt x="18998" y="42878"/>
                      <a:pt x="19675" y="42502"/>
                      <a:pt x="19800" y="42051"/>
                    </a:cubicBezTo>
                    <a:cubicBezTo>
                      <a:pt x="19900" y="41600"/>
                      <a:pt x="19925" y="41274"/>
                      <a:pt x="19374" y="41174"/>
                    </a:cubicBezTo>
                    <a:cubicBezTo>
                      <a:pt x="18823" y="41074"/>
                      <a:pt x="18271" y="40497"/>
                      <a:pt x="17795" y="40347"/>
                    </a:cubicBezTo>
                    <a:cubicBezTo>
                      <a:pt x="17294" y="40196"/>
                      <a:pt x="16442" y="40272"/>
                      <a:pt x="15915" y="39971"/>
                    </a:cubicBezTo>
                    <a:cubicBezTo>
                      <a:pt x="15389" y="39645"/>
                      <a:pt x="14136" y="38617"/>
                      <a:pt x="13660" y="38567"/>
                    </a:cubicBezTo>
                    <a:cubicBezTo>
                      <a:pt x="13158" y="38542"/>
                      <a:pt x="12131" y="38567"/>
                      <a:pt x="12657" y="38417"/>
                    </a:cubicBezTo>
                    <a:cubicBezTo>
                      <a:pt x="13158" y="38241"/>
                      <a:pt x="13559" y="38267"/>
                      <a:pt x="13309" y="38016"/>
                    </a:cubicBezTo>
                    <a:cubicBezTo>
                      <a:pt x="13058" y="37790"/>
                      <a:pt x="12482" y="36637"/>
                      <a:pt x="12056" y="36312"/>
                    </a:cubicBezTo>
                    <a:cubicBezTo>
                      <a:pt x="11655" y="36011"/>
                      <a:pt x="10502" y="35735"/>
                      <a:pt x="9975" y="35084"/>
                    </a:cubicBezTo>
                    <a:cubicBezTo>
                      <a:pt x="9449" y="34407"/>
                      <a:pt x="8772" y="32928"/>
                      <a:pt x="8772" y="32928"/>
                    </a:cubicBezTo>
                    <a:cubicBezTo>
                      <a:pt x="8772" y="32928"/>
                      <a:pt x="7269" y="32502"/>
                      <a:pt x="6742" y="31850"/>
                    </a:cubicBezTo>
                    <a:cubicBezTo>
                      <a:pt x="6241" y="31199"/>
                      <a:pt x="5715" y="30522"/>
                      <a:pt x="5389" y="30472"/>
                    </a:cubicBezTo>
                    <a:cubicBezTo>
                      <a:pt x="5088" y="30397"/>
                      <a:pt x="4813" y="30146"/>
                      <a:pt x="4612" y="30121"/>
                    </a:cubicBezTo>
                    <a:cubicBezTo>
                      <a:pt x="4597" y="30118"/>
                      <a:pt x="4583" y="30116"/>
                      <a:pt x="4569" y="30116"/>
                    </a:cubicBezTo>
                    <a:cubicBezTo>
                      <a:pt x="4369" y="30116"/>
                      <a:pt x="4245" y="30432"/>
                      <a:pt x="4011" y="30572"/>
                    </a:cubicBezTo>
                    <a:cubicBezTo>
                      <a:pt x="3987" y="30584"/>
                      <a:pt x="3963" y="30590"/>
                      <a:pt x="3940" y="30590"/>
                    </a:cubicBezTo>
                    <a:cubicBezTo>
                      <a:pt x="3718" y="30590"/>
                      <a:pt x="3520" y="30078"/>
                      <a:pt x="3384" y="29670"/>
                    </a:cubicBezTo>
                    <a:cubicBezTo>
                      <a:pt x="3259" y="29219"/>
                      <a:pt x="2757" y="29394"/>
                      <a:pt x="2557" y="28993"/>
                    </a:cubicBezTo>
                    <a:cubicBezTo>
                      <a:pt x="2356" y="28617"/>
                      <a:pt x="2131" y="27865"/>
                      <a:pt x="2181" y="27615"/>
                    </a:cubicBezTo>
                    <a:cubicBezTo>
                      <a:pt x="2206" y="27364"/>
                      <a:pt x="2582" y="26587"/>
                      <a:pt x="2482" y="26186"/>
                    </a:cubicBezTo>
                    <a:cubicBezTo>
                      <a:pt x="2381" y="25810"/>
                      <a:pt x="1805" y="25409"/>
                      <a:pt x="1630" y="25008"/>
                    </a:cubicBezTo>
                    <a:cubicBezTo>
                      <a:pt x="1454" y="24632"/>
                      <a:pt x="1855" y="23931"/>
                      <a:pt x="2106" y="23605"/>
                    </a:cubicBezTo>
                    <a:cubicBezTo>
                      <a:pt x="2356" y="23254"/>
                      <a:pt x="2632" y="23179"/>
                      <a:pt x="2281" y="22878"/>
                    </a:cubicBezTo>
                    <a:cubicBezTo>
                      <a:pt x="2103" y="22712"/>
                      <a:pt x="1904" y="22624"/>
                      <a:pt x="1763" y="22624"/>
                    </a:cubicBezTo>
                    <a:cubicBezTo>
                      <a:pt x="1626" y="22624"/>
                      <a:pt x="1543" y="22706"/>
                      <a:pt x="1579" y="22878"/>
                    </a:cubicBezTo>
                    <a:cubicBezTo>
                      <a:pt x="1614" y="23028"/>
                      <a:pt x="1553" y="23131"/>
                      <a:pt x="1449" y="23131"/>
                    </a:cubicBezTo>
                    <a:cubicBezTo>
                      <a:pt x="1329" y="23131"/>
                      <a:pt x="1151" y="22992"/>
                      <a:pt x="1003" y="22627"/>
                    </a:cubicBezTo>
                    <a:cubicBezTo>
                      <a:pt x="727" y="21926"/>
                      <a:pt x="602" y="20296"/>
                      <a:pt x="1178" y="19670"/>
                    </a:cubicBezTo>
                    <a:cubicBezTo>
                      <a:pt x="1684" y="19095"/>
                      <a:pt x="1431" y="18373"/>
                      <a:pt x="1869" y="18373"/>
                    </a:cubicBezTo>
                    <a:cubicBezTo>
                      <a:pt x="1908" y="18373"/>
                      <a:pt x="1953" y="18379"/>
                      <a:pt x="2006" y="18392"/>
                    </a:cubicBezTo>
                    <a:cubicBezTo>
                      <a:pt x="2632" y="18542"/>
                      <a:pt x="2757" y="19018"/>
                      <a:pt x="2908" y="19494"/>
                    </a:cubicBezTo>
                    <a:cubicBezTo>
                      <a:pt x="2970" y="19745"/>
                      <a:pt x="3071" y="19895"/>
                      <a:pt x="3152" y="19895"/>
                    </a:cubicBezTo>
                    <a:cubicBezTo>
                      <a:pt x="3234" y="19895"/>
                      <a:pt x="3296" y="19745"/>
                      <a:pt x="3284" y="19394"/>
                    </a:cubicBezTo>
                    <a:lnTo>
                      <a:pt x="3284" y="19394"/>
                    </a:lnTo>
                    <a:cubicBezTo>
                      <a:pt x="3935" y="20196"/>
                      <a:pt x="3910" y="20647"/>
                      <a:pt x="4011" y="20748"/>
                    </a:cubicBezTo>
                    <a:cubicBezTo>
                      <a:pt x="4111" y="20848"/>
                      <a:pt x="4261" y="20848"/>
                      <a:pt x="4261" y="21073"/>
                    </a:cubicBezTo>
                    <a:cubicBezTo>
                      <a:pt x="4261" y="21274"/>
                      <a:pt x="4086" y="22176"/>
                      <a:pt x="4111" y="22652"/>
                    </a:cubicBezTo>
                    <a:cubicBezTo>
                      <a:pt x="4157" y="23117"/>
                      <a:pt x="4118" y="23538"/>
                      <a:pt x="4291" y="23538"/>
                    </a:cubicBezTo>
                    <a:cubicBezTo>
                      <a:pt x="4305" y="23538"/>
                      <a:pt x="4320" y="23535"/>
                      <a:pt x="4336" y="23530"/>
                    </a:cubicBezTo>
                    <a:cubicBezTo>
                      <a:pt x="4537" y="23454"/>
                      <a:pt x="4712" y="22527"/>
                      <a:pt x="4712" y="21926"/>
                    </a:cubicBezTo>
                    <a:cubicBezTo>
                      <a:pt x="4712" y="21349"/>
                      <a:pt x="4838" y="20723"/>
                      <a:pt x="5163" y="20672"/>
                    </a:cubicBezTo>
                    <a:cubicBezTo>
                      <a:pt x="5433" y="20650"/>
                      <a:pt x="5723" y="20386"/>
                      <a:pt x="6051" y="20386"/>
                    </a:cubicBezTo>
                    <a:cubicBezTo>
                      <a:pt x="6089" y="20386"/>
                      <a:pt x="6127" y="20389"/>
                      <a:pt x="6166" y="20397"/>
                    </a:cubicBezTo>
                    <a:cubicBezTo>
                      <a:pt x="6218" y="20407"/>
                      <a:pt x="6273" y="20412"/>
                      <a:pt x="6330" y="20412"/>
                    </a:cubicBezTo>
                    <a:cubicBezTo>
                      <a:pt x="6680" y="20412"/>
                      <a:pt x="7082" y="20216"/>
                      <a:pt x="7168" y="19870"/>
                    </a:cubicBezTo>
                    <a:cubicBezTo>
                      <a:pt x="7269" y="19494"/>
                      <a:pt x="8497" y="18367"/>
                      <a:pt x="8823" y="18367"/>
                    </a:cubicBezTo>
                    <a:cubicBezTo>
                      <a:pt x="9156" y="18390"/>
                      <a:pt x="9467" y="18821"/>
                      <a:pt x="9755" y="18821"/>
                    </a:cubicBezTo>
                    <a:cubicBezTo>
                      <a:pt x="9770" y="18821"/>
                      <a:pt x="9785" y="18820"/>
                      <a:pt x="9800" y="18818"/>
                    </a:cubicBezTo>
                    <a:cubicBezTo>
                      <a:pt x="10126" y="18743"/>
                      <a:pt x="9750" y="17941"/>
                      <a:pt x="10326" y="17865"/>
                    </a:cubicBezTo>
                    <a:cubicBezTo>
                      <a:pt x="10661" y="17820"/>
                      <a:pt x="10996" y="17746"/>
                      <a:pt x="11230" y="17746"/>
                    </a:cubicBezTo>
                    <a:cubicBezTo>
                      <a:pt x="11381" y="17746"/>
                      <a:pt x="11490" y="17777"/>
                      <a:pt x="11529" y="17865"/>
                    </a:cubicBezTo>
                    <a:cubicBezTo>
                      <a:pt x="11655" y="18116"/>
                      <a:pt x="10853" y="18241"/>
                      <a:pt x="11078" y="18417"/>
                    </a:cubicBezTo>
                    <a:cubicBezTo>
                      <a:pt x="11135" y="18457"/>
                      <a:pt x="11203" y="18472"/>
                      <a:pt x="11277" y="18472"/>
                    </a:cubicBezTo>
                    <a:cubicBezTo>
                      <a:pt x="11515" y="18472"/>
                      <a:pt x="11820" y="18315"/>
                      <a:pt x="12066" y="18315"/>
                    </a:cubicBezTo>
                    <a:cubicBezTo>
                      <a:pt x="12079" y="18315"/>
                      <a:pt x="12093" y="18316"/>
                      <a:pt x="12106" y="18317"/>
                    </a:cubicBezTo>
                    <a:cubicBezTo>
                      <a:pt x="12293" y="18348"/>
                      <a:pt x="12705" y="18467"/>
                      <a:pt x="12995" y="18467"/>
                    </a:cubicBezTo>
                    <a:cubicBezTo>
                      <a:pt x="13169" y="18467"/>
                      <a:pt x="13299" y="18423"/>
                      <a:pt x="13309" y="18291"/>
                    </a:cubicBezTo>
                    <a:cubicBezTo>
                      <a:pt x="13329" y="18009"/>
                      <a:pt x="13382" y="17677"/>
                      <a:pt x="13257" y="17677"/>
                    </a:cubicBezTo>
                    <a:cubicBezTo>
                      <a:pt x="13227" y="17677"/>
                      <a:pt x="13187" y="17696"/>
                      <a:pt x="13133" y="17740"/>
                    </a:cubicBezTo>
                    <a:cubicBezTo>
                      <a:pt x="12933" y="17904"/>
                      <a:pt x="12891" y="18121"/>
                      <a:pt x="12807" y="18121"/>
                    </a:cubicBezTo>
                    <a:cubicBezTo>
                      <a:pt x="12775" y="18121"/>
                      <a:pt x="12737" y="18091"/>
                      <a:pt x="12682" y="18016"/>
                    </a:cubicBezTo>
                    <a:cubicBezTo>
                      <a:pt x="12482" y="17740"/>
                      <a:pt x="12231" y="17690"/>
                      <a:pt x="12306" y="17264"/>
                    </a:cubicBezTo>
                    <a:cubicBezTo>
                      <a:pt x="12382" y="16863"/>
                      <a:pt x="12883" y="16437"/>
                      <a:pt x="12757" y="16337"/>
                    </a:cubicBezTo>
                    <a:cubicBezTo>
                      <a:pt x="12607" y="16236"/>
                      <a:pt x="11855" y="16211"/>
                      <a:pt x="11755" y="16061"/>
                    </a:cubicBezTo>
                    <a:cubicBezTo>
                      <a:pt x="11669" y="15954"/>
                      <a:pt x="11949" y="15628"/>
                      <a:pt x="12406" y="15628"/>
                    </a:cubicBezTo>
                    <a:cubicBezTo>
                      <a:pt x="12485" y="15628"/>
                      <a:pt x="12569" y="15638"/>
                      <a:pt x="12657" y="15660"/>
                    </a:cubicBezTo>
                    <a:cubicBezTo>
                      <a:pt x="13206" y="15779"/>
                      <a:pt x="13551" y="16240"/>
                      <a:pt x="13907" y="16240"/>
                    </a:cubicBezTo>
                    <a:cubicBezTo>
                      <a:pt x="13925" y="16240"/>
                      <a:pt x="13943" y="16239"/>
                      <a:pt x="13960" y="16236"/>
                    </a:cubicBezTo>
                    <a:cubicBezTo>
                      <a:pt x="14260" y="16218"/>
                      <a:pt x="14644" y="15905"/>
                      <a:pt x="14818" y="15905"/>
                    </a:cubicBezTo>
                    <a:cubicBezTo>
                      <a:pt x="14878" y="15905"/>
                      <a:pt x="14913" y="15941"/>
                      <a:pt x="14913" y="16036"/>
                    </a:cubicBezTo>
                    <a:cubicBezTo>
                      <a:pt x="14913" y="16412"/>
                      <a:pt x="14211" y="16963"/>
                      <a:pt x="14111" y="17264"/>
                    </a:cubicBezTo>
                    <a:cubicBezTo>
                      <a:pt x="14011" y="17590"/>
                      <a:pt x="14186" y="17765"/>
                      <a:pt x="14662" y="17916"/>
                    </a:cubicBezTo>
                    <a:cubicBezTo>
                      <a:pt x="15077" y="18025"/>
                      <a:pt x="15112" y="18420"/>
                      <a:pt x="15296" y="18420"/>
                    </a:cubicBezTo>
                    <a:cubicBezTo>
                      <a:pt x="15323" y="18420"/>
                      <a:pt x="15354" y="18411"/>
                      <a:pt x="15389" y="18392"/>
                    </a:cubicBezTo>
                    <a:cubicBezTo>
                      <a:pt x="15665" y="18241"/>
                      <a:pt x="15840" y="17214"/>
                      <a:pt x="15539" y="17038"/>
                    </a:cubicBezTo>
                    <a:cubicBezTo>
                      <a:pt x="15494" y="17014"/>
                      <a:pt x="15448" y="17005"/>
                      <a:pt x="15402" y="17005"/>
                    </a:cubicBezTo>
                    <a:cubicBezTo>
                      <a:pt x="15252" y="17005"/>
                      <a:pt x="15111" y="17107"/>
                      <a:pt x="15045" y="17107"/>
                    </a:cubicBezTo>
                    <a:cubicBezTo>
                      <a:pt x="14988" y="17107"/>
                      <a:pt x="14988" y="17029"/>
                      <a:pt x="15088" y="16738"/>
                    </a:cubicBezTo>
                    <a:cubicBezTo>
                      <a:pt x="15314" y="15986"/>
                      <a:pt x="15840" y="15885"/>
                      <a:pt x="15640" y="15234"/>
                    </a:cubicBezTo>
                    <a:cubicBezTo>
                      <a:pt x="15414" y="14582"/>
                      <a:pt x="15013" y="13805"/>
                      <a:pt x="15013" y="13530"/>
                    </a:cubicBezTo>
                    <a:cubicBezTo>
                      <a:pt x="15013" y="13254"/>
                      <a:pt x="15314" y="11800"/>
                      <a:pt x="15314" y="11800"/>
                    </a:cubicBezTo>
                    <a:lnTo>
                      <a:pt x="15314" y="11800"/>
                    </a:lnTo>
                    <a:cubicBezTo>
                      <a:pt x="15314" y="11800"/>
                      <a:pt x="14938" y="12239"/>
                      <a:pt x="14643" y="12239"/>
                    </a:cubicBezTo>
                    <a:cubicBezTo>
                      <a:pt x="14615" y="12239"/>
                      <a:pt x="14588" y="12235"/>
                      <a:pt x="14562" y="12226"/>
                    </a:cubicBezTo>
                    <a:cubicBezTo>
                      <a:pt x="14236" y="12101"/>
                      <a:pt x="14036" y="11900"/>
                      <a:pt x="14211" y="11675"/>
                    </a:cubicBezTo>
                    <a:cubicBezTo>
                      <a:pt x="14387" y="11424"/>
                      <a:pt x="14813" y="10998"/>
                      <a:pt x="14687" y="10973"/>
                    </a:cubicBezTo>
                    <a:cubicBezTo>
                      <a:pt x="14587" y="10923"/>
                      <a:pt x="14462" y="10798"/>
                      <a:pt x="14462" y="10597"/>
                    </a:cubicBezTo>
                    <a:cubicBezTo>
                      <a:pt x="14462" y="10372"/>
                      <a:pt x="14236" y="10146"/>
                      <a:pt x="14136" y="9996"/>
                    </a:cubicBezTo>
                    <a:cubicBezTo>
                      <a:pt x="14045" y="9883"/>
                      <a:pt x="14037" y="9688"/>
                      <a:pt x="13907" y="9688"/>
                    </a:cubicBezTo>
                    <a:cubicBezTo>
                      <a:pt x="13893" y="9688"/>
                      <a:pt x="13877" y="9690"/>
                      <a:pt x="13860" y="9695"/>
                    </a:cubicBezTo>
                    <a:cubicBezTo>
                      <a:pt x="13685" y="9720"/>
                      <a:pt x="13409" y="10171"/>
                      <a:pt x="13309" y="10447"/>
                    </a:cubicBezTo>
                    <a:cubicBezTo>
                      <a:pt x="13209" y="10723"/>
                      <a:pt x="12607" y="10798"/>
                      <a:pt x="12607" y="11048"/>
                    </a:cubicBezTo>
                    <a:cubicBezTo>
                      <a:pt x="12607" y="11274"/>
                      <a:pt x="12682" y="11976"/>
                      <a:pt x="12106" y="12076"/>
                    </a:cubicBezTo>
                    <a:cubicBezTo>
                      <a:pt x="11504" y="12176"/>
                      <a:pt x="11204" y="12076"/>
                      <a:pt x="11078" y="12251"/>
                    </a:cubicBezTo>
                    <a:cubicBezTo>
                      <a:pt x="10980" y="12423"/>
                      <a:pt x="10572" y="13406"/>
                      <a:pt x="10343" y="13406"/>
                    </a:cubicBezTo>
                    <a:cubicBezTo>
                      <a:pt x="10337" y="13406"/>
                      <a:pt x="10332" y="13405"/>
                      <a:pt x="10326" y="13404"/>
                    </a:cubicBezTo>
                    <a:cubicBezTo>
                      <a:pt x="10076" y="13329"/>
                      <a:pt x="10201" y="12903"/>
                      <a:pt x="10326" y="12452"/>
                    </a:cubicBezTo>
                    <a:cubicBezTo>
                      <a:pt x="10427" y="12001"/>
                      <a:pt x="10853" y="12101"/>
                      <a:pt x="10777" y="11675"/>
                    </a:cubicBezTo>
                    <a:cubicBezTo>
                      <a:pt x="10702" y="11224"/>
                      <a:pt x="10477" y="11424"/>
                      <a:pt x="10527" y="10998"/>
                    </a:cubicBezTo>
                    <a:cubicBezTo>
                      <a:pt x="10602" y="10597"/>
                      <a:pt x="10226" y="9996"/>
                      <a:pt x="10326" y="9820"/>
                    </a:cubicBezTo>
                    <a:cubicBezTo>
                      <a:pt x="10402" y="9645"/>
                      <a:pt x="10752" y="9620"/>
                      <a:pt x="10702" y="9344"/>
                    </a:cubicBezTo>
                    <a:cubicBezTo>
                      <a:pt x="10677" y="9068"/>
                      <a:pt x="10777" y="8216"/>
                      <a:pt x="11479" y="8191"/>
                    </a:cubicBezTo>
                    <a:cubicBezTo>
                      <a:pt x="12156" y="8166"/>
                      <a:pt x="13509" y="7915"/>
                      <a:pt x="13785" y="7765"/>
                    </a:cubicBezTo>
                    <a:cubicBezTo>
                      <a:pt x="13915" y="7706"/>
                      <a:pt x="14040" y="7680"/>
                      <a:pt x="14151" y="7680"/>
                    </a:cubicBezTo>
                    <a:cubicBezTo>
                      <a:pt x="14275" y="7680"/>
                      <a:pt x="14382" y="7712"/>
                      <a:pt x="14462" y="7765"/>
                    </a:cubicBezTo>
                    <a:cubicBezTo>
                      <a:pt x="14514" y="7817"/>
                      <a:pt x="14544" y="7843"/>
                      <a:pt x="14586" y="7843"/>
                    </a:cubicBezTo>
                    <a:cubicBezTo>
                      <a:pt x="14644" y="7843"/>
                      <a:pt x="14723" y="7792"/>
                      <a:pt x="14913" y="7690"/>
                    </a:cubicBezTo>
                    <a:cubicBezTo>
                      <a:pt x="15178" y="7513"/>
                      <a:pt x="15990" y="7063"/>
                      <a:pt x="16281" y="7063"/>
                    </a:cubicBezTo>
                    <a:cubicBezTo>
                      <a:pt x="16319" y="7063"/>
                      <a:pt x="16349" y="7071"/>
                      <a:pt x="16366" y="7088"/>
                    </a:cubicBezTo>
                    <a:cubicBezTo>
                      <a:pt x="16492" y="7214"/>
                      <a:pt x="16366" y="8016"/>
                      <a:pt x="16041" y="8342"/>
                    </a:cubicBezTo>
                    <a:cubicBezTo>
                      <a:pt x="15764" y="8619"/>
                      <a:pt x="15572" y="9002"/>
                      <a:pt x="15347" y="9002"/>
                    </a:cubicBezTo>
                    <a:cubicBezTo>
                      <a:pt x="15328" y="9002"/>
                      <a:pt x="15309" y="8999"/>
                      <a:pt x="15289" y="8993"/>
                    </a:cubicBezTo>
                    <a:cubicBezTo>
                      <a:pt x="15104" y="8938"/>
                      <a:pt x="14714" y="8718"/>
                      <a:pt x="14593" y="8718"/>
                    </a:cubicBezTo>
                    <a:cubicBezTo>
                      <a:pt x="14550" y="8718"/>
                      <a:pt x="14541" y="8746"/>
                      <a:pt x="14587" y="8818"/>
                    </a:cubicBezTo>
                    <a:cubicBezTo>
                      <a:pt x="14762" y="9093"/>
                      <a:pt x="15214" y="9194"/>
                      <a:pt x="15214" y="9419"/>
                    </a:cubicBezTo>
                    <a:cubicBezTo>
                      <a:pt x="15214" y="9620"/>
                      <a:pt x="15038" y="10472"/>
                      <a:pt x="15289" y="10622"/>
                    </a:cubicBezTo>
                    <a:cubicBezTo>
                      <a:pt x="15316" y="10638"/>
                      <a:pt x="15340" y="10645"/>
                      <a:pt x="15362" y="10645"/>
                    </a:cubicBezTo>
                    <a:cubicBezTo>
                      <a:pt x="15546" y="10645"/>
                      <a:pt x="15575" y="10141"/>
                      <a:pt x="15665" y="10096"/>
                    </a:cubicBezTo>
                    <a:cubicBezTo>
                      <a:pt x="15666" y="10096"/>
                      <a:pt x="15668" y="10095"/>
                      <a:pt x="15670" y="10095"/>
                    </a:cubicBezTo>
                    <a:cubicBezTo>
                      <a:pt x="15750" y="10095"/>
                      <a:pt x="15709" y="10639"/>
                      <a:pt x="15858" y="10639"/>
                    </a:cubicBezTo>
                    <a:cubicBezTo>
                      <a:pt x="15880" y="10639"/>
                      <a:pt x="15908" y="10627"/>
                      <a:pt x="15940" y="10597"/>
                    </a:cubicBezTo>
                    <a:cubicBezTo>
                      <a:pt x="16191" y="10347"/>
                      <a:pt x="16291" y="9645"/>
                      <a:pt x="16316" y="9369"/>
                    </a:cubicBezTo>
                    <a:cubicBezTo>
                      <a:pt x="16354" y="9160"/>
                      <a:pt x="16262" y="9066"/>
                      <a:pt x="16293" y="9066"/>
                    </a:cubicBezTo>
                    <a:cubicBezTo>
                      <a:pt x="16302" y="9066"/>
                      <a:pt x="16324" y="9075"/>
                      <a:pt x="16366" y="9093"/>
                    </a:cubicBezTo>
                    <a:cubicBezTo>
                      <a:pt x="16542" y="9169"/>
                      <a:pt x="16366" y="9870"/>
                      <a:pt x="16667" y="9870"/>
                    </a:cubicBezTo>
                    <a:cubicBezTo>
                      <a:pt x="16993" y="9870"/>
                      <a:pt x="17670" y="9745"/>
                      <a:pt x="17394" y="9369"/>
                    </a:cubicBezTo>
                    <a:cubicBezTo>
                      <a:pt x="17118" y="8993"/>
                      <a:pt x="16993" y="8367"/>
                      <a:pt x="17093" y="8291"/>
                    </a:cubicBezTo>
                    <a:cubicBezTo>
                      <a:pt x="17194" y="8216"/>
                      <a:pt x="17369" y="8116"/>
                      <a:pt x="17369" y="7915"/>
                    </a:cubicBezTo>
                    <a:cubicBezTo>
                      <a:pt x="17369" y="7715"/>
                      <a:pt x="17720" y="6738"/>
                      <a:pt x="17219" y="6587"/>
                    </a:cubicBezTo>
                    <a:cubicBezTo>
                      <a:pt x="17128" y="6563"/>
                      <a:pt x="17044" y="6555"/>
                      <a:pt x="16970" y="6555"/>
                    </a:cubicBezTo>
                    <a:cubicBezTo>
                      <a:pt x="16797" y="6555"/>
                      <a:pt x="16678" y="6601"/>
                      <a:pt x="16643" y="6601"/>
                    </a:cubicBezTo>
                    <a:cubicBezTo>
                      <a:pt x="16615" y="6601"/>
                      <a:pt x="16643" y="6571"/>
                      <a:pt x="16742" y="6462"/>
                    </a:cubicBezTo>
                    <a:cubicBezTo>
                      <a:pt x="17018" y="6136"/>
                      <a:pt x="17118" y="5735"/>
                      <a:pt x="17118" y="5735"/>
                    </a:cubicBezTo>
                    <a:cubicBezTo>
                      <a:pt x="17118" y="5735"/>
                      <a:pt x="17050" y="5726"/>
                      <a:pt x="16943" y="5726"/>
                    </a:cubicBezTo>
                    <a:cubicBezTo>
                      <a:pt x="16704" y="5726"/>
                      <a:pt x="16276" y="5774"/>
                      <a:pt x="16016" y="6086"/>
                    </a:cubicBezTo>
                    <a:cubicBezTo>
                      <a:pt x="15640" y="6537"/>
                      <a:pt x="15740" y="6662"/>
                      <a:pt x="15640" y="6738"/>
                    </a:cubicBezTo>
                    <a:cubicBezTo>
                      <a:pt x="15555" y="6801"/>
                      <a:pt x="15021" y="7152"/>
                      <a:pt x="14783" y="7152"/>
                    </a:cubicBezTo>
                    <a:cubicBezTo>
                      <a:pt x="14740" y="7152"/>
                      <a:pt x="14707" y="7140"/>
                      <a:pt x="14687" y="7113"/>
                    </a:cubicBezTo>
                    <a:cubicBezTo>
                      <a:pt x="14587" y="6938"/>
                      <a:pt x="15289" y="6562"/>
                      <a:pt x="15364" y="6462"/>
                    </a:cubicBezTo>
                    <a:cubicBezTo>
                      <a:pt x="15412" y="6365"/>
                      <a:pt x="15716" y="5548"/>
                      <a:pt x="15828" y="5465"/>
                    </a:cubicBezTo>
                    <a:lnTo>
                      <a:pt x="15828" y="5465"/>
                    </a:lnTo>
                    <a:cubicBezTo>
                      <a:pt x="15681" y="5540"/>
                      <a:pt x="14655" y="6066"/>
                      <a:pt x="14387" y="6311"/>
                    </a:cubicBezTo>
                    <a:cubicBezTo>
                      <a:pt x="14147" y="6514"/>
                      <a:pt x="13771" y="6636"/>
                      <a:pt x="13620" y="6636"/>
                    </a:cubicBezTo>
                    <a:cubicBezTo>
                      <a:pt x="13565" y="6636"/>
                      <a:pt x="13540" y="6620"/>
                      <a:pt x="13559" y="6587"/>
                    </a:cubicBezTo>
                    <a:cubicBezTo>
                      <a:pt x="13610" y="6487"/>
                      <a:pt x="15364" y="5760"/>
                      <a:pt x="14938" y="5635"/>
                    </a:cubicBezTo>
                    <a:cubicBezTo>
                      <a:pt x="14891" y="5618"/>
                      <a:pt x="14840" y="5611"/>
                      <a:pt x="14787" y="5611"/>
                    </a:cubicBezTo>
                    <a:cubicBezTo>
                      <a:pt x="14444" y="5611"/>
                      <a:pt x="13989" y="5906"/>
                      <a:pt x="13748" y="5906"/>
                    </a:cubicBezTo>
                    <a:cubicBezTo>
                      <a:pt x="13686" y="5906"/>
                      <a:pt x="13637" y="5886"/>
                      <a:pt x="13610" y="5835"/>
                    </a:cubicBezTo>
                    <a:cubicBezTo>
                      <a:pt x="13484" y="5560"/>
                      <a:pt x="13860" y="5735"/>
                      <a:pt x="13735" y="5459"/>
                    </a:cubicBezTo>
                    <a:cubicBezTo>
                      <a:pt x="13686" y="5370"/>
                      <a:pt x="13603" y="5352"/>
                      <a:pt x="13516" y="5352"/>
                    </a:cubicBezTo>
                    <a:cubicBezTo>
                      <a:pt x="13457" y="5352"/>
                      <a:pt x="13396" y="5360"/>
                      <a:pt x="13344" y="5360"/>
                    </a:cubicBezTo>
                    <a:cubicBezTo>
                      <a:pt x="13236" y="5360"/>
                      <a:pt x="13163" y="5325"/>
                      <a:pt x="13209" y="5108"/>
                    </a:cubicBezTo>
                    <a:cubicBezTo>
                      <a:pt x="13309" y="4632"/>
                      <a:pt x="13108" y="4507"/>
                      <a:pt x="13409" y="4482"/>
                    </a:cubicBezTo>
                    <a:cubicBezTo>
                      <a:pt x="13735" y="4457"/>
                      <a:pt x="13760" y="4181"/>
                      <a:pt x="14011" y="3755"/>
                    </a:cubicBezTo>
                    <a:cubicBezTo>
                      <a:pt x="14236" y="3329"/>
                      <a:pt x="14286" y="2226"/>
                      <a:pt x="14562" y="2201"/>
                    </a:cubicBezTo>
                    <a:cubicBezTo>
                      <a:pt x="14838" y="2151"/>
                      <a:pt x="16742" y="1199"/>
                      <a:pt x="16918" y="773"/>
                    </a:cubicBezTo>
                    <a:cubicBezTo>
                      <a:pt x="17066" y="412"/>
                      <a:pt x="17538" y="87"/>
                      <a:pt x="17254" y="87"/>
                    </a:cubicBezTo>
                    <a:cubicBezTo>
                      <a:pt x="17202" y="87"/>
                      <a:pt x="17126" y="98"/>
                      <a:pt x="17018" y="121"/>
                    </a:cubicBezTo>
                    <a:cubicBezTo>
                      <a:pt x="16470" y="219"/>
                      <a:pt x="15968" y="393"/>
                      <a:pt x="15834" y="393"/>
                    </a:cubicBezTo>
                    <a:cubicBezTo>
                      <a:pt x="15796" y="393"/>
                      <a:pt x="15788" y="379"/>
                      <a:pt x="15815" y="347"/>
                    </a:cubicBezTo>
                    <a:cubicBezTo>
                      <a:pt x="15893" y="249"/>
                      <a:pt x="15865" y="0"/>
                      <a:pt x="15578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8"/>
              <p:cNvSpPr/>
              <p:nvPr/>
            </p:nvSpPr>
            <p:spPr>
              <a:xfrm>
                <a:off x="4210250" y="2395975"/>
                <a:ext cx="48975" cy="44175"/>
              </a:xfrm>
              <a:custGeom>
                <a:rect b="b" l="l" r="r" t="t"/>
                <a:pathLst>
                  <a:path extrusionOk="0" h="1767" w="1959">
                    <a:moveTo>
                      <a:pt x="557" y="1"/>
                    </a:moveTo>
                    <a:cubicBezTo>
                      <a:pt x="552" y="1"/>
                      <a:pt x="548" y="1"/>
                      <a:pt x="544" y="2"/>
                    </a:cubicBezTo>
                    <a:cubicBezTo>
                      <a:pt x="318" y="52"/>
                      <a:pt x="644" y="378"/>
                      <a:pt x="744" y="729"/>
                    </a:cubicBezTo>
                    <a:cubicBezTo>
                      <a:pt x="764" y="801"/>
                      <a:pt x="745" y="829"/>
                      <a:pt x="703" y="829"/>
                    </a:cubicBezTo>
                    <a:cubicBezTo>
                      <a:pt x="563" y="829"/>
                      <a:pt x="168" y="526"/>
                      <a:pt x="46" y="526"/>
                    </a:cubicBezTo>
                    <a:cubicBezTo>
                      <a:pt x="13" y="526"/>
                      <a:pt x="0" y="548"/>
                      <a:pt x="18" y="604"/>
                    </a:cubicBezTo>
                    <a:cubicBezTo>
                      <a:pt x="103" y="903"/>
                      <a:pt x="1500" y="1767"/>
                      <a:pt x="1864" y="1767"/>
                    </a:cubicBezTo>
                    <a:cubicBezTo>
                      <a:pt x="1927" y="1767"/>
                      <a:pt x="1959" y="1741"/>
                      <a:pt x="1947" y="1681"/>
                    </a:cubicBezTo>
                    <a:cubicBezTo>
                      <a:pt x="1874" y="1239"/>
                      <a:pt x="787" y="1"/>
                      <a:pt x="557" y="1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9" name="Google Shape;1119;p8"/>
              <p:cNvSpPr/>
              <p:nvPr/>
            </p:nvSpPr>
            <p:spPr>
              <a:xfrm>
                <a:off x="4158675" y="2309450"/>
                <a:ext cx="66975" cy="79575"/>
              </a:xfrm>
              <a:custGeom>
                <a:rect b="b" l="l" r="r" t="t"/>
                <a:pathLst>
                  <a:path extrusionOk="0" h="3183" w="2679">
                    <a:moveTo>
                      <a:pt x="242" y="0"/>
                    </a:moveTo>
                    <a:cubicBezTo>
                      <a:pt x="228" y="0"/>
                      <a:pt x="215" y="2"/>
                      <a:pt x="201" y="5"/>
                    </a:cubicBezTo>
                    <a:cubicBezTo>
                      <a:pt x="0" y="55"/>
                      <a:pt x="452" y="381"/>
                      <a:pt x="627" y="606"/>
                    </a:cubicBezTo>
                    <a:cubicBezTo>
                      <a:pt x="802" y="832"/>
                      <a:pt x="1479" y="2010"/>
                      <a:pt x="1379" y="2436"/>
                    </a:cubicBezTo>
                    <a:cubicBezTo>
                      <a:pt x="1279" y="2837"/>
                      <a:pt x="1905" y="2962"/>
                      <a:pt x="2206" y="3087"/>
                    </a:cubicBezTo>
                    <a:cubicBezTo>
                      <a:pt x="2367" y="3155"/>
                      <a:pt x="2467" y="3182"/>
                      <a:pt x="2524" y="3182"/>
                    </a:cubicBezTo>
                    <a:cubicBezTo>
                      <a:pt x="2678" y="3182"/>
                      <a:pt x="2510" y="2977"/>
                      <a:pt x="2381" y="2812"/>
                    </a:cubicBezTo>
                    <a:cubicBezTo>
                      <a:pt x="2231" y="2611"/>
                      <a:pt x="1429" y="1157"/>
                      <a:pt x="1078" y="731"/>
                    </a:cubicBezTo>
                    <a:cubicBezTo>
                      <a:pt x="725" y="355"/>
                      <a:pt x="460" y="0"/>
                      <a:pt x="242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0" name="Google Shape;1120;p8"/>
              <p:cNvSpPr/>
              <p:nvPr/>
            </p:nvSpPr>
            <p:spPr>
              <a:xfrm>
                <a:off x="4554375" y="1831975"/>
                <a:ext cx="150700" cy="224450"/>
              </a:xfrm>
              <a:custGeom>
                <a:rect b="b" l="l" r="r" t="t"/>
                <a:pathLst>
                  <a:path extrusionOk="0" h="8978" w="6028">
                    <a:moveTo>
                      <a:pt x="4010" y="1"/>
                    </a:moveTo>
                    <a:cubicBezTo>
                      <a:pt x="3805" y="1"/>
                      <a:pt x="3779" y="276"/>
                      <a:pt x="3396" y="357"/>
                    </a:cubicBezTo>
                    <a:cubicBezTo>
                      <a:pt x="2919" y="457"/>
                      <a:pt x="2443" y="432"/>
                      <a:pt x="1842" y="607"/>
                    </a:cubicBezTo>
                    <a:cubicBezTo>
                      <a:pt x="1240" y="783"/>
                      <a:pt x="914" y="1159"/>
                      <a:pt x="1040" y="1535"/>
                    </a:cubicBezTo>
                    <a:cubicBezTo>
                      <a:pt x="1140" y="1885"/>
                      <a:pt x="1340" y="2487"/>
                      <a:pt x="1040" y="3139"/>
                    </a:cubicBezTo>
                    <a:cubicBezTo>
                      <a:pt x="714" y="3790"/>
                      <a:pt x="1090" y="3890"/>
                      <a:pt x="914" y="4191"/>
                    </a:cubicBezTo>
                    <a:cubicBezTo>
                      <a:pt x="764" y="4517"/>
                      <a:pt x="789" y="4743"/>
                      <a:pt x="463" y="4918"/>
                    </a:cubicBezTo>
                    <a:cubicBezTo>
                      <a:pt x="137" y="5119"/>
                      <a:pt x="37" y="5820"/>
                      <a:pt x="12" y="7550"/>
                    </a:cubicBezTo>
                    <a:cubicBezTo>
                      <a:pt x="1" y="8331"/>
                      <a:pt x="64" y="8546"/>
                      <a:pt x="171" y="8546"/>
                    </a:cubicBezTo>
                    <a:cubicBezTo>
                      <a:pt x="302" y="8546"/>
                      <a:pt x="497" y="8226"/>
                      <a:pt x="701" y="8226"/>
                    </a:cubicBezTo>
                    <a:cubicBezTo>
                      <a:pt x="705" y="8226"/>
                      <a:pt x="710" y="8226"/>
                      <a:pt x="714" y="8226"/>
                    </a:cubicBezTo>
                    <a:cubicBezTo>
                      <a:pt x="1115" y="8251"/>
                      <a:pt x="889" y="8577"/>
                      <a:pt x="864" y="8853"/>
                    </a:cubicBezTo>
                    <a:cubicBezTo>
                      <a:pt x="864" y="8944"/>
                      <a:pt x="891" y="8977"/>
                      <a:pt x="932" y="8977"/>
                    </a:cubicBezTo>
                    <a:cubicBezTo>
                      <a:pt x="1016" y="8977"/>
                      <a:pt x="1156" y="8837"/>
                      <a:pt x="1240" y="8753"/>
                    </a:cubicBezTo>
                    <a:cubicBezTo>
                      <a:pt x="1391" y="8627"/>
                      <a:pt x="2142" y="7374"/>
                      <a:pt x="2418" y="6948"/>
                    </a:cubicBezTo>
                    <a:cubicBezTo>
                      <a:pt x="2543" y="6748"/>
                      <a:pt x="2606" y="6729"/>
                      <a:pt x="2678" y="6729"/>
                    </a:cubicBezTo>
                    <a:cubicBezTo>
                      <a:pt x="2695" y="6729"/>
                      <a:pt x="2712" y="6730"/>
                      <a:pt x="2730" y="6730"/>
                    </a:cubicBezTo>
                    <a:cubicBezTo>
                      <a:pt x="2792" y="6730"/>
                      <a:pt x="2869" y="6719"/>
                      <a:pt x="2995" y="6622"/>
                    </a:cubicBezTo>
                    <a:cubicBezTo>
                      <a:pt x="3320" y="6372"/>
                      <a:pt x="3797" y="5946"/>
                      <a:pt x="3972" y="5570"/>
                    </a:cubicBezTo>
                    <a:cubicBezTo>
                      <a:pt x="4031" y="5451"/>
                      <a:pt x="4165" y="5416"/>
                      <a:pt x="4336" y="5416"/>
                    </a:cubicBezTo>
                    <a:cubicBezTo>
                      <a:pt x="4594" y="5416"/>
                      <a:pt x="4937" y="5496"/>
                      <a:pt x="5240" y="5496"/>
                    </a:cubicBezTo>
                    <a:cubicBezTo>
                      <a:pt x="5332" y="5496"/>
                      <a:pt x="5420" y="5489"/>
                      <a:pt x="5501" y="5469"/>
                    </a:cubicBezTo>
                    <a:cubicBezTo>
                      <a:pt x="6027" y="5344"/>
                      <a:pt x="6027" y="4893"/>
                      <a:pt x="5902" y="4442"/>
                    </a:cubicBezTo>
                    <a:cubicBezTo>
                      <a:pt x="5752" y="3966"/>
                      <a:pt x="5300" y="3815"/>
                      <a:pt x="5351" y="3464"/>
                    </a:cubicBezTo>
                    <a:cubicBezTo>
                      <a:pt x="5368" y="3353"/>
                      <a:pt x="5446" y="3333"/>
                      <a:pt x="5539" y="3333"/>
                    </a:cubicBezTo>
                    <a:cubicBezTo>
                      <a:pt x="5594" y="3333"/>
                      <a:pt x="5655" y="3340"/>
                      <a:pt x="5711" y="3340"/>
                    </a:cubicBezTo>
                    <a:cubicBezTo>
                      <a:pt x="5835" y="3340"/>
                      <a:pt x="5936" y="3303"/>
                      <a:pt x="5902" y="3063"/>
                    </a:cubicBezTo>
                    <a:cubicBezTo>
                      <a:pt x="5827" y="2537"/>
                      <a:pt x="5927" y="2061"/>
                      <a:pt x="5601" y="1760"/>
                    </a:cubicBezTo>
                    <a:cubicBezTo>
                      <a:pt x="5300" y="1434"/>
                      <a:pt x="5476" y="1134"/>
                      <a:pt x="5576" y="883"/>
                    </a:cubicBezTo>
                    <a:cubicBezTo>
                      <a:pt x="5641" y="705"/>
                      <a:pt x="5601" y="569"/>
                      <a:pt x="5470" y="569"/>
                    </a:cubicBezTo>
                    <a:cubicBezTo>
                      <a:pt x="5399" y="569"/>
                      <a:pt x="5299" y="610"/>
                      <a:pt x="5175" y="708"/>
                    </a:cubicBezTo>
                    <a:cubicBezTo>
                      <a:pt x="5112" y="758"/>
                      <a:pt x="5055" y="779"/>
                      <a:pt x="5001" y="779"/>
                    </a:cubicBezTo>
                    <a:cubicBezTo>
                      <a:pt x="4733" y="779"/>
                      <a:pt x="4552" y="244"/>
                      <a:pt x="4198" y="56"/>
                    </a:cubicBezTo>
                    <a:cubicBezTo>
                      <a:pt x="4119" y="17"/>
                      <a:pt x="4059" y="1"/>
                      <a:pt x="4010" y="1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8"/>
              <p:cNvSpPr/>
              <p:nvPr/>
            </p:nvSpPr>
            <p:spPr>
              <a:xfrm>
                <a:off x="4428725" y="1795525"/>
                <a:ext cx="69625" cy="62950"/>
              </a:xfrm>
              <a:custGeom>
                <a:rect b="b" l="l" r="r" t="t"/>
                <a:pathLst>
                  <a:path extrusionOk="0" h="2518" w="2785">
                    <a:moveTo>
                      <a:pt x="2683" y="0"/>
                    </a:moveTo>
                    <a:cubicBezTo>
                      <a:pt x="2516" y="0"/>
                      <a:pt x="2131" y="311"/>
                      <a:pt x="2131" y="311"/>
                    </a:cubicBezTo>
                    <a:cubicBezTo>
                      <a:pt x="2131" y="311"/>
                      <a:pt x="1705" y="461"/>
                      <a:pt x="1479" y="862"/>
                    </a:cubicBezTo>
                    <a:cubicBezTo>
                      <a:pt x="1396" y="1019"/>
                      <a:pt x="1343" y="1064"/>
                      <a:pt x="1279" y="1064"/>
                    </a:cubicBezTo>
                    <a:cubicBezTo>
                      <a:pt x="1194" y="1064"/>
                      <a:pt x="1088" y="987"/>
                      <a:pt x="865" y="987"/>
                    </a:cubicBezTo>
                    <a:cubicBezTo>
                      <a:pt x="797" y="987"/>
                      <a:pt x="719" y="994"/>
                      <a:pt x="627" y="1013"/>
                    </a:cubicBezTo>
                    <a:cubicBezTo>
                      <a:pt x="1" y="1113"/>
                      <a:pt x="452" y="1564"/>
                      <a:pt x="351" y="1990"/>
                    </a:cubicBezTo>
                    <a:cubicBezTo>
                      <a:pt x="280" y="2292"/>
                      <a:pt x="536" y="2518"/>
                      <a:pt x="762" y="2518"/>
                    </a:cubicBezTo>
                    <a:cubicBezTo>
                      <a:pt x="856" y="2518"/>
                      <a:pt x="944" y="2479"/>
                      <a:pt x="1003" y="2391"/>
                    </a:cubicBezTo>
                    <a:cubicBezTo>
                      <a:pt x="1254" y="2015"/>
                      <a:pt x="2532" y="762"/>
                      <a:pt x="2732" y="211"/>
                    </a:cubicBezTo>
                    <a:cubicBezTo>
                      <a:pt x="2784" y="55"/>
                      <a:pt x="2753" y="0"/>
                      <a:pt x="2683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8"/>
              <p:cNvSpPr/>
              <p:nvPr/>
            </p:nvSpPr>
            <p:spPr>
              <a:xfrm>
                <a:off x="4526475" y="1814025"/>
                <a:ext cx="94625" cy="39675"/>
              </a:xfrm>
              <a:custGeom>
                <a:rect b="b" l="l" r="r" t="t"/>
                <a:pathLst>
                  <a:path extrusionOk="0" h="1587" w="3785">
                    <a:moveTo>
                      <a:pt x="3148" y="0"/>
                    </a:moveTo>
                    <a:cubicBezTo>
                      <a:pt x="2617" y="0"/>
                      <a:pt x="1609" y="797"/>
                      <a:pt x="852" y="1050"/>
                    </a:cubicBezTo>
                    <a:cubicBezTo>
                      <a:pt x="0" y="1300"/>
                      <a:pt x="552" y="1526"/>
                      <a:pt x="852" y="1576"/>
                    </a:cubicBezTo>
                    <a:cubicBezTo>
                      <a:pt x="899" y="1583"/>
                      <a:pt x="950" y="1587"/>
                      <a:pt x="1004" y="1587"/>
                    </a:cubicBezTo>
                    <a:cubicBezTo>
                      <a:pt x="1849" y="1587"/>
                      <a:pt x="3509" y="724"/>
                      <a:pt x="3509" y="724"/>
                    </a:cubicBezTo>
                    <a:cubicBezTo>
                      <a:pt x="3509" y="724"/>
                      <a:pt x="3785" y="222"/>
                      <a:pt x="3284" y="22"/>
                    </a:cubicBezTo>
                    <a:cubicBezTo>
                      <a:pt x="3243" y="7"/>
                      <a:pt x="3198" y="0"/>
                      <a:pt x="3148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8"/>
              <p:cNvSpPr/>
              <p:nvPr/>
            </p:nvSpPr>
            <p:spPr>
              <a:xfrm>
                <a:off x="4694725" y="1985700"/>
                <a:ext cx="51700" cy="35925"/>
              </a:xfrm>
              <a:custGeom>
                <a:rect b="b" l="l" r="r" t="t"/>
                <a:pathLst>
                  <a:path extrusionOk="0" h="1437" w="2068">
                    <a:moveTo>
                      <a:pt x="1268" y="0"/>
                    </a:moveTo>
                    <a:cubicBezTo>
                      <a:pt x="984" y="0"/>
                      <a:pt x="730" y="211"/>
                      <a:pt x="470" y="211"/>
                    </a:cubicBezTo>
                    <a:cubicBezTo>
                      <a:pt x="435" y="211"/>
                      <a:pt x="399" y="207"/>
                      <a:pt x="363" y="198"/>
                    </a:cubicBezTo>
                    <a:cubicBezTo>
                      <a:pt x="348" y="193"/>
                      <a:pt x="334" y="191"/>
                      <a:pt x="320" y="191"/>
                    </a:cubicBezTo>
                    <a:cubicBezTo>
                      <a:pt x="0" y="191"/>
                      <a:pt x="232" y="1437"/>
                      <a:pt x="952" y="1437"/>
                    </a:cubicBezTo>
                    <a:cubicBezTo>
                      <a:pt x="1041" y="1437"/>
                      <a:pt x="1137" y="1418"/>
                      <a:pt x="1240" y="1376"/>
                    </a:cubicBezTo>
                    <a:cubicBezTo>
                      <a:pt x="1867" y="1125"/>
                      <a:pt x="2067" y="498"/>
                      <a:pt x="1616" y="122"/>
                    </a:cubicBezTo>
                    <a:cubicBezTo>
                      <a:pt x="1494" y="33"/>
                      <a:pt x="1379" y="0"/>
                      <a:pt x="1268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8"/>
              <p:cNvSpPr/>
              <p:nvPr/>
            </p:nvSpPr>
            <p:spPr>
              <a:xfrm>
                <a:off x="4750775" y="1828625"/>
                <a:ext cx="35425" cy="37475"/>
              </a:xfrm>
              <a:custGeom>
                <a:rect b="b" l="l" r="r" t="t"/>
                <a:pathLst>
                  <a:path extrusionOk="0" h="1499" w="1417">
                    <a:moveTo>
                      <a:pt x="184" y="0"/>
                    </a:moveTo>
                    <a:cubicBezTo>
                      <a:pt x="4" y="0"/>
                      <a:pt x="133" y="559"/>
                      <a:pt x="76" y="691"/>
                    </a:cubicBezTo>
                    <a:cubicBezTo>
                      <a:pt x="1" y="867"/>
                      <a:pt x="352" y="1117"/>
                      <a:pt x="1304" y="1493"/>
                    </a:cubicBezTo>
                    <a:cubicBezTo>
                      <a:pt x="1311" y="1497"/>
                      <a:pt x="1317" y="1498"/>
                      <a:pt x="1322" y="1498"/>
                    </a:cubicBezTo>
                    <a:cubicBezTo>
                      <a:pt x="1417" y="1498"/>
                      <a:pt x="1026" y="788"/>
                      <a:pt x="477" y="215"/>
                    </a:cubicBezTo>
                    <a:cubicBezTo>
                      <a:pt x="335" y="60"/>
                      <a:pt x="243" y="0"/>
                      <a:pt x="184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8"/>
              <p:cNvSpPr/>
              <p:nvPr/>
            </p:nvSpPr>
            <p:spPr>
              <a:xfrm>
                <a:off x="4490125" y="1653125"/>
                <a:ext cx="778225" cy="1085675"/>
              </a:xfrm>
              <a:custGeom>
                <a:rect b="b" l="l" r="r" t="t"/>
                <a:pathLst>
                  <a:path extrusionOk="0" h="43427" w="31129">
                    <a:moveTo>
                      <a:pt x="24530" y="13022"/>
                    </a:moveTo>
                    <a:cubicBezTo>
                      <a:pt x="24545" y="13022"/>
                      <a:pt x="24564" y="13031"/>
                      <a:pt x="24587" y="13050"/>
                    </a:cubicBezTo>
                    <a:cubicBezTo>
                      <a:pt x="24863" y="13250"/>
                      <a:pt x="25089" y="14027"/>
                      <a:pt x="25164" y="14027"/>
                    </a:cubicBezTo>
                    <a:cubicBezTo>
                      <a:pt x="25228" y="14027"/>
                      <a:pt x="25624" y="14248"/>
                      <a:pt x="25704" y="14248"/>
                    </a:cubicBezTo>
                    <a:cubicBezTo>
                      <a:pt x="25718" y="14248"/>
                      <a:pt x="25722" y="14242"/>
                      <a:pt x="25715" y="14227"/>
                    </a:cubicBezTo>
                    <a:cubicBezTo>
                      <a:pt x="25698" y="14143"/>
                      <a:pt x="25862" y="14014"/>
                      <a:pt x="26010" y="14014"/>
                    </a:cubicBezTo>
                    <a:cubicBezTo>
                      <a:pt x="26082" y="14014"/>
                      <a:pt x="26150" y="14045"/>
                      <a:pt x="26191" y="14127"/>
                    </a:cubicBezTo>
                    <a:cubicBezTo>
                      <a:pt x="26292" y="14403"/>
                      <a:pt x="26241" y="14603"/>
                      <a:pt x="26342" y="14754"/>
                    </a:cubicBezTo>
                    <a:cubicBezTo>
                      <a:pt x="26442" y="14904"/>
                      <a:pt x="26993" y="15330"/>
                      <a:pt x="27144" y="15506"/>
                    </a:cubicBezTo>
                    <a:cubicBezTo>
                      <a:pt x="27294" y="15681"/>
                      <a:pt x="27319" y="16258"/>
                      <a:pt x="26968" y="16258"/>
                    </a:cubicBezTo>
                    <a:cubicBezTo>
                      <a:pt x="26542" y="16258"/>
                      <a:pt x="26517" y="15506"/>
                      <a:pt x="25966" y="15380"/>
                    </a:cubicBezTo>
                    <a:cubicBezTo>
                      <a:pt x="25414" y="15255"/>
                      <a:pt x="24888" y="15230"/>
                      <a:pt x="24738" y="14503"/>
                    </a:cubicBezTo>
                    <a:cubicBezTo>
                      <a:pt x="24624" y="13845"/>
                      <a:pt x="24387" y="13022"/>
                      <a:pt x="24530" y="13022"/>
                    </a:cubicBezTo>
                    <a:close/>
                    <a:moveTo>
                      <a:pt x="23622" y="15509"/>
                    </a:moveTo>
                    <a:cubicBezTo>
                      <a:pt x="23636" y="15509"/>
                      <a:pt x="23664" y="15539"/>
                      <a:pt x="23710" y="15606"/>
                    </a:cubicBezTo>
                    <a:cubicBezTo>
                      <a:pt x="23911" y="15907"/>
                      <a:pt x="23660" y="16358"/>
                      <a:pt x="24312" y="16358"/>
                    </a:cubicBezTo>
                    <a:cubicBezTo>
                      <a:pt x="24622" y="16358"/>
                      <a:pt x="24870" y="16301"/>
                      <a:pt x="25052" y="16301"/>
                    </a:cubicBezTo>
                    <a:cubicBezTo>
                      <a:pt x="25253" y="16301"/>
                      <a:pt x="25375" y="16370"/>
                      <a:pt x="25414" y="16659"/>
                    </a:cubicBezTo>
                    <a:cubicBezTo>
                      <a:pt x="25515" y="17210"/>
                      <a:pt x="25414" y="17811"/>
                      <a:pt x="24863" y="17962"/>
                    </a:cubicBezTo>
                    <a:cubicBezTo>
                      <a:pt x="24287" y="18112"/>
                      <a:pt x="24713" y="18939"/>
                      <a:pt x="24512" y="19065"/>
                    </a:cubicBezTo>
                    <a:cubicBezTo>
                      <a:pt x="24365" y="19150"/>
                      <a:pt x="24135" y="19272"/>
                      <a:pt x="23920" y="19272"/>
                    </a:cubicBezTo>
                    <a:cubicBezTo>
                      <a:pt x="23695" y="19272"/>
                      <a:pt x="23486" y="19138"/>
                      <a:pt x="23409" y="18689"/>
                    </a:cubicBezTo>
                    <a:cubicBezTo>
                      <a:pt x="23297" y="17900"/>
                      <a:pt x="22698" y="16686"/>
                      <a:pt x="22961" y="16686"/>
                    </a:cubicBezTo>
                    <a:cubicBezTo>
                      <a:pt x="22990" y="16686"/>
                      <a:pt x="23030" y="16701"/>
                      <a:pt x="23083" y="16734"/>
                    </a:cubicBezTo>
                    <a:cubicBezTo>
                      <a:pt x="23473" y="16993"/>
                      <a:pt x="23492" y="17418"/>
                      <a:pt x="23577" y="17418"/>
                    </a:cubicBezTo>
                    <a:cubicBezTo>
                      <a:pt x="23607" y="17418"/>
                      <a:pt x="23645" y="17365"/>
                      <a:pt x="23710" y="17235"/>
                    </a:cubicBezTo>
                    <a:cubicBezTo>
                      <a:pt x="23936" y="16734"/>
                      <a:pt x="24312" y="16533"/>
                      <a:pt x="24036" y="16508"/>
                    </a:cubicBezTo>
                    <a:cubicBezTo>
                      <a:pt x="24030" y="16508"/>
                      <a:pt x="24024" y="16507"/>
                      <a:pt x="24018" y="16507"/>
                    </a:cubicBezTo>
                    <a:cubicBezTo>
                      <a:pt x="23871" y="16507"/>
                      <a:pt x="23788" y="16686"/>
                      <a:pt x="23746" y="16686"/>
                    </a:cubicBezTo>
                    <a:cubicBezTo>
                      <a:pt x="23720" y="16686"/>
                      <a:pt x="23710" y="16620"/>
                      <a:pt x="23710" y="16408"/>
                    </a:cubicBezTo>
                    <a:cubicBezTo>
                      <a:pt x="23710" y="15950"/>
                      <a:pt x="23568" y="15509"/>
                      <a:pt x="23622" y="15509"/>
                    </a:cubicBezTo>
                    <a:close/>
                    <a:moveTo>
                      <a:pt x="7132" y="1"/>
                    </a:moveTo>
                    <a:cubicBezTo>
                      <a:pt x="4417" y="1"/>
                      <a:pt x="3635" y="1095"/>
                      <a:pt x="3635" y="1095"/>
                    </a:cubicBezTo>
                    <a:cubicBezTo>
                      <a:pt x="3484" y="1320"/>
                      <a:pt x="2106" y="1696"/>
                      <a:pt x="2006" y="1997"/>
                    </a:cubicBezTo>
                    <a:cubicBezTo>
                      <a:pt x="1905" y="2273"/>
                      <a:pt x="1805" y="2222"/>
                      <a:pt x="1379" y="2273"/>
                    </a:cubicBezTo>
                    <a:cubicBezTo>
                      <a:pt x="978" y="2323"/>
                      <a:pt x="1" y="2473"/>
                      <a:pt x="778" y="2548"/>
                    </a:cubicBezTo>
                    <a:cubicBezTo>
                      <a:pt x="808" y="2550"/>
                      <a:pt x="842" y="2551"/>
                      <a:pt x="877" y="2551"/>
                    </a:cubicBezTo>
                    <a:cubicBezTo>
                      <a:pt x="1768" y="2551"/>
                      <a:pt x="4104" y="1968"/>
                      <a:pt x="5189" y="1871"/>
                    </a:cubicBezTo>
                    <a:cubicBezTo>
                      <a:pt x="5426" y="1845"/>
                      <a:pt x="5635" y="1834"/>
                      <a:pt x="5824" y="1834"/>
                    </a:cubicBezTo>
                    <a:cubicBezTo>
                      <a:pt x="6537" y="1834"/>
                      <a:pt x="6970" y="1988"/>
                      <a:pt x="7545" y="2047"/>
                    </a:cubicBezTo>
                    <a:cubicBezTo>
                      <a:pt x="8271" y="2122"/>
                      <a:pt x="10051" y="2147"/>
                      <a:pt x="10051" y="2147"/>
                    </a:cubicBezTo>
                    <a:cubicBezTo>
                      <a:pt x="10051" y="2147"/>
                      <a:pt x="9804" y="2730"/>
                      <a:pt x="10371" y="2730"/>
                    </a:cubicBezTo>
                    <a:cubicBezTo>
                      <a:pt x="10403" y="2730"/>
                      <a:pt x="10439" y="2728"/>
                      <a:pt x="10477" y="2724"/>
                    </a:cubicBezTo>
                    <a:cubicBezTo>
                      <a:pt x="10548" y="2719"/>
                      <a:pt x="10613" y="2716"/>
                      <a:pt x="10674" y="2716"/>
                    </a:cubicBezTo>
                    <a:cubicBezTo>
                      <a:pt x="11238" y="2716"/>
                      <a:pt x="11401" y="2911"/>
                      <a:pt x="11605" y="3024"/>
                    </a:cubicBezTo>
                    <a:cubicBezTo>
                      <a:pt x="11855" y="3150"/>
                      <a:pt x="11304" y="3275"/>
                      <a:pt x="11404" y="3400"/>
                    </a:cubicBezTo>
                    <a:cubicBezTo>
                      <a:pt x="11504" y="3526"/>
                      <a:pt x="12181" y="3551"/>
                      <a:pt x="13259" y="4252"/>
                    </a:cubicBezTo>
                    <a:cubicBezTo>
                      <a:pt x="13876" y="4664"/>
                      <a:pt x="14287" y="4731"/>
                      <a:pt x="14586" y="4731"/>
                    </a:cubicBezTo>
                    <a:cubicBezTo>
                      <a:pt x="14730" y="4731"/>
                      <a:pt x="14849" y="4715"/>
                      <a:pt x="14952" y="4715"/>
                    </a:cubicBezTo>
                    <a:cubicBezTo>
                      <a:pt x="15000" y="4715"/>
                      <a:pt x="15045" y="4719"/>
                      <a:pt x="15088" y="4729"/>
                    </a:cubicBezTo>
                    <a:cubicBezTo>
                      <a:pt x="15439" y="4804"/>
                      <a:pt x="14036" y="4804"/>
                      <a:pt x="14637" y="5280"/>
                    </a:cubicBezTo>
                    <a:cubicBezTo>
                      <a:pt x="15214" y="5731"/>
                      <a:pt x="16617" y="6057"/>
                      <a:pt x="16642" y="6433"/>
                    </a:cubicBezTo>
                    <a:cubicBezTo>
                      <a:pt x="16667" y="6834"/>
                      <a:pt x="16467" y="7460"/>
                      <a:pt x="16718" y="7761"/>
                    </a:cubicBezTo>
                    <a:cubicBezTo>
                      <a:pt x="16943" y="8087"/>
                      <a:pt x="17119" y="8513"/>
                      <a:pt x="17419" y="9090"/>
                    </a:cubicBezTo>
                    <a:cubicBezTo>
                      <a:pt x="17679" y="9633"/>
                      <a:pt x="18652" y="10199"/>
                      <a:pt x="18006" y="10199"/>
                    </a:cubicBezTo>
                    <a:cubicBezTo>
                      <a:pt x="17967" y="10199"/>
                      <a:pt x="17922" y="10197"/>
                      <a:pt x="17870" y="10192"/>
                    </a:cubicBezTo>
                    <a:cubicBezTo>
                      <a:pt x="16993" y="10117"/>
                      <a:pt x="16417" y="10067"/>
                      <a:pt x="16793" y="9867"/>
                    </a:cubicBezTo>
                    <a:cubicBezTo>
                      <a:pt x="17117" y="9704"/>
                      <a:pt x="17334" y="9179"/>
                      <a:pt x="16950" y="9179"/>
                    </a:cubicBezTo>
                    <a:cubicBezTo>
                      <a:pt x="16919" y="9179"/>
                      <a:pt x="16883" y="9182"/>
                      <a:pt x="16843" y="9190"/>
                    </a:cubicBezTo>
                    <a:cubicBezTo>
                      <a:pt x="16317" y="9290"/>
                      <a:pt x="14512" y="9315"/>
                      <a:pt x="14312" y="9516"/>
                    </a:cubicBezTo>
                    <a:cubicBezTo>
                      <a:pt x="14111" y="9691"/>
                      <a:pt x="14412" y="10142"/>
                      <a:pt x="14612" y="10994"/>
                    </a:cubicBezTo>
                    <a:cubicBezTo>
                      <a:pt x="14788" y="11846"/>
                      <a:pt x="14738" y="12122"/>
                      <a:pt x="14637" y="13125"/>
                    </a:cubicBezTo>
                    <a:cubicBezTo>
                      <a:pt x="14512" y="14127"/>
                      <a:pt x="14562" y="14077"/>
                      <a:pt x="14813" y="14754"/>
                    </a:cubicBezTo>
                    <a:cubicBezTo>
                      <a:pt x="15016" y="15281"/>
                      <a:pt x="15415" y="15644"/>
                      <a:pt x="15614" y="15644"/>
                    </a:cubicBezTo>
                    <a:cubicBezTo>
                      <a:pt x="15660" y="15644"/>
                      <a:pt x="15696" y="15624"/>
                      <a:pt x="15715" y="15581"/>
                    </a:cubicBezTo>
                    <a:cubicBezTo>
                      <a:pt x="15802" y="15364"/>
                      <a:pt x="15627" y="14700"/>
                      <a:pt x="15932" y="14700"/>
                    </a:cubicBezTo>
                    <a:cubicBezTo>
                      <a:pt x="15980" y="14700"/>
                      <a:pt x="16041" y="14716"/>
                      <a:pt x="16116" y="14754"/>
                    </a:cubicBezTo>
                    <a:cubicBezTo>
                      <a:pt x="16667" y="15029"/>
                      <a:pt x="17018" y="15681"/>
                      <a:pt x="17194" y="15831"/>
                    </a:cubicBezTo>
                    <a:cubicBezTo>
                      <a:pt x="17308" y="15917"/>
                      <a:pt x="17455" y="15995"/>
                      <a:pt x="17574" y="15995"/>
                    </a:cubicBezTo>
                    <a:cubicBezTo>
                      <a:pt x="17664" y="15995"/>
                      <a:pt x="17738" y="15950"/>
                      <a:pt x="17770" y="15831"/>
                    </a:cubicBezTo>
                    <a:cubicBezTo>
                      <a:pt x="17845" y="15556"/>
                      <a:pt x="17269" y="14453"/>
                      <a:pt x="17344" y="14253"/>
                    </a:cubicBezTo>
                    <a:cubicBezTo>
                      <a:pt x="17419" y="14027"/>
                      <a:pt x="17043" y="13726"/>
                      <a:pt x="17043" y="13726"/>
                    </a:cubicBezTo>
                    <a:cubicBezTo>
                      <a:pt x="17043" y="13726"/>
                      <a:pt x="16542" y="13375"/>
                      <a:pt x="16442" y="12949"/>
                    </a:cubicBezTo>
                    <a:cubicBezTo>
                      <a:pt x="16342" y="12498"/>
                      <a:pt x="16417" y="12573"/>
                      <a:pt x="16216" y="12147"/>
                    </a:cubicBezTo>
                    <a:cubicBezTo>
                      <a:pt x="16016" y="11696"/>
                      <a:pt x="15765" y="11195"/>
                      <a:pt x="15991" y="11195"/>
                    </a:cubicBezTo>
                    <a:cubicBezTo>
                      <a:pt x="16191" y="11195"/>
                      <a:pt x="16317" y="11320"/>
                      <a:pt x="16492" y="11947"/>
                    </a:cubicBezTo>
                    <a:cubicBezTo>
                      <a:pt x="16692" y="12573"/>
                      <a:pt x="16843" y="12674"/>
                      <a:pt x="16968" y="12824"/>
                    </a:cubicBezTo>
                    <a:cubicBezTo>
                      <a:pt x="17081" y="12937"/>
                      <a:pt x="17521" y="13132"/>
                      <a:pt x="17790" y="13132"/>
                    </a:cubicBezTo>
                    <a:cubicBezTo>
                      <a:pt x="17819" y="13132"/>
                      <a:pt x="17846" y="13130"/>
                      <a:pt x="17870" y="13125"/>
                    </a:cubicBezTo>
                    <a:cubicBezTo>
                      <a:pt x="18127" y="13078"/>
                      <a:pt x="18123" y="12488"/>
                      <a:pt x="18405" y="12488"/>
                    </a:cubicBezTo>
                    <a:cubicBezTo>
                      <a:pt x="18425" y="12488"/>
                      <a:pt x="18448" y="12491"/>
                      <a:pt x="18472" y="12498"/>
                    </a:cubicBezTo>
                    <a:cubicBezTo>
                      <a:pt x="18848" y="12598"/>
                      <a:pt x="18021" y="12974"/>
                      <a:pt x="18196" y="13300"/>
                    </a:cubicBezTo>
                    <a:cubicBezTo>
                      <a:pt x="18372" y="13651"/>
                      <a:pt x="19124" y="14002"/>
                      <a:pt x="19099" y="14177"/>
                    </a:cubicBezTo>
                    <a:cubicBezTo>
                      <a:pt x="19094" y="14203"/>
                      <a:pt x="19072" y="14212"/>
                      <a:pt x="19039" y="14212"/>
                    </a:cubicBezTo>
                    <a:cubicBezTo>
                      <a:pt x="18928" y="14212"/>
                      <a:pt x="18689" y="14103"/>
                      <a:pt x="18558" y="14103"/>
                    </a:cubicBezTo>
                    <a:cubicBezTo>
                      <a:pt x="18496" y="14103"/>
                      <a:pt x="18458" y="14128"/>
                      <a:pt x="18472" y="14202"/>
                    </a:cubicBezTo>
                    <a:cubicBezTo>
                      <a:pt x="18522" y="14453"/>
                      <a:pt x="18973" y="14979"/>
                      <a:pt x="19099" y="15155"/>
                    </a:cubicBezTo>
                    <a:cubicBezTo>
                      <a:pt x="19214" y="15317"/>
                      <a:pt x="19180" y="15843"/>
                      <a:pt x="18977" y="15843"/>
                    </a:cubicBezTo>
                    <a:cubicBezTo>
                      <a:pt x="18960" y="15843"/>
                      <a:pt x="18942" y="15839"/>
                      <a:pt x="18923" y="15831"/>
                    </a:cubicBezTo>
                    <a:cubicBezTo>
                      <a:pt x="18732" y="15762"/>
                      <a:pt x="18673" y="15462"/>
                      <a:pt x="18596" y="15462"/>
                    </a:cubicBezTo>
                    <a:cubicBezTo>
                      <a:pt x="18563" y="15462"/>
                      <a:pt x="18526" y="15520"/>
                      <a:pt x="18472" y="15681"/>
                    </a:cubicBezTo>
                    <a:cubicBezTo>
                      <a:pt x="18297" y="16182"/>
                      <a:pt x="18397" y="16408"/>
                      <a:pt x="18121" y="16533"/>
                    </a:cubicBezTo>
                    <a:cubicBezTo>
                      <a:pt x="17971" y="16596"/>
                      <a:pt x="17958" y="16596"/>
                      <a:pt x="17952" y="16596"/>
                    </a:cubicBezTo>
                    <a:cubicBezTo>
                      <a:pt x="17946" y="16596"/>
                      <a:pt x="17946" y="16596"/>
                      <a:pt x="17820" y="16659"/>
                    </a:cubicBezTo>
                    <a:cubicBezTo>
                      <a:pt x="17687" y="16733"/>
                      <a:pt x="17500" y="16825"/>
                      <a:pt x="17334" y="16825"/>
                    </a:cubicBezTo>
                    <a:cubicBezTo>
                      <a:pt x="17220" y="16825"/>
                      <a:pt x="17115" y="16781"/>
                      <a:pt x="17043" y="16659"/>
                    </a:cubicBezTo>
                    <a:cubicBezTo>
                      <a:pt x="16868" y="16383"/>
                      <a:pt x="17043" y="16258"/>
                      <a:pt x="16818" y="15982"/>
                    </a:cubicBezTo>
                    <a:cubicBezTo>
                      <a:pt x="16629" y="15794"/>
                      <a:pt x="16455" y="15492"/>
                      <a:pt x="16370" y="15492"/>
                    </a:cubicBezTo>
                    <a:cubicBezTo>
                      <a:pt x="16341" y="15492"/>
                      <a:pt x="16323" y="15525"/>
                      <a:pt x="16317" y="15606"/>
                    </a:cubicBezTo>
                    <a:cubicBezTo>
                      <a:pt x="16291" y="15907"/>
                      <a:pt x="16291" y="16032"/>
                      <a:pt x="16517" y="16358"/>
                    </a:cubicBezTo>
                    <a:cubicBezTo>
                      <a:pt x="16768" y="16659"/>
                      <a:pt x="17043" y="16834"/>
                      <a:pt x="16993" y="17110"/>
                    </a:cubicBezTo>
                    <a:cubicBezTo>
                      <a:pt x="16943" y="17360"/>
                      <a:pt x="16442" y="17385"/>
                      <a:pt x="16367" y="17962"/>
                    </a:cubicBezTo>
                    <a:cubicBezTo>
                      <a:pt x="16291" y="18538"/>
                      <a:pt x="16467" y="18513"/>
                      <a:pt x="16266" y="18789"/>
                    </a:cubicBezTo>
                    <a:cubicBezTo>
                      <a:pt x="16066" y="19090"/>
                      <a:pt x="16066" y="19090"/>
                      <a:pt x="16066" y="19340"/>
                    </a:cubicBezTo>
                    <a:cubicBezTo>
                      <a:pt x="16066" y="19591"/>
                      <a:pt x="15916" y="19892"/>
                      <a:pt x="15765" y="20017"/>
                    </a:cubicBezTo>
                    <a:cubicBezTo>
                      <a:pt x="15751" y="20029"/>
                      <a:pt x="15733" y="20033"/>
                      <a:pt x="15714" y="20033"/>
                    </a:cubicBezTo>
                    <a:cubicBezTo>
                      <a:pt x="15616" y="20033"/>
                      <a:pt x="15470" y="19903"/>
                      <a:pt x="15408" y="19903"/>
                    </a:cubicBezTo>
                    <a:cubicBezTo>
                      <a:pt x="15379" y="19903"/>
                      <a:pt x="15368" y="19932"/>
                      <a:pt x="15389" y="20017"/>
                    </a:cubicBezTo>
                    <a:cubicBezTo>
                      <a:pt x="15464" y="20293"/>
                      <a:pt x="15690" y="20418"/>
                      <a:pt x="15439" y="20493"/>
                    </a:cubicBezTo>
                    <a:cubicBezTo>
                      <a:pt x="15164" y="20568"/>
                      <a:pt x="14562" y="20568"/>
                      <a:pt x="14713" y="20719"/>
                    </a:cubicBezTo>
                    <a:cubicBezTo>
                      <a:pt x="14863" y="20869"/>
                      <a:pt x="15264" y="20994"/>
                      <a:pt x="15464" y="20994"/>
                    </a:cubicBezTo>
                    <a:cubicBezTo>
                      <a:pt x="15665" y="20994"/>
                      <a:pt x="15941" y="21395"/>
                      <a:pt x="16091" y="21621"/>
                    </a:cubicBezTo>
                    <a:cubicBezTo>
                      <a:pt x="16241" y="21872"/>
                      <a:pt x="16342" y="22373"/>
                      <a:pt x="16291" y="22573"/>
                    </a:cubicBezTo>
                    <a:cubicBezTo>
                      <a:pt x="16241" y="22749"/>
                      <a:pt x="15088" y="23050"/>
                      <a:pt x="14738" y="23175"/>
                    </a:cubicBezTo>
                    <a:cubicBezTo>
                      <a:pt x="14362" y="23275"/>
                      <a:pt x="14161" y="23275"/>
                      <a:pt x="14136" y="23451"/>
                    </a:cubicBezTo>
                    <a:cubicBezTo>
                      <a:pt x="14111" y="23626"/>
                      <a:pt x="14186" y="24052"/>
                      <a:pt x="14387" y="24478"/>
                    </a:cubicBezTo>
                    <a:cubicBezTo>
                      <a:pt x="14612" y="24879"/>
                      <a:pt x="14236" y="25130"/>
                      <a:pt x="14362" y="25380"/>
                    </a:cubicBezTo>
                    <a:cubicBezTo>
                      <a:pt x="14487" y="25631"/>
                      <a:pt x="14788" y="25882"/>
                      <a:pt x="14687" y="26107"/>
                    </a:cubicBezTo>
                    <a:cubicBezTo>
                      <a:pt x="14655" y="26181"/>
                      <a:pt x="14675" y="26201"/>
                      <a:pt x="14734" y="26201"/>
                    </a:cubicBezTo>
                    <a:cubicBezTo>
                      <a:pt x="14805" y="26201"/>
                      <a:pt x="14934" y="26170"/>
                      <a:pt x="15090" y="26170"/>
                    </a:cubicBezTo>
                    <a:cubicBezTo>
                      <a:pt x="15197" y="26170"/>
                      <a:pt x="15316" y="26185"/>
                      <a:pt x="15439" y="26233"/>
                    </a:cubicBezTo>
                    <a:cubicBezTo>
                      <a:pt x="15780" y="26373"/>
                      <a:pt x="15752" y="26641"/>
                      <a:pt x="15919" y="26641"/>
                    </a:cubicBezTo>
                    <a:cubicBezTo>
                      <a:pt x="15961" y="26641"/>
                      <a:pt x="16015" y="26624"/>
                      <a:pt x="16091" y="26583"/>
                    </a:cubicBezTo>
                    <a:cubicBezTo>
                      <a:pt x="16442" y="26358"/>
                      <a:pt x="16166" y="26157"/>
                      <a:pt x="16467" y="26082"/>
                    </a:cubicBezTo>
                    <a:cubicBezTo>
                      <a:pt x="16537" y="26066"/>
                      <a:pt x="16607" y="26061"/>
                      <a:pt x="16673" y="26061"/>
                    </a:cubicBezTo>
                    <a:cubicBezTo>
                      <a:pt x="16763" y="26061"/>
                      <a:pt x="16846" y="26070"/>
                      <a:pt x="16918" y="26070"/>
                    </a:cubicBezTo>
                    <a:cubicBezTo>
                      <a:pt x="17043" y="26070"/>
                      <a:pt x="17131" y="26045"/>
                      <a:pt x="17144" y="25907"/>
                    </a:cubicBezTo>
                    <a:cubicBezTo>
                      <a:pt x="17169" y="25606"/>
                      <a:pt x="17620" y="24829"/>
                      <a:pt x="17570" y="24754"/>
                    </a:cubicBezTo>
                    <a:cubicBezTo>
                      <a:pt x="17520" y="24679"/>
                      <a:pt x="17144" y="24679"/>
                      <a:pt x="17344" y="24328"/>
                    </a:cubicBezTo>
                    <a:cubicBezTo>
                      <a:pt x="17520" y="24002"/>
                      <a:pt x="17971" y="23050"/>
                      <a:pt x="17971" y="22924"/>
                    </a:cubicBezTo>
                    <a:cubicBezTo>
                      <a:pt x="17971" y="22799"/>
                      <a:pt x="17494" y="22273"/>
                      <a:pt x="17971" y="22222"/>
                    </a:cubicBezTo>
                    <a:cubicBezTo>
                      <a:pt x="18043" y="22214"/>
                      <a:pt x="18103" y="22212"/>
                      <a:pt x="18154" y="22212"/>
                    </a:cubicBezTo>
                    <a:cubicBezTo>
                      <a:pt x="18282" y="22212"/>
                      <a:pt x="18350" y="22230"/>
                      <a:pt x="18402" y="22230"/>
                    </a:cubicBezTo>
                    <a:cubicBezTo>
                      <a:pt x="18458" y="22230"/>
                      <a:pt x="18496" y="22209"/>
                      <a:pt x="18572" y="22122"/>
                    </a:cubicBezTo>
                    <a:cubicBezTo>
                      <a:pt x="18760" y="21934"/>
                      <a:pt x="18816" y="21108"/>
                      <a:pt x="19193" y="21108"/>
                    </a:cubicBezTo>
                    <a:cubicBezTo>
                      <a:pt x="19219" y="21108"/>
                      <a:pt x="19246" y="21112"/>
                      <a:pt x="19274" y="21120"/>
                    </a:cubicBezTo>
                    <a:cubicBezTo>
                      <a:pt x="19750" y="21220"/>
                      <a:pt x="20001" y="21596"/>
                      <a:pt x="20452" y="21646"/>
                    </a:cubicBezTo>
                    <a:cubicBezTo>
                      <a:pt x="20903" y="21721"/>
                      <a:pt x="21605" y="21847"/>
                      <a:pt x="21805" y="22172"/>
                    </a:cubicBezTo>
                    <a:cubicBezTo>
                      <a:pt x="22006" y="22523"/>
                      <a:pt x="21630" y="23150"/>
                      <a:pt x="21630" y="23150"/>
                    </a:cubicBezTo>
                    <a:cubicBezTo>
                      <a:pt x="21630" y="23150"/>
                      <a:pt x="21204" y="23325"/>
                      <a:pt x="21329" y="23425"/>
                    </a:cubicBezTo>
                    <a:cubicBezTo>
                      <a:pt x="21435" y="23496"/>
                      <a:pt x="21805" y="23567"/>
                      <a:pt x="22012" y="23567"/>
                    </a:cubicBezTo>
                    <a:cubicBezTo>
                      <a:pt x="22098" y="23567"/>
                      <a:pt x="22156" y="23555"/>
                      <a:pt x="22156" y="23526"/>
                    </a:cubicBezTo>
                    <a:cubicBezTo>
                      <a:pt x="22156" y="23425"/>
                      <a:pt x="21755" y="23275"/>
                      <a:pt x="21931" y="23075"/>
                    </a:cubicBezTo>
                    <a:cubicBezTo>
                      <a:pt x="22131" y="22899"/>
                      <a:pt x="22231" y="22298"/>
                      <a:pt x="22156" y="22172"/>
                    </a:cubicBezTo>
                    <a:cubicBezTo>
                      <a:pt x="22081" y="22047"/>
                      <a:pt x="21605" y="21897"/>
                      <a:pt x="21855" y="21796"/>
                    </a:cubicBezTo>
                    <a:cubicBezTo>
                      <a:pt x="22131" y="21696"/>
                      <a:pt x="22432" y="21847"/>
                      <a:pt x="22357" y="21621"/>
                    </a:cubicBezTo>
                    <a:cubicBezTo>
                      <a:pt x="22281" y="21420"/>
                      <a:pt x="21730" y="21270"/>
                      <a:pt x="21479" y="21245"/>
                    </a:cubicBezTo>
                    <a:cubicBezTo>
                      <a:pt x="21204" y="21220"/>
                      <a:pt x="20803" y="21195"/>
                      <a:pt x="20552" y="21045"/>
                    </a:cubicBezTo>
                    <a:cubicBezTo>
                      <a:pt x="20327" y="20869"/>
                      <a:pt x="20051" y="20769"/>
                      <a:pt x="19976" y="20593"/>
                    </a:cubicBezTo>
                    <a:cubicBezTo>
                      <a:pt x="19929" y="20431"/>
                      <a:pt x="19581" y="20009"/>
                      <a:pt x="19811" y="20009"/>
                    </a:cubicBezTo>
                    <a:cubicBezTo>
                      <a:pt x="19829" y="20009"/>
                      <a:pt x="19850" y="20012"/>
                      <a:pt x="19875" y="20017"/>
                    </a:cubicBezTo>
                    <a:cubicBezTo>
                      <a:pt x="20251" y="20067"/>
                      <a:pt x="20527" y="20393"/>
                      <a:pt x="20878" y="20418"/>
                    </a:cubicBezTo>
                    <a:cubicBezTo>
                      <a:pt x="21204" y="20443"/>
                      <a:pt x="22382" y="20644"/>
                      <a:pt x="22357" y="20769"/>
                    </a:cubicBezTo>
                    <a:cubicBezTo>
                      <a:pt x="22357" y="20894"/>
                      <a:pt x="22206" y="21070"/>
                      <a:pt x="22582" y="21270"/>
                    </a:cubicBezTo>
                    <a:cubicBezTo>
                      <a:pt x="22983" y="21471"/>
                      <a:pt x="23309" y="21721"/>
                      <a:pt x="23409" y="21922"/>
                    </a:cubicBezTo>
                    <a:cubicBezTo>
                      <a:pt x="23500" y="22067"/>
                      <a:pt x="23618" y="22331"/>
                      <a:pt x="23713" y="22331"/>
                    </a:cubicBezTo>
                    <a:cubicBezTo>
                      <a:pt x="23750" y="22331"/>
                      <a:pt x="23783" y="22294"/>
                      <a:pt x="23810" y="22197"/>
                    </a:cubicBezTo>
                    <a:cubicBezTo>
                      <a:pt x="23911" y="21872"/>
                      <a:pt x="23835" y="21521"/>
                      <a:pt x="23860" y="21320"/>
                    </a:cubicBezTo>
                    <a:cubicBezTo>
                      <a:pt x="23886" y="21120"/>
                      <a:pt x="22858" y="20869"/>
                      <a:pt x="23134" y="20719"/>
                    </a:cubicBezTo>
                    <a:cubicBezTo>
                      <a:pt x="23409" y="20568"/>
                      <a:pt x="23535" y="20568"/>
                      <a:pt x="23510" y="20393"/>
                    </a:cubicBezTo>
                    <a:cubicBezTo>
                      <a:pt x="23491" y="20242"/>
                      <a:pt x="23415" y="19878"/>
                      <a:pt x="23560" y="19878"/>
                    </a:cubicBezTo>
                    <a:cubicBezTo>
                      <a:pt x="23608" y="19878"/>
                      <a:pt x="23680" y="19918"/>
                      <a:pt x="23785" y="20017"/>
                    </a:cubicBezTo>
                    <a:cubicBezTo>
                      <a:pt x="24211" y="20393"/>
                      <a:pt x="24462" y="21070"/>
                      <a:pt x="24863" y="21070"/>
                    </a:cubicBezTo>
                    <a:cubicBezTo>
                      <a:pt x="25239" y="21070"/>
                      <a:pt x="25189" y="20994"/>
                      <a:pt x="25264" y="20744"/>
                    </a:cubicBezTo>
                    <a:cubicBezTo>
                      <a:pt x="25339" y="20493"/>
                      <a:pt x="25339" y="20443"/>
                      <a:pt x="25665" y="20418"/>
                    </a:cubicBezTo>
                    <a:cubicBezTo>
                      <a:pt x="25927" y="20396"/>
                      <a:pt x="25847" y="19635"/>
                      <a:pt x="25987" y="19635"/>
                    </a:cubicBezTo>
                    <a:cubicBezTo>
                      <a:pt x="26007" y="19635"/>
                      <a:pt x="26033" y="19652"/>
                      <a:pt x="26066" y="19691"/>
                    </a:cubicBezTo>
                    <a:cubicBezTo>
                      <a:pt x="26342" y="19967"/>
                      <a:pt x="26868" y="21395"/>
                      <a:pt x="26918" y="21821"/>
                    </a:cubicBezTo>
                    <a:cubicBezTo>
                      <a:pt x="26943" y="22222"/>
                      <a:pt x="26417" y="22298"/>
                      <a:pt x="26292" y="22623"/>
                    </a:cubicBezTo>
                    <a:cubicBezTo>
                      <a:pt x="26141" y="22924"/>
                      <a:pt x="26041" y="23476"/>
                      <a:pt x="25414" y="23526"/>
                    </a:cubicBezTo>
                    <a:cubicBezTo>
                      <a:pt x="24788" y="23576"/>
                      <a:pt x="24562" y="23526"/>
                      <a:pt x="24387" y="23952"/>
                    </a:cubicBezTo>
                    <a:cubicBezTo>
                      <a:pt x="24211" y="24353"/>
                      <a:pt x="24512" y="24603"/>
                      <a:pt x="24362" y="25055"/>
                    </a:cubicBezTo>
                    <a:cubicBezTo>
                      <a:pt x="24249" y="25393"/>
                      <a:pt x="24221" y="25562"/>
                      <a:pt x="24023" y="25562"/>
                    </a:cubicBezTo>
                    <a:cubicBezTo>
                      <a:pt x="23958" y="25562"/>
                      <a:pt x="23873" y="25543"/>
                      <a:pt x="23760" y="25506"/>
                    </a:cubicBezTo>
                    <a:cubicBezTo>
                      <a:pt x="23674" y="25477"/>
                      <a:pt x="23593" y="25467"/>
                      <a:pt x="23519" y="25467"/>
                    </a:cubicBezTo>
                    <a:cubicBezTo>
                      <a:pt x="23321" y="25467"/>
                      <a:pt x="23167" y="25540"/>
                      <a:pt x="23070" y="25540"/>
                    </a:cubicBezTo>
                    <a:cubicBezTo>
                      <a:pt x="23011" y="25540"/>
                      <a:pt x="22973" y="25514"/>
                      <a:pt x="22958" y="25431"/>
                    </a:cubicBezTo>
                    <a:cubicBezTo>
                      <a:pt x="22950" y="25386"/>
                      <a:pt x="22926" y="25368"/>
                      <a:pt x="22891" y="25368"/>
                    </a:cubicBezTo>
                    <a:cubicBezTo>
                      <a:pt x="22720" y="25368"/>
                      <a:pt x="22277" y="25791"/>
                      <a:pt x="21978" y="25791"/>
                    </a:cubicBezTo>
                    <a:cubicBezTo>
                      <a:pt x="21953" y="25791"/>
                      <a:pt x="21928" y="25788"/>
                      <a:pt x="21906" y="25781"/>
                    </a:cubicBezTo>
                    <a:cubicBezTo>
                      <a:pt x="21580" y="25706"/>
                      <a:pt x="21730" y="25581"/>
                      <a:pt x="21454" y="25506"/>
                    </a:cubicBezTo>
                    <a:cubicBezTo>
                      <a:pt x="21154" y="25431"/>
                      <a:pt x="21354" y="25330"/>
                      <a:pt x="21304" y="25055"/>
                    </a:cubicBezTo>
                    <a:cubicBezTo>
                      <a:pt x="21254" y="24779"/>
                      <a:pt x="20853" y="24428"/>
                      <a:pt x="20978" y="24328"/>
                    </a:cubicBezTo>
                    <a:cubicBezTo>
                      <a:pt x="21074" y="24251"/>
                      <a:pt x="20993" y="24070"/>
                      <a:pt x="20860" y="24070"/>
                    </a:cubicBezTo>
                    <a:cubicBezTo>
                      <a:pt x="20819" y="24070"/>
                      <a:pt x="20774" y="24087"/>
                      <a:pt x="20728" y="24127"/>
                    </a:cubicBezTo>
                    <a:cubicBezTo>
                      <a:pt x="20502" y="24303"/>
                      <a:pt x="20778" y="24353"/>
                      <a:pt x="20276" y="24603"/>
                    </a:cubicBezTo>
                    <a:cubicBezTo>
                      <a:pt x="19775" y="24829"/>
                      <a:pt x="19500" y="24829"/>
                      <a:pt x="19224" y="25055"/>
                    </a:cubicBezTo>
                    <a:cubicBezTo>
                      <a:pt x="18973" y="25280"/>
                      <a:pt x="19149" y="25305"/>
                      <a:pt x="18723" y="25456"/>
                    </a:cubicBezTo>
                    <a:cubicBezTo>
                      <a:pt x="18271" y="25606"/>
                      <a:pt x="18071" y="25481"/>
                      <a:pt x="18071" y="25731"/>
                    </a:cubicBezTo>
                    <a:cubicBezTo>
                      <a:pt x="18071" y="26007"/>
                      <a:pt x="17845" y="26182"/>
                      <a:pt x="17494" y="26408"/>
                    </a:cubicBezTo>
                    <a:cubicBezTo>
                      <a:pt x="17119" y="26659"/>
                      <a:pt x="17294" y="26759"/>
                      <a:pt x="16943" y="26834"/>
                    </a:cubicBezTo>
                    <a:cubicBezTo>
                      <a:pt x="16851" y="26855"/>
                      <a:pt x="16761" y="26863"/>
                      <a:pt x="16675" y="26863"/>
                    </a:cubicBezTo>
                    <a:cubicBezTo>
                      <a:pt x="16494" y="26863"/>
                      <a:pt x="16335" y="26830"/>
                      <a:pt x="16224" y="26830"/>
                    </a:cubicBezTo>
                    <a:cubicBezTo>
                      <a:pt x="16203" y="26830"/>
                      <a:pt x="16184" y="26831"/>
                      <a:pt x="16166" y="26834"/>
                    </a:cubicBezTo>
                    <a:cubicBezTo>
                      <a:pt x="16016" y="26859"/>
                      <a:pt x="15640" y="26859"/>
                      <a:pt x="15665" y="27110"/>
                    </a:cubicBezTo>
                    <a:cubicBezTo>
                      <a:pt x="15690" y="27385"/>
                      <a:pt x="15615" y="27987"/>
                      <a:pt x="15389" y="28137"/>
                    </a:cubicBezTo>
                    <a:cubicBezTo>
                      <a:pt x="15139" y="28288"/>
                      <a:pt x="15063" y="28137"/>
                      <a:pt x="14963" y="28664"/>
                    </a:cubicBezTo>
                    <a:cubicBezTo>
                      <a:pt x="14863" y="29165"/>
                      <a:pt x="15013" y="29115"/>
                      <a:pt x="15038" y="29516"/>
                    </a:cubicBezTo>
                    <a:cubicBezTo>
                      <a:pt x="15063" y="29917"/>
                      <a:pt x="14838" y="30493"/>
                      <a:pt x="14412" y="30744"/>
                    </a:cubicBezTo>
                    <a:cubicBezTo>
                      <a:pt x="14299" y="30807"/>
                      <a:pt x="14194" y="30823"/>
                      <a:pt x="14101" y="30823"/>
                    </a:cubicBezTo>
                    <a:cubicBezTo>
                      <a:pt x="14010" y="30823"/>
                      <a:pt x="13930" y="30808"/>
                      <a:pt x="13867" y="30808"/>
                    </a:cubicBezTo>
                    <a:cubicBezTo>
                      <a:pt x="13768" y="30808"/>
                      <a:pt x="13710" y="30846"/>
                      <a:pt x="13710" y="31045"/>
                    </a:cubicBezTo>
                    <a:cubicBezTo>
                      <a:pt x="13685" y="31496"/>
                      <a:pt x="13484" y="31671"/>
                      <a:pt x="13334" y="31897"/>
                    </a:cubicBezTo>
                    <a:cubicBezTo>
                      <a:pt x="13184" y="32147"/>
                      <a:pt x="13134" y="32172"/>
                      <a:pt x="13209" y="32624"/>
                    </a:cubicBezTo>
                    <a:cubicBezTo>
                      <a:pt x="13259" y="33100"/>
                      <a:pt x="12607" y="33175"/>
                      <a:pt x="12507" y="33676"/>
                    </a:cubicBezTo>
                    <a:cubicBezTo>
                      <a:pt x="12382" y="34177"/>
                      <a:pt x="12256" y="34202"/>
                      <a:pt x="12407" y="34503"/>
                    </a:cubicBezTo>
                    <a:cubicBezTo>
                      <a:pt x="12582" y="34829"/>
                      <a:pt x="12833" y="35005"/>
                      <a:pt x="12733" y="35581"/>
                    </a:cubicBezTo>
                    <a:cubicBezTo>
                      <a:pt x="12632" y="36157"/>
                      <a:pt x="12432" y="36383"/>
                      <a:pt x="12357" y="36684"/>
                    </a:cubicBezTo>
                    <a:cubicBezTo>
                      <a:pt x="12281" y="37010"/>
                      <a:pt x="12607" y="37385"/>
                      <a:pt x="12632" y="37786"/>
                    </a:cubicBezTo>
                    <a:cubicBezTo>
                      <a:pt x="12657" y="38162"/>
                      <a:pt x="13109" y="38162"/>
                      <a:pt x="13384" y="38488"/>
                    </a:cubicBezTo>
                    <a:cubicBezTo>
                      <a:pt x="13635" y="38814"/>
                      <a:pt x="14061" y="38764"/>
                      <a:pt x="14186" y="39090"/>
                    </a:cubicBezTo>
                    <a:cubicBezTo>
                      <a:pt x="14312" y="39390"/>
                      <a:pt x="14662" y="39365"/>
                      <a:pt x="14963" y="39566"/>
                    </a:cubicBezTo>
                    <a:cubicBezTo>
                      <a:pt x="15234" y="39712"/>
                      <a:pt x="15332" y="39978"/>
                      <a:pt x="15831" y="39978"/>
                    </a:cubicBezTo>
                    <a:cubicBezTo>
                      <a:pt x="15933" y="39978"/>
                      <a:pt x="16051" y="39967"/>
                      <a:pt x="16191" y="39942"/>
                    </a:cubicBezTo>
                    <a:cubicBezTo>
                      <a:pt x="17018" y="39792"/>
                      <a:pt x="16968" y="39441"/>
                      <a:pt x="17595" y="39340"/>
                    </a:cubicBezTo>
                    <a:cubicBezTo>
                      <a:pt x="18221" y="39240"/>
                      <a:pt x="18221" y="39090"/>
                      <a:pt x="18998" y="38814"/>
                    </a:cubicBezTo>
                    <a:cubicBezTo>
                      <a:pt x="19775" y="38563"/>
                      <a:pt x="19926" y="37912"/>
                      <a:pt x="20477" y="37736"/>
                    </a:cubicBezTo>
                    <a:cubicBezTo>
                      <a:pt x="20856" y="37616"/>
                      <a:pt x="21045" y="37519"/>
                      <a:pt x="21225" y="37519"/>
                    </a:cubicBezTo>
                    <a:cubicBezTo>
                      <a:pt x="21306" y="37519"/>
                      <a:pt x="21385" y="37539"/>
                      <a:pt x="21479" y="37586"/>
                    </a:cubicBezTo>
                    <a:cubicBezTo>
                      <a:pt x="21697" y="37685"/>
                      <a:pt x="21274" y="38018"/>
                      <a:pt x="21383" y="38018"/>
                    </a:cubicBezTo>
                    <a:cubicBezTo>
                      <a:pt x="21412" y="38018"/>
                      <a:pt x="21478" y="37995"/>
                      <a:pt x="21605" y="37937"/>
                    </a:cubicBezTo>
                    <a:cubicBezTo>
                      <a:pt x="22175" y="37699"/>
                      <a:pt x="22227" y="37281"/>
                      <a:pt x="22637" y="37281"/>
                    </a:cubicBezTo>
                    <a:cubicBezTo>
                      <a:pt x="22659" y="37281"/>
                      <a:pt x="22683" y="37283"/>
                      <a:pt x="22708" y="37285"/>
                    </a:cubicBezTo>
                    <a:cubicBezTo>
                      <a:pt x="23209" y="37335"/>
                      <a:pt x="22983" y="37411"/>
                      <a:pt x="22883" y="37912"/>
                    </a:cubicBezTo>
                    <a:cubicBezTo>
                      <a:pt x="22783" y="38413"/>
                      <a:pt x="22231" y="39065"/>
                      <a:pt x="22407" y="39190"/>
                    </a:cubicBezTo>
                    <a:cubicBezTo>
                      <a:pt x="22582" y="39315"/>
                      <a:pt x="23209" y="39390"/>
                      <a:pt x="23359" y="39691"/>
                    </a:cubicBezTo>
                    <a:cubicBezTo>
                      <a:pt x="23535" y="39967"/>
                      <a:pt x="23008" y="40117"/>
                      <a:pt x="23184" y="40468"/>
                    </a:cubicBezTo>
                    <a:cubicBezTo>
                      <a:pt x="23359" y="40794"/>
                      <a:pt x="23535" y="40819"/>
                      <a:pt x="23259" y="40995"/>
                    </a:cubicBezTo>
                    <a:cubicBezTo>
                      <a:pt x="23008" y="41145"/>
                      <a:pt x="22307" y="42348"/>
                      <a:pt x="22081" y="42674"/>
                    </a:cubicBezTo>
                    <a:cubicBezTo>
                      <a:pt x="21830" y="43000"/>
                      <a:pt x="21880" y="43350"/>
                      <a:pt x="22307" y="43426"/>
                    </a:cubicBezTo>
                    <a:cubicBezTo>
                      <a:pt x="22308" y="43426"/>
                      <a:pt x="22310" y="43426"/>
                      <a:pt x="22311" y="43426"/>
                    </a:cubicBezTo>
                    <a:cubicBezTo>
                      <a:pt x="22759" y="43426"/>
                      <a:pt x="29878" y="33165"/>
                      <a:pt x="30502" y="30518"/>
                    </a:cubicBezTo>
                    <a:cubicBezTo>
                      <a:pt x="31129" y="27862"/>
                      <a:pt x="30753" y="24654"/>
                      <a:pt x="30753" y="24528"/>
                    </a:cubicBezTo>
                    <a:cubicBezTo>
                      <a:pt x="30753" y="24468"/>
                      <a:pt x="30700" y="24415"/>
                      <a:pt x="30628" y="24415"/>
                    </a:cubicBezTo>
                    <a:cubicBezTo>
                      <a:pt x="30523" y="24415"/>
                      <a:pt x="30376" y="24530"/>
                      <a:pt x="30302" y="24904"/>
                    </a:cubicBezTo>
                    <a:cubicBezTo>
                      <a:pt x="30165" y="25474"/>
                      <a:pt x="30464" y="26231"/>
                      <a:pt x="30047" y="26231"/>
                    </a:cubicBezTo>
                    <a:cubicBezTo>
                      <a:pt x="30006" y="26231"/>
                      <a:pt x="29957" y="26223"/>
                      <a:pt x="29901" y="26207"/>
                    </a:cubicBezTo>
                    <a:cubicBezTo>
                      <a:pt x="29274" y="26032"/>
                      <a:pt x="28998" y="25481"/>
                      <a:pt x="28748" y="25180"/>
                    </a:cubicBezTo>
                    <a:cubicBezTo>
                      <a:pt x="28522" y="24854"/>
                      <a:pt x="28497" y="24854"/>
                      <a:pt x="28146" y="24478"/>
                    </a:cubicBezTo>
                    <a:cubicBezTo>
                      <a:pt x="27820" y="24077"/>
                      <a:pt x="27043" y="23350"/>
                      <a:pt x="27244" y="23150"/>
                    </a:cubicBezTo>
                    <a:cubicBezTo>
                      <a:pt x="27364" y="23014"/>
                      <a:pt x="27376" y="22906"/>
                      <a:pt x="27475" y="22906"/>
                    </a:cubicBezTo>
                    <a:cubicBezTo>
                      <a:pt x="27541" y="22906"/>
                      <a:pt x="27645" y="22954"/>
                      <a:pt x="27845" y="23075"/>
                    </a:cubicBezTo>
                    <a:cubicBezTo>
                      <a:pt x="28347" y="23400"/>
                      <a:pt x="29149" y="23977"/>
                      <a:pt x="29199" y="24278"/>
                    </a:cubicBezTo>
                    <a:cubicBezTo>
                      <a:pt x="29244" y="24573"/>
                      <a:pt x="29454" y="25565"/>
                      <a:pt x="29772" y="25565"/>
                    </a:cubicBezTo>
                    <a:cubicBezTo>
                      <a:pt x="29805" y="25565"/>
                      <a:pt x="29840" y="25555"/>
                      <a:pt x="29876" y="25531"/>
                    </a:cubicBezTo>
                    <a:cubicBezTo>
                      <a:pt x="30251" y="25305"/>
                      <a:pt x="30076" y="23400"/>
                      <a:pt x="30026" y="22924"/>
                    </a:cubicBezTo>
                    <a:cubicBezTo>
                      <a:pt x="29976" y="22473"/>
                      <a:pt x="30076" y="20293"/>
                      <a:pt x="29951" y="19766"/>
                    </a:cubicBezTo>
                    <a:cubicBezTo>
                      <a:pt x="29825" y="19215"/>
                      <a:pt x="29550" y="18664"/>
                      <a:pt x="29399" y="18639"/>
                    </a:cubicBezTo>
                    <a:cubicBezTo>
                      <a:pt x="29390" y="18637"/>
                      <a:pt x="29381" y="18636"/>
                      <a:pt x="29372" y="18636"/>
                    </a:cubicBezTo>
                    <a:cubicBezTo>
                      <a:pt x="29240" y="18636"/>
                      <a:pt x="29178" y="18815"/>
                      <a:pt x="29249" y="19215"/>
                    </a:cubicBezTo>
                    <a:cubicBezTo>
                      <a:pt x="29309" y="19536"/>
                      <a:pt x="29546" y="20145"/>
                      <a:pt x="29433" y="20145"/>
                    </a:cubicBezTo>
                    <a:cubicBezTo>
                      <a:pt x="29404" y="20145"/>
                      <a:pt x="29354" y="20107"/>
                      <a:pt x="29274" y="20017"/>
                    </a:cubicBezTo>
                    <a:cubicBezTo>
                      <a:pt x="28873" y="19541"/>
                      <a:pt x="28221" y="18889"/>
                      <a:pt x="28472" y="18839"/>
                    </a:cubicBezTo>
                    <a:cubicBezTo>
                      <a:pt x="28482" y="18837"/>
                      <a:pt x="28492" y="18836"/>
                      <a:pt x="28501" y="18836"/>
                    </a:cubicBezTo>
                    <a:cubicBezTo>
                      <a:pt x="28637" y="18836"/>
                      <a:pt x="28713" y="19051"/>
                      <a:pt x="28764" y="19051"/>
                    </a:cubicBezTo>
                    <a:cubicBezTo>
                      <a:pt x="28789" y="19051"/>
                      <a:pt x="28807" y="18998"/>
                      <a:pt x="28823" y="18839"/>
                    </a:cubicBezTo>
                    <a:cubicBezTo>
                      <a:pt x="28867" y="18422"/>
                      <a:pt x="28757" y="17985"/>
                      <a:pt x="28932" y="17985"/>
                    </a:cubicBezTo>
                    <a:cubicBezTo>
                      <a:pt x="28956" y="17985"/>
                      <a:pt x="28986" y="17993"/>
                      <a:pt x="29023" y="18012"/>
                    </a:cubicBezTo>
                    <a:cubicBezTo>
                      <a:pt x="29030" y="18016"/>
                      <a:pt x="29036" y="18018"/>
                      <a:pt x="29042" y="18018"/>
                    </a:cubicBezTo>
                    <a:cubicBezTo>
                      <a:pt x="29257" y="18018"/>
                      <a:pt x="28446" y="15216"/>
                      <a:pt x="28422" y="14679"/>
                    </a:cubicBezTo>
                    <a:cubicBezTo>
                      <a:pt x="28397" y="14127"/>
                      <a:pt x="25515" y="6383"/>
                      <a:pt x="15690" y="2197"/>
                    </a:cubicBezTo>
                    <a:cubicBezTo>
                      <a:pt x="11707" y="505"/>
                      <a:pt x="8974" y="1"/>
                      <a:pt x="7132" y="1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8"/>
              <p:cNvSpPr/>
              <p:nvPr/>
            </p:nvSpPr>
            <p:spPr>
              <a:xfrm>
                <a:off x="4814075" y="2053950"/>
                <a:ext cx="71450" cy="102275"/>
              </a:xfrm>
              <a:custGeom>
                <a:rect b="b" l="l" r="r" t="t"/>
                <a:pathLst>
                  <a:path extrusionOk="0" h="4091" w="2858">
                    <a:moveTo>
                      <a:pt x="477" y="1582"/>
                    </a:moveTo>
                    <a:cubicBezTo>
                      <a:pt x="473" y="1600"/>
                      <a:pt x="472" y="1611"/>
                      <a:pt x="473" y="1611"/>
                    </a:cubicBezTo>
                    <a:cubicBezTo>
                      <a:pt x="473" y="1611"/>
                      <a:pt x="474" y="1609"/>
                      <a:pt x="476" y="1603"/>
                    </a:cubicBezTo>
                    <a:cubicBezTo>
                      <a:pt x="478" y="1597"/>
                      <a:pt x="478" y="1590"/>
                      <a:pt x="477" y="1582"/>
                    </a:cubicBezTo>
                    <a:close/>
                    <a:moveTo>
                      <a:pt x="431" y="1"/>
                    </a:moveTo>
                    <a:cubicBezTo>
                      <a:pt x="402" y="1"/>
                      <a:pt x="360" y="29"/>
                      <a:pt x="301" y="99"/>
                    </a:cubicBezTo>
                    <a:cubicBezTo>
                      <a:pt x="0" y="450"/>
                      <a:pt x="151" y="726"/>
                      <a:pt x="151" y="926"/>
                    </a:cubicBezTo>
                    <a:cubicBezTo>
                      <a:pt x="151" y="1091"/>
                      <a:pt x="461" y="1456"/>
                      <a:pt x="477" y="1582"/>
                    </a:cubicBezTo>
                    <a:lnTo>
                      <a:pt x="477" y="1582"/>
                    </a:lnTo>
                    <a:cubicBezTo>
                      <a:pt x="492" y="1509"/>
                      <a:pt x="544" y="1323"/>
                      <a:pt x="595" y="1323"/>
                    </a:cubicBezTo>
                    <a:cubicBezTo>
                      <a:pt x="605" y="1323"/>
                      <a:pt x="616" y="1332"/>
                      <a:pt x="627" y="1352"/>
                    </a:cubicBezTo>
                    <a:cubicBezTo>
                      <a:pt x="698" y="1496"/>
                      <a:pt x="588" y="1730"/>
                      <a:pt x="708" y="1730"/>
                    </a:cubicBezTo>
                    <a:cubicBezTo>
                      <a:pt x="713" y="1730"/>
                      <a:pt x="720" y="1729"/>
                      <a:pt x="727" y="1728"/>
                    </a:cubicBezTo>
                    <a:cubicBezTo>
                      <a:pt x="781" y="1721"/>
                      <a:pt x="850" y="1715"/>
                      <a:pt x="919" y="1715"/>
                    </a:cubicBezTo>
                    <a:cubicBezTo>
                      <a:pt x="1075" y="1715"/>
                      <a:pt x="1236" y="1742"/>
                      <a:pt x="1253" y="1829"/>
                    </a:cubicBezTo>
                    <a:cubicBezTo>
                      <a:pt x="1278" y="1954"/>
                      <a:pt x="1479" y="2154"/>
                      <a:pt x="1454" y="2230"/>
                    </a:cubicBezTo>
                    <a:cubicBezTo>
                      <a:pt x="1404" y="2330"/>
                      <a:pt x="1153" y="2405"/>
                      <a:pt x="1178" y="2480"/>
                    </a:cubicBezTo>
                    <a:cubicBezTo>
                      <a:pt x="1203" y="2555"/>
                      <a:pt x="1278" y="2606"/>
                      <a:pt x="1278" y="2731"/>
                    </a:cubicBezTo>
                    <a:cubicBezTo>
                      <a:pt x="1278" y="2856"/>
                      <a:pt x="1078" y="3107"/>
                      <a:pt x="1178" y="3132"/>
                    </a:cubicBezTo>
                    <a:cubicBezTo>
                      <a:pt x="1182" y="3133"/>
                      <a:pt x="1187" y="3133"/>
                      <a:pt x="1191" y="3133"/>
                    </a:cubicBezTo>
                    <a:cubicBezTo>
                      <a:pt x="1262" y="3133"/>
                      <a:pt x="1405" y="3029"/>
                      <a:pt x="1465" y="3029"/>
                    </a:cubicBezTo>
                    <a:cubicBezTo>
                      <a:pt x="1500" y="3029"/>
                      <a:pt x="1507" y="3066"/>
                      <a:pt x="1454" y="3182"/>
                    </a:cubicBezTo>
                    <a:cubicBezTo>
                      <a:pt x="1278" y="3483"/>
                      <a:pt x="1328" y="3884"/>
                      <a:pt x="1404" y="4084"/>
                    </a:cubicBezTo>
                    <a:cubicBezTo>
                      <a:pt x="1405" y="4088"/>
                      <a:pt x="1407" y="4090"/>
                      <a:pt x="1409" y="4090"/>
                    </a:cubicBezTo>
                    <a:cubicBezTo>
                      <a:pt x="1451" y="4090"/>
                      <a:pt x="1658" y="3501"/>
                      <a:pt x="2156" y="3382"/>
                    </a:cubicBezTo>
                    <a:cubicBezTo>
                      <a:pt x="2707" y="3257"/>
                      <a:pt x="2857" y="3182"/>
                      <a:pt x="2732" y="2956"/>
                    </a:cubicBezTo>
                    <a:cubicBezTo>
                      <a:pt x="2582" y="2706"/>
                      <a:pt x="2481" y="2806"/>
                      <a:pt x="2531" y="2580"/>
                    </a:cubicBezTo>
                    <a:cubicBezTo>
                      <a:pt x="2582" y="2355"/>
                      <a:pt x="1980" y="2154"/>
                      <a:pt x="1880" y="1979"/>
                    </a:cubicBezTo>
                    <a:cubicBezTo>
                      <a:pt x="1780" y="1803"/>
                      <a:pt x="1479" y="1578"/>
                      <a:pt x="1404" y="1428"/>
                    </a:cubicBezTo>
                    <a:cubicBezTo>
                      <a:pt x="1328" y="1302"/>
                      <a:pt x="1028" y="1302"/>
                      <a:pt x="1003" y="1127"/>
                    </a:cubicBezTo>
                    <a:cubicBezTo>
                      <a:pt x="978" y="951"/>
                      <a:pt x="1278" y="500"/>
                      <a:pt x="1003" y="500"/>
                    </a:cubicBezTo>
                    <a:cubicBezTo>
                      <a:pt x="802" y="500"/>
                      <a:pt x="635" y="567"/>
                      <a:pt x="546" y="567"/>
                    </a:cubicBezTo>
                    <a:cubicBezTo>
                      <a:pt x="501" y="567"/>
                      <a:pt x="476" y="550"/>
                      <a:pt x="476" y="500"/>
                    </a:cubicBezTo>
                    <a:cubicBezTo>
                      <a:pt x="476" y="382"/>
                      <a:pt x="538" y="1"/>
                      <a:pt x="431" y="1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8"/>
              <p:cNvSpPr/>
              <p:nvPr/>
            </p:nvSpPr>
            <p:spPr>
              <a:xfrm>
                <a:off x="4803425" y="2105200"/>
                <a:ext cx="31350" cy="40300"/>
              </a:xfrm>
              <a:custGeom>
                <a:rect b="b" l="l" r="r" t="t"/>
                <a:pathLst>
                  <a:path extrusionOk="0" h="1612" w="1254">
                    <a:moveTo>
                      <a:pt x="525" y="0"/>
                    </a:moveTo>
                    <a:cubicBezTo>
                      <a:pt x="394" y="0"/>
                      <a:pt x="315" y="26"/>
                      <a:pt x="351" y="205"/>
                    </a:cubicBezTo>
                    <a:cubicBezTo>
                      <a:pt x="371" y="297"/>
                      <a:pt x="316" y="305"/>
                      <a:pt x="244" y="305"/>
                    </a:cubicBezTo>
                    <a:cubicBezTo>
                      <a:pt x="228" y="305"/>
                      <a:pt x="211" y="305"/>
                      <a:pt x="194" y="305"/>
                    </a:cubicBezTo>
                    <a:cubicBezTo>
                      <a:pt x="100" y="305"/>
                      <a:pt x="0" y="317"/>
                      <a:pt x="0" y="480"/>
                    </a:cubicBezTo>
                    <a:cubicBezTo>
                      <a:pt x="0" y="781"/>
                      <a:pt x="326" y="731"/>
                      <a:pt x="301" y="931"/>
                    </a:cubicBezTo>
                    <a:cubicBezTo>
                      <a:pt x="276" y="1107"/>
                      <a:pt x="125" y="1558"/>
                      <a:pt x="351" y="1608"/>
                    </a:cubicBezTo>
                    <a:cubicBezTo>
                      <a:pt x="362" y="1611"/>
                      <a:pt x="373" y="1612"/>
                      <a:pt x="384" y="1612"/>
                    </a:cubicBezTo>
                    <a:cubicBezTo>
                      <a:pt x="599" y="1612"/>
                      <a:pt x="813" y="1172"/>
                      <a:pt x="1028" y="982"/>
                    </a:cubicBezTo>
                    <a:cubicBezTo>
                      <a:pt x="1253" y="756"/>
                      <a:pt x="1103" y="681"/>
                      <a:pt x="1028" y="530"/>
                    </a:cubicBezTo>
                    <a:cubicBezTo>
                      <a:pt x="955" y="385"/>
                      <a:pt x="905" y="3"/>
                      <a:pt x="720" y="3"/>
                    </a:cubicBezTo>
                    <a:cubicBezTo>
                      <a:pt x="714" y="3"/>
                      <a:pt x="708" y="3"/>
                      <a:pt x="702" y="4"/>
                    </a:cubicBezTo>
                    <a:cubicBezTo>
                      <a:pt x="637" y="4"/>
                      <a:pt x="577" y="0"/>
                      <a:pt x="525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8"/>
              <p:cNvSpPr/>
              <p:nvPr/>
            </p:nvSpPr>
            <p:spPr>
              <a:xfrm>
                <a:off x="4979475" y="2215050"/>
                <a:ext cx="20275" cy="23625"/>
              </a:xfrm>
              <a:custGeom>
                <a:rect b="b" l="l" r="r" t="t"/>
                <a:pathLst>
                  <a:path extrusionOk="0" h="945" w="811">
                    <a:moveTo>
                      <a:pt x="373" y="1"/>
                    </a:moveTo>
                    <a:cubicBezTo>
                      <a:pt x="231" y="1"/>
                      <a:pt x="78" y="92"/>
                      <a:pt x="51" y="146"/>
                    </a:cubicBezTo>
                    <a:cubicBezTo>
                      <a:pt x="1" y="247"/>
                      <a:pt x="101" y="798"/>
                      <a:pt x="377" y="898"/>
                    </a:cubicBezTo>
                    <a:cubicBezTo>
                      <a:pt x="467" y="930"/>
                      <a:pt x="534" y="944"/>
                      <a:pt x="584" y="944"/>
                    </a:cubicBezTo>
                    <a:cubicBezTo>
                      <a:pt x="811" y="944"/>
                      <a:pt x="668" y="642"/>
                      <a:pt x="627" y="272"/>
                    </a:cubicBezTo>
                    <a:cubicBezTo>
                      <a:pt x="604" y="66"/>
                      <a:pt x="492" y="1"/>
                      <a:pt x="373" y="1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8"/>
              <p:cNvSpPr/>
              <p:nvPr/>
            </p:nvSpPr>
            <p:spPr>
              <a:xfrm>
                <a:off x="4511425" y="1839675"/>
                <a:ext cx="27875" cy="24600"/>
              </a:xfrm>
              <a:custGeom>
                <a:rect b="b" l="l" r="r" t="t"/>
                <a:pathLst>
                  <a:path extrusionOk="0" h="984" w="1115">
                    <a:moveTo>
                      <a:pt x="737" y="0"/>
                    </a:moveTo>
                    <a:cubicBezTo>
                      <a:pt x="589" y="0"/>
                      <a:pt x="334" y="183"/>
                      <a:pt x="201" y="299"/>
                    </a:cubicBezTo>
                    <a:cubicBezTo>
                      <a:pt x="1" y="500"/>
                      <a:pt x="602" y="826"/>
                      <a:pt x="853" y="951"/>
                    </a:cubicBezTo>
                    <a:cubicBezTo>
                      <a:pt x="897" y="973"/>
                      <a:pt x="930" y="983"/>
                      <a:pt x="954" y="983"/>
                    </a:cubicBezTo>
                    <a:cubicBezTo>
                      <a:pt x="1115" y="983"/>
                      <a:pt x="831" y="502"/>
                      <a:pt x="853" y="174"/>
                    </a:cubicBezTo>
                    <a:cubicBezTo>
                      <a:pt x="861" y="47"/>
                      <a:pt x="813" y="0"/>
                      <a:pt x="737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8"/>
              <p:cNvSpPr/>
              <p:nvPr/>
            </p:nvSpPr>
            <p:spPr>
              <a:xfrm>
                <a:off x="4478225" y="1837125"/>
                <a:ext cx="26975" cy="12675"/>
              </a:xfrm>
              <a:custGeom>
                <a:rect b="b" l="l" r="r" t="t"/>
                <a:pathLst>
                  <a:path extrusionOk="0" h="507" w="1079">
                    <a:moveTo>
                      <a:pt x="452" y="0"/>
                    </a:moveTo>
                    <a:cubicBezTo>
                      <a:pt x="251" y="0"/>
                      <a:pt x="0" y="251"/>
                      <a:pt x="26" y="401"/>
                    </a:cubicBezTo>
                    <a:cubicBezTo>
                      <a:pt x="36" y="478"/>
                      <a:pt x="119" y="506"/>
                      <a:pt x="235" y="506"/>
                    </a:cubicBezTo>
                    <a:cubicBezTo>
                      <a:pt x="385" y="506"/>
                      <a:pt x="593" y="458"/>
                      <a:pt x="777" y="401"/>
                    </a:cubicBezTo>
                    <a:cubicBezTo>
                      <a:pt x="1078" y="326"/>
                      <a:pt x="677" y="0"/>
                      <a:pt x="452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8"/>
              <p:cNvSpPr/>
              <p:nvPr/>
            </p:nvSpPr>
            <p:spPr>
              <a:xfrm>
                <a:off x="4809050" y="1794425"/>
                <a:ext cx="87125" cy="47050"/>
              </a:xfrm>
              <a:custGeom>
                <a:rect b="b" l="l" r="r" t="t"/>
                <a:pathLst>
                  <a:path extrusionOk="0" h="1882" w="3485">
                    <a:moveTo>
                      <a:pt x="213" y="1"/>
                    </a:moveTo>
                    <a:cubicBezTo>
                      <a:pt x="114" y="1"/>
                      <a:pt x="36" y="23"/>
                      <a:pt x="26" y="54"/>
                    </a:cubicBezTo>
                    <a:cubicBezTo>
                      <a:pt x="1" y="104"/>
                      <a:pt x="427" y="455"/>
                      <a:pt x="803" y="681"/>
                    </a:cubicBezTo>
                    <a:cubicBezTo>
                      <a:pt x="1204" y="906"/>
                      <a:pt x="2306" y="1533"/>
                      <a:pt x="2507" y="1708"/>
                    </a:cubicBezTo>
                    <a:cubicBezTo>
                      <a:pt x="2608" y="1795"/>
                      <a:pt x="2726" y="1882"/>
                      <a:pt x="2866" y="1882"/>
                    </a:cubicBezTo>
                    <a:cubicBezTo>
                      <a:pt x="2968" y="1882"/>
                      <a:pt x="3082" y="1835"/>
                      <a:pt x="3209" y="1708"/>
                    </a:cubicBezTo>
                    <a:cubicBezTo>
                      <a:pt x="3484" y="1407"/>
                      <a:pt x="2732" y="1332"/>
                      <a:pt x="2281" y="1157"/>
                    </a:cubicBezTo>
                    <a:cubicBezTo>
                      <a:pt x="1855" y="956"/>
                      <a:pt x="778" y="430"/>
                      <a:pt x="627" y="179"/>
                    </a:cubicBezTo>
                    <a:cubicBezTo>
                      <a:pt x="539" y="47"/>
                      <a:pt x="355" y="1"/>
                      <a:pt x="213" y="1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8"/>
              <p:cNvSpPr/>
              <p:nvPr/>
            </p:nvSpPr>
            <p:spPr>
              <a:xfrm>
                <a:off x="4026475" y="2266950"/>
                <a:ext cx="1225600" cy="354650"/>
              </a:xfrm>
              <a:custGeom>
                <a:rect b="b" l="l" r="r" t="t"/>
                <a:pathLst>
                  <a:path extrusionOk="0" h="14186" w="49024">
                    <a:moveTo>
                      <a:pt x="0" y="0"/>
                    </a:moveTo>
                    <a:cubicBezTo>
                      <a:pt x="25" y="3785"/>
                      <a:pt x="2607" y="7344"/>
                      <a:pt x="7243" y="10025"/>
                    </a:cubicBezTo>
                    <a:cubicBezTo>
                      <a:pt x="12055" y="12807"/>
                      <a:pt x="18346" y="14186"/>
                      <a:pt x="24637" y="14186"/>
                    </a:cubicBezTo>
                    <a:cubicBezTo>
                      <a:pt x="30878" y="14186"/>
                      <a:pt x="37093" y="12832"/>
                      <a:pt x="41830" y="10101"/>
                    </a:cubicBezTo>
                    <a:cubicBezTo>
                      <a:pt x="46467" y="7419"/>
                      <a:pt x="49023" y="3835"/>
                      <a:pt x="48973" y="0"/>
                    </a:cubicBezTo>
                    <a:lnTo>
                      <a:pt x="48722" y="0"/>
                    </a:lnTo>
                    <a:cubicBezTo>
                      <a:pt x="48747" y="3735"/>
                      <a:pt x="46266" y="7243"/>
                      <a:pt x="41705" y="9875"/>
                    </a:cubicBezTo>
                    <a:cubicBezTo>
                      <a:pt x="37002" y="12582"/>
                      <a:pt x="30828" y="13935"/>
                      <a:pt x="24641" y="13935"/>
                    </a:cubicBezTo>
                    <a:cubicBezTo>
                      <a:pt x="18397" y="13935"/>
                      <a:pt x="12140" y="12557"/>
                      <a:pt x="7369" y="9800"/>
                    </a:cubicBezTo>
                    <a:cubicBezTo>
                      <a:pt x="2832" y="7168"/>
                      <a:pt x="301" y="371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8"/>
              <p:cNvSpPr/>
              <p:nvPr/>
            </p:nvSpPr>
            <p:spPr>
              <a:xfrm>
                <a:off x="4206925" y="1713750"/>
                <a:ext cx="722450" cy="1079550"/>
              </a:xfrm>
              <a:custGeom>
                <a:rect b="b" l="l" r="r" t="t"/>
                <a:pathLst>
                  <a:path extrusionOk="0" h="43182" w="28898">
                    <a:moveTo>
                      <a:pt x="24973" y="1"/>
                    </a:moveTo>
                    <a:cubicBezTo>
                      <a:pt x="22585" y="1"/>
                      <a:pt x="19934" y="804"/>
                      <a:pt x="17193" y="2379"/>
                    </a:cubicBezTo>
                    <a:cubicBezTo>
                      <a:pt x="7720" y="7843"/>
                      <a:pt x="0" y="21151"/>
                      <a:pt x="0" y="32028"/>
                    </a:cubicBezTo>
                    <a:cubicBezTo>
                      <a:pt x="0" y="37367"/>
                      <a:pt x="1830" y="41326"/>
                      <a:pt x="5163" y="43181"/>
                    </a:cubicBezTo>
                    <a:lnTo>
                      <a:pt x="5289" y="42956"/>
                    </a:lnTo>
                    <a:cubicBezTo>
                      <a:pt x="2055" y="41151"/>
                      <a:pt x="251" y="37266"/>
                      <a:pt x="251" y="32028"/>
                    </a:cubicBezTo>
                    <a:cubicBezTo>
                      <a:pt x="251" y="21226"/>
                      <a:pt x="7920" y="8018"/>
                      <a:pt x="17319" y="2579"/>
                    </a:cubicBezTo>
                    <a:cubicBezTo>
                      <a:pt x="20013" y="1035"/>
                      <a:pt x="22618" y="254"/>
                      <a:pt x="24960" y="254"/>
                    </a:cubicBezTo>
                    <a:cubicBezTo>
                      <a:pt x="26343" y="254"/>
                      <a:pt x="27634" y="526"/>
                      <a:pt x="28797" y="1076"/>
                    </a:cubicBezTo>
                    <a:lnTo>
                      <a:pt x="28898" y="850"/>
                    </a:lnTo>
                    <a:cubicBezTo>
                      <a:pt x="27705" y="282"/>
                      <a:pt x="26385" y="1"/>
                      <a:pt x="249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8"/>
              <p:cNvSpPr/>
              <p:nvPr/>
            </p:nvSpPr>
            <p:spPr>
              <a:xfrm>
                <a:off x="4347275" y="1713750"/>
                <a:ext cx="722450" cy="1079550"/>
              </a:xfrm>
              <a:custGeom>
                <a:rect b="b" l="l" r="r" t="t"/>
                <a:pathLst>
                  <a:path extrusionOk="0" h="43182" w="28898">
                    <a:moveTo>
                      <a:pt x="3932" y="1"/>
                    </a:moveTo>
                    <a:cubicBezTo>
                      <a:pt x="2516" y="1"/>
                      <a:pt x="1193" y="282"/>
                      <a:pt x="0" y="850"/>
                    </a:cubicBezTo>
                    <a:lnTo>
                      <a:pt x="126" y="1076"/>
                    </a:lnTo>
                    <a:cubicBezTo>
                      <a:pt x="1289" y="526"/>
                      <a:pt x="2580" y="254"/>
                      <a:pt x="3962" y="254"/>
                    </a:cubicBezTo>
                    <a:cubicBezTo>
                      <a:pt x="6302" y="254"/>
                      <a:pt x="8901" y="1035"/>
                      <a:pt x="11579" y="2579"/>
                    </a:cubicBezTo>
                    <a:cubicBezTo>
                      <a:pt x="21003" y="8018"/>
                      <a:pt x="28647" y="21226"/>
                      <a:pt x="28647" y="32028"/>
                    </a:cubicBezTo>
                    <a:cubicBezTo>
                      <a:pt x="28647" y="37266"/>
                      <a:pt x="26868" y="41151"/>
                      <a:pt x="23635" y="42956"/>
                    </a:cubicBezTo>
                    <a:lnTo>
                      <a:pt x="23760" y="43181"/>
                    </a:lnTo>
                    <a:cubicBezTo>
                      <a:pt x="27068" y="41326"/>
                      <a:pt x="28898" y="37367"/>
                      <a:pt x="28898" y="32028"/>
                    </a:cubicBezTo>
                    <a:cubicBezTo>
                      <a:pt x="28898" y="21151"/>
                      <a:pt x="21203" y="7843"/>
                      <a:pt x="11705" y="2379"/>
                    </a:cubicBezTo>
                    <a:cubicBezTo>
                      <a:pt x="8980" y="804"/>
                      <a:pt x="6325" y="1"/>
                      <a:pt x="39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p8"/>
              <p:cNvSpPr/>
              <p:nvPr/>
            </p:nvSpPr>
            <p:spPr>
              <a:xfrm>
                <a:off x="4635500" y="1659800"/>
                <a:ext cx="6275" cy="1214325"/>
              </a:xfrm>
              <a:custGeom>
                <a:rect b="b" l="l" r="r" t="t"/>
                <a:pathLst>
                  <a:path extrusionOk="0" h="48573" w="251">
                    <a:moveTo>
                      <a:pt x="0" y="0"/>
                    </a:moveTo>
                    <a:lnTo>
                      <a:pt x="0" y="48572"/>
                    </a:lnTo>
                    <a:lnTo>
                      <a:pt x="251" y="48572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8"/>
              <p:cNvSpPr/>
              <p:nvPr/>
            </p:nvSpPr>
            <p:spPr>
              <a:xfrm>
                <a:off x="4028350" y="1772575"/>
                <a:ext cx="1220575" cy="494400"/>
              </a:xfrm>
              <a:custGeom>
                <a:rect b="b" l="l" r="r" t="t"/>
                <a:pathLst>
                  <a:path extrusionOk="0" h="19776" w="48823">
                    <a:moveTo>
                      <a:pt x="24412" y="1"/>
                    </a:moveTo>
                    <a:cubicBezTo>
                      <a:pt x="10953" y="1"/>
                      <a:pt x="0" y="8873"/>
                      <a:pt x="0" y="19775"/>
                    </a:cubicBezTo>
                    <a:lnTo>
                      <a:pt x="251" y="19775"/>
                    </a:lnTo>
                    <a:cubicBezTo>
                      <a:pt x="251" y="9023"/>
                      <a:pt x="11078" y="251"/>
                      <a:pt x="24412" y="251"/>
                    </a:cubicBezTo>
                    <a:cubicBezTo>
                      <a:pt x="37720" y="251"/>
                      <a:pt x="48572" y="9023"/>
                      <a:pt x="48572" y="19775"/>
                    </a:cubicBezTo>
                    <a:lnTo>
                      <a:pt x="48823" y="19775"/>
                    </a:lnTo>
                    <a:cubicBezTo>
                      <a:pt x="48823" y="8873"/>
                      <a:pt x="37870" y="1"/>
                      <a:pt x="244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7" name="Google Shape;1137;p8"/>
              <p:cNvSpPr/>
              <p:nvPr/>
            </p:nvSpPr>
            <p:spPr>
              <a:xfrm>
                <a:off x="4139250" y="3679850"/>
                <a:ext cx="173575" cy="52050"/>
              </a:xfrm>
              <a:custGeom>
                <a:rect b="b" l="l" r="r" t="t"/>
                <a:pathLst>
                  <a:path extrusionOk="0" h="2082" w="6943">
                    <a:moveTo>
                      <a:pt x="1" y="1379"/>
                    </a:moveTo>
                    <a:lnTo>
                      <a:pt x="1" y="1705"/>
                    </a:lnTo>
                    <a:cubicBezTo>
                      <a:pt x="652" y="2081"/>
                      <a:pt x="2106" y="1881"/>
                      <a:pt x="2482" y="1705"/>
                    </a:cubicBezTo>
                    <a:cubicBezTo>
                      <a:pt x="2732" y="1329"/>
                      <a:pt x="3409" y="1430"/>
                      <a:pt x="3785" y="1580"/>
                    </a:cubicBezTo>
                    <a:cubicBezTo>
                      <a:pt x="5239" y="1705"/>
                      <a:pt x="5765" y="1505"/>
                      <a:pt x="6266" y="1129"/>
                    </a:cubicBezTo>
                    <a:cubicBezTo>
                      <a:pt x="6492" y="953"/>
                      <a:pt x="6943" y="502"/>
                      <a:pt x="6893" y="1"/>
                    </a:cubicBezTo>
                    <a:cubicBezTo>
                      <a:pt x="5163" y="402"/>
                      <a:pt x="1" y="1379"/>
                      <a:pt x="1" y="1379"/>
                    </a:cubicBezTo>
                    <a:close/>
                  </a:path>
                </a:pathLst>
              </a:custGeom>
              <a:solidFill>
                <a:srgbClr val="606BF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8" name="Google Shape;1138;p8"/>
              <p:cNvSpPr/>
              <p:nvPr/>
            </p:nvSpPr>
            <p:spPr>
              <a:xfrm>
                <a:off x="4129225" y="3651675"/>
                <a:ext cx="186750" cy="72700"/>
              </a:xfrm>
              <a:custGeom>
                <a:rect b="b" l="l" r="r" t="t"/>
                <a:pathLst>
                  <a:path extrusionOk="0" h="2908" w="7470">
                    <a:moveTo>
                      <a:pt x="2883" y="0"/>
                    </a:moveTo>
                    <a:cubicBezTo>
                      <a:pt x="2883" y="0"/>
                      <a:pt x="4462" y="451"/>
                      <a:pt x="5414" y="577"/>
                    </a:cubicBezTo>
                    <a:cubicBezTo>
                      <a:pt x="6341" y="702"/>
                      <a:pt x="7018" y="551"/>
                      <a:pt x="7244" y="902"/>
                    </a:cubicBezTo>
                    <a:cubicBezTo>
                      <a:pt x="7469" y="1228"/>
                      <a:pt x="6968" y="2105"/>
                      <a:pt x="6141" y="2381"/>
                    </a:cubicBezTo>
                    <a:cubicBezTo>
                      <a:pt x="5314" y="2682"/>
                      <a:pt x="3610" y="2356"/>
                      <a:pt x="2983" y="2481"/>
                    </a:cubicBezTo>
                    <a:cubicBezTo>
                      <a:pt x="2356" y="2607"/>
                      <a:pt x="777" y="2907"/>
                      <a:pt x="402" y="2506"/>
                    </a:cubicBezTo>
                    <a:cubicBezTo>
                      <a:pt x="1" y="2130"/>
                      <a:pt x="402" y="226"/>
                      <a:pt x="402" y="22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8"/>
              <p:cNvSpPr/>
              <p:nvPr/>
            </p:nvSpPr>
            <p:spPr>
              <a:xfrm>
                <a:off x="3978850" y="3510050"/>
                <a:ext cx="131600" cy="117825"/>
              </a:xfrm>
              <a:custGeom>
                <a:rect b="b" l="l" r="r" t="t"/>
                <a:pathLst>
                  <a:path extrusionOk="0" h="4713" w="5264">
                    <a:moveTo>
                      <a:pt x="76" y="3560"/>
                    </a:moveTo>
                    <a:lnTo>
                      <a:pt x="2933" y="377"/>
                    </a:lnTo>
                    <a:cubicBezTo>
                      <a:pt x="4061" y="51"/>
                      <a:pt x="5264" y="1"/>
                      <a:pt x="5113" y="1054"/>
                    </a:cubicBezTo>
                    <a:cubicBezTo>
                      <a:pt x="4963" y="1981"/>
                      <a:pt x="3484" y="2382"/>
                      <a:pt x="2482" y="3284"/>
                    </a:cubicBezTo>
                    <a:lnTo>
                      <a:pt x="1529" y="4111"/>
                    </a:lnTo>
                    <a:cubicBezTo>
                      <a:pt x="853" y="4713"/>
                      <a:pt x="0" y="4186"/>
                      <a:pt x="76" y="35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p8"/>
              <p:cNvSpPr/>
              <p:nvPr/>
            </p:nvSpPr>
            <p:spPr>
              <a:xfrm>
                <a:off x="4396150" y="2440500"/>
                <a:ext cx="95250" cy="144150"/>
              </a:xfrm>
              <a:custGeom>
                <a:rect b="b" l="l" r="r" t="t"/>
                <a:pathLst>
                  <a:path extrusionOk="0" h="5766" w="3810">
                    <a:moveTo>
                      <a:pt x="1579" y="5515"/>
                    </a:moveTo>
                    <a:cubicBezTo>
                      <a:pt x="2206" y="5139"/>
                      <a:pt x="3008" y="4286"/>
                      <a:pt x="3283" y="3610"/>
                    </a:cubicBezTo>
                    <a:cubicBezTo>
                      <a:pt x="3509" y="3033"/>
                      <a:pt x="3760" y="2432"/>
                      <a:pt x="3785" y="1805"/>
                    </a:cubicBezTo>
                    <a:cubicBezTo>
                      <a:pt x="3810" y="1254"/>
                      <a:pt x="3659" y="677"/>
                      <a:pt x="3384" y="201"/>
                    </a:cubicBezTo>
                    <a:cubicBezTo>
                      <a:pt x="3359" y="176"/>
                      <a:pt x="3334" y="126"/>
                      <a:pt x="3309" y="101"/>
                    </a:cubicBezTo>
                    <a:cubicBezTo>
                      <a:pt x="3158" y="1"/>
                      <a:pt x="2983" y="176"/>
                      <a:pt x="2908" y="301"/>
                    </a:cubicBezTo>
                    <a:cubicBezTo>
                      <a:pt x="2406" y="1103"/>
                      <a:pt x="1930" y="2006"/>
                      <a:pt x="1304" y="2733"/>
                    </a:cubicBezTo>
                    <a:cubicBezTo>
                      <a:pt x="1354" y="2457"/>
                      <a:pt x="1454" y="2131"/>
                      <a:pt x="1579" y="1880"/>
                    </a:cubicBezTo>
                    <a:cubicBezTo>
                      <a:pt x="1780" y="1454"/>
                      <a:pt x="1429" y="1479"/>
                      <a:pt x="1429" y="1479"/>
                    </a:cubicBezTo>
                    <a:cubicBezTo>
                      <a:pt x="1178" y="1630"/>
                      <a:pt x="502" y="2733"/>
                      <a:pt x="401" y="3159"/>
                    </a:cubicBezTo>
                    <a:cubicBezTo>
                      <a:pt x="301" y="3585"/>
                      <a:pt x="50" y="4637"/>
                      <a:pt x="50" y="4637"/>
                    </a:cubicBezTo>
                    <a:lnTo>
                      <a:pt x="176" y="4763"/>
                    </a:lnTo>
                    <a:cubicBezTo>
                      <a:pt x="75" y="4913"/>
                      <a:pt x="0" y="4988"/>
                      <a:pt x="0" y="4988"/>
                    </a:cubicBezTo>
                    <a:cubicBezTo>
                      <a:pt x="0" y="4988"/>
                      <a:pt x="1153" y="5765"/>
                      <a:pt x="1579" y="55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p8"/>
              <p:cNvSpPr/>
              <p:nvPr/>
            </p:nvSpPr>
            <p:spPr>
              <a:xfrm>
                <a:off x="3888625" y="2643525"/>
                <a:ext cx="98400" cy="136600"/>
              </a:xfrm>
              <a:custGeom>
                <a:rect b="b" l="l" r="r" t="t"/>
                <a:pathLst>
                  <a:path extrusionOk="0" h="5464" w="3936">
                    <a:moveTo>
                      <a:pt x="3935" y="0"/>
                    </a:moveTo>
                    <a:cubicBezTo>
                      <a:pt x="3935" y="0"/>
                      <a:pt x="0" y="1429"/>
                      <a:pt x="3058" y="5464"/>
                    </a:cubicBezTo>
                    <a:close/>
                  </a:path>
                </a:pathLst>
              </a:custGeom>
              <a:solidFill>
                <a:srgbClr val="112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8"/>
              <p:cNvSpPr/>
              <p:nvPr/>
            </p:nvSpPr>
            <p:spPr>
              <a:xfrm>
                <a:off x="4002650" y="2440500"/>
                <a:ext cx="188625" cy="207425"/>
              </a:xfrm>
              <a:custGeom>
                <a:rect b="b" l="l" r="r" t="t"/>
                <a:pathLst>
                  <a:path extrusionOk="0" h="8297" w="7545">
                    <a:moveTo>
                      <a:pt x="1830" y="176"/>
                    </a:moveTo>
                    <a:cubicBezTo>
                      <a:pt x="2683" y="26"/>
                      <a:pt x="3835" y="1"/>
                      <a:pt x="4662" y="251"/>
                    </a:cubicBezTo>
                    <a:cubicBezTo>
                      <a:pt x="6016" y="652"/>
                      <a:pt x="6768" y="1530"/>
                      <a:pt x="7094" y="2833"/>
                    </a:cubicBezTo>
                    <a:cubicBezTo>
                      <a:pt x="7444" y="4136"/>
                      <a:pt x="7545" y="6342"/>
                      <a:pt x="6793" y="7545"/>
                    </a:cubicBezTo>
                    <a:cubicBezTo>
                      <a:pt x="6317" y="8297"/>
                      <a:pt x="5264" y="8171"/>
                      <a:pt x="4512" y="7971"/>
                    </a:cubicBezTo>
                    <a:cubicBezTo>
                      <a:pt x="3610" y="7720"/>
                      <a:pt x="2432" y="7344"/>
                      <a:pt x="1705" y="6768"/>
                    </a:cubicBezTo>
                    <a:cubicBezTo>
                      <a:pt x="678" y="5991"/>
                      <a:pt x="126" y="4286"/>
                      <a:pt x="51" y="3058"/>
                    </a:cubicBezTo>
                    <a:cubicBezTo>
                      <a:pt x="1" y="2006"/>
                      <a:pt x="552" y="377"/>
                      <a:pt x="1830" y="17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8"/>
              <p:cNvSpPr/>
              <p:nvPr/>
            </p:nvSpPr>
            <p:spPr>
              <a:xfrm>
                <a:off x="4030225" y="2602775"/>
                <a:ext cx="97150" cy="66450"/>
              </a:xfrm>
              <a:custGeom>
                <a:rect b="b" l="l" r="r" t="t"/>
                <a:pathLst>
                  <a:path extrusionOk="0" h="2658" w="3886">
                    <a:moveTo>
                      <a:pt x="727" y="1"/>
                    </a:moveTo>
                    <a:cubicBezTo>
                      <a:pt x="828" y="126"/>
                      <a:pt x="953" y="227"/>
                      <a:pt x="1078" y="327"/>
                    </a:cubicBezTo>
                    <a:cubicBezTo>
                      <a:pt x="1805" y="878"/>
                      <a:pt x="2507" y="1229"/>
                      <a:pt x="3409" y="1480"/>
                    </a:cubicBezTo>
                    <a:cubicBezTo>
                      <a:pt x="3559" y="1505"/>
                      <a:pt x="3710" y="1555"/>
                      <a:pt x="3885" y="1580"/>
                    </a:cubicBezTo>
                    <a:lnTo>
                      <a:pt x="3810" y="2407"/>
                    </a:lnTo>
                    <a:cubicBezTo>
                      <a:pt x="2858" y="2658"/>
                      <a:pt x="1905" y="2257"/>
                      <a:pt x="1254" y="2081"/>
                    </a:cubicBezTo>
                    <a:cubicBezTo>
                      <a:pt x="752" y="1931"/>
                      <a:pt x="1" y="1806"/>
                      <a:pt x="1" y="1279"/>
                    </a:cubicBezTo>
                    <a:lnTo>
                      <a:pt x="7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8"/>
              <p:cNvSpPr/>
              <p:nvPr/>
            </p:nvSpPr>
            <p:spPr>
              <a:xfrm>
                <a:off x="4001400" y="2410425"/>
                <a:ext cx="188000" cy="217450"/>
              </a:xfrm>
              <a:custGeom>
                <a:rect b="b" l="l" r="r" t="t"/>
                <a:pathLst>
                  <a:path extrusionOk="0" h="8698" w="7520">
                    <a:moveTo>
                      <a:pt x="828" y="1630"/>
                    </a:moveTo>
                    <a:cubicBezTo>
                      <a:pt x="1" y="2156"/>
                      <a:pt x="51" y="3484"/>
                      <a:pt x="101" y="4337"/>
                    </a:cubicBezTo>
                    <a:cubicBezTo>
                      <a:pt x="151" y="5565"/>
                      <a:pt x="728" y="7194"/>
                      <a:pt x="1755" y="7971"/>
                    </a:cubicBezTo>
                    <a:cubicBezTo>
                      <a:pt x="2306" y="8422"/>
                      <a:pt x="2357" y="8472"/>
                      <a:pt x="3108" y="8697"/>
                    </a:cubicBezTo>
                    <a:cubicBezTo>
                      <a:pt x="3184" y="8672"/>
                      <a:pt x="3359" y="8547"/>
                      <a:pt x="3560" y="8397"/>
                    </a:cubicBezTo>
                    <a:cubicBezTo>
                      <a:pt x="3986" y="8096"/>
                      <a:pt x="4186" y="7545"/>
                      <a:pt x="4011" y="7043"/>
                    </a:cubicBezTo>
                    <a:cubicBezTo>
                      <a:pt x="3860" y="6542"/>
                      <a:pt x="3860" y="5941"/>
                      <a:pt x="4136" y="5790"/>
                    </a:cubicBezTo>
                    <a:cubicBezTo>
                      <a:pt x="4587" y="5540"/>
                      <a:pt x="4888" y="6442"/>
                      <a:pt x="4888" y="6442"/>
                    </a:cubicBezTo>
                    <a:cubicBezTo>
                      <a:pt x="5164" y="6342"/>
                      <a:pt x="5565" y="6041"/>
                      <a:pt x="5339" y="5489"/>
                    </a:cubicBezTo>
                    <a:cubicBezTo>
                      <a:pt x="5114" y="4963"/>
                      <a:pt x="5339" y="4412"/>
                      <a:pt x="5339" y="4412"/>
                    </a:cubicBezTo>
                    <a:cubicBezTo>
                      <a:pt x="6166" y="4437"/>
                      <a:pt x="6542" y="3334"/>
                      <a:pt x="6793" y="3184"/>
                    </a:cubicBezTo>
                    <a:cubicBezTo>
                      <a:pt x="7344" y="2858"/>
                      <a:pt x="7520" y="2733"/>
                      <a:pt x="7444" y="2231"/>
                    </a:cubicBezTo>
                    <a:cubicBezTo>
                      <a:pt x="7369" y="1880"/>
                      <a:pt x="7244" y="1530"/>
                      <a:pt x="6993" y="1304"/>
                    </a:cubicBezTo>
                    <a:cubicBezTo>
                      <a:pt x="6692" y="1028"/>
                      <a:pt x="5740" y="677"/>
                      <a:pt x="5364" y="577"/>
                    </a:cubicBezTo>
                    <a:cubicBezTo>
                      <a:pt x="3083" y="1"/>
                      <a:pt x="1354" y="402"/>
                      <a:pt x="828" y="16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8"/>
              <p:cNvSpPr/>
              <p:nvPr/>
            </p:nvSpPr>
            <p:spPr>
              <a:xfrm>
                <a:off x="3976350" y="3535750"/>
                <a:ext cx="130350" cy="102150"/>
              </a:xfrm>
              <a:custGeom>
                <a:rect b="b" l="l" r="r" t="t"/>
                <a:pathLst>
                  <a:path extrusionOk="0" h="4086" w="5214">
                    <a:moveTo>
                      <a:pt x="1629" y="3083"/>
                    </a:moveTo>
                    <a:lnTo>
                      <a:pt x="2582" y="2256"/>
                    </a:lnTo>
                    <a:cubicBezTo>
                      <a:pt x="3584" y="1354"/>
                      <a:pt x="5063" y="953"/>
                      <a:pt x="5213" y="26"/>
                    </a:cubicBezTo>
                    <a:lnTo>
                      <a:pt x="5213" y="26"/>
                    </a:lnTo>
                    <a:lnTo>
                      <a:pt x="5213" y="26"/>
                    </a:lnTo>
                    <a:lnTo>
                      <a:pt x="5213" y="26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cubicBezTo>
                      <a:pt x="5213" y="101"/>
                      <a:pt x="5213" y="201"/>
                      <a:pt x="5213" y="326"/>
                    </a:cubicBezTo>
                    <a:cubicBezTo>
                      <a:pt x="5063" y="1254"/>
                      <a:pt x="3584" y="1655"/>
                      <a:pt x="2582" y="2557"/>
                    </a:cubicBezTo>
                    <a:lnTo>
                      <a:pt x="1629" y="3384"/>
                    </a:lnTo>
                    <a:cubicBezTo>
                      <a:pt x="852" y="4086"/>
                      <a:pt x="0" y="3584"/>
                      <a:pt x="176" y="2532"/>
                    </a:cubicBezTo>
                    <a:cubicBezTo>
                      <a:pt x="100" y="3158"/>
                      <a:pt x="953" y="3685"/>
                      <a:pt x="1629" y="3083"/>
                    </a:cubicBezTo>
                    <a:close/>
                  </a:path>
                </a:pathLst>
              </a:custGeom>
              <a:solidFill>
                <a:srgbClr val="606BF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8"/>
              <p:cNvSpPr/>
              <p:nvPr/>
            </p:nvSpPr>
            <p:spPr>
              <a:xfrm>
                <a:off x="3956925" y="3011300"/>
                <a:ext cx="154775" cy="604050"/>
              </a:xfrm>
              <a:custGeom>
                <a:rect b="b" l="l" r="r" t="t"/>
                <a:pathLst>
                  <a:path extrusionOk="0" h="24162" w="6191">
                    <a:moveTo>
                      <a:pt x="978" y="1404"/>
                    </a:moveTo>
                    <a:cubicBezTo>
                      <a:pt x="0" y="2808"/>
                      <a:pt x="2456" y="6643"/>
                      <a:pt x="1780" y="11430"/>
                    </a:cubicBezTo>
                    <a:cubicBezTo>
                      <a:pt x="1329" y="14688"/>
                      <a:pt x="451" y="20126"/>
                      <a:pt x="652" y="23209"/>
                    </a:cubicBezTo>
                    <a:cubicBezTo>
                      <a:pt x="702" y="23760"/>
                      <a:pt x="2882" y="24161"/>
                      <a:pt x="3484" y="21455"/>
                    </a:cubicBezTo>
                    <a:cubicBezTo>
                      <a:pt x="4486" y="16843"/>
                      <a:pt x="5740" y="13961"/>
                      <a:pt x="6191" y="10377"/>
                    </a:cubicBezTo>
                    <a:lnTo>
                      <a:pt x="5965" y="1"/>
                    </a:lnTo>
                    <a:close/>
                  </a:path>
                </a:pathLst>
              </a:custGeom>
              <a:solidFill>
                <a:srgbClr val="717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8"/>
              <p:cNvSpPr/>
              <p:nvPr/>
            </p:nvSpPr>
            <p:spPr>
              <a:xfrm>
                <a:off x="4053400" y="3033875"/>
                <a:ext cx="207425" cy="660425"/>
              </a:xfrm>
              <a:custGeom>
                <a:rect b="b" l="l" r="r" t="t"/>
                <a:pathLst>
                  <a:path extrusionOk="0" h="26417" w="8297">
                    <a:moveTo>
                      <a:pt x="252" y="0"/>
                    </a:moveTo>
                    <a:cubicBezTo>
                      <a:pt x="1" y="4311"/>
                      <a:pt x="3084" y="9599"/>
                      <a:pt x="2883" y="13058"/>
                    </a:cubicBezTo>
                    <a:cubicBezTo>
                      <a:pt x="2658" y="16667"/>
                      <a:pt x="3059" y="21028"/>
                      <a:pt x="3059" y="24913"/>
                    </a:cubicBezTo>
                    <a:cubicBezTo>
                      <a:pt x="3059" y="24913"/>
                      <a:pt x="6242" y="26416"/>
                      <a:pt x="6367" y="24086"/>
                    </a:cubicBezTo>
                    <a:cubicBezTo>
                      <a:pt x="6843" y="16466"/>
                      <a:pt x="8297" y="14111"/>
                      <a:pt x="6342" y="1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8"/>
              <p:cNvSpPr/>
              <p:nvPr/>
            </p:nvSpPr>
            <p:spPr>
              <a:xfrm>
                <a:off x="3936875" y="2629725"/>
                <a:ext cx="306400" cy="535125"/>
              </a:xfrm>
              <a:custGeom>
                <a:rect b="b" l="l" r="r" t="t"/>
                <a:pathLst>
                  <a:path extrusionOk="0" h="21405" w="12256">
                    <a:moveTo>
                      <a:pt x="10677" y="12006"/>
                    </a:moveTo>
                    <a:cubicBezTo>
                      <a:pt x="10777" y="7845"/>
                      <a:pt x="10000" y="3760"/>
                      <a:pt x="10000" y="3760"/>
                    </a:cubicBezTo>
                    <a:cubicBezTo>
                      <a:pt x="9624" y="3209"/>
                      <a:pt x="9173" y="2758"/>
                      <a:pt x="8647" y="2382"/>
                    </a:cubicBezTo>
                    <a:lnTo>
                      <a:pt x="7644" y="1154"/>
                    </a:lnTo>
                    <a:cubicBezTo>
                      <a:pt x="6341" y="828"/>
                      <a:pt x="5088" y="452"/>
                      <a:pt x="3835" y="1"/>
                    </a:cubicBezTo>
                    <a:lnTo>
                      <a:pt x="2005" y="552"/>
                    </a:lnTo>
                    <a:cubicBezTo>
                      <a:pt x="501" y="1179"/>
                      <a:pt x="0" y="3108"/>
                      <a:pt x="677" y="5038"/>
                    </a:cubicBezTo>
                    <a:cubicBezTo>
                      <a:pt x="652" y="5139"/>
                      <a:pt x="2206" y="9525"/>
                      <a:pt x="2381" y="11154"/>
                    </a:cubicBezTo>
                    <a:cubicBezTo>
                      <a:pt x="2381" y="11304"/>
                      <a:pt x="1228" y="15615"/>
                      <a:pt x="978" y="17369"/>
                    </a:cubicBezTo>
                    <a:cubicBezTo>
                      <a:pt x="978" y="17369"/>
                      <a:pt x="2080" y="18372"/>
                      <a:pt x="2381" y="18622"/>
                    </a:cubicBezTo>
                    <a:cubicBezTo>
                      <a:pt x="4612" y="21404"/>
                      <a:pt x="11880" y="18046"/>
                      <a:pt x="12156" y="16567"/>
                    </a:cubicBezTo>
                    <a:cubicBezTo>
                      <a:pt x="12256" y="16016"/>
                      <a:pt x="11354" y="14312"/>
                      <a:pt x="10677" y="120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p8"/>
              <p:cNvSpPr/>
              <p:nvPr/>
            </p:nvSpPr>
            <p:spPr>
              <a:xfrm>
                <a:off x="4073600" y="2550775"/>
                <a:ext cx="367675" cy="245025"/>
              </a:xfrm>
              <a:custGeom>
                <a:rect b="b" l="l" r="r" t="t"/>
                <a:pathLst>
                  <a:path extrusionOk="0" h="9801" w="14707">
                    <a:moveTo>
                      <a:pt x="12877" y="1"/>
                    </a:moveTo>
                    <a:cubicBezTo>
                      <a:pt x="12877" y="1"/>
                      <a:pt x="10822" y="4011"/>
                      <a:pt x="8992" y="6241"/>
                    </a:cubicBezTo>
                    <a:cubicBezTo>
                      <a:pt x="7078" y="6200"/>
                      <a:pt x="4249" y="5606"/>
                      <a:pt x="2655" y="5606"/>
                    </a:cubicBezTo>
                    <a:cubicBezTo>
                      <a:pt x="2328" y="5606"/>
                      <a:pt x="2054" y="5630"/>
                      <a:pt x="1850" y="5690"/>
                    </a:cubicBezTo>
                    <a:cubicBezTo>
                      <a:pt x="1348" y="5840"/>
                      <a:pt x="1098" y="6216"/>
                      <a:pt x="797" y="6642"/>
                    </a:cubicBezTo>
                    <a:cubicBezTo>
                      <a:pt x="0" y="7863"/>
                      <a:pt x="1257" y="9801"/>
                      <a:pt x="2724" y="9801"/>
                    </a:cubicBezTo>
                    <a:cubicBezTo>
                      <a:pt x="2733" y="9801"/>
                      <a:pt x="2742" y="9800"/>
                      <a:pt x="2752" y="9800"/>
                    </a:cubicBezTo>
                    <a:cubicBezTo>
                      <a:pt x="2777" y="9800"/>
                      <a:pt x="10221" y="9650"/>
                      <a:pt x="10396" y="9449"/>
                    </a:cubicBezTo>
                    <a:cubicBezTo>
                      <a:pt x="10571" y="9274"/>
                      <a:pt x="11599" y="9149"/>
                      <a:pt x="14707" y="1129"/>
                    </a:cubicBezTo>
                    <a:cubicBezTo>
                      <a:pt x="14707" y="1129"/>
                      <a:pt x="14306" y="101"/>
                      <a:pt x="128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p8"/>
              <p:cNvSpPr/>
              <p:nvPr/>
            </p:nvSpPr>
            <p:spPr>
              <a:xfrm>
                <a:off x="4846650" y="3668575"/>
                <a:ext cx="173575" cy="52675"/>
              </a:xfrm>
              <a:custGeom>
                <a:rect b="b" l="l" r="r" t="t"/>
                <a:pathLst>
                  <a:path extrusionOk="0" h="2107" w="6943">
                    <a:moveTo>
                      <a:pt x="6943" y="1404"/>
                    </a:moveTo>
                    <a:lnTo>
                      <a:pt x="6943" y="1730"/>
                    </a:lnTo>
                    <a:cubicBezTo>
                      <a:pt x="6291" y="2106"/>
                      <a:pt x="4838" y="1906"/>
                      <a:pt x="4462" y="1730"/>
                    </a:cubicBezTo>
                    <a:cubicBezTo>
                      <a:pt x="4211" y="1354"/>
                      <a:pt x="3534" y="1454"/>
                      <a:pt x="3158" y="1605"/>
                    </a:cubicBezTo>
                    <a:cubicBezTo>
                      <a:pt x="1705" y="1730"/>
                      <a:pt x="1178" y="1505"/>
                      <a:pt x="677" y="1154"/>
                    </a:cubicBezTo>
                    <a:cubicBezTo>
                      <a:pt x="452" y="978"/>
                      <a:pt x="0" y="502"/>
                      <a:pt x="51" y="1"/>
                    </a:cubicBezTo>
                    <a:cubicBezTo>
                      <a:pt x="1780" y="402"/>
                      <a:pt x="6943" y="1404"/>
                      <a:pt x="6943" y="140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8"/>
              <p:cNvSpPr/>
              <p:nvPr/>
            </p:nvSpPr>
            <p:spPr>
              <a:xfrm>
                <a:off x="4843525" y="3641025"/>
                <a:ext cx="186100" cy="72700"/>
              </a:xfrm>
              <a:custGeom>
                <a:rect b="b" l="l" r="r" t="t"/>
                <a:pathLst>
                  <a:path extrusionOk="0" h="2908" w="7444">
                    <a:moveTo>
                      <a:pt x="4587" y="0"/>
                    </a:moveTo>
                    <a:cubicBezTo>
                      <a:pt x="4587" y="0"/>
                      <a:pt x="3008" y="426"/>
                      <a:pt x="2055" y="576"/>
                    </a:cubicBezTo>
                    <a:cubicBezTo>
                      <a:pt x="1128" y="702"/>
                      <a:pt x="451" y="551"/>
                      <a:pt x="226" y="877"/>
                    </a:cubicBezTo>
                    <a:cubicBezTo>
                      <a:pt x="0" y="1228"/>
                      <a:pt x="501" y="2105"/>
                      <a:pt x="1328" y="2381"/>
                    </a:cubicBezTo>
                    <a:cubicBezTo>
                      <a:pt x="2155" y="2682"/>
                      <a:pt x="3860" y="2331"/>
                      <a:pt x="4486" y="2481"/>
                    </a:cubicBezTo>
                    <a:cubicBezTo>
                      <a:pt x="5113" y="2607"/>
                      <a:pt x="6692" y="2907"/>
                      <a:pt x="7068" y="2506"/>
                    </a:cubicBezTo>
                    <a:cubicBezTo>
                      <a:pt x="7444" y="2105"/>
                      <a:pt x="7068" y="226"/>
                      <a:pt x="7068" y="2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8"/>
              <p:cNvSpPr/>
              <p:nvPr/>
            </p:nvSpPr>
            <p:spPr>
              <a:xfrm>
                <a:off x="5049025" y="3499400"/>
                <a:ext cx="131600" cy="117825"/>
              </a:xfrm>
              <a:custGeom>
                <a:rect b="b" l="l" r="r" t="t"/>
                <a:pathLst>
                  <a:path extrusionOk="0" h="4713" w="5264">
                    <a:moveTo>
                      <a:pt x="5164" y="3560"/>
                    </a:moveTo>
                    <a:lnTo>
                      <a:pt x="2332" y="377"/>
                    </a:lnTo>
                    <a:cubicBezTo>
                      <a:pt x="1204" y="51"/>
                      <a:pt x="1" y="1"/>
                      <a:pt x="151" y="1028"/>
                    </a:cubicBezTo>
                    <a:cubicBezTo>
                      <a:pt x="301" y="1956"/>
                      <a:pt x="1780" y="2382"/>
                      <a:pt x="2783" y="3284"/>
                    </a:cubicBezTo>
                    <a:lnTo>
                      <a:pt x="3735" y="4111"/>
                    </a:lnTo>
                    <a:cubicBezTo>
                      <a:pt x="4387" y="4713"/>
                      <a:pt x="5264" y="4186"/>
                      <a:pt x="5164" y="3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p8"/>
              <p:cNvSpPr/>
              <p:nvPr/>
            </p:nvSpPr>
            <p:spPr>
              <a:xfrm>
                <a:off x="5052800" y="3525100"/>
                <a:ext cx="130350" cy="102150"/>
              </a:xfrm>
              <a:custGeom>
                <a:rect b="b" l="l" r="r" t="t"/>
                <a:pathLst>
                  <a:path extrusionOk="0" h="4086" w="5214">
                    <a:moveTo>
                      <a:pt x="3584" y="3083"/>
                    </a:moveTo>
                    <a:lnTo>
                      <a:pt x="2632" y="2256"/>
                    </a:lnTo>
                    <a:cubicBezTo>
                      <a:pt x="1629" y="1354"/>
                      <a:pt x="150" y="928"/>
                      <a:pt x="0" y="0"/>
                    </a:cubicBez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0" y="76"/>
                      <a:pt x="0" y="201"/>
                      <a:pt x="0" y="301"/>
                    </a:cubicBezTo>
                    <a:cubicBezTo>
                      <a:pt x="150" y="1228"/>
                      <a:pt x="1629" y="1655"/>
                      <a:pt x="2632" y="2557"/>
                    </a:cubicBezTo>
                    <a:lnTo>
                      <a:pt x="3584" y="3384"/>
                    </a:lnTo>
                    <a:cubicBezTo>
                      <a:pt x="4361" y="4086"/>
                      <a:pt x="5213" y="3584"/>
                      <a:pt x="5013" y="2532"/>
                    </a:cubicBezTo>
                    <a:cubicBezTo>
                      <a:pt x="5113" y="3158"/>
                      <a:pt x="4236" y="3685"/>
                      <a:pt x="3584" y="308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8"/>
              <p:cNvSpPr/>
              <p:nvPr/>
            </p:nvSpPr>
            <p:spPr>
              <a:xfrm>
                <a:off x="5047775" y="3000650"/>
                <a:ext cx="154800" cy="604050"/>
              </a:xfrm>
              <a:custGeom>
                <a:rect b="b" l="l" r="r" t="t"/>
                <a:pathLst>
                  <a:path extrusionOk="0" h="24162" w="6192">
                    <a:moveTo>
                      <a:pt x="5214" y="1404"/>
                    </a:moveTo>
                    <a:cubicBezTo>
                      <a:pt x="6191" y="2783"/>
                      <a:pt x="3735" y="6642"/>
                      <a:pt x="4412" y="11429"/>
                    </a:cubicBezTo>
                    <a:cubicBezTo>
                      <a:pt x="4863" y="14663"/>
                      <a:pt x="5740" y="20126"/>
                      <a:pt x="5539" y="23184"/>
                    </a:cubicBezTo>
                    <a:cubicBezTo>
                      <a:pt x="5489" y="23760"/>
                      <a:pt x="3309" y="24161"/>
                      <a:pt x="2707" y="21455"/>
                    </a:cubicBezTo>
                    <a:cubicBezTo>
                      <a:pt x="1705" y="16843"/>
                      <a:pt x="452" y="13961"/>
                      <a:pt x="1" y="10377"/>
                    </a:cubicBezTo>
                    <a:lnTo>
                      <a:pt x="2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8"/>
              <p:cNvSpPr/>
              <p:nvPr/>
            </p:nvSpPr>
            <p:spPr>
              <a:xfrm>
                <a:off x="4898650" y="3023225"/>
                <a:ext cx="207425" cy="659800"/>
              </a:xfrm>
              <a:custGeom>
                <a:rect b="b" l="l" r="r" t="t"/>
                <a:pathLst>
                  <a:path extrusionOk="0" h="26392" w="8297">
                    <a:moveTo>
                      <a:pt x="8046" y="0"/>
                    </a:moveTo>
                    <a:cubicBezTo>
                      <a:pt x="8296" y="4311"/>
                      <a:pt x="5214" y="9574"/>
                      <a:pt x="5414" y="13058"/>
                    </a:cubicBezTo>
                    <a:cubicBezTo>
                      <a:pt x="5640" y="16642"/>
                      <a:pt x="5239" y="21028"/>
                      <a:pt x="5239" y="24913"/>
                    </a:cubicBezTo>
                    <a:cubicBezTo>
                      <a:pt x="5239" y="24913"/>
                      <a:pt x="2056" y="26391"/>
                      <a:pt x="1905" y="24085"/>
                    </a:cubicBezTo>
                    <a:cubicBezTo>
                      <a:pt x="1454" y="16466"/>
                      <a:pt x="1" y="14110"/>
                      <a:pt x="1956" y="17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8"/>
              <p:cNvSpPr/>
              <p:nvPr/>
            </p:nvSpPr>
            <p:spPr>
              <a:xfrm>
                <a:off x="5121700" y="2161050"/>
                <a:ext cx="81500" cy="143525"/>
              </a:xfrm>
              <a:custGeom>
                <a:rect b="b" l="l" r="r" t="t"/>
                <a:pathLst>
                  <a:path extrusionOk="0" h="5741" w="3260">
                    <a:moveTo>
                      <a:pt x="3109" y="4938"/>
                    </a:moveTo>
                    <a:cubicBezTo>
                      <a:pt x="3259" y="4236"/>
                      <a:pt x="3184" y="3058"/>
                      <a:pt x="2883" y="2407"/>
                    </a:cubicBezTo>
                    <a:cubicBezTo>
                      <a:pt x="2607" y="1830"/>
                      <a:pt x="2332" y="1254"/>
                      <a:pt x="1906" y="803"/>
                    </a:cubicBezTo>
                    <a:cubicBezTo>
                      <a:pt x="1505" y="402"/>
                      <a:pt x="1003" y="126"/>
                      <a:pt x="452" y="1"/>
                    </a:cubicBezTo>
                    <a:cubicBezTo>
                      <a:pt x="402" y="1"/>
                      <a:pt x="352" y="1"/>
                      <a:pt x="327" y="1"/>
                    </a:cubicBezTo>
                    <a:cubicBezTo>
                      <a:pt x="151" y="51"/>
                      <a:pt x="151" y="276"/>
                      <a:pt x="201" y="427"/>
                    </a:cubicBezTo>
                    <a:cubicBezTo>
                      <a:pt x="452" y="1354"/>
                      <a:pt x="803" y="2306"/>
                      <a:pt x="903" y="3259"/>
                    </a:cubicBezTo>
                    <a:cubicBezTo>
                      <a:pt x="728" y="3033"/>
                      <a:pt x="552" y="2733"/>
                      <a:pt x="452" y="2482"/>
                    </a:cubicBezTo>
                    <a:cubicBezTo>
                      <a:pt x="277" y="2056"/>
                      <a:pt x="51" y="2306"/>
                      <a:pt x="51" y="2306"/>
                    </a:cubicBezTo>
                    <a:cubicBezTo>
                      <a:pt x="1" y="2582"/>
                      <a:pt x="352" y="3860"/>
                      <a:pt x="602" y="4211"/>
                    </a:cubicBezTo>
                    <a:cubicBezTo>
                      <a:pt x="828" y="4562"/>
                      <a:pt x="1630" y="5464"/>
                      <a:pt x="1630" y="5464"/>
                    </a:cubicBezTo>
                    <a:cubicBezTo>
                      <a:pt x="1655" y="5640"/>
                      <a:pt x="1680" y="5740"/>
                      <a:pt x="1680" y="5740"/>
                    </a:cubicBezTo>
                    <a:cubicBezTo>
                      <a:pt x="1680" y="5740"/>
                      <a:pt x="3008" y="5439"/>
                      <a:pt x="3109" y="493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8"/>
              <p:cNvSpPr/>
              <p:nvPr/>
            </p:nvSpPr>
            <p:spPr>
              <a:xfrm>
                <a:off x="5096675" y="2258175"/>
                <a:ext cx="161650" cy="443025"/>
              </a:xfrm>
              <a:custGeom>
                <a:rect b="b" l="l" r="r" t="t"/>
                <a:pathLst>
                  <a:path extrusionOk="0" h="17721" w="6466">
                    <a:moveTo>
                      <a:pt x="4260" y="0"/>
                    </a:moveTo>
                    <a:cubicBezTo>
                      <a:pt x="3558" y="151"/>
                      <a:pt x="2481" y="1730"/>
                      <a:pt x="2481" y="1730"/>
                    </a:cubicBezTo>
                    <a:cubicBezTo>
                      <a:pt x="2481" y="1730"/>
                      <a:pt x="3709" y="6066"/>
                      <a:pt x="3558" y="7670"/>
                    </a:cubicBezTo>
                    <a:cubicBezTo>
                      <a:pt x="3433" y="9274"/>
                      <a:pt x="1428" y="14336"/>
                      <a:pt x="1428" y="14336"/>
                    </a:cubicBezTo>
                    <a:cubicBezTo>
                      <a:pt x="0" y="17523"/>
                      <a:pt x="2963" y="17720"/>
                      <a:pt x="4026" y="17720"/>
                    </a:cubicBezTo>
                    <a:cubicBezTo>
                      <a:pt x="4176" y="17720"/>
                      <a:pt x="4288" y="17716"/>
                      <a:pt x="4344" y="17716"/>
                    </a:cubicBezTo>
                    <a:cubicBezTo>
                      <a:pt x="4369" y="17716"/>
                      <a:pt x="4384" y="17717"/>
                      <a:pt x="4385" y="17719"/>
                    </a:cubicBezTo>
                    <a:lnTo>
                      <a:pt x="4385" y="17719"/>
                    </a:lnTo>
                    <a:cubicBezTo>
                      <a:pt x="4405" y="17617"/>
                      <a:pt x="6466" y="10556"/>
                      <a:pt x="6466" y="8597"/>
                    </a:cubicBezTo>
                    <a:cubicBezTo>
                      <a:pt x="6466" y="6642"/>
                      <a:pt x="6015" y="3660"/>
                      <a:pt x="4260" y="0"/>
                    </a:cubicBezTo>
                    <a:close/>
                    <a:moveTo>
                      <a:pt x="4385" y="17719"/>
                    </a:moveTo>
                    <a:lnTo>
                      <a:pt x="4385" y="17719"/>
                    </a:lnTo>
                    <a:cubicBezTo>
                      <a:pt x="4385" y="17720"/>
                      <a:pt x="4385" y="17720"/>
                      <a:pt x="4385" y="17720"/>
                    </a:cubicBezTo>
                    <a:cubicBezTo>
                      <a:pt x="4385" y="17720"/>
                      <a:pt x="4385" y="17720"/>
                      <a:pt x="4385" y="17720"/>
                    </a:cubicBezTo>
                    <a:cubicBezTo>
                      <a:pt x="4386" y="17720"/>
                      <a:pt x="4386" y="17719"/>
                      <a:pt x="4385" y="17719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8"/>
              <p:cNvSpPr/>
              <p:nvPr/>
            </p:nvSpPr>
            <p:spPr>
              <a:xfrm>
                <a:off x="4927475" y="2624100"/>
                <a:ext cx="289500" cy="531975"/>
              </a:xfrm>
              <a:custGeom>
                <a:rect b="b" l="l" r="r" t="t"/>
                <a:pathLst>
                  <a:path extrusionOk="0" h="21279" w="11580">
                    <a:moveTo>
                      <a:pt x="1128" y="11780"/>
                    </a:moveTo>
                    <a:cubicBezTo>
                      <a:pt x="1028" y="7644"/>
                      <a:pt x="1805" y="3534"/>
                      <a:pt x="1805" y="3534"/>
                    </a:cubicBezTo>
                    <a:cubicBezTo>
                      <a:pt x="2181" y="3008"/>
                      <a:pt x="2632" y="2557"/>
                      <a:pt x="3158" y="2156"/>
                    </a:cubicBezTo>
                    <a:lnTo>
                      <a:pt x="5013" y="1103"/>
                    </a:lnTo>
                    <a:cubicBezTo>
                      <a:pt x="5740" y="927"/>
                      <a:pt x="5615" y="551"/>
                      <a:pt x="6316" y="351"/>
                    </a:cubicBezTo>
                    <a:cubicBezTo>
                      <a:pt x="7444" y="0"/>
                      <a:pt x="8672" y="0"/>
                      <a:pt x="9800" y="326"/>
                    </a:cubicBezTo>
                    <a:cubicBezTo>
                      <a:pt x="11304" y="978"/>
                      <a:pt x="11580" y="1980"/>
                      <a:pt x="10928" y="3910"/>
                    </a:cubicBezTo>
                    <a:cubicBezTo>
                      <a:pt x="10928" y="4010"/>
                      <a:pt x="10552" y="9023"/>
                      <a:pt x="10376" y="10652"/>
                    </a:cubicBezTo>
                    <a:cubicBezTo>
                      <a:pt x="10376" y="10802"/>
                      <a:pt x="10577" y="16667"/>
                      <a:pt x="10828" y="18421"/>
                    </a:cubicBezTo>
                    <a:cubicBezTo>
                      <a:pt x="10828" y="18421"/>
                      <a:pt x="9725" y="19424"/>
                      <a:pt x="9424" y="19674"/>
                    </a:cubicBezTo>
                    <a:cubicBezTo>
                      <a:pt x="6517" y="21278"/>
                      <a:pt x="376" y="19699"/>
                      <a:pt x="101" y="18246"/>
                    </a:cubicBezTo>
                    <a:cubicBezTo>
                      <a:pt x="0" y="17694"/>
                      <a:pt x="452" y="14110"/>
                      <a:pt x="1128" y="11780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8"/>
              <p:cNvSpPr/>
              <p:nvPr/>
            </p:nvSpPr>
            <p:spPr>
              <a:xfrm>
                <a:off x="4997025" y="2485000"/>
                <a:ext cx="147900" cy="191000"/>
              </a:xfrm>
              <a:custGeom>
                <a:rect b="b" l="l" r="r" t="t"/>
                <a:pathLst>
                  <a:path extrusionOk="0" h="7640" w="5916">
                    <a:moveTo>
                      <a:pt x="802" y="0"/>
                    </a:moveTo>
                    <a:cubicBezTo>
                      <a:pt x="802" y="0"/>
                      <a:pt x="401" y="1454"/>
                      <a:pt x="326" y="1755"/>
                    </a:cubicBezTo>
                    <a:cubicBezTo>
                      <a:pt x="251" y="2055"/>
                      <a:pt x="301" y="2481"/>
                      <a:pt x="326" y="2682"/>
                    </a:cubicBezTo>
                    <a:cubicBezTo>
                      <a:pt x="351" y="2882"/>
                      <a:pt x="0" y="3409"/>
                      <a:pt x="51" y="3659"/>
                    </a:cubicBezTo>
                    <a:cubicBezTo>
                      <a:pt x="101" y="3910"/>
                      <a:pt x="326" y="5389"/>
                      <a:pt x="802" y="5815"/>
                    </a:cubicBezTo>
                    <a:cubicBezTo>
                      <a:pt x="1067" y="6065"/>
                      <a:pt x="1478" y="6116"/>
                      <a:pt x="1773" y="6116"/>
                    </a:cubicBezTo>
                    <a:cubicBezTo>
                      <a:pt x="1981" y="6116"/>
                      <a:pt x="2131" y="6090"/>
                      <a:pt x="2131" y="6090"/>
                    </a:cubicBezTo>
                    <a:lnTo>
                      <a:pt x="2131" y="6090"/>
                    </a:lnTo>
                    <a:cubicBezTo>
                      <a:pt x="2131" y="6091"/>
                      <a:pt x="2056" y="7394"/>
                      <a:pt x="2131" y="7569"/>
                    </a:cubicBezTo>
                    <a:cubicBezTo>
                      <a:pt x="2151" y="7616"/>
                      <a:pt x="2313" y="7640"/>
                      <a:pt x="2555" y="7640"/>
                    </a:cubicBezTo>
                    <a:cubicBezTo>
                      <a:pt x="3214" y="7640"/>
                      <a:pt x="4465" y="7466"/>
                      <a:pt x="5088" y="7118"/>
                    </a:cubicBezTo>
                    <a:cubicBezTo>
                      <a:pt x="5915" y="6617"/>
                      <a:pt x="5615" y="5263"/>
                      <a:pt x="5615" y="5263"/>
                    </a:cubicBezTo>
                    <a:lnTo>
                      <a:pt x="34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8"/>
              <p:cNvSpPr/>
              <p:nvPr/>
            </p:nvSpPr>
            <p:spPr>
              <a:xfrm>
                <a:off x="5011425" y="2425350"/>
                <a:ext cx="174850" cy="192100"/>
              </a:xfrm>
              <a:custGeom>
                <a:rect b="b" l="l" r="r" t="t"/>
                <a:pathLst>
                  <a:path extrusionOk="0" h="7684" w="6994">
                    <a:moveTo>
                      <a:pt x="1895" y="0"/>
                    </a:moveTo>
                    <a:cubicBezTo>
                      <a:pt x="1135" y="0"/>
                      <a:pt x="347" y="153"/>
                      <a:pt x="226" y="607"/>
                    </a:cubicBezTo>
                    <a:cubicBezTo>
                      <a:pt x="1" y="1334"/>
                      <a:pt x="226" y="2386"/>
                      <a:pt x="226" y="2386"/>
                    </a:cubicBezTo>
                    <a:lnTo>
                      <a:pt x="878" y="2988"/>
                    </a:lnTo>
                    <a:lnTo>
                      <a:pt x="577" y="4141"/>
                    </a:lnTo>
                    <a:cubicBezTo>
                      <a:pt x="577" y="4141"/>
                      <a:pt x="928" y="4416"/>
                      <a:pt x="1154" y="4792"/>
                    </a:cubicBezTo>
                    <a:cubicBezTo>
                      <a:pt x="1379" y="5168"/>
                      <a:pt x="1179" y="6246"/>
                      <a:pt x="1179" y="6246"/>
                    </a:cubicBezTo>
                    <a:lnTo>
                      <a:pt x="1505" y="6496"/>
                    </a:lnTo>
                    <a:cubicBezTo>
                      <a:pt x="1505" y="6496"/>
                      <a:pt x="1677" y="5678"/>
                      <a:pt x="2121" y="5678"/>
                    </a:cubicBezTo>
                    <a:cubicBezTo>
                      <a:pt x="2156" y="5678"/>
                      <a:pt x="2193" y="5683"/>
                      <a:pt x="2231" y="5694"/>
                    </a:cubicBezTo>
                    <a:cubicBezTo>
                      <a:pt x="2733" y="5845"/>
                      <a:pt x="3109" y="7148"/>
                      <a:pt x="3510" y="7474"/>
                    </a:cubicBezTo>
                    <a:cubicBezTo>
                      <a:pt x="3718" y="7643"/>
                      <a:pt x="4123" y="7684"/>
                      <a:pt x="4464" y="7684"/>
                    </a:cubicBezTo>
                    <a:cubicBezTo>
                      <a:pt x="4779" y="7684"/>
                      <a:pt x="5039" y="7649"/>
                      <a:pt x="5039" y="7649"/>
                    </a:cubicBezTo>
                    <a:cubicBezTo>
                      <a:pt x="5039" y="7649"/>
                      <a:pt x="6843" y="4692"/>
                      <a:pt x="6918" y="4191"/>
                    </a:cubicBezTo>
                    <a:cubicBezTo>
                      <a:pt x="6993" y="3715"/>
                      <a:pt x="6492" y="2912"/>
                      <a:pt x="6492" y="2912"/>
                    </a:cubicBezTo>
                    <a:cubicBezTo>
                      <a:pt x="6492" y="2912"/>
                      <a:pt x="6643" y="2386"/>
                      <a:pt x="6492" y="1785"/>
                    </a:cubicBezTo>
                    <a:cubicBezTo>
                      <a:pt x="6342" y="1183"/>
                      <a:pt x="3861" y="381"/>
                      <a:pt x="3159" y="156"/>
                    </a:cubicBezTo>
                    <a:cubicBezTo>
                      <a:pt x="2881" y="66"/>
                      <a:pt x="2394" y="0"/>
                      <a:pt x="18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8"/>
              <p:cNvSpPr/>
              <p:nvPr/>
            </p:nvSpPr>
            <p:spPr>
              <a:xfrm>
                <a:off x="4579725" y="2826475"/>
                <a:ext cx="147275" cy="75200"/>
              </a:xfrm>
              <a:custGeom>
                <a:rect b="b" l="l" r="r" t="t"/>
                <a:pathLst>
                  <a:path extrusionOk="0" h="3008" w="5891">
                    <a:moveTo>
                      <a:pt x="5439" y="2532"/>
                    </a:moveTo>
                    <a:cubicBezTo>
                      <a:pt x="4763" y="2832"/>
                      <a:pt x="3610" y="3008"/>
                      <a:pt x="2908" y="2858"/>
                    </a:cubicBezTo>
                    <a:cubicBezTo>
                      <a:pt x="2281" y="2732"/>
                      <a:pt x="1655" y="2582"/>
                      <a:pt x="1128" y="2256"/>
                    </a:cubicBezTo>
                    <a:cubicBezTo>
                      <a:pt x="652" y="1955"/>
                      <a:pt x="251" y="1529"/>
                      <a:pt x="26" y="1028"/>
                    </a:cubicBezTo>
                    <a:cubicBezTo>
                      <a:pt x="1" y="978"/>
                      <a:pt x="1" y="928"/>
                      <a:pt x="1" y="903"/>
                    </a:cubicBezTo>
                    <a:cubicBezTo>
                      <a:pt x="1" y="727"/>
                      <a:pt x="226" y="677"/>
                      <a:pt x="402" y="677"/>
                    </a:cubicBezTo>
                    <a:cubicBezTo>
                      <a:pt x="1329" y="727"/>
                      <a:pt x="2331" y="853"/>
                      <a:pt x="3284" y="727"/>
                    </a:cubicBezTo>
                    <a:cubicBezTo>
                      <a:pt x="3033" y="602"/>
                      <a:pt x="2707" y="502"/>
                      <a:pt x="2432" y="477"/>
                    </a:cubicBezTo>
                    <a:cubicBezTo>
                      <a:pt x="1981" y="401"/>
                      <a:pt x="2181" y="126"/>
                      <a:pt x="2181" y="126"/>
                    </a:cubicBezTo>
                    <a:cubicBezTo>
                      <a:pt x="2457" y="0"/>
                      <a:pt x="3760" y="76"/>
                      <a:pt x="4161" y="226"/>
                    </a:cubicBezTo>
                    <a:cubicBezTo>
                      <a:pt x="4562" y="376"/>
                      <a:pt x="5590" y="777"/>
                      <a:pt x="5590" y="777"/>
                    </a:cubicBezTo>
                    <a:lnTo>
                      <a:pt x="5590" y="953"/>
                    </a:lnTo>
                    <a:cubicBezTo>
                      <a:pt x="5790" y="953"/>
                      <a:pt x="5890" y="953"/>
                      <a:pt x="5890" y="953"/>
                    </a:cubicBezTo>
                    <a:cubicBezTo>
                      <a:pt x="5890" y="953"/>
                      <a:pt x="5890" y="2331"/>
                      <a:pt x="5439" y="253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8"/>
              <p:cNvSpPr/>
              <p:nvPr/>
            </p:nvSpPr>
            <p:spPr>
              <a:xfrm>
                <a:off x="4696900" y="2685950"/>
                <a:ext cx="385350" cy="242250"/>
              </a:xfrm>
              <a:custGeom>
                <a:rect b="b" l="l" r="r" t="t"/>
                <a:pathLst>
                  <a:path extrusionOk="0" h="9690" w="15414">
                    <a:moveTo>
                      <a:pt x="12765" y="0"/>
                    </a:moveTo>
                    <a:cubicBezTo>
                      <a:pt x="12352" y="0"/>
                      <a:pt x="11990" y="64"/>
                      <a:pt x="11680" y="333"/>
                    </a:cubicBezTo>
                    <a:cubicBezTo>
                      <a:pt x="10702" y="1135"/>
                      <a:pt x="9349" y="4594"/>
                      <a:pt x="8096" y="6524"/>
                    </a:cubicBezTo>
                    <a:cubicBezTo>
                      <a:pt x="7577" y="6568"/>
                      <a:pt x="7009" y="6587"/>
                      <a:pt x="6426" y="6587"/>
                    </a:cubicBezTo>
                    <a:cubicBezTo>
                      <a:pt x="3746" y="6587"/>
                      <a:pt x="752" y="6198"/>
                      <a:pt x="752" y="6198"/>
                    </a:cubicBezTo>
                    <a:cubicBezTo>
                      <a:pt x="0" y="7451"/>
                      <a:pt x="627" y="8353"/>
                      <a:pt x="627" y="8353"/>
                    </a:cubicBezTo>
                    <a:cubicBezTo>
                      <a:pt x="5274" y="9439"/>
                      <a:pt x="7550" y="9690"/>
                      <a:pt x="8698" y="9690"/>
                    </a:cubicBezTo>
                    <a:cubicBezTo>
                      <a:pt x="9618" y="9690"/>
                      <a:pt x="9814" y="9528"/>
                      <a:pt x="9925" y="9506"/>
                    </a:cubicBezTo>
                    <a:cubicBezTo>
                      <a:pt x="10176" y="9481"/>
                      <a:pt x="14537" y="3391"/>
                      <a:pt x="14537" y="3391"/>
                    </a:cubicBezTo>
                    <a:cubicBezTo>
                      <a:pt x="15414" y="2188"/>
                      <a:pt x="14512" y="32"/>
                      <a:pt x="13033" y="7"/>
                    </a:cubicBezTo>
                    <a:cubicBezTo>
                      <a:pt x="12941" y="3"/>
                      <a:pt x="12852" y="0"/>
                      <a:pt x="12765" y="0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8"/>
              <p:cNvSpPr/>
              <p:nvPr/>
            </p:nvSpPr>
            <p:spPr>
              <a:xfrm>
                <a:off x="5092275" y="2016950"/>
                <a:ext cx="85850" cy="109675"/>
              </a:xfrm>
              <a:custGeom>
                <a:rect b="b" l="l" r="r" t="t"/>
                <a:pathLst>
                  <a:path extrusionOk="0" h="4387" w="3434">
                    <a:moveTo>
                      <a:pt x="3434" y="1705"/>
                    </a:moveTo>
                    <a:cubicBezTo>
                      <a:pt x="3434" y="752"/>
                      <a:pt x="2657" y="0"/>
                      <a:pt x="1704" y="0"/>
                    </a:cubicBezTo>
                    <a:cubicBezTo>
                      <a:pt x="777" y="0"/>
                      <a:pt x="0" y="752"/>
                      <a:pt x="0" y="1705"/>
                    </a:cubicBezTo>
                    <a:cubicBezTo>
                      <a:pt x="0" y="2131"/>
                      <a:pt x="150" y="2507"/>
                      <a:pt x="401" y="2807"/>
                    </a:cubicBezTo>
                    <a:lnTo>
                      <a:pt x="401" y="2807"/>
                    </a:lnTo>
                    <a:lnTo>
                      <a:pt x="1704" y="4386"/>
                    </a:lnTo>
                    <a:lnTo>
                      <a:pt x="3033" y="2807"/>
                    </a:lnTo>
                    <a:lnTo>
                      <a:pt x="3033" y="2807"/>
                    </a:lnTo>
                    <a:cubicBezTo>
                      <a:pt x="3283" y="2507"/>
                      <a:pt x="3434" y="2131"/>
                      <a:pt x="3434" y="1705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8"/>
              <p:cNvSpPr/>
              <p:nvPr/>
            </p:nvSpPr>
            <p:spPr>
              <a:xfrm>
                <a:off x="5112325" y="2037000"/>
                <a:ext cx="45125" cy="45125"/>
              </a:xfrm>
              <a:custGeom>
                <a:rect b="b" l="l" r="r" t="t"/>
                <a:pathLst>
                  <a:path extrusionOk="0" h="1805" w="1805">
                    <a:moveTo>
                      <a:pt x="1805" y="903"/>
                    </a:moveTo>
                    <a:cubicBezTo>
                      <a:pt x="1805" y="1404"/>
                      <a:pt x="1404" y="1805"/>
                      <a:pt x="902" y="1805"/>
                    </a:cubicBezTo>
                    <a:cubicBezTo>
                      <a:pt x="401" y="1805"/>
                      <a:pt x="0" y="1404"/>
                      <a:pt x="0" y="903"/>
                    </a:cubicBezTo>
                    <a:cubicBezTo>
                      <a:pt x="0" y="401"/>
                      <a:pt x="401" y="0"/>
                      <a:pt x="902" y="0"/>
                    </a:cubicBezTo>
                    <a:cubicBezTo>
                      <a:pt x="1404" y="0"/>
                      <a:pt x="1805" y="401"/>
                      <a:pt x="1805" y="9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8"/>
              <p:cNvSpPr/>
              <p:nvPr/>
            </p:nvSpPr>
            <p:spPr>
              <a:xfrm>
                <a:off x="4816575" y="2006300"/>
                <a:ext cx="85850" cy="109675"/>
              </a:xfrm>
              <a:custGeom>
                <a:rect b="b" l="l" r="r" t="t"/>
                <a:pathLst>
                  <a:path extrusionOk="0" h="4387" w="3434">
                    <a:moveTo>
                      <a:pt x="3434" y="1730"/>
                    </a:moveTo>
                    <a:cubicBezTo>
                      <a:pt x="3434" y="777"/>
                      <a:pt x="2657" y="0"/>
                      <a:pt x="1705" y="0"/>
                    </a:cubicBezTo>
                    <a:cubicBezTo>
                      <a:pt x="777" y="0"/>
                      <a:pt x="0" y="777"/>
                      <a:pt x="0" y="1730"/>
                    </a:cubicBezTo>
                    <a:cubicBezTo>
                      <a:pt x="0" y="2156"/>
                      <a:pt x="151" y="2532"/>
                      <a:pt x="401" y="2832"/>
                    </a:cubicBezTo>
                    <a:lnTo>
                      <a:pt x="401" y="2832"/>
                    </a:lnTo>
                    <a:lnTo>
                      <a:pt x="1705" y="4386"/>
                    </a:lnTo>
                    <a:lnTo>
                      <a:pt x="3033" y="2832"/>
                    </a:lnTo>
                    <a:lnTo>
                      <a:pt x="3033" y="2832"/>
                    </a:lnTo>
                    <a:cubicBezTo>
                      <a:pt x="3284" y="2532"/>
                      <a:pt x="3434" y="2156"/>
                      <a:pt x="3434" y="1730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8"/>
              <p:cNvSpPr/>
              <p:nvPr/>
            </p:nvSpPr>
            <p:spPr>
              <a:xfrm>
                <a:off x="4836625" y="2026975"/>
                <a:ext cx="45125" cy="45125"/>
              </a:xfrm>
              <a:custGeom>
                <a:rect b="b" l="l" r="r" t="t"/>
                <a:pathLst>
                  <a:path extrusionOk="0" h="1805" w="1805">
                    <a:moveTo>
                      <a:pt x="1805" y="903"/>
                    </a:moveTo>
                    <a:cubicBezTo>
                      <a:pt x="1805" y="1404"/>
                      <a:pt x="1404" y="1805"/>
                      <a:pt x="903" y="1805"/>
                    </a:cubicBezTo>
                    <a:cubicBezTo>
                      <a:pt x="401" y="1805"/>
                      <a:pt x="0" y="1404"/>
                      <a:pt x="0" y="903"/>
                    </a:cubicBezTo>
                    <a:cubicBezTo>
                      <a:pt x="0" y="401"/>
                      <a:pt x="401" y="0"/>
                      <a:pt x="903" y="0"/>
                    </a:cubicBezTo>
                    <a:cubicBezTo>
                      <a:pt x="1404" y="0"/>
                      <a:pt x="1805" y="401"/>
                      <a:pt x="1805" y="9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8"/>
              <p:cNvSpPr/>
              <p:nvPr/>
            </p:nvSpPr>
            <p:spPr>
              <a:xfrm>
                <a:off x="4248900" y="1838000"/>
                <a:ext cx="889125" cy="559300"/>
              </a:xfrm>
              <a:custGeom>
                <a:rect b="b" l="l" r="r" t="t"/>
                <a:pathLst>
                  <a:path extrusionOk="0" h="22372" w="35565">
                    <a:moveTo>
                      <a:pt x="14242" y="0"/>
                    </a:moveTo>
                    <a:cubicBezTo>
                      <a:pt x="13804" y="0"/>
                      <a:pt x="13359" y="22"/>
                      <a:pt x="12908" y="65"/>
                    </a:cubicBezTo>
                    <a:cubicBezTo>
                      <a:pt x="7544" y="567"/>
                      <a:pt x="1479" y="4301"/>
                      <a:pt x="0" y="11519"/>
                    </a:cubicBezTo>
                    <a:lnTo>
                      <a:pt x="251" y="11569"/>
                    </a:lnTo>
                    <a:cubicBezTo>
                      <a:pt x="1896" y="7195"/>
                      <a:pt x="4923" y="6018"/>
                      <a:pt x="7685" y="6018"/>
                    </a:cubicBezTo>
                    <a:cubicBezTo>
                      <a:pt x="8373" y="6018"/>
                      <a:pt x="9045" y="6091"/>
                      <a:pt x="9675" y="6206"/>
                    </a:cubicBezTo>
                    <a:cubicBezTo>
                      <a:pt x="17319" y="7559"/>
                      <a:pt x="26141" y="16156"/>
                      <a:pt x="26216" y="22371"/>
                    </a:cubicBezTo>
                    <a:lnTo>
                      <a:pt x="26467" y="22371"/>
                    </a:lnTo>
                    <a:cubicBezTo>
                      <a:pt x="26392" y="16056"/>
                      <a:pt x="17469" y="7309"/>
                      <a:pt x="9700" y="5955"/>
                    </a:cubicBezTo>
                    <a:cubicBezTo>
                      <a:pt x="9059" y="5841"/>
                      <a:pt x="8375" y="5768"/>
                      <a:pt x="7675" y="5768"/>
                    </a:cubicBezTo>
                    <a:cubicBezTo>
                      <a:pt x="5144" y="5768"/>
                      <a:pt x="2394" y="6720"/>
                      <a:pt x="627" y="10116"/>
                    </a:cubicBezTo>
                    <a:cubicBezTo>
                      <a:pt x="2532" y="3975"/>
                      <a:pt x="8046" y="767"/>
                      <a:pt x="12933" y="316"/>
                    </a:cubicBezTo>
                    <a:cubicBezTo>
                      <a:pt x="13375" y="273"/>
                      <a:pt x="13811" y="252"/>
                      <a:pt x="14240" y="252"/>
                    </a:cubicBezTo>
                    <a:cubicBezTo>
                      <a:pt x="18842" y="252"/>
                      <a:pt x="22615" y="2678"/>
                      <a:pt x="24311" y="6782"/>
                    </a:cubicBezTo>
                    <a:lnTo>
                      <a:pt x="24437" y="7158"/>
                    </a:lnTo>
                    <a:lnTo>
                      <a:pt x="24537" y="6782"/>
                    </a:lnTo>
                    <a:cubicBezTo>
                      <a:pt x="25358" y="3427"/>
                      <a:pt x="27202" y="1536"/>
                      <a:pt x="29599" y="1536"/>
                    </a:cubicBezTo>
                    <a:cubicBezTo>
                      <a:pt x="29690" y="1536"/>
                      <a:pt x="29782" y="1539"/>
                      <a:pt x="29875" y="1544"/>
                    </a:cubicBezTo>
                    <a:cubicBezTo>
                      <a:pt x="32557" y="1695"/>
                      <a:pt x="34963" y="4176"/>
                      <a:pt x="35314" y="7158"/>
                    </a:cubicBezTo>
                    <a:lnTo>
                      <a:pt x="35565" y="7133"/>
                    </a:lnTo>
                    <a:cubicBezTo>
                      <a:pt x="35189" y="4025"/>
                      <a:pt x="32707" y="1444"/>
                      <a:pt x="29875" y="1294"/>
                    </a:cubicBezTo>
                    <a:cubicBezTo>
                      <a:pt x="29781" y="1288"/>
                      <a:pt x="29688" y="1285"/>
                      <a:pt x="29595" y="1285"/>
                    </a:cubicBezTo>
                    <a:cubicBezTo>
                      <a:pt x="27194" y="1285"/>
                      <a:pt x="25279" y="3147"/>
                      <a:pt x="24387" y="6356"/>
                    </a:cubicBezTo>
                    <a:cubicBezTo>
                      <a:pt x="22603" y="2354"/>
                      <a:pt x="18815" y="0"/>
                      <a:pt x="142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p8"/>
              <p:cNvSpPr/>
              <p:nvPr/>
            </p:nvSpPr>
            <p:spPr>
              <a:xfrm>
                <a:off x="4209425" y="2116575"/>
                <a:ext cx="85250" cy="109675"/>
              </a:xfrm>
              <a:custGeom>
                <a:rect b="b" l="l" r="r" t="t"/>
                <a:pathLst>
                  <a:path extrusionOk="0" h="4387" w="3410">
                    <a:moveTo>
                      <a:pt x="3409" y="1705"/>
                    </a:moveTo>
                    <a:cubicBezTo>
                      <a:pt x="3409" y="752"/>
                      <a:pt x="2657" y="0"/>
                      <a:pt x="1705" y="0"/>
                    </a:cubicBezTo>
                    <a:cubicBezTo>
                      <a:pt x="752" y="0"/>
                      <a:pt x="1" y="752"/>
                      <a:pt x="1" y="1705"/>
                    </a:cubicBezTo>
                    <a:cubicBezTo>
                      <a:pt x="1" y="2131"/>
                      <a:pt x="151" y="2507"/>
                      <a:pt x="402" y="2807"/>
                    </a:cubicBezTo>
                    <a:lnTo>
                      <a:pt x="402" y="2807"/>
                    </a:lnTo>
                    <a:lnTo>
                      <a:pt x="1705" y="4386"/>
                    </a:lnTo>
                    <a:lnTo>
                      <a:pt x="3008" y="2807"/>
                    </a:lnTo>
                    <a:lnTo>
                      <a:pt x="3008" y="2807"/>
                    </a:lnTo>
                    <a:cubicBezTo>
                      <a:pt x="3259" y="2507"/>
                      <a:pt x="3409" y="2131"/>
                      <a:pt x="3409" y="1705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8"/>
              <p:cNvSpPr/>
              <p:nvPr/>
            </p:nvSpPr>
            <p:spPr>
              <a:xfrm>
                <a:off x="4229475" y="2136625"/>
                <a:ext cx="45150" cy="45125"/>
              </a:xfrm>
              <a:custGeom>
                <a:rect b="b" l="l" r="r" t="t"/>
                <a:pathLst>
                  <a:path extrusionOk="0" h="1805" w="1806">
                    <a:moveTo>
                      <a:pt x="1805" y="903"/>
                    </a:moveTo>
                    <a:cubicBezTo>
                      <a:pt x="1805" y="1404"/>
                      <a:pt x="1404" y="1805"/>
                      <a:pt x="903" y="1805"/>
                    </a:cubicBezTo>
                    <a:cubicBezTo>
                      <a:pt x="402" y="1805"/>
                      <a:pt x="1" y="1404"/>
                      <a:pt x="1" y="903"/>
                    </a:cubicBezTo>
                    <a:cubicBezTo>
                      <a:pt x="1" y="401"/>
                      <a:pt x="402" y="0"/>
                      <a:pt x="903" y="0"/>
                    </a:cubicBezTo>
                    <a:cubicBezTo>
                      <a:pt x="1404" y="0"/>
                      <a:pt x="1805" y="401"/>
                      <a:pt x="1805" y="9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8"/>
              <p:cNvSpPr/>
              <p:nvPr/>
            </p:nvSpPr>
            <p:spPr>
              <a:xfrm>
                <a:off x="4864825" y="2397275"/>
                <a:ext cx="85850" cy="109675"/>
              </a:xfrm>
              <a:custGeom>
                <a:rect b="b" l="l" r="r" t="t"/>
                <a:pathLst>
                  <a:path extrusionOk="0" h="4387" w="3434">
                    <a:moveTo>
                      <a:pt x="3434" y="1705"/>
                    </a:moveTo>
                    <a:cubicBezTo>
                      <a:pt x="3434" y="752"/>
                      <a:pt x="2657" y="0"/>
                      <a:pt x="1704" y="0"/>
                    </a:cubicBezTo>
                    <a:cubicBezTo>
                      <a:pt x="777" y="0"/>
                      <a:pt x="0" y="752"/>
                      <a:pt x="0" y="1705"/>
                    </a:cubicBezTo>
                    <a:cubicBezTo>
                      <a:pt x="0" y="2131"/>
                      <a:pt x="151" y="2507"/>
                      <a:pt x="401" y="2807"/>
                    </a:cubicBezTo>
                    <a:lnTo>
                      <a:pt x="401" y="2807"/>
                    </a:lnTo>
                    <a:lnTo>
                      <a:pt x="1704" y="4386"/>
                    </a:lnTo>
                    <a:lnTo>
                      <a:pt x="3033" y="2807"/>
                    </a:lnTo>
                    <a:lnTo>
                      <a:pt x="3033" y="2807"/>
                    </a:lnTo>
                    <a:cubicBezTo>
                      <a:pt x="3283" y="2507"/>
                      <a:pt x="3434" y="2131"/>
                      <a:pt x="3434" y="1705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8"/>
              <p:cNvSpPr/>
              <p:nvPr/>
            </p:nvSpPr>
            <p:spPr>
              <a:xfrm>
                <a:off x="4884875" y="2417325"/>
                <a:ext cx="45125" cy="45125"/>
              </a:xfrm>
              <a:custGeom>
                <a:rect b="b" l="l" r="r" t="t"/>
                <a:pathLst>
                  <a:path extrusionOk="0" h="1805" w="1805">
                    <a:moveTo>
                      <a:pt x="1805" y="903"/>
                    </a:moveTo>
                    <a:cubicBezTo>
                      <a:pt x="1805" y="1404"/>
                      <a:pt x="1404" y="1805"/>
                      <a:pt x="902" y="1805"/>
                    </a:cubicBezTo>
                    <a:cubicBezTo>
                      <a:pt x="401" y="1805"/>
                      <a:pt x="0" y="1404"/>
                      <a:pt x="0" y="903"/>
                    </a:cubicBezTo>
                    <a:cubicBezTo>
                      <a:pt x="0" y="401"/>
                      <a:pt x="401" y="0"/>
                      <a:pt x="902" y="0"/>
                    </a:cubicBezTo>
                    <a:cubicBezTo>
                      <a:pt x="1404" y="0"/>
                      <a:pt x="1805" y="401"/>
                      <a:pt x="1805" y="9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p8"/>
              <p:cNvSpPr/>
              <p:nvPr/>
            </p:nvSpPr>
            <p:spPr>
              <a:xfrm>
                <a:off x="5602925" y="1684225"/>
                <a:ext cx="198650" cy="290775"/>
              </a:xfrm>
              <a:custGeom>
                <a:rect b="b" l="l" r="r" t="t"/>
                <a:pathLst>
                  <a:path extrusionOk="0" h="11631" w="7946">
                    <a:moveTo>
                      <a:pt x="7945" y="8121"/>
                    </a:moveTo>
                    <a:cubicBezTo>
                      <a:pt x="7945" y="10628"/>
                      <a:pt x="6166" y="11630"/>
                      <a:pt x="3960" y="10377"/>
                    </a:cubicBezTo>
                    <a:cubicBezTo>
                      <a:pt x="1780" y="9099"/>
                      <a:pt x="0" y="6041"/>
                      <a:pt x="0" y="3535"/>
                    </a:cubicBezTo>
                    <a:cubicBezTo>
                      <a:pt x="0" y="1029"/>
                      <a:pt x="1780" y="1"/>
                      <a:pt x="3960" y="1279"/>
                    </a:cubicBezTo>
                    <a:cubicBezTo>
                      <a:pt x="6166" y="2532"/>
                      <a:pt x="7945" y="5590"/>
                      <a:pt x="7945" y="81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3" name="Google Shape;1173;p8"/>
              <p:cNvSpPr/>
              <p:nvPr/>
            </p:nvSpPr>
            <p:spPr>
              <a:xfrm>
                <a:off x="5624225" y="1715575"/>
                <a:ext cx="156025" cy="228075"/>
              </a:xfrm>
              <a:custGeom>
                <a:rect b="b" l="l" r="r" t="t"/>
                <a:pathLst>
                  <a:path extrusionOk="0" h="9123" w="6241">
                    <a:moveTo>
                      <a:pt x="6241" y="6366"/>
                    </a:moveTo>
                    <a:cubicBezTo>
                      <a:pt x="6241" y="8346"/>
                      <a:pt x="4837" y="9123"/>
                      <a:pt x="3108" y="8145"/>
                    </a:cubicBezTo>
                    <a:cubicBezTo>
                      <a:pt x="1404" y="7143"/>
                      <a:pt x="0" y="4737"/>
                      <a:pt x="0" y="2757"/>
                    </a:cubicBezTo>
                    <a:cubicBezTo>
                      <a:pt x="0" y="802"/>
                      <a:pt x="1404" y="0"/>
                      <a:pt x="3108" y="1003"/>
                    </a:cubicBezTo>
                    <a:cubicBezTo>
                      <a:pt x="4837" y="1980"/>
                      <a:pt x="6241" y="4386"/>
                      <a:pt x="6241" y="6366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8"/>
              <p:cNvSpPr/>
              <p:nvPr/>
            </p:nvSpPr>
            <p:spPr>
              <a:xfrm>
                <a:off x="5255800" y="2744625"/>
                <a:ext cx="484975" cy="724150"/>
              </a:xfrm>
              <a:custGeom>
                <a:rect b="b" l="l" r="r" t="t"/>
                <a:pathLst>
                  <a:path extrusionOk="0" h="28966" w="19399">
                    <a:moveTo>
                      <a:pt x="1297" y="0"/>
                    </a:moveTo>
                    <a:cubicBezTo>
                      <a:pt x="623" y="0"/>
                      <a:pt x="0" y="526"/>
                      <a:pt x="0" y="1269"/>
                    </a:cubicBezTo>
                    <a:lnTo>
                      <a:pt x="0" y="17234"/>
                    </a:lnTo>
                    <a:cubicBezTo>
                      <a:pt x="0" y="18137"/>
                      <a:pt x="477" y="18989"/>
                      <a:pt x="1279" y="19440"/>
                    </a:cubicBezTo>
                    <a:lnTo>
                      <a:pt x="17469" y="28788"/>
                    </a:lnTo>
                    <a:cubicBezTo>
                      <a:pt x="17676" y="28910"/>
                      <a:pt x="17896" y="28965"/>
                      <a:pt x="18110" y="28965"/>
                    </a:cubicBezTo>
                    <a:cubicBezTo>
                      <a:pt x="18781" y="28965"/>
                      <a:pt x="19399" y="28426"/>
                      <a:pt x="19399" y="27686"/>
                    </a:cubicBezTo>
                    <a:lnTo>
                      <a:pt x="19399" y="11721"/>
                    </a:lnTo>
                    <a:cubicBezTo>
                      <a:pt x="19399" y="10818"/>
                      <a:pt x="18898" y="9991"/>
                      <a:pt x="18121" y="9540"/>
                    </a:cubicBezTo>
                    <a:lnTo>
                      <a:pt x="1930" y="167"/>
                    </a:lnTo>
                    <a:cubicBezTo>
                      <a:pt x="1726" y="53"/>
                      <a:pt x="1509" y="0"/>
                      <a:pt x="12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8"/>
              <p:cNvSpPr/>
              <p:nvPr/>
            </p:nvSpPr>
            <p:spPr>
              <a:xfrm>
                <a:off x="5441900" y="3058300"/>
                <a:ext cx="59525" cy="195525"/>
              </a:xfrm>
              <a:custGeom>
                <a:rect b="b" l="l" r="r" t="t"/>
                <a:pathLst>
                  <a:path extrusionOk="0" h="7821" w="2381">
                    <a:moveTo>
                      <a:pt x="0" y="1"/>
                    </a:moveTo>
                    <a:lnTo>
                      <a:pt x="0" y="6442"/>
                    </a:lnTo>
                    <a:lnTo>
                      <a:pt x="2381" y="7820"/>
                    </a:lnTo>
                    <a:lnTo>
                      <a:pt x="2381" y="137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8"/>
              <p:cNvSpPr/>
              <p:nvPr/>
            </p:nvSpPr>
            <p:spPr>
              <a:xfrm>
                <a:off x="5349150" y="2943650"/>
                <a:ext cx="58925" cy="256275"/>
              </a:xfrm>
              <a:custGeom>
                <a:rect b="b" l="l" r="r" t="t"/>
                <a:pathLst>
                  <a:path extrusionOk="0" h="10251" w="2357">
                    <a:moveTo>
                      <a:pt x="1" y="0"/>
                    </a:moveTo>
                    <a:lnTo>
                      <a:pt x="1" y="8872"/>
                    </a:lnTo>
                    <a:lnTo>
                      <a:pt x="2357" y="10251"/>
                    </a:lnTo>
                    <a:lnTo>
                      <a:pt x="2357" y="137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06BF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p8"/>
              <p:cNvSpPr/>
              <p:nvPr/>
            </p:nvSpPr>
            <p:spPr>
              <a:xfrm>
                <a:off x="5535250" y="2947400"/>
                <a:ext cx="59550" cy="360300"/>
              </a:xfrm>
              <a:custGeom>
                <a:rect b="b" l="l" r="r" t="t"/>
                <a:pathLst>
                  <a:path extrusionOk="0" h="14412" w="2382">
                    <a:moveTo>
                      <a:pt x="0" y="1"/>
                    </a:moveTo>
                    <a:lnTo>
                      <a:pt x="0" y="13033"/>
                    </a:lnTo>
                    <a:lnTo>
                      <a:pt x="2381" y="14412"/>
                    </a:lnTo>
                    <a:lnTo>
                      <a:pt x="2381" y="137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6"/>
          <p:cNvSpPr txBox="1"/>
          <p:nvPr>
            <p:ph type="title"/>
          </p:nvPr>
        </p:nvSpPr>
        <p:spPr>
          <a:xfrm>
            <a:off x="691425" y="2923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ABOUT </a:t>
            </a:r>
            <a:r>
              <a:rPr lang="en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DATASET</a:t>
            </a:r>
            <a:endParaRPr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183" name="Google Shape;1183;p6"/>
          <p:cNvSpPr txBox="1"/>
          <p:nvPr>
            <p:ph idx="2" type="subTitle"/>
          </p:nvPr>
        </p:nvSpPr>
        <p:spPr>
          <a:xfrm>
            <a:off x="821001" y="2232175"/>
            <a:ext cx="18888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12330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baris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null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125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duplicates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4" name="Google Shape;1184;p6"/>
          <p:cNvSpPr txBox="1"/>
          <p:nvPr>
            <p:ph idx="4" type="subTitle"/>
          </p:nvPr>
        </p:nvSpPr>
        <p:spPr>
          <a:xfrm>
            <a:off x="3516146" y="2058028"/>
            <a:ext cx="2642251" cy="26636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Administrative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26670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Administrative Duration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26670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Informational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26670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Informational Duration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26670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ProductRelated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26670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ProductRelated Duration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26670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BounceRates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26670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ExitRates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26670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PageValues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26670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SpecialDay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152400" lvl="0" marL="2857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5" name="Google Shape;1185;p6"/>
          <p:cNvSpPr txBox="1"/>
          <p:nvPr>
            <p:ph idx="4" type="subTitle"/>
          </p:nvPr>
        </p:nvSpPr>
        <p:spPr>
          <a:xfrm>
            <a:off x="6565725" y="2058027"/>
            <a:ext cx="2578275" cy="22645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Month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26670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OperatingSystems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26670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Browser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26670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Region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26670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TrafficType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26670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VisitorType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26670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Weekend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26670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Revenue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15240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6" name="Google Shape;1186;p6"/>
          <p:cNvSpPr/>
          <p:nvPr/>
        </p:nvSpPr>
        <p:spPr>
          <a:xfrm>
            <a:off x="3668433" y="1533768"/>
            <a:ext cx="1696900" cy="524259"/>
          </a:xfrm>
          <a:prstGeom prst="round2DiagRect">
            <a:avLst>
              <a:gd fmla="val 50000" name="adj1"/>
              <a:gd fmla="val 7312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10 Numerical</a:t>
            </a:r>
            <a:endParaRPr b="1" i="0" sz="14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7" name="Google Shape;1187;p6"/>
          <p:cNvSpPr/>
          <p:nvPr/>
        </p:nvSpPr>
        <p:spPr>
          <a:xfrm>
            <a:off x="6565725" y="1533766"/>
            <a:ext cx="1696900" cy="524259"/>
          </a:xfrm>
          <a:prstGeom prst="round2DiagRect">
            <a:avLst>
              <a:gd fmla="val 50000" name="adj1"/>
              <a:gd fmla="val 7312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8 Categorical</a:t>
            </a:r>
            <a:endParaRPr b="1" i="0" sz="14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8" name="Google Shape;1188;p6"/>
          <p:cNvSpPr/>
          <p:nvPr/>
        </p:nvSpPr>
        <p:spPr>
          <a:xfrm>
            <a:off x="820996" y="1533766"/>
            <a:ext cx="1696900" cy="524259"/>
          </a:xfrm>
          <a:prstGeom prst="round2DiagRect">
            <a:avLst>
              <a:gd fmla="val 50000" name="adj1"/>
              <a:gd fmla="val 7312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18 Features</a:t>
            </a:r>
            <a:endParaRPr b="1" i="0" sz="14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89" name="Google Shape;118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984" y="3762349"/>
            <a:ext cx="1284581" cy="686474"/>
          </a:xfrm>
          <a:prstGeom prst="rect">
            <a:avLst/>
          </a:prstGeom>
          <a:noFill/>
          <a:ln>
            <a:noFill/>
          </a:ln>
        </p:spPr>
      </p:pic>
      <p:sp>
        <p:nvSpPr>
          <p:cNvPr id="1190" name="Google Shape;1190;p6"/>
          <p:cNvSpPr txBox="1"/>
          <p:nvPr/>
        </p:nvSpPr>
        <p:spPr>
          <a:xfrm>
            <a:off x="278308" y="973841"/>
            <a:ext cx="2872216" cy="4154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sng" cap="none" strike="noStrike">
                <a:solidFill>
                  <a:schemeClr val="hlink"/>
                </a:solidFill>
                <a:latin typeface="Chivo"/>
                <a:ea typeface="Chivo"/>
                <a:cs typeface="Chivo"/>
                <a:sym typeface="Chivo"/>
                <a:hlinkClick r:id="rId4"/>
              </a:rPr>
              <a:t>Online Shoppers Intention</a:t>
            </a:r>
            <a:endParaRPr b="0" i="0" sz="1500" u="none" cap="none" strike="noStrike">
              <a:solidFill>
                <a:srgbClr val="20124D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44"/>
          <p:cNvSpPr txBox="1"/>
          <p:nvPr>
            <p:ph type="title"/>
          </p:nvPr>
        </p:nvSpPr>
        <p:spPr>
          <a:xfrm>
            <a:off x="691425" y="2923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ABOUT </a:t>
            </a:r>
            <a:r>
              <a:rPr lang="en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DATASET</a:t>
            </a:r>
            <a:endParaRPr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196" name="Google Shape;1196;p44"/>
          <p:cNvSpPr txBox="1"/>
          <p:nvPr/>
        </p:nvSpPr>
        <p:spPr>
          <a:xfrm>
            <a:off x="5337694" y="1236112"/>
            <a:ext cx="3369025" cy="27602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•"/>
            </a:pPr>
            <a:r>
              <a:rPr b="0" i="0" lang="en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86% visitor tidak melakukan transaksi (False)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524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413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•"/>
            </a:pPr>
            <a:r>
              <a:rPr b="0" i="0" lang="en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Hanya 14% visitor melakukan transaksi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524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413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•"/>
            </a:pPr>
            <a:r>
              <a:rPr b="0" i="0" lang="en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Perlu diberikan treatment untuk meningkatkan conversion rate</a:t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3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97" name="Google Shape;119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9820" y="4164676"/>
            <a:ext cx="1284581" cy="686474"/>
          </a:xfrm>
          <a:prstGeom prst="rect">
            <a:avLst/>
          </a:prstGeom>
          <a:noFill/>
          <a:ln>
            <a:noFill/>
          </a:ln>
        </p:spPr>
      </p:pic>
      <p:sp>
        <p:nvSpPr>
          <p:cNvPr id="1198" name="Google Shape;1198;p44"/>
          <p:cNvSpPr txBox="1"/>
          <p:nvPr/>
        </p:nvSpPr>
        <p:spPr>
          <a:xfrm>
            <a:off x="437281" y="870412"/>
            <a:ext cx="4780715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verpass Black"/>
              <a:buNone/>
            </a:pPr>
            <a:r>
              <a:rPr b="0" i="0" lang="en" sz="2000" u="none" cap="none" strike="noStrike">
                <a:solidFill>
                  <a:srgbClr val="2D2058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REVENUE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9" name="Google Shape;119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6302" y="1182120"/>
            <a:ext cx="4215115" cy="3630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ublic Consulting by Slidesgo">
  <a:themeElements>
    <a:clrScheme name="Simple Light">
      <a:dk1>
        <a:srgbClr val="878CF0"/>
      </a:dk1>
      <a:lt1>
        <a:srgbClr val="E7E2F2"/>
      </a:lt1>
      <a:dk2>
        <a:srgbClr val="20124D"/>
      </a:dk2>
      <a:lt2>
        <a:srgbClr val="F6F2FF"/>
      </a:lt2>
      <a:accent1>
        <a:srgbClr val="D66565"/>
      </a:accent1>
      <a:accent2>
        <a:srgbClr val="FBD15B"/>
      </a:accent2>
      <a:accent3>
        <a:srgbClr val="56548C"/>
      </a:accent3>
      <a:accent4>
        <a:srgbClr val="67659C"/>
      </a:accent4>
      <a:accent5>
        <a:srgbClr val="B1B2F3"/>
      </a:accent5>
      <a:accent6>
        <a:srgbClr val="FFC8AF"/>
      </a:accent6>
      <a:hlink>
        <a:srgbClr val="D6656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