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E8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6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0417-BE16-415C-A2CC-88B9FE773F50}" type="datetimeFigureOut">
              <a:rPr lang="zh-CN" altLang="en-US" smtClean="0"/>
              <a:t>2014-11-15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2804C-BC46-4D0A-994D-1C20B0467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6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H:\Course_教程\“激扬北科 幻舞梦想”第二届校园PPT设计制作大赛素材+教程\相关素材\图片素材\3\16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8" r="3078"/>
          <a:stretch/>
        </p:blipFill>
        <p:spPr bwMode="auto">
          <a:xfrm>
            <a:off x="0" y="-28574"/>
            <a:ext cx="9144000" cy="6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-28574"/>
            <a:ext cx="9144000" cy="6886574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9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38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09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slide" Target="slide3.xml"/><Relationship Id="rId5" Type="http://schemas.openxmlformats.org/officeDocument/2006/relationships/image" Target="../media/image5.jpe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5.xml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794" y="2946332"/>
            <a:ext cx="2268537" cy="2267744"/>
            <a:chOff x="-793" y="548680"/>
            <a:chExt cx="2268537" cy="2267744"/>
          </a:xfrm>
        </p:grpSpPr>
        <p:sp>
          <p:nvSpPr>
            <p:cNvPr id="12" name="矩形 11"/>
            <p:cNvSpPr/>
            <p:nvPr/>
          </p:nvSpPr>
          <p:spPr>
            <a:xfrm>
              <a:off x="0" y="54868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3" y="548680"/>
              <a:ext cx="226853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1" name="向右" descr="C:\Users\Windows\Desktop\metrostation_by_yankoa-d312tty\PNG\System\White\MB_0006_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901987" y="5714999"/>
            <a:ext cx="540822" cy="5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向左" descr="C:\Users\Windows\Desktop\metrostation_by_yankoa-d312tty\PNG\System\White\MB_0006_b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2" y="5715001"/>
            <a:ext cx="540824" cy="5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6" name="组合 1035"/>
          <p:cNvGrpSpPr/>
          <p:nvPr/>
        </p:nvGrpSpPr>
        <p:grpSpPr>
          <a:xfrm>
            <a:off x="-793" y="548680"/>
            <a:ext cx="2268537" cy="2267744"/>
            <a:chOff x="-793" y="548680"/>
            <a:chExt cx="2268537" cy="2267744"/>
          </a:xfrm>
        </p:grpSpPr>
        <p:sp>
          <p:nvSpPr>
            <p:cNvPr id="4" name="矩形 3"/>
            <p:cNvSpPr/>
            <p:nvPr/>
          </p:nvSpPr>
          <p:spPr>
            <a:xfrm>
              <a:off x="0" y="54868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3" y="548680"/>
              <a:ext cx="226853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9" descr="C:\Users\Windows\Desktop\Gover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69" y="1047750"/>
              <a:ext cx="1467810" cy="1269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1" name="组合 1050"/>
          <p:cNvGrpSpPr/>
          <p:nvPr/>
        </p:nvGrpSpPr>
        <p:grpSpPr>
          <a:xfrm>
            <a:off x="2411760" y="548680"/>
            <a:ext cx="4689474" cy="2267744"/>
            <a:chOff x="2411760" y="548680"/>
            <a:chExt cx="4689474" cy="2267744"/>
          </a:xfrm>
        </p:grpSpPr>
        <p:pic>
          <p:nvPicPr>
            <p:cNvPr id="1037" name="Picture 10" descr="H:\Course_教程\“激扬北科 幻舞梦想”第二届校园PPT设计制作大赛素材+教程\相关素材\图片素材\3\134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78" b="22760"/>
            <a:stretch/>
          </p:blipFill>
          <p:spPr bwMode="auto">
            <a:xfrm>
              <a:off x="2413399" y="548680"/>
              <a:ext cx="4687835" cy="2267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548680"/>
              <a:ext cx="4689474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5" name="TextBox 1034"/>
            <p:cNvSpPr txBox="1"/>
            <p:nvPr/>
          </p:nvSpPr>
          <p:spPr>
            <a:xfrm>
              <a:off x="2637708" y="1340768"/>
              <a:ext cx="446352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公司</a:t>
              </a:r>
              <a:r>
                <a:rPr lang="zh-CN" altLang="en-US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组织</a:t>
              </a:r>
              <a:r>
                <a:rPr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结构、部门职责、企业愿景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9" name="组合 1048"/>
          <p:cNvGrpSpPr/>
          <p:nvPr/>
        </p:nvGrpSpPr>
        <p:grpSpPr>
          <a:xfrm>
            <a:off x="4814212" y="2946332"/>
            <a:ext cx="4691343" cy="2267744"/>
            <a:chOff x="4814212" y="2946332"/>
            <a:chExt cx="4691343" cy="2267744"/>
          </a:xfrm>
        </p:grpSpPr>
        <p:sp>
          <p:nvSpPr>
            <p:cNvPr id="24" name="矩形 23">
              <a:hlinkClick r:id="rId7" action="ppaction://hlinksldjump"/>
            </p:cNvPr>
            <p:cNvSpPr/>
            <p:nvPr/>
          </p:nvSpPr>
          <p:spPr>
            <a:xfrm>
              <a:off x="4815852" y="2946332"/>
              <a:ext cx="4688981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Picture 3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12" y="2946332"/>
              <a:ext cx="4690621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hlinkClick r:id="rId7" action="ppaction://hlinksldjump"/>
            </p:cNvPr>
            <p:cNvSpPr txBox="1"/>
            <p:nvPr/>
          </p:nvSpPr>
          <p:spPr>
            <a:xfrm>
              <a:off x="5042029" y="3645024"/>
              <a:ext cx="446352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latin typeface="微软雅黑" pitchFamily="34" charset="-122"/>
                  <a:ea typeface="微软雅黑" pitchFamily="34" charset="-122"/>
                </a:rPr>
                <a:t>年度财报</a:t>
              </a:r>
              <a:endParaRPr lang="en-US" altLang="zh-CN" sz="48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全年数据、收支情况、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Q1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预估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50" name="组合 1049"/>
          <p:cNvGrpSpPr/>
          <p:nvPr/>
        </p:nvGrpSpPr>
        <p:grpSpPr>
          <a:xfrm>
            <a:off x="2411760" y="2946332"/>
            <a:ext cx="2268537" cy="2267744"/>
            <a:chOff x="2411760" y="2946332"/>
            <a:chExt cx="2268537" cy="2267744"/>
          </a:xfrm>
        </p:grpSpPr>
        <p:grpSp>
          <p:nvGrpSpPr>
            <p:cNvPr id="17" name="组合 16"/>
            <p:cNvGrpSpPr/>
            <p:nvPr/>
          </p:nvGrpSpPr>
          <p:grpSpPr>
            <a:xfrm>
              <a:off x="2411760" y="2946332"/>
              <a:ext cx="2268537" cy="2267744"/>
              <a:chOff x="-793" y="548680"/>
              <a:chExt cx="2268537" cy="2267744"/>
            </a:xfrm>
          </p:grpSpPr>
          <p:sp>
            <p:nvSpPr>
              <p:cNvPr id="18" name="矩形 17">
                <a:hlinkClick r:id="rId7" action="ppaction://hlinksldjump"/>
              </p:cNvPr>
              <p:cNvSpPr/>
              <p:nvPr/>
            </p:nvSpPr>
            <p:spPr>
              <a:xfrm>
                <a:off x="0" y="548680"/>
                <a:ext cx="2267744" cy="2267744"/>
              </a:xfrm>
              <a:prstGeom prst="rect">
                <a:avLst/>
              </a:prstGeom>
              <a:solidFill>
                <a:srgbClr val="1E8F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Picture 3">
                <a:hlinkClick r:id="rId7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3" y="548680"/>
                <a:ext cx="226853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38" name="Picture 11" descr="E:\研二上学期\20120110_波司登PPT大赛宣传片\图表\5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0150" y="3227319"/>
              <a:ext cx="1352550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8" name="组合 1047"/>
          <p:cNvGrpSpPr/>
          <p:nvPr/>
        </p:nvGrpSpPr>
        <p:grpSpPr>
          <a:xfrm>
            <a:off x="9612560" y="2946332"/>
            <a:ext cx="2268537" cy="2267744"/>
            <a:chOff x="9612560" y="2946332"/>
            <a:chExt cx="2268537" cy="2267744"/>
          </a:xfrm>
        </p:grpSpPr>
        <p:sp>
          <p:nvSpPr>
            <p:cNvPr id="40" name="矩形 39">
              <a:hlinkClick r:id="rId9" action="ppaction://hlinksldjump"/>
            </p:cNvPr>
            <p:cNvSpPr/>
            <p:nvPr/>
          </p:nvSpPr>
          <p:spPr>
            <a:xfrm>
              <a:off x="9613353" y="2946332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Picture 3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2946332"/>
              <a:ext cx="226853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2" descr="E:\研二上学期\20120110_波司登PPT大赛宣传片\图表\14.png">
              <a:hlinkClick r:id="rId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2153" y="3313044"/>
              <a:ext cx="1149350" cy="136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7" name="组合 1046"/>
          <p:cNvGrpSpPr/>
          <p:nvPr/>
        </p:nvGrpSpPr>
        <p:grpSpPr>
          <a:xfrm>
            <a:off x="12015012" y="2946332"/>
            <a:ext cx="4690621" cy="2267744"/>
            <a:chOff x="12015012" y="2946332"/>
            <a:chExt cx="4690621" cy="2267744"/>
          </a:xfrm>
        </p:grpSpPr>
        <p:grpSp>
          <p:nvGrpSpPr>
            <p:cNvPr id="42" name="组合 41"/>
            <p:cNvGrpSpPr/>
            <p:nvPr/>
          </p:nvGrpSpPr>
          <p:grpSpPr>
            <a:xfrm>
              <a:off x="12015012" y="2946332"/>
              <a:ext cx="4690621" cy="2267744"/>
              <a:chOff x="-793" y="548680"/>
              <a:chExt cx="2268537" cy="2267744"/>
            </a:xfrm>
          </p:grpSpPr>
          <p:sp>
            <p:nvSpPr>
              <p:cNvPr id="43" name="矩形 42">
                <a:hlinkClick r:id="rId9" action="ppaction://hlinksldjump"/>
              </p:cNvPr>
              <p:cNvSpPr/>
              <p:nvPr/>
            </p:nvSpPr>
            <p:spPr>
              <a:xfrm>
                <a:off x="0" y="548680"/>
                <a:ext cx="2267744" cy="2267744"/>
              </a:xfrm>
              <a:prstGeom prst="rect">
                <a:avLst/>
              </a:prstGeom>
              <a:solidFill>
                <a:srgbClr val="1E8F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4" name="Picture 3">
                <a:hlinkClick r:id="rId9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3" y="548680"/>
                <a:ext cx="226853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" name="TextBox 61">
              <a:hlinkClick r:id="rId9" action="ppaction://hlinksldjump"/>
            </p:cNvPr>
            <p:cNvSpPr txBox="1"/>
            <p:nvPr/>
          </p:nvSpPr>
          <p:spPr>
            <a:xfrm>
              <a:off x="12185915" y="3645023"/>
              <a:ext cx="446352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latin typeface="微软雅黑" pitchFamily="34" charset="-122"/>
                  <a:ea typeface="微软雅黑" pitchFamily="34" charset="-122"/>
                </a:rPr>
                <a:t>业务状况</a:t>
              </a:r>
              <a:endParaRPr lang="en-US" altLang="zh-CN" sz="48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销售网点、竞品对比、客户分析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7236296" y="548680"/>
            <a:ext cx="2268537" cy="2267744"/>
            <a:chOff x="7236296" y="548680"/>
            <a:chExt cx="2268537" cy="2267744"/>
          </a:xfrm>
        </p:grpSpPr>
        <p:grpSp>
          <p:nvGrpSpPr>
            <p:cNvPr id="26" name="组合 25"/>
            <p:cNvGrpSpPr/>
            <p:nvPr/>
          </p:nvGrpSpPr>
          <p:grpSpPr>
            <a:xfrm>
              <a:off x="7236296" y="548680"/>
              <a:ext cx="2268537" cy="2267744"/>
              <a:chOff x="-793" y="548680"/>
              <a:chExt cx="2268537" cy="2267744"/>
            </a:xfrm>
          </p:grpSpPr>
          <p:sp>
            <p:nvSpPr>
              <p:cNvPr id="27" name="矩形 26">
                <a:hlinkClick r:id="rId11" action="ppaction://hlinksldjump"/>
              </p:cNvPr>
              <p:cNvSpPr/>
              <p:nvPr/>
            </p:nvSpPr>
            <p:spPr>
              <a:xfrm>
                <a:off x="0" y="548680"/>
                <a:ext cx="2267744" cy="2267744"/>
              </a:xfrm>
              <a:prstGeom prst="rect">
                <a:avLst/>
              </a:prstGeom>
              <a:solidFill>
                <a:srgbClr val="1E8F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8" name="Picture 3">
                <a:hlinkClick r:id="rId11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3" y="548680"/>
                <a:ext cx="2268537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1" name="Picture 13" descr="C:\Users\Windows\Desktop\metrostation_by_yankoa-d312tty\PNG\Navigation\white\MB_0014_world1.pn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230" y="899886"/>
              <a:ext cx="1565332" cy="1565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5" name="组合 1044"/>
          <p:cNvGrpSpPr/>
          <p:nvPr/>
        </p:nvGrpSpPr>
        <p:grpSpPr>
          <a:xfrm>
            <a:off x="9612560" y="548680"/>
            <a:ext cx="4689474" cy="2267745"/>
            <a:chOff x="9612560" y="548680"/>
            <a:chExt cx="4689474" cy="2267745"/>
          </a:xfrm>
        </p:grpSpPr>
        <p:pic>
          <p:nvPicPr>
            <p:cNvPr id="1044" name="Picture 15" descr="H:\Course_教程\“激扬北科 幻舞梦想”第二届校园PPT设计制作大赛素材+教程\相关素材\图片素材\3\193.jp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602"/>
            <a:stretch/>
          </p:blipFill>
          <p:spPr bwMode="auto">
            <a:xfrm>
              <a:off x="9614199" y="548681"/>
              <a:ext cx="4680864" cy="2267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548680"/>
              <a:ext cx="4689474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>
              <a:hlinkClick r:id="rId11" action="ppaction://hlinksldjump"/>
            </p:cNvPr>
            <p:cNvSpPr txBox="1"/>
            <p:nvPr/>
          </p:nvSpPr>
          <p:spPr>
            <a:xfrm>
              <a:off x="9831537" y="1340768"/>
              <a:ext cx="446352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企业文化</a:t>
              </a:r>
              <a:endPara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企业使命、运作管理、制度规范</a:t>
              </a:r>
              <a:r>
                <a:rPr lang="en-US" altLang="zh-CN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4437096" y="548680"/>
            <a:ext cx="2268537" cy="2267744"/>
            <a:chOff x="-793" y="548680"/>
            <a:chExt cx="2268537" cy="2267744"/>
          </a:xfrm>
        </p:grpSpPr>
        <p:sp>
          <p:nvSpPr>
            <p:cNvPr id="46" name="矩形 45"/>
            <p:cNvSpPr/>
            <p:nvPr/>
          </p:nvSpPr>
          <p:spPr>
            <a:xfrm>
              <a:off x="0" y="54868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3" y="548680"/>
              <a:ext cx="2268537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59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83264 -3.7037E-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1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264 -3.7037E-7 L -0.03351 -3.7037E-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0146"/>
            <a:ext cx="490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公司简介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3528" y="1164808"/>
            <a:ext cx="5519871" cy="4280416"/>
            <a:chOff x="323528" y="1059701"/>
            <a:chExt cx="5519871" cy="4280416"/>
          </a:xfrm>
        </p:grpSpPr>
        <p:sp>
          <p:nvSpPr>
            <p:cNvPr id="3" name="矩形 2"/>
            <p:cNvSpPr/>
            <p:nvPr/>
          </p:nvSpPr>
          <p:spPr>
            <a:xfrm>
              <a:off x="323528" y="1059701"/>
              <a:ext cx="17830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组织结构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089" y="1923797"/>
              <a:ext cx="2989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0" name="Picture 2" descr="H:\Course_教程\“激扬北科 幻舞梦想”第二届校园PPT设计制作大赛素材+教程\相关素材\图片素材\3\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45" y="1923797"/>
              <a:ext cx="2366754" cy="33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8350977" y="1164808"/>
            <a:ext cx="5078007" cy="4280416"/>
            <a:chOff x="8350977" y="1059701"/>
            <a:chExt cx="5078007" cy="4280416"/>
          </a:xfrm>
        </p:grpSpPr>
        <p:sp>
          <p:nvSpPr>
            <p:cNvPr id="4" name="矩形 3"/>
            <p:cNvSpPr/>
            <p:nvPr/>
          </p:nvSpPr>
          <p:spPr>
            <a:xfrm>
              <a:off x="8350977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部门职责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350977" y="1923797"/>
              <a:ext cx="507800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此处为文字部分。此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处为文字部分。此处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为文字部分。此处为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文字部分。此处为文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字部分。此处为文字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部分。此处为文字部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分。此处为文字部分。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51" name="Picture 3" descr="E:\研二上学期\20120110_波司登PPT大赛宣传片\图表\2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055" y="1942911"/>
              <a:ext cx="2501926" cy="185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16231036" y="1164808"/>
            <a:ext cx="5519871" cy="4280416"/>
            <a:chOff x="323528" y="1059701"/>
            <a:chExt cx="5519871" cy="4280416"/>
          </a:xfrm>
        </p:grpSpPr>
        <p:sp>
          <p:nvSpPr>
            <p:cNvPr id="17" name="矩形 16"/>
            <p:cNvSpPr/>
            <p:nvPr/>
          </p:nvSpPr>
          <p:spPr>
            <a:xfrm>
              <a:off x="323528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企业愿景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8089" y="1923797"/>
              <a:ext cx="2989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 descr="H:\Course_教程\“激扬北科 幻舞梦想”第二届校园PPT设计制作大赛素材+教程\相关素材\图片素材\3\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45" y="1923797"/>
              <a:ext cx="2366754" cy="33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一"/>
          <p:cNvSpPr/>
          <p:nvPr/>
        </p:nvSpPr>
        <p:spPr>
          <a:xfrm>
            <a:off x="6552220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二"/>
          <p:cNvSpPr/>
          <p:nvPr/>
        </p:nvSpPr>
        <p:spPr>
          <a:xfrm>
            <a:off x="7110282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三"/>
          <p:cNvSpPr/>
          <p:nvPr/>
        </p:nvSpPr>
        <p:spPr>
          <a:xfrm>
            <a:off x="7668344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向左" descr="C:\Users\Windows\Desktop\metrostation_by_yankoa-d312tty\PNG\System\White\MB_0006_back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2" y="5715001"/>
            <a:ext cx="540824" cy="5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5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0146"/>
            <a:ext cx="490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企业文化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1164808"/>
            <a:ext cx="5519871" cy="4280416"/>
            <a:chOff x="323528" y="1059701"/>
            <a:chExt cx="5519871" cy="4280416"/>
          </a:xfrm>
        </p:grpSpPr>
        <p:sp>
          <p:nvSpPr>
            <p:cNvPr id="4" name="矩形 3"/>
            <p:cNvSpPr/>
            <p:nvPr/>
          </p:nvSpPr>
          <p:spPr>
            <a:xfrm>
              <a:off x="323528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企业使命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8089" y="1923797"/>
              <a:ext cx="2989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2" descr="H:\Course_教程\“激扬北科 幻舞梦想”第二届校园PPT设计制作大赛素材+教程\相关素材\图片素材\3\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45" y="1923797"/>
              <a:ext cx="2366754" cy="33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8350977" y="1164808"/>
            <a:ext cx="5078007" cy="4280416"/>
            <a:chOff x="8350977" y="1059701"/>
            <a:chExt cx="5078007" cy="4280416"/>
          </a:xfrm>
        </p:grpSpPr>
        <p:sp>
          <p:nvSpPr>
            <p:cNvPr id="8" name="矩形 7"/>
            <p:cNvSpPr/>
            <p:nvPr/>
          </p:nvSpPr>
          <p:spPr>
            <a:xfrm>
              <a:off x="8350977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运作管理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350977" y="1923797"/>
              <a:ext cx="507800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此处为文字部分。此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处为文字部分。此处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为文字部分。此处为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文字部分。此处为文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字部分。此处为文字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部分。此处为文字部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分。此处为文字部分。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Picture 3" descr="E:\研二上学期\20120110_波司登PPT大赛宣传片\图表\2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055" y="1942911"/>
              <a:ext cx="2501926" cy="185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6231036" y="1164808"/>
            <a:ext cx="5519871" cy="4280416"/>
            <a:chOff x="323528" y="1059701"/>
            <a:chExt cx="5519871" cy="4280416"/>
          </a:xfrm>
        </p:grpSpPr>
        <p:sp>
          <p:nvSpPr>
            <p:cNvPr id="12" name="矩形 11"/>
            <p:cNvSpPr/>
            <p:nvPr/>
          </p:nvSpPr>
          <p:spPr>
            <a:xfrm>
              <a:off x="323528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制度规范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089" y="1923797"/>
              <a:ext cx="2989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Picture 2" descr="H:\Course_教程\“激扬北科 幻舞梦想”第二届校园PPT设计制作大赛素材+教程\相关素材\图片素材\3\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45" y="1923797"/>
              <a:ext cx="2366754" cy="33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一"/>
          <p:cNvSpPr/>
          <p:nvPr/>
        </p:nvSpPr>
        <p:spPr>
          <a:xfrm>
            <a:off x="6552220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二"/>
          <p:cNvSpPr/>
          <p:nvPr/>
        </p:nvSpPr>
        <p:spPr>
          <a:xfrm>
            <a:off x="7110282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三"/>
          <p:cNvSpPr/>
          <p:nvPr/>
        </p:nvSpPr>
        <p:spPr>
          <a:xfrm>
            <a:off x="7668344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向左" descr="C:\Users\Windows\Desktop\metrostation_by_yankoa-d312tty\PNG\System\White\MB_0006_back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2" y="5715001"/>
            <a:ext cx="540824" cy="5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2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0146"/>
            <a:ext cx="490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年度财报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1164808"/>
            <a:ext cx="5519871" cy="4280416"/>
            <a:chOff x="323528" y="1059701"/>
            <a:chExt cx="5519871" cy="4280416"/>
          </a:xfrm>
        </p:grpSpPr>
        <p:sp>
          <p:nvSpPr>
            <p:cNvPr id="4" name="矩形 3"/>
            <p:cNvSpPr/>
            <p:nvPr/>
          </p:nvSpPr>
          <p:spPr>
            <a:xfrm>
              <a:off x="323528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全年数据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8089" y="1923797"/>
              <a:ext cx="2989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2" descr="H:\Course_教程\“激扬北科 幻舞梦想”第二届校园PPT设计制作大赛素材+教程\相关素材\图片素材\3\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45" y="1923797"/>
              <a:ext cx="2366754" cy="33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8350977" y="1164808"/>
            <a:ext cx="5078007" cy="4280416"/>
            <a:chOff x="8350977" y="1059701"/>
            <a:chExt cx="5078007" cy="4280416"/>
          </a:xfrm>
        </p:grpSpPr>
        <p:sp>
          <p:nvSpPr>
            <p:cNvPr id="8" name="矩形 7"/>
            <p:cNvSpPr/>
            <p:nvPr/>
          </p:nvSpPr>
          <p:spPr>
            <a:xfrm>
              <a:off x="8350977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收支情况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350977" y="1923797"/>
              <a:ext cx="507800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此处为文字部分。此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处为文字部分。此处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为文字部分。此处为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文字部分。此处为文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字部分。此处为文字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部分。此处为文字部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分。此处为文字部分。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Picture 3" descr="E:\研二上学期\20120110_波司登PPT大赛宣传片\图表\2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055" y="1942911"/>
              <a:ext cx="2501926" cy="185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6231036" y="1164808"/>
            <a:ext cx="5519871" cy="4280416"/>
            <a:chOff x="323528" y="1059701"/>
            <a:chExt cx="5519871" cy="4280416"/>
          </a:xfrm>
        </p:grpSpPr>
        <p:sp>
          <p:nvSpPr>
            <p:cNvPr id="12" name="矩形 11"/>
            <p:cNvSpPr/>
            <p:nvPr/>
          </p:nvSpPr>
          <p:spPr>
            <a:xfrm>
              <a:off x="323528" y="1059701"/>
              <a:ext cx="14718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Ｑ</a:t>
              </a:r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预估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089" y="1923797"/>
              <a:ext cx="2989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Picture 2" descr="H:\Course_教程\“激扬北科 幻舞梦想”第二届校园PPT设计制作大赛素材+教程\相关素材\图片素材\3\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45" y="1923797"/>
              <a:ext cx="2366754" cy="33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一"/>
          <p:cNvSpPr/>
          <p:nvPr/>
        </p:nvSpPr>
        <p:spPr>
          <a:xfrm>
            <a:off x="6552220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二"/>
          <p:cNvSpPr/>
          <p:nvPr/>
        </p:nvSpPr>
        <p:spPr>
          <a:xfrm>
            <a:off x="7110282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三"/>
          <p:cNvSpPr/>
          <p:nvPr/>
        </p:nvSpPr>
        <p:spPr>
          <a:xfrm>
            <a:off x="7668344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向左" descr="C:\Users\Windows\Desktop\metrostation_by_yankoa-d312tty\PNG\System\White\MB_0006_back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2" y="5715001"/>
            <a:ext cx="540824" cy="5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40146"/>
            <a:ext cx="490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业务状况</a:t>
            </a:r>
            <a:endParaRPr lang="en-US" altLang="zh-CN" sz="4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528" y="1164808"/>
            <a:ext cx="5519871" cy="4280416"/>
            <a:chOff x="323528" y="1059701"/>
            <a:chExt cx="5519871" cy="4280416"/>
          </a:xfrm>
        </p:grpSpPr>
        <p:sp>
          <p:nvSpPr>
            <p:cNvPr id="4" name="矩形 3"/>
            <p:cNvSpPr/>
            <p:nvPr/>
          </p:nvSpPr>
          <p:spPr>
            <a:xfrm>
              <a:off x="323528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销售网点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58089" y="1923797"/>
              <a:ext cx="2989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2" descr="H:\Course_教程\“激扬北科 幻舞梦想”第二届校园PPT设计制作大赛素材+教程\相关素材\图片素材\3\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45" y="1923797"/>
              <a:ext cx="2366754" cy="33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8350977" y="1164808"/>
            <a:ext cx="5078007" cy="4280416"/>
            <a:chOff x="8350977" y="1059701"/>
            <a:chExt cx="5078007" cy="4280416"/>
          </a:xfrm>
        </p:grpSpPr>
        <p:sp>
          <p:nvSpPr>
            <p:cNvPr id="8" name="矩形 7"/>
            <p:cNvSpPr/>
            <p:nvPr/>
          </p:nvSpPr>
          <p:spPr>
            <a:xfrm>
              <a:off x="8350977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竞品对比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350977" y="1923797"/>
              <a:ext cx="507800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此处为文字部分。此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处为文字部分。此处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为文字部分。此处为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文字部分。此处为文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字部分。此处为文字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部分。此处为文字部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分。此处为文字部分。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　　　　　　　　　　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Picture 3" descr="E:\研二上学期\20120110_波司登PPT大赛宣传片\图表\2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055" y="1942911"/>
              <a:ext cx="2501926" cy="185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16231036" y="1164808"/>
            <a:ext cx="5519871" cy="4280416"/>
            <a:chOff x="323528" y="1059701"/>
            <a:chExt cx="5519871" cy="4280416"/>
          </a:xfrm>
        </p:grpSpPr>
        <p:sp>
          <p:nvSpPr>
            <p:cNvPr id="12" name="矩形 11"/>
            <p:cNvSpPr/>
            <p:nvPr/>
          </p:nvSpPr>
          <p:spPr>
            <a:xfrm>
              <a:off x="323528" y="1059701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客户分析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8089" y="1923797"/>
              <a:ext cx="298977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　　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此处为文字部分。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Picture 2" descr="H:\Course_教程\“激扬北科 幻舞梦想”第二届校园PPT设计制作大赛素材+教程\相关素材\图片素材\3\01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645" y="1923797"/>
              <a:ext cx="2366754" cy="3333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一"/>
          <p:cNvSpPr/>
          <p:nvPr/>
        </p:nvSpPr>
        <p:spPr>
          <a:xfrm>
            <a:off x="6552220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二"/>
          <p:cNvSpPr/>
          <p:nvPr/>
        </p:nvSpPr>
        <p:spPr>
          <a:xfrm>
            <a:off x="7110282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三"/>
          <p:cNvSpPr/>
          <p:nvPr/>
        </p:nvSpPr>
        <p:spPr>
          <a:xfrm>
            <a:off x="7668344" y="6201308"/>
            <a:ext cx="180020" cy="18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向左" descr="C:\Users\Windows\Desktop\metrostation_by_yankoa-d312tty\PNG\System\White\MB_0006_back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2" y="5715001"/>
            <a:ext cx="540824" cy="5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0.87656 3.33333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87656 -4.44444E-6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656 -4.44444E-6 L -1.75052 -4.4444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381125"/>
            <a:ext cx="40957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83</Words>
  <Application>Microsoft Office PowerPoint</Application>
  <PresentationFormat>全屏显示(4:3)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姜天宝</cp:lastModifiedBy>
  <cp:revision>14</cp:revision>
  <dcterms:created xsi:type="dcterms:W3CDTF">2012-02-18T07:17:59Z</dcterms:created>
  <dcterms:modified xsi:type="dcterms:W3CDTF">2014-11-15T02:15:53Z</dcterms:modified>
</cp:coreProperties>
</file>