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3" r:id="rId3"/>
    <p:sldId id="259" r:id="rId4"/>
    <p:sldId id="284" r:id="rId5"/>
    <p:sldId id="285" r:id="rId6"/>
    <p:sldId id="286" r:id="rId7"/>
    <p:sldId id="263" r:id="rId8"/>
    <p:sldId id="287" r:id="rId9"/>
    <p:sldId id="288" r:id="rId10"/>
    <p:sldId id="289" r:id="rId11"/>
    <p:sldId id="267" r:id="rId12"/>
    <p:sldId id="290" r:id="rId13"/>
    <p:sldId id="291" r:id="rId14"/>
    <p:sldId id="292" r:id="rId15"/>
    <p:sldId id="271" r:id="rId16"/>
    <p:sldId id="293" r:id="rId17"/>
    <p:sldId id="294" r:id="rId18"/>
    <p:sldId id="295" r:id="rId19"/>
    <p:sldId id="296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36124112"/>
        <c:axId val="636133912"/>
      </c:barChart>
      <c:catAx>
        <c:axId val="6361241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6133912"/>
        <c:crosses val="autoZero"/>
        <c:auto val="1"/>
        <c:lblAlgn val="ctr"/>
        <c:lblOffset val="100"/>
        <c:noMultiLvlLbl val="0"/>
      </c:catAx>
      <c:valAx>
        <c:axId val="6361339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636124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20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五边形 7"/>
          <p:cNvSpPr/>
          <p:nvPr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2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509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五边形 3"/>
          <p:cNvSpPr/>
          <p:nvPr userDrawn="1"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7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41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3638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五边形 2"/>
          <p:cNvSpPr/>
          <p:nvPr userDrawn="1"/>
        </p:nvSpPr>
        <p:spPr>
          <a:xfrm rot="5400000">
            <a:off x="919161" y="176214"/>
            <a:ext cx="1200152" cy="847725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183066" y="249882"/>
            <a:ext cx="3810000" cy="381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/>
            </a:lvl1pPr>
          </a:lstStyle>
          <a:p>
            <a:pPr lvl="0"/>
            <a:r>
              <a:rPr lang="en-US" altLang="zh-CN" dirty="0" smtClean="0"/>
              <a:t>ADD YOUR TETLE HERE</a:t>
            </a:r>
            <a:endParaRPr lang="zh-CN" altLang="en-US" dirty="0"/>
          </a:p>
        </p:txBody>
      </p:sp>
      <p:sp>
        <p:nvSpPr>
          <p:cNvPr id="7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271587" y="309265"/>
            <a:ext cx="609600" cy="419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605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6"/>
          <a:stretch/>
        </p:blipFill>
        <p:spPr>
          <a:xfrm>
            <a:off x="0" y="0"/>
            <a:ext cx="12228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6"/>
          <a:stretch/>
        </p:blipFill>
        <p:spPr>
          <a:xfrm>
            <a:off x="0" y="0"/>
            <a:ext cx="12228394" cy="6858000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3325220" y="0"/>
            <a:ext cx="5377218" cy="6858000"/>
            <a:chOff x="3534770" y="0"/>
            <a:chExt cx="5377218" cy="6858000"/>
          </a:xfrm>
        </p:grpSpPr>
        <p:sp>
          <p:nvSpPr>
            <p:cNvPr id="4" name="矩形 3"/>
            <p:cNvSpPr/>
            <p:nvPr/>
          </p:nvSpPr>
          <p:spPr>
            <a:xfrm>
              <a:off x="3534770" y="0"/>
              <a:ext cx="5377218" cy="685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835021" y="0"/>
              <a:ext cx="4763069" cy="685800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991970" y="0"/>
              <a:ext cx="4428699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612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571750" y="0"/>
            <a:ext cx="6915150" cy="6858000"/>
            <a:chOff x="2571750" y="0"/>
            <a:chExt cx="6915150" cy="6858000"/>
          </a:xfrm>
        </p:grpSpPr>
        <p:sp>
          <p:nvSpPr>
            <p:cNvPr id="3" name="梯形 2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14444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梯形 3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22777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梯形 4"/>
            <p:cNvSpPr/>
            <p:nvPr/>
          </p:nvSpPr>
          <p:spPr>
            <a:xfrm>
              <a:off x="2571750" y="0"/>
              <a:ext cx="6915150" cy="6858000"/>
            </a:xfrm>
            <a:prstGeom prst="trapezoid">
              <a:avLst>
                <a:gd name="adj" fmla="val 27841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40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431" y="2521041"/>
            <a:ext cx="3177903" cy="41858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259746" y="3740751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33" dirty="0">
                <a:solidFill>
                  <a:schemeClr val="accent1"/>
                </a:solidFill>
              </a:rPr>
              <a:t>点击</a:t>
            </a:r>
            <a:r>
              <a:rPr kumimoji="1" lang="en-US" altLang="zh-CN" sz="1333" dirty="0">
                <a:solidFill>
                  <a:schemeClr val="accent1"/>
                </a:solidFill>
              </a:rPr>
              <a:t>Logo</a:t>
            </a:r>
            <a:r>
              <a:rPr kumimoji="1" lang="zh-CN" altLang="en-US" sz="1333" dirty="0">
                <a:solidFill>
                  <a:schemeClr val="accent1"/>
                </a:solidFill>
              </a:rPr>
              <a:t>获取更多优质模板（放映模式</a:t>
            </a:r>
            <a:r>
              <a:rPr kumimoji="1" lang="zh-CN" altLang="en-US" sz="1333" dirty="0">
                <a:solidFill>
                  <a:srgbClr val="1E2D43">
                    <a:lumMod val="75000"/>
                    <a:lumOff val="25000"/>
                  </a:srgbClr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9955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cs typeface="Segoe UI Light"/>
              </a:rPr>
              <a:t>标注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Arial (</a:t>
            </a:r>
            <a:r>
              <a:rPr lang="zh-CN" altLang="en-US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正文</a:t>
            </a:r>
            <a:r>
              <a:rPr lang="en-US" altLang="zh-CN" sz="1333" dirty="0" smtClean="0">
                <a:solidFill>
                  <a:srgbClr val="FFFFFF"/>
                </a:solidFill>
                <a:latin typeface="Segoe UI Light"/>
                <a:cs typeface="Segoe UI Light"/>
              </a:rPr>
              <a:t>)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</a:rPr>
              <a:t>PLUS</a:t>
            </a:r>
            <a:r>
              <a:rPr lang="zh-CN" altLang="en-US" sz="1333" dirty="0">
                <a:solidFill>
                  <a:prstClr val="white"/>
                </a:solidFill>
              </a:rPr>
              <a:t> 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3283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21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0" r:id="rId4"/>
    <p:sldLayoutId id="2147483658" r:id="rId5"/>
    <p:sldLayoutId id="2147483666" r:id="rId6"/>
    <p:sldLayoutId id="2147483659" r:id="rId7"/>
    <p:sldLayoutId id="2147483665" r:id="rId8"/>
    <p:sldLayoutId id="2147483664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Template/Home.shtml" TargetMode="Externa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Template/Home.shtml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Template/Home.shtml" TargetMode="External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://office.msn.com.cn/Template/Home.shtml" TargetMode="Externa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office.msn.com.cn/Template/Home.shtml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7850" y="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7850" y="520065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872606" y="2240503"/>
            <a:ext cx="2294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期末汇报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59117" y="3199075"/>
            <a:ext cx="82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姓名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156827" y="3660740"/>
            <a:ext cx="183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123456789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559117" y="4155831"/>
            <a:ext cx="82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班级</a:t>
            </a:r>
            <a:endParaRPr lang="zh-CN" altLang="en-US" sz="2400" dirty="0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2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5938"/>
          <a:stretch/>
        </p:blipFill>
        <p:spPr>
          <a:xfrm>
            <a:off x="0" y="1292573"/>
            <a:ext cx="12192000" cy="45910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1292573"/>
            <a:ext cx="6038850" cy="459105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11"/>
          <p:cNvSpPr/>
          <p:nvPr/>
        </p:nvSpPr>
        <p:spPr>
          <a:xfrm>
            <a:off x="2356117" y="1595711"/>
            <a:ext cx="311283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</a:t>
            </a:r>
            <a:r>
              <a:rPr lang="zh-CN" altLang="en-US" sz="1600" dirty="0" smtClean="0"/>
              <a:t>内容。</a:t>
            </a:r>
            <a:endParaRPr kumimoji="1" lang="zh-CN" altLang="en-US" sz="1600" dirty="0"/>
          </a:p>
        </p:txBody>
      </p:sp>
      <p:sp>
        <p:nvSpPr>
          <p:cNvPr id="7" name="Rectangle 11"/>
          <p:cNvSpPr/>
          <p:nvPr/>
        </p:nvSpPr>
        <p:spPr>
          <a:xfrm>
            <a:off x="2356117" y="3157808"/>
            <a:ext cx="311283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</a:t>
            </a:r>
            <a:r>
              <a:rPr lang="zh-CN" altLang="en-US" sz="1600" dirty="0" smtClean="0"/>
              <a:t>内容。</a:t>
            </a:r>
            <a:endParaRPr kumimoji="1" lang="zh-CN" altLang="en-US" sz="1600" dirty="0"/>
          </a:p>
        </p:txBody>
      </p:sp>
      <p:sp>
        <p:nvSpPr>
          <p:cNvPr id="8" name="Rectangle 11"/>
          <p:cNvSpPr/>
          <p:nvPr/>
        </p:nvSpPr>
        <p:spPr>
          <a:xfrm>
            <a:off x="2356117" y="4719905"/>
            <a:ext cx="3112834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</a:t>
            </a:r>
            <a:r>
              <a:rPr lang="zh-CN" altLang="en-US" sz="1600" dirty="0" smtClean="0"/>
              <a:t>内容。</a:t>
            </a:r>
            <a:endParaRPr kumimoji="1" lang="zh-CN" altLang="en-US" sz="1600" dirty="0"/>
          </a:p>
        </p:txBody>
      </p:sp>
      <p:sp>
        <p:nvSpPr>
          <p:cNvPr id="9" name="Freeform 124"/>
          <p:cNvSpPr>
            <a:spLocks noEditPoints="1"/>
          </p:cNvSpPr>
          <p:nvPr/>
        </p:nvSpPr>
        <p:spPr bwMode="auto">
          <a:xfrm>
            <a:off x="1265237" y="4937473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0" name="Freeform 186"/>
          <p:cNvSpPr>
            <a:spLocks noEditPoints="1"/>
          </p:cNvSpPr>
          <p:nvPr/>
        </p:nvSpPr>
        <p:spPr bwMode="auto">
          <a:xfrm>
            <a:off x="1201737" y="3444391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11" name="组 4"/>
          <p:cNvGrpSpPr/>
          <p:nvPr/>
        </p:nvGrpSpPr>
        <p:grpSpPr>
          <a:xfrm>
            <a:off x="1111250" y="1595711"/>
            <a:ext cx="831850" cy="996950"/>
            <a:chOff x="1536700" y="911225"/>
            <a:chExt cx="831850" cy="996950"/>
          </a:xfrm>
          <a:solidFill>
            <a:schemeClr val="bg1"/>
          </a:solidFill>
        </p:grpSpPr>
        <p:sp>
          <p:nvSpPr>
            <p:cNvPr id="12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3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4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6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7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8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19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0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pic>
        <p:nvPicPr>
          <p:cNvPr id="22" name="图片 21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0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0" y="2644854"/>
            <a:ext cx="56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/>
              <a:t>PART THREE</a:t>
            </a:r>
            <a:endParaRPr lang="zh-CN" altLang="en-US" sz="60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/>
        </p:nvSpPr>
        <p:spPr>
          <a:xfrm>
            <a:off x="3962400" y="4264104"/>
            <a:ext cx="4119429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0" name="Freeform 94"/>
          <p:cNvSpPr>
            <a:spLocks noEditPoints="1"/>
          </p:cNvSpPr>
          <p:nvPr/>
        </p:nvSpPr>
        <p:spPr bwMode="auto">
          <a:xfrm>
            <a:off x="5410200" y="1339734"/>
            <a:ext cx="1143000" cy="1143000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270153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74324" y="1661818"/>
            <a:ext cx="2529182" cy="2529182"/>
          </a:xfrm>
          <a:prstGeom prst="ellipse">
            <a:avLst/>
          </a:prstGeom>
          <a:blipFill>
            <a:blip r:embed="rId2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720558" y="1661818"/>
            <a:ext cx="2529182" cy="2529182"/>
          </a:xfrm>
          <a:prstGeom prst="ellipse">
            <a:avLst/>
          </a:prstGeom>
          <a:blipFill>
            <a:blip r:embed="rId3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8366792" y="1661818"/>
            <a:ext cx="2529182" cy="2529182"/>
          </a:xfrm>
          <a:prstGeom prst="ellipse">
            <a:avLst/>
          </a:prstGeom>
          <a:blipFill>
            <a:blip r:embed="rId4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81150" y="4421832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8" name="Rectangle 11"/>
          <p:cNvSpPr/>
          <p:nvPr/>
        </p:nvSpPr>
        <p:spPr>
          <a:xfrm>
            <a:off x="1057728" y="4830760"/>
            <a:ext cx="2514600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304971" y="4421832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0" name="Rectangle 11"/>
          <p:cNvSpPr/>
          <p:nvPr/>
        </p:nvSpPr>
        <p:spPr>
          <a:xfrm>
            <a:off x="4781549" y="4830760"/>
            <a:ext cx="2514600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8890214" y="4421832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8366792" y="4830760"/>
            <a:ext cx="2514600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9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r="6945"/>
          <a:stretch/>
        </p:blipFill>
        <p:spPr>
          <a:xfrm flipH="1">
            <a:off x="6686550" y="0"/>
            <a:ext cx="550545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143625" y="4686300"/>
            <a:ext cx="1085850" cy="1085850"/>
            <a:chOff x="6143625" y="4686300"/>
            <a:chExt cx="1085850" cy="1085850"/>
          </a:xfrm>
        </p:grpSpPr>
        <p:sp>
          <p:nvSpPr>
            <p:cNvPr id="6" name="圆角矩形 5"/>
            <p:cNvSpPr/>
            <p:nvPr/>
          </p:nvSpPr>
          <p:spPr>
            <a:xfrm>
              <a:off x="6143625" y="4686300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124"/>
            <p:cNvSpPr>
              <a:spLocks noEditPoints="1"/>
            </p:cNvSpPr>
            <p:nvPr/>
          </p:nvSpPr>
          <p:spPr bwMode="auto">
            <a:xfrm>
              <a:off x="6424612" y="4865360"/>
              <a:ext cx="523875" cy="644525"/>
            </a:xfrm>
            <a:custGeom>
              <a:avLst/>
              <a:gdLst/>
              <a:ahLst/>
              <a:cxnLst>
                <a:cxn ang="0">
                  <a:pos x="318" y="292"/>
                </a:cxn>
                <a:cxn ang="0">
                  <a:pos x="288" y="262"/>
                </a:cxn>
                <a:cxn ang="0">
                  <a:pos x="248" y="244"/>
                </a:cxn>
                <a:cxn ang="0">
                  <a:pos x="220" y="346"/>
                </a:cxn>
                <a:cxn ang="0">
                  <a:pos x="214" y="358"/>
                </a:cxn>
                <a:cxn ang="0">
                  <a:pos x="202" y="362"/>
                </a:cxn>
                <a:cxn ang="0">
                  <a:pos x="196" y="362"/>
                </a:cxn>
                <a:cxn ang="0">
                  <a:pos x="186" y="352"/>
                </a:cxn>
                <a:cxn ang="0">
                  <a:pos x="186" y="266"/>
                </a:cxn>
                <a:cxn ang="0">
                  <a:pos x="184" y="258"/>
                </a:cxn>
                <a:cxn ang="0">
                  <a:pos x="172" y="246"/>
                </a:cxn>
                <a:cxn ang="0">
                  <a:pos x="164" y="244"/>
                </a:cxn>
                <a:cxn ang="0">
                  <a:pos x="150" y="250"/>
                </a:cxn>
                <a:cxn ang="0">
                  <a:pos x="144" y="266"/>
                </a:cxn>
                <a:cxn ang="0">
                  <a:pos x="144" y="346"/>
                </a:cxn>
                <a:cxn ang="0">
                  <a:pos x="138" y="358"/>
                </a:cxn>
                <a:cxn ang="0">
                  <a:pos x="126" y="362"/>
                </a:cxn>
                <a:cxn ang="0">
                  <a:pos x="120" y="362"/>
                </a:cxn>
                <a:cxn ang="0">
                  <a:pos x="110" y="352"/>
                </a:cxn>
                <a:cxn ang="0">
                  <a:pos x="80" y="244"/>
                </a:cxn>
                <a:cxn ang="0">
                  <a:pos x="60" y="252"/>
                </a:cxn>
                <a:cxn ang="0">
                  <a:pos x="24" y="276"/>
                </a:cxn>
                <a:cxn ang="0">
                  <a:pos x="10" y="292"/>
                </a:cxn>
                <a:cxn ang="0">
                  <a:pos x="2" y="310"/>
                </a:cxn>
                <a:cxn ang="0">
                  <a:pos x="0" y="330"/>
                </a:cxn>
                <a:cxn ang="0">
                  <a:pos x="0" y="354"/>
                </a:cxn>
                <a:cxn ang="0">
                  <a:pos x="0" y="372"/>
                </a:cxn>
                <a:cxn ang="0">
                  <a:pos x="2" y="384"/>
                </a:cxn>
                <a:cxn ang="0">
                  <a:pos x="10" y="396"/>
                </a:cxn>
                <a:cxn ang="0">
                  <a:pos x="20" y="402"/>
                </a:cxn>
                <a:cxn ang="0">
                  <a:pos x="34" y="406"/>
                </a:cxn>
                <a:cxn ang="0">
                  <a:pos x="296" y="406"/>
                </a:cxn>
                <a:cxn ang="0">
                  <a:pos x="308" y="402"/>
                </a:cxn>
                <a:cxn ang="0">
                  <a:pos x="320" y="396"/>
                </a:cxn>
                <a:cxn ang="0">
                  <a:pos x="326" y="384"/>
                </a:cxn>
                <a:cxn ang="0">
                  <a:pos x="330" y="372"/>
                </a:cxn>
                <a:cxn ang="0">
                  <a:pos x="330" y="338"/>
                </a:cxn>
                <a:cxn ang="0">
                  <a:pos x="330" y="330"/>
                </a:cxn>
                <a:cxn ang="0">
                  <a:pos x="326" y="310"/>
                </a:cxn>
                <a:cxn ang="0">
                  <a:pos x="318" y="292"/>
                </a:cxn>
                <a:cxn ang="0">
                  <a:pos x="76" y="88"/>
                </a:cxn>
                <a:cxn ang="0">
                  <a:pos x="78" y="108"/>
                </a:cxn>
                <a:cxn ang="0">
                  <a:pos x="88" y="148"/>
                </a:cxn>
                <a:cxn ang="0">
                  <a:pos x="110" y="186"/>
                </a:cxn>
                <a:cxn ang="0">
                  <a:pos x="126" y="198"/>
                </a:cxn>
                <a:cxn ang="0">
                  <a:pos x="144" y="208"/>
                </a:cxn>
                <a:cxn ang="0">
                  <a:pos x="164" y="210"/>
                </a:cxn>
                <a:cxn ang="0">
                  <a:pos x="174" y="210"/>
                </a:cxn>
                <a:cxn ang="0">
                  <a:pos x="194" y="204"/>
                </a:cxn>
                <a:cxn ang="0">
                  <a:pos x="210" y="192"/>
                </a:cxn>
                <a:cxn ang="0">
                  <a:pos x="230" y="168"/>
                </a:cxn>
                <a:cxn ang="0">
                  <a:pos x="248" y="128"/>
                </a:cxn>
                <a:cxn ang="0">
                  <a:pos x="254" y="88"/>
                </a:cxn>
                <a:cxn ang="0">
                  <a:pos x="252" y="70"/>
                </a:cxn>
                <a:cxn ang="0">
                  <a:pos x="238" y="38"/>
                </a:cxn>
                <a:cxn ang="0">
                  <a:pos x="214" y="14"/>
                </a:cxn>
                <a:cxn ang="0">
                  <a:pos x="182" y="0"/>
                </a:cxn>
                <a:cxn ang="0">
                  <a:pos x="164" y="0"/>
                </a:cxn>
                <a:cxn ang="0">
                  <a:pos x="130" y="6"/>
                </a:cxn>
                <a:cxn ang="0">
                  <a:pos x="102" y="26"/>
                </a:cxn>
                <a:cxn ang="0">
                  <a:pos x="82" y="54"/>
                </a:cxn>
                <a:cxn ang="0">
                  <a:pos x="76" y="88"/>
                </a:cxn>
              </a:cxnLst>
              <a:rect l="0" t="0" r="r" b="b"/>
              <a:pathLst>
                <a:path w="330" h="406">
                  <a:moveTo>
                    <a:pt x="318" y="292"/>
                  </a:moveTo>
                  <a:lnTo>
                    <a:pt x="318" y="292"/>
                  </a:lnTo>
                  <a:lnTo>
                    <a:pt x="304" y="276"/>
                  </a:lnTo>
                  <a:lnTo>
                    <a:pt x="288" y="262"/>
                  </a:lnTo>
                  <a:lnTo>
                    <a:pt x="270" y="252"/>
                  </a:lnTo>
                  <a:lnTo>
                    <a:pt x="248" y="244"/>
                  </a:lnTo>
                  <a:lnTo>
                    <a:pt x="220" y="346"/>
                  </a:lnTo>
                  <a:lnTo>
                    <a:pt x="220" y="346"/>
                  </a:lnTo>
                  <a:lnTo>
                    <a:pt x="218" y="352"/>
                  </a:lnTo>
                  <a:lnTo>
                    <a:pt x="214" y="358"/>
                  </a:lnTo>
                  <a:lnTo>
                    <a:pt x="210" y="362"/>
                  </a:lnTo>
                  <a:lnTo>
                    <a:pt x="202" y="362"/>
                  </a:lnTo>
                  <a:lnTo>
                    <a:pt x="202" y="362"/>
                  </a:lnTo>
                  <a:lnTo>
                    <a:pt x="196" y="362"/>
                  </a:lnTo>
                  <a:lnTo>
                    <a:pt x="190" y="358"/>
                  </a:lnTo>
                  <a:lnTo>
                    <a:pt x="186" y="352"/>
                  </a:lnTo>
                  <a:lnTo>
                    <a:pt x="186" y="346"/>
                  </a:lnTo>
                  <a:lnTo>
                    <a:pt x="186" y="266"/>
                  </a:lnTo>
                  <a:lnTo>
                    <a:pt x="186" y="266"/>
                  </a:lnTo>
                  <a:lnTo>
                    <a:pt x="184" y="258"/>
                  </a:lnTo>
                  <a:lnTo>
                    <a:pt x="180" y="250"/>
                  </a:lnTo>
                  <a:lnTo>
                    <a:pt x="172" y="246"/>
                  </a:lnTo>
                  <a:lnTo>
                    <a:pt x="164" y="244"/>
                  </a:lnTo>
                  <a:lnTo>
                    <a:pt x="164" y="244"/>
                  </a:lnTo>
                  <a:lnTo>
                    <a:pt x="156" y="246"/>
                  </a:lnTo>
                  <a:lnTo>
                    <a:pt x="150" y="250"/>
                  </a:lnTo>
                  <a:lnTo>
                    <a:pt x="144" y="258"/>
                  </a:lnTo>
                  <a:lnTo>
                    <a:pt x="144" y="266"/>
                  </a:lnTo>
                  <a:lnTo>
                    <a:pt x="144" y="346"/>
                  </a:lnTo>
                  <a:lnTo>
                    <a:pt x="144" y="346"/>
                  </a:lnTo>
                  <a:lnTo>
                    <a:pt x="142" y="352"/>
                  </a:lnTo>
                  <a:lnTo>
                    <a:pt x="138" y="358"/>
                  </a:lnTo>
                  <a:lnTo>
                    <a:pt x="132" y="362"/>
                  </a:lnTo>
                  <a:lnTo>
                    <a:pt x="126" y="362"/>
                  </a:lnTo>
                  <a:lnTo>
                    <a:pt x="126" y="362"/>
                  </a:lnTo>
                  <a:lnTo>
                    <a:pt x="120" y="362"/>
                  </a:lnTo>
                  <a:lnTo>
                    <a:pt x="114" y="358"/>
                  </a:lnTo>
                  <a:lnTo>
                    <a:pt x="110" y="352"/>
                  </a:lnTo>
                  <a:lnTo>
                    <a:pt x="110" y="346"/>
                  </a:lnTo>
                  <a:lnTo>
                    <a:pt x="80" y="244"/>
                  </a:lnTo>
                  <a:lnTo>
                    <a:pt x="80" y="244"/>
                  </a:lnTo>
                  <a:lnTo>
                    <a:pt x="60" y="252"/>
                  </a:lnTo>
                  <a:lnTo>
                    <a:pt x="40" y="262"/>
                  </a:lnTo>
                  <a:lnTo>
                    <a:pt x="24" y="276"/>
                  </a:lnTo>
                  <a:lnTo>
                    <a:pt x="10" y="292"/>
                  </a:lnTo>
                  <a:lnTo>
                    <a:pt x="10" y="292"/>
                  </a:lnTo>
                  <a:lnTo>
                    <a:pt x="6" y="300"/>
                  </a:lnTo>
                  <a:lnTo>
                    <a:pt x="2" y="310"/>
                  </a:lnTo>
                  <a:lnTo>
                    <a:pt x="0" y="330"/>
                  </a:lnTo>
                  <a:lnTo>
                    <a:pt x="0" y="330"/>
                  </a:lnTo>
                  <a:lnTo>
                    <a:pt x="0" y="338"/>
                  </a:lnTo>
                  <a:lnTo>
                    <a:pt x="0" y="354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0" y="378"/>
                  </a:lnTo>
                  <a:lnTo>
                    <a:pt x="2" y="384"/>
                  </a:lnTo>
                  <a:lnTo>
                    <a:pt x="6" y="390"/>
                  </a:lnTo>
                  <a:lnTo>
                    <a:pt x="10" y="396"/>
                  </a:lnTo>
                  <a:lnTo>
                    <a:pt x="14" y="400"/>
                  </a:lnTo>
                  <a:lnTo>
                    <a:pt x="20" y="402"/>
                  </a:lnTo>
                  <a:lnTo>
                    <a:pt x="26" y="404"/>
                  </a:lnTo>
                  <a:lnTo>
                    <a:pt x="34" y="406"/>
                  </a:lnTo>
                  <a:lnTo>
                    <a:pt x="296" y="406"/>
                  </a:lnTo>
                  <a:lnTo>
                    <a:pt x="296" y="406"/>
                  </a:lnTo>
                  <a:lnTo>
                    <a:pt x="302" y="404"/>
                  </a:lnTo>
                  <a:lnTo>
                    <a:pt x="308" y="402"/>
                  </a:lnTo>
                  <a:lnTo>
                    <a:pt x="314" y="400"/>
                  </a:lnTo>
                  <a:lnTo>
                    <a:pt x="320" y="396"/>
                  </a:lnTo>
                  <a:lnTo>
                    <a:pt x="324" y="390"/>
                  </a:lnTo>
                  <a:lnTo>
                    <a:pt x="326" y="384"/>
                  </a:lnTo>
                  <a:lnTo>
                    <a:pt x="328" y="378"/>
                  </a:lnTo>
                  <a:lnTo>
                    <a:pt x="330" y="372"/>
                  </a:lnTo>
                  <a:lnTo>
                    <a:pt x="330" y="354"/>
                  </a:lnTo>
                  <a:lnTo>
                    <a:pt x="330" y="338"/>
                  </a:lnTo>
                  <a:lnTo>
                    <a:pt x="330" y="338"/>
                  </a:lnTo>
                  <a:lnTo>
                    <a:pt x="330" y="330"/>
                  </a:lnTo>
                  <a:lnTo>
                    <a:pt x="330" y="330"/>
                  </a:lnTo>
                  <a:lnTo>
                    <a:pt x="326" y="310"/>
                  </a:lnTo>
                  <a:lnTo>
                    <a:pt x="324" y="300"/>
                  </a:lnTo>
                  <a:lnTo>
                    <a:pt x="318" y="292"/>
                  </a:lnTo>
                  <a:lnTo>
                    <a:pt x="318" y="292"/>
                  </a:lnTo>
                  <a:close/>
                  <a:moveTo>
                    <a:pt x="76" y="88"/>
                  </a:moveTo>
                  <a:lnTo>
                    <a:pt x="76" y="88"/>
                  </a:lnTo>
                  <a:lnTo>
                    <a:pt x="78" y="108"/>
                  </a:lnTo>
                  <a:lnTo>
                    <a:pt x="82" y="128"/>
                  </a:lnTo>
                  <a:lnTo>
                    <a:pt x="88" y="148"/>
                  </a:lnTo>
                  <a:lnTo>
                    <a:pt x="98" y="168"/>
                  </a:lnTo>
                  <a:lnTo>
                    <a:pt x="110" y="186"/>
                  </a:lnTo>
                  <a:lnTo>
                    <a:pt x="118" y="192"/>
                  </a:lnTo>
                  <a:lnTo>
                    <a:pt x="126" y="198"/>
                  </a:lnTo>
                  <a:lnTo>
                    <a:pt x="134" y="204"/>
                  </a:lnTo>
                  <a:lnTo>
                    <a:pt x="144" y="208"/>
                  </a:lnTo>
                  <a:lnTo>
                    <a:pt x="154" y="210"/>
                  </a:lnTo>
                  <a:lnTo>
                    <a:pt x="164" y="210"/>
                  </a:lnTo>
                  <a:lnTo>
                    <a:pt x="164" y="210"/>
                  </a:lnTo>
                  <a:lnTo>
                    <a:pt x="174" y="210"/>
                  </a:lnTo>
                  <a:lnTo>
                    <a:pt x="184" y="208"/>
                  </a:lnTo>
                  <a:lnTo>
                    <a:pt x="194" y="204"/>
                  </a:lnTo>
                  <a:lnTo>
                    <a:pt x="202" y="198"/>
                  </a:lnTo>
                  <a:lnTo>
                    <a:pt x="210" y="192"/>
                  </a:lnTo>
                  <a:lnTo>
                    <a:pt x="218" y="186"/>
                  </a:lnTo>
                  <a:lnTo>
                    <a:pt x="230" y="168"/>
                  </a:lnTo>
                  <a:lnTo>
                    <a:pt x="240" y="148"/>
                  </a:lnTo>
                  <a:lnTo>
                    <a:pt x="248" y="128"/>
                  </a:lnTo>
                  <a:lnTo>
                    <a:pt x="252" y="108"/>
                  </a:lnTo>
                  <a:lnTo>
                    <a:pt x="254" y="88"/>
                  </a:lnTo>
                  <a:lnTo>
                    <a:pt x="254" y="88"/>
                  </a:lnTo>
                  <a:lnTo>
                    <a:pt x="252" y="70"/>
                  </a:lnTo>
                  <a:lnTo>
                    <a:pt x="246" y="54"/>
                  </a:lnTo>
                  <a:lnTo>
                    <a:pt x="238" y="38"/>
                  </a:lnTo>
                  <a:lnTo>
                    <a:pt x="228" y="26"/>
                  </a:lnTo>
                  <a:lnTo>
                    <a:pt x="214" y="14"/>
                  </a:lnTo>
                  <a:lnTo>
                    <a:pt x="200" y="6"/>
                  </a:lnTo>
                  <a:lnTo>
                    <a:pt x="182" y="0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6" y="0"/>
                  </a:lnTo>
                  <a:lnTo>
                    <a:pt x="130" y="6"/>
                  </a:lnTo>
                  <a:lnTo>
                    <a:pt x="114" y="14"/>
                  </a:lnTo>
                  <a:lnTo>
                    <a:pt x="102" y="26"/>
                  </a:lnTo>
                  <a:lnTo>
                    <a:pt x="90" y="38"/>
                  </a:lnTo>
                  <a:lnTo>
                    <a:pt x="82" y="54"/>
                  </a:lnTo>
                  <a:lnTo>
                    <a:pt x="78" y="70"/>
                  </a:lnTo>
                  <a:lnTo>
                    <a:pt x="76" y="88"/>
                  </a:lnTo>
                  <a:lnTo>
                    <a:pt x="76" y="88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43625" y="3076575"/>
            <a:ext cx="1085850" cy="1085850"/>
            <a:chOff x="6143625" y="3076575"/>
            <a:chExt cx="1085850" cy="1085850"/>
          </a:xfrm>
        </p:grpSpPr>
        <p:sp>
          <p:nvSpPr>
            <p:cNvPr id="9" name="圆角矩形 8"/>
            <p:cNvSpPr/>
            <p:nvPr/>
          </p:nvSpPr>
          <p:spPr>
            <a:xfrm>
              <a:off x="6143625" y="3076575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186"/>
            <p:cNvSpPr>
              <a:spLocks noEditPoints="1"/>
            </p:cNvSpPr>
            <p:nvPr/>
          </p:nvSpPr>
          <p:spPr bwMode="auto">
            <a:xfrm>
              <a:off x="6365935" y="3379787"/>
              <a:ext cx="657225" cy="4794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206" y="206"/>
                </a:cxn>
                <a:cxn ang="0">
                  <a:pos x="414" y="38"/>
                </a:cxn>
                <a:cxn ang="0">
                  <a:pos x="414" y="0"/>
                </a:cxn>
                <a:cxn ang="0">
                  <a:pos x="0" y="0"/>
                </a:cxn>
                <a:cxn ang="0">
                  <a:pos x="0" y="38"/>
                </a:cxn>
                <a:cxn ang="0">
                  <a:pos x="0" y="268"/>
                </a:cxn>
                <a:cxn ang="0">
                  <a:pos x="102" y="156"/>
                </a:cxn>
                <a:cxn ang="0">
                  <a:pos x="0" y="64"/>
                </a:cxn>
                <a:cxn ang="0">
                  <a:pos x="0" y="268"/>
                </a:cxn>
                <a:cxn ang="0">
                  <a:pos x="414" y="270"/>
                </a:cxn>
                <a:cxn ang="0">
                  <a:pos x="310" y="156"/>
                </a:cxn>
                <a:cxn ang="0">
                  <a:pos x="414" y="64"/>
                </a:cxn>
                <a:cxn ang="0">
                  <a:pos x="414" y="270"/>
                </a:cxn>
                <a:cxn ang="0">
                  <a:pos x="206" y="240"/>
                </a:cxn>
                <a:cxn ang="0">
                  <a:pos x="122" y="170"/>
                </a:cxn>
                <a:cxn ang="0">
                  <a:pos x="0" y="302"/>
                </a:cxn>
                <a:cxn ang="0">
                  <a:pos x="414" y="302"/>
                </a:cxn>
                <a:cxn ang="0">
                  <a:pos x="292" y="170"/>
                </a:cxn>
                <a:cxn ang="0">
                  <a:pos x="206" y="240"/>
                </a:cxn>
              </a:cxnLst>
              <a:rect l="0" t="0" r="r" b="b"/>
              <a:pathLst>
                <a:path w="414" h="302">
                  <a:moveTo>
                    <a:pt x="0" y="38"/>
                  </a:moveTo>
                  <a:lnTo>
                    <a:pt x="206" y="206"/>
                  </a:lnTo>
                  <a:lnTo>
                    <a:pt x="414" y="38"/>
                  </a:lnTo>
                  <a:lnTo>
                    <a:pt x="414" y="0"/>
                  </a:lnTo>
                  <a:lnTo>
                    <a:pt x="0" y="0"/>
                  </a:lnTo>
                  <a:lnTo>
                    <a:pt x="0" y="38"/>
                  </a:lnTo>
                  <a:close/>
                  <a:moveTo>
                    <a:pt x="0" y="268"/>
                  </a:moveTo>
                  <a:lnTo>
                    <a:pt x="102" y="156"/>
                  </a:lnTo>
                  <a:lnTo>
                    <a:pt x="0" y="64"/>
                  </a:lnTo>
                  <a:lnTo>
                    <a:pt x="0" y="268"/>
                  </a:lnTo>
                  <a:close/>
                  <a:moveTo>
                    <a:pt x="414" y="270"/>
                  </a:moveTo>
                  <a:lnTo>
                    <a:pt x="310" y="156"/>
                  </a:lnTo>
                  <a:lnTo>
                    <a:pt x="414" y="64"/>
                  </a:lnTo>
                  <a:lnTo>
                    <a:pt x="414" y="270"/>
                  </a:lnTo>
                  <a:close/>
                  <a:moveTo>
                    <a:pt x="206" y="240"/>
                  </a:moveTo>
                  <a:lnTo>
                    <a:pt x="122" y="170"/>
                  </a:lnTo>
                  <a:lnTo>
                    <a:pt x="0" y="302"/>
                  </a:lnTo>
                  <a:lnTo>
                    <a:pt x="414" y="302"/>
                  </a:lnTo>
                  <a:lnTo>
                    <a:pt x="292" y="170"/>
                  </a:lnTo>
                  <a:lnTo>
                    <a:pt x="206" y="240"/>
                  </a:lnTo>
                  <a:close/>
                </a:path>
              </a:pathLst>
            </a:cu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43625" y="1466850"/>
            <a:ext cx="1085850" cy="1085850"/>
            <a:chOff x="6143625" y="1466850"/>
            <a:chExt cx="1085850" cy="1085850"/>
          </a:xfrm>
        </p:grpSpPr>
        <p:sp>
          <p:nvSpPr>
            <p:cNvPr id="12" name="圆角矩形 11"/>
            <p:cNvSpPr/>
            <p:nvPr/>
          </p:nvSpPr>
          <p:spPr>
            <a:xfrm>
              <a:off x="6143625" y="1466850"/>
              <a:ext cx="1085850" cy="108585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 4"/>
            <p:cNvGrpSpPr/>
            <p:nvPr/>
          </p:nvGrpSpPr>
          <p:grpSpPr>
            <a:xfrm>
              <a:off x="6365935" y="1596231"/>
              <a:ext cx="690117" cy="827087"/>
              <a:chOff x="1536700" y="911225"/>
              <a:chExt cx="831850" cy="996950"/>
            </a:xfrm>
            <a:solidFill>
              <a:schemeClr val="tx1"/>
            </a:solidFill>
          </p:grpSpPr>
          <p:sp>
            <p:nvSpPr>
              <p:cNvPr id="14" name="Freeform 47"/>
              <p:cNvSpPr>
                <a:spLocks/>
              </p:cNvSpPr>
              <p:nvPr/>
            </p:nvSpPr>
            <p:spPr bwMode="auto">
              <a:xfrm>
                <a:off x="1838325" y="1765300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6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2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2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6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6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2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2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6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5" name="Freeform 48"/>
              <p:cNvSpPr>
                <a:spLocks/>
              </p:cNvSpPr>
              <p:nvPr/>
            </p:nvSpPr>
            <p:spPr bwMode="auto">
              <a:xfrm>
                <a:off x="1838325" y="1857375"/>
                <a:ext cx="234950" cy="50800"/>
              </a:xfrm>
              <a:custGeom>
                <a:avLst/>
                <a:gdLst/>
                <a:ahLst/>
                <a:cxnLst>
                  <a:cxn ang="0">
                    <a:pos x="132" y="0"/>
                  </a:cxn>
                  <a:cxn ang="0">
                    <a:pos x="16" y="0"/>
                  </a:cxn>
                  <a:cxn ang="0">
                    <a:pos x="16" y="0"/>
                  </a:cxn>
                  <a:cxn ang="0">
                    <a:pos x="8" y="2"/>
                  </a:cxn>
                  <a:cxn ang="0">
                    <a:pos x="4" y="4"/>
                  </a:cxn>
                  <a:cxn ang="0">
                    <a:pos x="0" y="1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0" y="22"/>
                  </a:cxn>
                  <a:cxn ang="0">
                    <a:pos x="4" y="28"/>
                  </a:cxn>
                  <a:cxn ang="0">
                    <a:pos x="8" y="30"/>
                  </a:cxn>
                  <a:cxn ang="0">
                    <a:pos x="16" y="32"/>
                  </a:cxn>
                  <a:cxn ang="0">
                    <a:pos x="132" y="32"/>
                  </a:cxn>
                  <a:cxn ang="0">
                    <a:pos x="132" y="32"/>
                  </a:cxn>
                  <a:cxn ang="0">
                    <a:pos x="138" y="30"/>
                  </a:cxn>
                  <a:cxn ang="0">
                    <a:pos x="142" y="28"/>
                  </a:cxn>
                  <a:cxn ang="0">
                    <a:pos x="146" y="22"/>
                  </a:cxn>
                  <a:cxn ang="0">
                    <a:pos x="148" y="16"/>
                  </a:cxn>
                  <a:cxn ang="0">
                    <a:pos x="148" y="16"/>
                  </a:cxn>
                  <a:cxn ang="0">
                    <a:pos x="146" y="10"/>
                  </a:cxn>
                  <a:cxn ang="0">
                    <a:pos x="142" y="4"/>
                  </a:cxn>
                  <a:cxn ang="0">
                    <a:pos x="138" y="2"/>
                  </a:cxn>
                  <a:cxn ang="0">
                    <a:pos x="132" y="0"/>
                  </a:cxn>
                  <a:cxn ang="0">
                    <a:pos x="132" y="0"/>
                  </a:cxn>
                </a:cxnLst>
                <a:rect l="0" t="0" r="r" b="b"/>
                <a:pathLst>
                  <a:path w="148" h="32">
                    <a:moveTo>
                      <a:pt x="132" y="0"/>
                    </a:moveTo>
                    <a:lnTo>
                      <a:pt x="16" y="0"/>
                    </a:lnTo>
                    <a:lnTo>
                      <a:pt x="16" y="0"/>
                    </a:lnTo>
                    <a:lnTo>
                      <a:pt x="8" y="2"/>
                    </a:lnTo>
                    <a:lnTo>
                      <a:pt x="4" y="4"/>
                    </a:lnTo>
                    <a:lnTo>
                      <a:pt x="0" y="10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22"/>
                    </a:lnTo>
                    <a:lnTo>
                      <a:pt x="4" y="28"/>
                    </a:lnTo>
                    <a:lnTo>
                      <a:pt x="8" y="30"/>
                    </a:lnTo>
                    <a:lnTo>
                      <a:pt x="16" y="32"/>
                    </a:lnTo>
                    <a:lnTo>
                      <a:pt x="132" y="32"/>
                    </a:lnTo>
                    <a:lnTo>
                      <a:pt x="132" y="32"/>
                    </a:lnTo>
                    <a:lnTo>
                      <a:pt x="138" y="30"/>
                    </a:lnTo>
                    <a:lnTo>
                      <a:pt x="142" y="28"/>
                    </a:lnTo>
                    <a:lnTo>
                      <a:pt x="146" y="22"/>
                    </a:lnTo>
                    <a:lnTo>
                      <a:pt x="148" y="16"/>
                    </a:lnTo>
                    <a:lnTo>
                      <a:pt x="148" y="16"/>
                    </a:lnTo>
                    <a:lnTo>
                      <a:pt x="146" y="10"/>
                    </a:lnTo>
                    <a:lnTo>
                      <a:pt x="142" y="4"/>
                    </a:lnTo>
                    <a:lnTo>
                      <a:pt x="138" y="2"/>
                    </a:lnTo>
                    <a:lnTo>
                      <a:pt x="132" y="0"/>
                    </a:lnTo>
                    <a:lnTo>
                      <a:pt x="13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6" name="Freeform 49"/>
              <p:cNvSpPr>
                <a:spLocks noEditPoints="1"/>
              </p:cNvSpPr>
              <p:nvPr/>
            </p:nvSpPr>
            <p:spPr bwMode="auto">
              <a:xfrm>
                <a:off x="1714500" y="1143000"/>
                <a:ext cx="476250" cy="581025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142" y="0"/>
                  </a:cxn>
                  <a:cxn ang="0">
                    <a:pos x="100" y="10"/>
                  </a:cxn>
                  <a:cxn ang="0">
                    <a:pos x="62" y="28"/>
                  </a:cxn>
                  <a:cxn ang="0">
                    <a:pos x="32" y="58"/>
                  </a:cxn>
                  <a:cxn ang="0">
                    <a:pos x="12" y="94"/>
                  </a:cxn>
                  <a:cxn ang="0">
                    <a:pos x="2" y="136"/>
                  </a:cxn>
                  <a:cxn ang="0">
                    <a:pos x="2" y="166"/>
                  </a:cxn>
                  <a:cxn ang="0">
                    <a:pos x="16" y="214"/>
                  </a:cxn>
                  <a:cxn ang="0">
                    <a:pos x="56" y="266"/>
                  </a:cxn>
                  <a:cxn ang="0">
                    <a:pos x="72" y="290"/>
                  </a:cxn>
                  <a:cxn ang="0">
                    <a:pos x="78" y="322"/>
                  </a:cxn>
                  <a:cxn ang="0">
                    <a:pos x="78" y="340"/>
                  </a:cxn>
                  <a:cxn ang="0">
                    <a:pos x="96" y="364"/>
                  </a:cxn>
                  <a:cxn ang="0">
                    <a:pos x="150" y="366"/>
                  </a:cxn>
                  <a:cxn ang="0">
                    <a:pos x="192" y="366"/>
                  </a:cxn>
                  <a:cxn ang="0">
                    <a:pos x="214" y="356"/>
                  </a:cxn>
                  <a:cxn ang="0">
                    <a:pos x="224" y="334"/>
                  </a:cxn>
                  <a:cxn ang="0">
                    <a:pos x="224" y="304"/>
                  </a:cxn>
                  <a:cxn ang="0">
                    <a:pos x="236" y="276"/>
                  </a:cxn>
                  <a:cxn ang="0">
                    <a:pos x="266" y="242"/>
                  </a:cxn>
                  <a:cxn ang="0">
                    <a:pos x="290" y="198"/>
                  </a:cxn>
                  <a:cxn ang="0">
                    <a:pos x="300" y="150"/>
                  </a:cxn>
                  <a:cxn ang="0">
                    <a:pos x="298" y="122"/>
                  </a:cxn>
                  <a:cxn ang="0">
                    <a:pos x="284" y="82"/>
                  </a:cxn>
                  <a:cxn ang="0">
                    <a:pos x="260" y="48"/>
                  </a:cxn>
                  <a:cxn ang="0">
                    <a:pos x="226" y="22"/>
                  </a:cxn>
                  <a:cxn ang="0">
                    <a:pos x="188" y="6"/>
                  </a:cxn>
                  <a:cxn ang="0">
                    <a:pos x="158" y="0"/>
                  </a:cxn>
                  <a:cxn ang="0">
                    <a:pos x="244" y="156"/>
                  </a:cxn>
                  <a:cxn ang="0">
                    <a:pos x="234" y="146"/>
                  </a:cxn>
                  <a:cxn ang="0">
                    <a:pos x="232" y="126"/>
                  </a:cxn>
                  <a:cxn ang="0">
                    <a:pos x="214" y="92"/>
                  </a:cxn>
                  <a:cxn ang="0">
                    <a:pos x="182" y="72"/>
                  </a:cxn>
                  <a:cxn ang="0">
                    <a:pos x="160" y="68"/>
                  </a:cxn>
                  <a:cxn ang="0">
                    <a:pos x="150" y="50"/>
                  </a:cxn>
                  <a:cxn ang="0">
                    <a:pos x="156" y="38"/>
                  </a:cxn>
                  <a:cxn ang="0">
                    <a:pos x="170" y="32"/>
                  </a:cxn>
                  <a:cxn ang="0">
                    <a:pos x="226" y="52"/>
                  </a:cxn>
                  <a:cxn ang="0">
                    <a:pos x="262" y="98"/>
                  </a:cxn>
                  <a:cxn ang="0">
                    <a:pos x="270" y="138"/>
                  </a:cxn>
                  <a:cxn ang="0">
                    <a:pos x="266" y="152"/>
                  </a:cxn>
                  <a:cxn ang="0">
                    <a:pos x="252" y="158"/>
                  </a:cxn>
                </a:cxnLst>
                <a:rect l="0" t="0" r="r" b="b"/>
                <a:pathLst>
                  <a:path w="300" h="366">
                    <a:moveTo>
                      <a:pt x="158" y="0"/>
                    </a:moveTo>
                    <a:lnTo>
                      <a:pt x="158" y="0"/>
                    </a:lnTo>
                    <a:lnTo>
                      <a:pt x="150" y="0"/>
                    </a:lnTo>
                    <a:lnTo>
                      <a:pt x="150" y="0"/>
                    </a:lnTo>
                    <a:lnTo>
                      <a:pt x="142" y="0"/>
                    </a:lnTo>
                    <a:lnTo>
                      <a:pt x="142" y="0"/>
                    </a:lnTo>
                    <a:lnTo>
                      <a:pt x="128" y="2"/>
                    </a:lnTo>
                    <a:lnTo>
                      <a:pt x="114" y="6"/>
                    </a:lnTo>
                    <a:lnTo>
                      <a:pt x="100" y="10"/>
                    </a:lnTo>
                    <a:lnTo>
                      <a:pt x="88" y="14"/>
                    </a:lnTo>
                    <a:lnTo>
                      <a:pt x="74" y="22"/>
                    </a:lnTo>
                    <a:lnTo>
                      <a:pt x="62" y="28"/>
                    </a:lnTo>
                    <a:lnTo>
                      <a:pt x="52" y="38"/>
                    </a:lnTo>
                    <a:lnTo>
                      <a:pt x="42" y="48"/>
                    </a:lnTo>
                    <a:lnTo>
                      <a:pt x="32" y="58"/>
                    </a:lnTo>
                    <a:lnTo>
                      <a:pt x="24" y="68"/>
                    </a:lnTo>
                    <a:lnTo>
                      <a:pt x="18" y="82"/>
                    </a:lnTo>
                    <a:lnTo>
                      <a:pt x="12" y="94"/>
                    </a:lnTo>
                    <a:lnTo>
                      <a:pt x="6" y="108"/>
                    </a:lnTo>
                    <a:lnTo>
                      <a:pt x="4" y="122"/>
                    </a:lnTo>
                    <a:lnTo>
                      <a:pt x="2" y="136"/>
                    </a:lnTo>
                    <a:lnTo>
                      <a:pt x="0" y="150"/>
                    </a:lnTo>
                    <a:lnTo>
                      <a:pt x="0" y="150"/>
                    </a:lnTo>
                    <a:lnTo>
                      <a:pt x="2" y="166"/>
                    </a:lnTo>
                    <a:lnTo>
                      <a:pt x="4" y="182"/>
                    </a:lnTo>
                    <a:lnTo>
                      <a:pt x="10" y="198"/>
                    </a:lnTo>
                    <a:lnTo>
                      <a:pt x="16" y="214"/>
                    </a:lnTo>
                    <a:lnTo>
                      <a:pt x="26" y="228"/>
                    </a:lnTo>
                    <a:lnTo>
                      <a:pt x="34" y="242"/>
                    </a:lnTo>
                    <a:lnTo>
                      <a:pt x="56" y="266"/>
                    </a:lnTo>
                    <a:lnTo>
                      <a:pt x="56" y="266"/>
                    </a:lnTo>
                    <a:lnTo>
                      <a:pt x="66" y="276"/>
                    </a:lnTo>
                    <a:lnTo>
                      <a:pt x="72" y="290"/>
                    </a:lnTo>
                    <a:lnTo>
                      <a:pt x="72" y="290"/>
                    </a:lnTo>
                    <a:lnTo>
                      <a:pt x="76" y="304"/>
                    </a:lnTo>
                    <a:lnTo>
                      <a:pt x="78" y="322"/>
                    </a:lnTo>
                    <a:lnTo>
                      <a:pt x="78" y="334"/>
                    </a:lnTo>
                    <a:lnTo>
                      <a:pt x="78" y="334"/>
                    </a:lnTo>
                    <a:lnTo>
                      <a:pt x="78" y="340"/>
                    </a:lnTo>
                    <a:lnTo>
                      <a:pt x="80" y="346"/>
                    </a:lnTo>
                    <a:lnTo>
                      <a:pt x="86" y="356"/>
                    </a:lnTo>
                    <a:lnTo>
                      <a:pt x="96" y="364"/>
                    </a:lnTo>
                    <a:lnTo>
                      <a:pt x="102" y="366"/>
                    </a:lnTo>
                    <a:lnTo>
                      <a:pt x="110" y="366"/>
                    </a:lnTo>
                    <a:lnTo>
                      <a:pt x="150" y="366"/>
                    </a:lnTo>
                    <a:lnTo>
                      <a:pt x="150" y="366"/>
                    </a:lnTo>
                    <a:lnTo>
                      <a:pt x="192" y="366"/>
                    </a:lnTo>
                    <a:lnTo>
                      <a:pt x="192" y="366"/>
                    </a:lnTo>
                    <a:lnTo>
                      <a:pt x="198" y="366"/>
                    </a:lnTo>
                    <a:lnTo>
                      <a:pt x="204" y="364"/>
                    </a:lnTo>
                    <a:lnTo>
                      <a:pt x="214" y="356"/>
                    </a:lnTo>
                    <a:lnTo>
                      <a:pt x="220" y="346"/>
                    </a:lnTo>
                    <a:lnTo>
                      <a:pt x="222" y="340"/>
                    </a:lnTo>
                    <a:lnTo>
                      <a:pt x="224" y="334"/>
                    </a:lnTo>
                    <a:lnTo>
                      <a:pt x="224" y="322"/>
                    </a:lnTo>
                    <a:lnTo>
                      <a:pt x="224" y="322"/>
                    </a:lnTo>
                    <a:lnTo>
                      <a:pt x="224" y="304"/>
                    </a:lnTo>
                    <a:lnTo>
                      <a:pt x="228" y="290"/>
                    </a:lnTo>
                    <a:lnTo>
                      <a:pt x="228" y="290"/>
                    </a:lnTo>
                    <a:lnTo>
                      <a:pt x="236" y="276"/>
                    </a:lnTo>
                    <a:lnTo>
                      <a:pt x="244" y="266"/>
                    </a:lnTo>
                    <a:lnTo>
                      <a:pt x="244" y="266"/>
                    </a:lnTo>
                    <a:lnTo>
                      <a:pt x="266" y="242"/>
                    </a:lnTo>
                    <a:lnTo>
                      <a:pt x="276" y="228"/>
                    </a:lnTo>
                    <a:lnTo>
                      <a:pt x="284" y="214"/>
                    </a:lnTo>
                    <a:lnTo>
                      <a:pt x="290" y="198"/>
                    </a:lnTo>
                    <a:lnTo>
                      <a:pt x="296" y="182"/>
                    </a:lnTo>
                    <a:lnTo>
                      <a:pt x="298" y="166"/>
                    </a:lnTo>
                    <a:lnTo>
                      <a:pt x="300" y="150"/>
                    </a:lnTo>
                    <a:lnTo>
                      <a:pt x="300" y="150"/>
                    </a:lnTo>
                    <a:lnTo>
                      <a:pt x="300" y="136"/>
                    </a:lnTo>
                    <a:lnTo>
                      <a:pt x="298" y="122"/>
                    </a:lnTo>
                    <a:lnTo>
                      <a:pt x="294" y="108"/>
                    </a:lnTo>
                    <a:lnTo>
                      <a:pt x="290" y="94"/>
                    </a:lnTo>
                    <a:lnTo>
                      <a:pt x="284" y="82"/>
                    </a:lnTo>
                    <a:lnTo>
                      <a:pt x="276" y="70"/>
                    </a:lnTo>
                    <a:lnTo>
                      <a:pt x="268" y="58"/>
                    </a:lnTo>
                    <a:lnTo>
                      <a:pt x="260" y="48"/>
                    </a:lnTo>
                    <a:lnTo>
                      <a:pt x="250" y="38"/>
                    </a:lnTo>
                    <a:lnTo>
                      <a:pt x="238" y="30"/>
                    </a:lnTo>
                    <a:lnTo>
                      <a:pt x="226" y="22"/>
                    </a:lnTo>
                    <a:lnTo>
                      <a:pt x="214" y="14"/>
                    </a:lnTo>
                    <a:lnTo>
                      <a:pt x="202" y="10"/>
                    </a:lnTo>
                    <a:lnTo>
                      <a:pt x="188" y="6"/>
                    </a:lnTo>
                    <a:lnTo>
                      <a:pt x="174" y="2"/>
                    </a:lnTo>
                    <a:lnTo>
                      <a:pt x="158" y="0"/>
                    </a:lnTo>
                    <a:lnTo>
                      <a:pt x="158" y="0"/>
                    </a:lnTo>
                    <a:close/>
                    <a:moveTo>
                      <a:pt x="252" y="158"/>
                    </a:moveTo>
                    <a:lnTo>
                      <a:pt x="252" y="158"/>
                    </a:lnTo>
                    <a:lnTo>
                      <a:pt x="244" y="156"/>
                    </a:lnTo>
                    <a:lnTo>
                      <a:pt x="238" y="152"/>
                    </a:lnTo>
                    <a:lnTo>
                      <a:pt x="238" y="152"/>
                    </a:lnTo>
                    <a:lnTo>
                      <a:pt x="234" y="146"/>
                    </a:lnTo>
                    <a:lnTo>
                      <a:pt x="232" y="138"/>
                    </a:lnTo>
                    <a:lnTo>
                      <a:pt x="232" y="138"/>
                    </a:lnTo>
                    <a:lnTo>
                      <a:pt x="232" y="126"/>
                    </a:lnTo>
                    <a:lnTo>
                      <a:pt x="228" y="112"/>
                    </a:lnTo>
                    <a:lnTo>
                      <a:pt x="222" y="102"/>
                    </a:lnTo>
                    <a:lnTo>
                      <a:pt x="214" y="92"/>
                    </a:lnTo>
                    <a:lnTo>
                      <a:pt x="204" y="84"/>
                    </a:lnTo>
                    <a:lnTo>
                      <a:pt x="194" y="76"/>
                    </a:lnTo>
                    <a:lnTo>
                      <a:pt x="182" y="72"/>
                    </a:lnTo>
                    <a:lnTo>
                      <a:pt x="168" y="70"/>
                    </a:lnTo>
                    <a:lnTo>
                      <a:pt x="168" y="70"/>
                    </a:lnTo>
                    <a:lnTo>
                      <a:pt x="160" y="68"/>
                    </a:lnTo>
                    <a:lnTo>
                      <a:pt x="154" y="64"/>
                    </a:lnTo>
                    <a:lnTo>
                      <a:pt x="150" y="58"/>
                    </a:lnTo>
                    <a:lnTo>
                      <a:pt x="150" y="50"/>
                    </a:lnTo>
                    <a:lnTo>
                      <a:pt x="150" y="50"/>
                    </a:lnTo>
                    <a:lnTo>
                      <a:pt x="152" y="42"/>
                    </a:lnTo>
                    <a:lnTo>
                      <a:pt x="156" y="38"/>
                    </a:lnTo>
                    <a:lnTo>
                      <a:pt x="162" y="34"/>
                    </a:lnTo>
                    <a:lnTo>
                      <a:pt x="170" y="32"/>
                    </a:lnTo>
                    <a:lnTo>
                      <a:pt x="170" y="32"/>
                    </a:lnTo>
                    <a:lnTo>
                      <a:pt x="190" y="36"/>
                    </a:lnTo>
                    <a:lnTo>
                      <a:pt x="210" y="42"/>
                    </a:lnTo>
                    <a:lnTo>
                      <a:pt x="226" y="52"/>
                    </a:lnTo>
                    <a:lnTo>
                      <a:pt x="242" y="66"/>
                    </a:lnTo>
                    <a:lnTo>
                      <a:pt x="254" y="80"/>
                    </a:lnTo>
                    <a:lnTo>
                      <a:pt x="262" y="98"/>
                    </a:lnTo>
                    <a:lnTo>
                      <a:pt x="268" y="118"/>
                    </a:lnTo>
                    <a:lnTo>
                      <a:pt x="270" y="138"/>
                    </a:lnTo>
                    <a:lnTo>
                      <a:pt x="270" y="138"/>
                    </a:lnTo>
                    <a:lnTo>
                      <a:pt x="270" y="146"/>
                    </a:lnTo>
                    <a:lnTo>
                      <a:pt x="266" y="152"/>
                    </a:lnTo>
                    <a:lnTo>
                      <a:pt x="266" y="152"/>
                    </a:lnTo>
                    <a:lnTo>
                      <a:pt x="260" y="156"/>
                    </a:lnTo>
                    <a:lnTo>
                      <a:pt x="252" y="158"/>
                    </a:lnTo>
                    <a:lnTo>
                      <a:pt x="252" y="158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7" name="Rectangle 50"/>
              <p:cNvSpPr>
                <a:spLocks noChangeArrowheads="1"/>
              </p:cNvSpPr>
              <p:nvPr/>
            </p:nvSpPr>
            <p:spPr bwMode="auto">
              <a:xfrm>
                <a:off x="1838325" y="1609725"/>
                <a:ext cx="234950" cy="1143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8" name="Rectangle 51"/>
              <p:cNvSpPr>
                <a:spLocks noChangeArrowheads="1"/>
              </p:cNvSpPr>
              <p:nvPr/>
            </p:nvSpPr>
            <p:spPr bwMode="auto">
              <a:xfrm>
                <a:off x="1838325" y="1765300"/>
                <a:ext cx="234950" cy="508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19" name="Freeform 52"/>
              <p:cNvSpPr>
                <a:spLocks/>
              </p:cNvSpPr>
              <p:nvPr/>
            </p:nvSpPr>
            <p:spPr bwMode="auto">
              <a:xfrm>
                <a:off x="1927225" y="911225"/>
                <a:ext cx="53975" cy="180975"/>
              </a:xfrm>
              <a:custGeom>
                <a:avLst/>
                <a:gdLst/>
                <a:ahLst/>
                <a:cxnLst>
                  <a:cxn ang="0">
                    <a:pos x="34" y="112"/>
                  </a:cxn>
                  <a:cxn ang="0">
                    <a:pos x="4" y="114"/>
                  </a:cxn>
                  <a:cxn ang="0">
                    <a:pos x="0" y="0"/>
                  </a:cxn>
                  <a:cxn ang="0">
                    <a:pos x="28" y="0"/>
                  </a:cxn>
                  <a:cxn ang="0">
                    <a:pos x="34" y="112"/>
                  </a:cxn>
                </a:cxnLst>
                <a:rect l="0" t="0" r="r" b="b"/>
                <a:pathLst>
                  <a:path w="34" h="114">
                    <a:moveTo>
                      <a:pt x="34" y="112"/>
                    </a:moveTo>
                    <a:lnTo>
                      <a:pt x="4" y="114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34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0" name="Freeform 53"/>
              <p:cNvSpPr>
                <a:spLocks/>
              </p:cNvSpPr>
              <p:nvPr/>
            </p:nvSpPr>
            <p:spPr bwMode="auto">
              <a:xfrm>
                <a:off x="1698625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58" y="112"/>
                  </a:cxn>
                  <a:cxn ang="0">
                    <a:pos x="0" y="14"/>
                  </a:cxn>
                  <a:cxn ang="0">
                    <a:pos x="26" y="0"/>
                  </a:cxn>
                  <a:cxn ang="0">
                    <a:pos x="82" y="98"/>
                  </a:cxn>
                  <a:cxn ang="0">
                    <a:pos x="58" y="112"/>
                  </a:cxn>
                </a:cxnLst>
                <a:rect l="0" t="0" r="r" b="b"/>
                <a:pathLst>
                  <a:path w="82" h="112">
                    <a:moveTo>
                      <a:pt x="58" y="112"/>
                    </a:moveTo>
                    <a:lnTo>
                      <a:pt x="0" y="14"/>
                    </a:lnTo>
                    <a:lnTo>
                      <a:pt x="26" y="0"/>
                    </a:lnTo>
                    <a:lnTo>
                      <a:pt x="82" y="98"/>
                    </a:lnTo>
                    <a:lnTo>
                      <a:pt x="58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1" name="Freeform 54"/>
              <p:cNvSpPr>
                <a:spLocks/>
              </p:cNvSpPr>
              <p:nvPr/>
            </p:nvSpPr>
            <p:spPr bwMode="auto">
              <a:xfrm>
                <a:off x="1536700" y="1123950"/>
                <a:ext cx="180975" cy="130175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14" y="58"/>
                  </a:cxn>
                  <a:cxn ang="0">
                    <a:pos x="98" y="82"/>
                  </a:cxn>
                  <a:cxn ang="0">
                    <a:pos x="0" y="26"/>
                  </a:cxn>
                  <a:cxn ang="0">
                    <a:pos x="14" y="0"/>
                  </a:cxn>
                </a:cxnLst>
                <a:rect l="0" t="0" r="r" b="b"/>
                <a:pathLst>
                  <a:path w="114" h="82">
                    <a:moveTo>
                      <a:pt x="14" y="0"/>
                    </a:moveTo>
                    <a:lnTo>
                      <a:pt x="114" y="58"/>
                    </a:lnTo>
                    <a:lnTo>
                      <a:pt x="98" y="82"/>
                    </a:lnTo>
                    <a:lnTo>
                      <a:pt x="0" y="26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2" name="Freeform 55"/>
              <p:cNvSpPr>
                <a:spLocks/>
              </p:cNvSpPr>
              <p:nvPr/>
            </p:nvSpPr>
            <p:spPr bwMode="auto">
              <a:xfrm>
                <a:off x="2190750" y="1123950"/>
                <a:ext cx="177800" cy="130175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0" y="58"/>
                  </a:cxn>
                  <a:cxn ang="0">
                    <a:pos x="14" y="82"/>
                  </a:cxn>
                  <a:cxn ang="0">
                    <a:pos x="112" y="26"/>
                  </a:cxn>
                  <a:cxn ang="0">
                    <a:pos x="98" y="0"/>
                  </a:cxn>
                </a:cxnLst>
                <a:rect l="0" t="0" r="r" b="b"/>
                <a:pathLst>
                  <a:path w="112" h="82">
                    <a:moveTo>
                      <a:pt x="98" y="0"/>
                    </a:moveTo>
                    <a:lnTo>
                      <a:pt x="0" y="58"/>
                    </a:lnTo>
                    <a:lnTo>
                      <a:pt x="14" y="82"/>
                    </a:lnTo>
                    <a:lnTo>
                      <a:pt x="112" y="26"/>
                    </a:lnTo>
                    <a:lnTo>
                      <a:pt x="98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  <p:sp>
            <p:nvSpPr>
              <p:cNvPr id="23" name="Freeform 56"/>
              <p:cNvSpPr>
                <a:spLocks/>
              </p:cNvSpPr>
              <p:nvPr/>
            </p:nvSpPr>
            <p:spPr bwMode="auto">
              <a:xfrm>
                <a:off x="2076450" y="962025"/>
                <a:ext cx="130175" cy="177800"/>
              </a:xfrm>
              <a:custGeom>
                <a:avLst/>
                <a:gdLst/>
                <a:ahLst/>
                <a:cxnLst>
                  <a:cxn ang="0">
                    <a:pos x="26" y="112"/>
                  </a:cxn>
                  <a:cxn ang="0">
                    <a:pos x="0" y="98"/>
                  </a:cxn>
                  <a:cxn ang="0">
                    <a:pos x="58" y="0"/>
                  </a:cxn>
                  <a:cxn ang="0">
                    <a:pos x="82" y="14"/>
                  </a:cxn>
                  <a:cxn ang="0">
                    <a:pos x="26" y="112"/>
                  </a:cxn>
                </a:cxnLst>
                <a:rect l="0" t="0" r="r" b="b"/>
                <a:pathLst>
                  <a:path w="82" h="112">
                    <a:moveTo>
                      <a:pt x="26" y="112"/>
                    </a:moveTo>
                    <a:lnTo>
                      <a:pt x="0" y="98"/>
                    </a:lnTo>
                    <a:lnTo>
                      <a:pt x="58" y="0"/>
                    </a:lnTo>
                    <a:lnTo>
                      <a:pt x="82" y="14"/>
                    </a:lnTo>
                    <a:lnTo>
                      <a:pt x="26" y="11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u="sng"/>
              </a:p>
            </p:txBody>
          </p:sp>
        </p:grpSp>
      </p:grpSp>
      <p:sp>
        <p:nvSpPr>
          <p:cNvPr id="24" name="文本框 23"/>
          <p:cNvSpPr txBox="1"/>
          <p:nvPr/>
        </p:nvSpPr>
        <p:spPr>
          <a:xfrm>
            <a:off x="925766" y="1466315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25" name="Rectangle 11"/>
          <p:cNvSpPr/>
          <p:nvPr/>
        </p:nvSpPr>
        <p:spPr>
          <a:xfrm>
            <a:off x="925766" y="1875243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6" name="文本框 25"/>
          <p:cNvSpPr txBox="1"/>
          <p:nvPr/>
        </p:nvSpPr>
        <p:spPr>
          <a:xfrm>
            <a:off x="925766" y="2917103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27" name="Rectangle 11"/>
          <p:cNvSpPr/>
          <p:nvPr/>
        </p:nvSpPr>
        <p:spPr>
          <a:xfrm>
            <a:off x="925766" y="3326031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8" name="文本框 27"/>
          <p:cNvSpPr txBox="1"/>
          <p:nvPr/>
        </p:nvSpPr>
        <p:spPr>
          <a:xfrm>
            <a:off x="925766" y="4367891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29" name="Rectangle 11"/>
          <p:cNvSpPr/>
          <p:nvPr/>
        </p:nvSpPr>
        <p:spPr>
          <a:xfrm>
            <a:off x="925766" y="4776819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30" name="图片 29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979194" y="2505075"/>
            <a:ext cx="2314575" cy="2314575"/>
          </a:xfrm>
          <a:prstGeom prst="ellipse">
            <a:avLst/>
          </a:prstGeom>
          <a:solidFill>
            <a:schemeClr val="tx1"/>
          </a:solidFill>
          <a:ln w="190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6734175" y="2076450"/>
            <a:ext cx="857250" cy="857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429500" y="1200153"/>
            <a:ext cx="1047750" cy="10477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705350" y="2505075"/>
            <a:ext cx="576262" cy="6000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470672" y="1214439"/>
            <a:ext cx="1590675" cy="1590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239001" y="2762252"/>
            <a:ext cx="2309813" cy="428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9439276" y="2247903"/>
            <a:ext cx="823911" cy="8239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4121944" y="4095750"/>
            <a:ext cx="857250" cy="5241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3161108" y="4295775"/>
            <a:ext cx="1314745" cy="131474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5333103" y="4819650"/>
            <a:ext cx="428625" cy="14524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921147" y="5810247"/>
            <a:ext cx="823911" cy="8239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096125" y="4271963"/>
            <a:ext cx="1054894" cy="68118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953375" y="4619923"/>
            <a:ext cx="1652137" cy="16521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237593" y="4768481"/>
            <a:ext cx="14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keyword</a:t>
            </a:r>
            <a:endParaRPr lang="zh-CN" altLang="en-US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8151019" y="5243271"/>
            <a:ext cx="14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keyword</a:t>
            </a:r>
            <a:endParaRPr lang="zh-CN" altLang="en-US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3696125" y="1752126"/>
            <a:ext cx="14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keyword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04337" y="1539361"/>
            <a:ext cx="1467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/>
                </a:solidFill>
              </a:rPr>
              <a:t>keyword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1" name="Freeform 234"/>
          <p:cNvSpPr>
            <a:spLocks noEditPoints="1"/>
          </p:cNvSpPr>
          <p:nvPr/>
        </p:nvSpPr>
        <p:spPr bwMode="auto">
          <a:xfrm>
            <a:off x="5702248" y="3071814"/>
            <a:ext cx="837509" cy="1230091"/>
          </a:xfrm>
          <a:custGeom>
            <a:avLst/>
            <a:gdLst/>
            <a:ahLst/>
            <a:cxnLst>
              <a:cxn ang="0">
                <a:pos x="90" y="470"/>
              </a:cxn>
              <a:cxn ang="0">
                <a:pos x="0" y="436"/>
              </a:cxn>
              <a:cxn ang="0">
                <a:pos x="64" y="270"/>
              </a:cxn>
              <a:cxn ang="0">
                <a:pos x="106" y="292"/>
              </a:cxn>
              <a:cxn ang="0">
                <a:pos x="154" y="302"/>
              </a:cxn>
              <a:cxn ang="0">
                <a:pos x="256" y="270"/>
              </a:cxn>
              <a:cxn ang="0">
                <a:pos x="258" y="408"/>
              </a:cxn>
              <a:cxn ang="0">
                <a:pos x="166" y="302"/>
              </a:cxn>
              <a:cxn ang="0">
                <a:pos x="192" y="300"/>
              </a:cxn>
              <a:cxn ang="0">
                <a:pos x="236" y="282"/>
              </a:cxn>
              <a:cxn ang="0">
                <a:pos x="256" y="270"/>
              </a:cxn>
              <a:cxn ang="0">
                <a:pos x="160" y="286"/>
              </a:cxn>
              <a:cxn ang="0">
                <a:pos x="188" y="284"/>
              </a:cxn>
              <a:cxn ang="0">
                <a:pos x="216" y="274"/>
              </a:cxn>
              <a:cxn ang="0">
                <a:pos x="240" y="262"/>
              </a:cxn>
              <a:cxn ang="0">
                <a:pos x="262" y="244"/>
              </a:cxn>
              <a:cxn ang="0">
                <a:pos x="278" y="222"/>
              </a:cxn>
              <a:cxn ang="0">
                <a:pos x="292" y="198"/>
              </a:cxn>
              <a:cxn ang="0">
                <a:pos x="300" y="172"/>
              </a:cxn>
              <a:cxn ang="0">
                <a:pos x="304" y="142"/>
              </a:cxn>
              <a:cxn ang="0">
                <a:pos x="302" y="128"/>
              </a:cxn>
              <a:cxn ang="0">
                <a:pos x="296" y="100"/>
              </a:cxn>
              <a:cxn ang="0">
                <a:pos x="286" y="74"/>
              </a:cxn>
              <a:cxn ang="0">
                <a:pos x="270" y="52"/>
              </a:cxn>
              <a:cxn ang="0">
                <a:pos x="252" y="32"/>
              </a:cxn>
              <a:cxn ang="0">
                <a:pos x="228" y="16"/>
              </a:cxn>
              <a:cxn ang="0">
                <a:pos x="202" y="6"/>
              </a:cxn>
              <a:cxn ang="0">
                <a:pos x="174" y="0"/>
              </a:cxn>
              <a:cxn ang="0">
                <a:pos x="160" y="0"/>
              </a:cxn>
              <a:cxn ang="0">
                <a:pos x="130" y="2"/>
              </a:cxn>
              <a:cxn ang="0">
                <a:pos x="104" y="10"/>
              </a:cxn>
              <a:cxn ang="0">
                <a:pos x="80" y="24"/>
              </a:cxn>
              <a:cxn ang="0">
                <a:pos x="58" y="42"/>
              </a:cxn>
              <a:cxn ang="0">
                <a:pos x="40" y="62"/>
              </a:cxn>
              <a:cxn ang="0">
                <a:pos x="28" y="86"/>
              </a:cxn>
              <a:cxn ang="0">
                <a:pos x="20" y="114"/>
              </a:cxn>
              <a:cxn ang="0">
                <a:pos x="16" y="142"/>
              </a:cxn>
              <a:cxn ang="0">
                <a:pos x="18" y="158"/>
              </a:cxn>
              <a:cxn ang="0">
                <a:pos x="22" y="186"/>
              </a:cxn>
              <a:cxn ang="0">
                <a:pos x="34" y="212"/>
              </a:cxn>
              <a:cxn ang="0">
                <a:pos x="50" y="234"/>
              </a:cxn>
              <a:cxn ang="0">
                <a:pos x="68" y="254"/>
              </a:cxn>
              <a:cxn ang="0">
                <a:pos x="92" y="268"/>
              </a:cxn>
              <a:cxn ang="0">
                <a:pos x="118" y="280"/>
              </a:cxn>
              <a:cxn ang="0">
                <a:pos x="146" y="286"/>
              </a:cxn>
              <a:cxn ang="0">
                <a:pos x="160" y="286"/>
              </a:cxn>
              <a:cxn ang="0">
                <a:pos x="104" y="222"/>
              </a:cxn>
              <a:cxn ang="0">
                <a:pos x="80" y="126"/>
              </a:cxn>
              <a:cxn ang="0">
                <a:pos x="160" y="64"/>
              </a:cxn>
              <a:cxn ang="0">
                <a:pos x="240" y="126"/>
              </a:cxn>
              <a:cxn ang="0">
                <a:pos x="216" y="222"/>
              </a:cxn>
            </a:cxnLst>
            <a:rect l="0" t="0" r="r" b="b"/>
            <a:pathLst>
              <a:path w="320" h="470">
                <a:moveTo>
                  <a:pt x="154" y="302"/>
                </a:moveTo>
                <a:lnTo>
                  <a:pt x="90" y="470"/>
                </a:lnTo>
                <a:lnTo>
                  <a:pt x="62" y="408"/>
                </a:lnTo>
                <a:lnTo>
                  <a:pt x="0" y="436"/>
                </a:lnTo>
                <a:lnTo>
                  <a:pt x="64" y="270"/>
                </a:lnTo>
                <a:lnTo>
                  <a:pt x="64" y="270"/>
                </a:lnTo>
                <a:lnTo>
                  <a:pt x="84" y="282"/>
                </a:lnTo>
                <a:lnTo>
                  <a:pt x="106" y="292"/>
                </a:lnTo>
                <a:lnTo>
                  <a:pt x="128" y="300"/>
                </a:lnTo>
                <a:lnTo>
                  <a:pt x="154" y="302"/>
                </a:lnTo>
                <a:lnTo>
                  <a:pt x="154" y="302"/>
                </a:lnTo>
                <a:close/>
                <a:moveTo>
                  <a:pt x="256" y="270"/>
                </a:moveTo>
                <a:lnTo>
                  <a:pt x="320" y="436"/>
                </a:lnTo>
                <a:lnTo>
                  <a:pt x="258" y="408"/>
                </a:lnTo>
                <a:lnTo>
                  <a:pt x="230" y="470"/>
                </a:lnTo>
                <a:lnTo>
                  <a:pt x="166" y="302"/>
                </a:lnTo>
                <a:lnTo>
                  <a:pt x="166" y="302"/>
                </a:lnTo>
                <a:lnTo>
                  <a:pt x="192" y="300"/>
                </a:lnTo>
                <a:lnTo>
                  <a:pt x="214" y="292"/>
                </a:lnTo>
                <a:lnTo>
                  <a:pt x="236" y="282"/>
                </a:lnTo>
                <a:lnTo>
                  <a:pt x="256" y="270"/>
                </a:lnTo>
                <a:lnTo>
                  <a:pt x="256" y="270"/>
                </a:lnTo>
                <a:close/>
                <a:moveTo>
                  <a:pt x="160" y="286"/>
                </a:moveTo>
                <a:lnTo>
                  <a:pt x="160" y="286"/>
                </a:lnTo>
                <a:lnTo>
                  <a:pt x="174" y="286"/>
                </a:lnTo>
                <a:lnTo>
                  <a:pt x="188" y="284"/>
                </a:lnTo>
                <a:lnTo>
                  <a:pt x="202" y="280"/>
                </a:lnTo>
                <a:lnTo>
                  <a:pt x="216" y="274"/>
                </a:lnTo>
                <a:lnTo>
                  <a:pt x="228" y="268"/>
                </a:lnTo>
                <a:lnTo>
                  <a:pt x="240" y="262"/>
                </a:lnTo>
                <a:lnTo>
                  <a:pt x="252" y="254"/>
                </a:lnTo>
                <a:lnTo>
                  <a:pt x="262" y="244"/>
                </a:lnTo>
                <a:lnTo>
                  <a:pt x="270" y="234"/>
                </a:lnTo>
                <a:lnTo>
                  <a:pt x="278" y="222"/>
                </a:lnTo>
                <a:lnTo>
                  <a:pt x="286" y="212"/>
                </a:lnTo>
                <a:lnTo>
                  <a:pt x="292" y="198"/>
                </a:lnTo>
                <a:lnTo>
                  <a:pt x="296" y="186"/>
                </a:lnTo>
                <a:lnTo>
                  <a:pt x="300" y="172"/>
                </a:lnTo>
                <a:lnTo>
                  <a:pt x="302" y="158"/>
                </a:lnTo>
                <a:lnTo>
                  <a:pt x="304" y="142"/>
                </a:lnTo>
                <a:lnTo>
                  <a:pt x="304" y="142"/>
                </a:lnTo>
                <a:lnTo>
                  <a:pt x="302" y="128"/>
                </a:lnTo>
                <a:lnTo>
                  <a:pt x="300" y="114"/>
                </a:lnTo>
                <a:lnTo>
                  <a:pt x="296" y="100"/>
                </a:lnTo>
                <a:lnTo>
                  <a:pt x="292" y="86"/>
                </a:lnTo>
                <a:lnTo>
                  <a:pt x="286" y="74"/>
                </a:lnTo>
                <a:lnTo>
                  <a:pt x="278" y="62"/>
                </a:lnTo>
                <a:lnTo>
                  <a:pt x="270" y="52"/>
                </a:lnTo>
                <a:lnTo>
                  <a:pt x="262" y="42"/>
                </a:lnTo>
                <a:lnTo>
                  <a:pt x="252" y="32"/>
                </a:lnTo>
                <a:lnTo>
                  <a:pt x="240" y="24"/>
                </a:lnTo>
                <a:lnTo>
                  <a:pt x="228" y="16"/>
                </a:lnTo>
                <a:lnTo>
                  <a:pt x="216" y="10"/>
                </a:lnTo>
                <a:lnTo>
                  <a:pt x="202" y="6"/>
                </a:lnTo>
                <a:lnTo>
                  <a:pt x="188" y="2"/>
                </a:lnTo>
                <a:lnTo>
                  <a:pt x="174" y="0"/>
                </a:lnTo>
                <a:lnTo>
                  <a:pt x="160" y="0"/>
                </a:lnTo>
                <a:lnTo>
                  <a:pt x="160" y="0"/>
                </a:lnTo>
                <a:lnTo>
                  <a:pt x="146" y="0"/>
                </a:lnTo>
                <a:lnTo>
                  <a:pt x="130" y="2"/>
                </a:lnTo>
                <a:lnTo>
                  <a:pt x="118" y="6"/>
                </a:lnTo>
                <a:lnTo>
                  <a:pt x="104" y="10"/>
                </a:lnTo>
                <a:lnTo>
                  <a:pt x="92" y="16"/>
                </a:lnTo>
                <a:lnTo>
                  <a:pt x="80" y="24"/>
                </a:lnTo>
                <a:lnTo>
                  <a:pt x="68" y="32"/>
                </a:lnTo>
                <a:lnTo>
                  <a:pt x="58" y="42"/>
                </a:lnTo>
                <a:lnTo>
                  <a:pt x="50" y="52"/>
                </a:lnTo>
                <a:lnTo>
                  <a:pt x="40" y="62"/>
                </a:lnTo>
                <a:lnTo>
                  <a:pt x="34" y="74"/>
                </a:lnTo>
                <a:lnTo>
                  <a:pt x="28" y="86"/>
                </a:lnTo>
                <a:lnTo>
                  <a:pt x="22" y="100"/>
                </a:lnTo>
                <a:lnTo>
                  <a:pt x="20" y="114"/>
                </a:lnTo>
                <a:lnTo>
                  <a:pt x="18" y="128"/>
                </a:lnTo>
                <a:lnTo>
                  <a:pt x="16" y="142"/>
                </a:lnTo>
                <a:lnTo>
                  <a:pt x="16" y="142"/>
                </a:lnTo>
                <a:lnTo>
                  <a:pt x="18" y="158"/>
                </a:lnTo>
                <a:lnTo>
                  <a:pt x="20" y="172"/>
                </a:lnTo>
                <a:lnTo>
                  <a:pt x="22" y="186"/>
                </a:lnTo>
                <a:lnTo>
                  <a:pt x="28" y="198"/>
                </a:lnTo>
                <a:lnTo>
                  <a:pt x="34" y="212"/>
                </a:lnTo>
                <a:lnTo>
                  <a:pt x="40" y="222"/>
                </a:lnTo>
                <a:lnTo>
                  <a:pt x="50" y="234"/>
                </a:lnTo>
                <a:lnTo>
                  <a:pt x="58" y="244"/>
                </a:lnTo>
                <a:lnTo>
                  <a:pt x="68" y="254"/>
                </a:lnTo>
                <a:lnTo>
                  <a:pt x="80" y="262"/>
                </a:lnTo>
                <a:lnTo>
                  <a:pt x="92" y="268"/>
                </a:lnTo>
                <a:lnTo>
                  <a:pt x="104" y="274"/>
                </a:lnTo>
                <a:lnTo>
                  <a:pt x="118" y="280"/>
                </a:lnTo>
                <a:lnTo>
                  <a:pt x="130" y="284"/>
                </a:lnTo>
                <a:lnTo>
                  <a:pt x="146" y="286"/>
                </a:lnTo>
                <a:lnTo>
                  <a:pt x="160" y="286"/>
                </a:lnTo>
                <a:lnTo>
                  <a:pt x="160" y="286"/>
                </a:lnTo>
                <a:close/>
                <a:moveTo>
                  <a:pt x="160" y="186"/>
                </a:moveTo>
                <a:lnTo>
                  <a:pt x="104" y="222"/>
                </a:lnTo>
                <a:lnTo>
                  <a:pt x="128" y="158"/>
                </a:lnTo>
                <a:lnTo>
                  <a:pt x="80" y="126"/>
                </a:lnTo>
                <a:lnTo>
                  <a:pt x="136" y="126"/>
                </a:lnTo>
                <a:lnTo>
                  <a:pt x="160" y="64"/>
                </a:lnTo>
                <a:lnTo>
                  <a:pt x="184" y="126"/>
                </a:lnTo>
                <a:lnTo>
                  <a:pt x="240" y="126"/>
                </a:lnTo>
                <a:lnTo>
                  <a:pt x="192" y="158"/>
                </a:lnTo>
                <a:lnTo>
                  <a:pt x="216" y="222"/>
                </a:lnTo>
                <a:lnTo>
                  <a:pt x="160" y="18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519237" y="1563503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23" name="Rectangle 11"/>
          <p:cNvSpPr/>
          <p:nvPr/>
        </p:nvSpPr>
        <p:spPr>
          <a:xfrm>
            <a:off x="742950" y="1972431"/>
            <a:ext cx="2558331" cy="129265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1263892" y="4491482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TEXT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5" name="Rectangle 11"/>
          <p:cNvSpPr/>
          <p:nvPr/>
        </p:nvSpPr>
        <p:spPr>
          <a:xfrm>
            <a:off x="742950" y="4900410"/>
            <a:ext cx="230298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accent1"/>
                </a:solidFill>
              </a:rPr>
              <a:t>内容</a:t>
            </a:r>
            <a:r>
              <a:rPr lang="en-US" altLang="zh-CN" sz="1200" dirty="0" smtClean="0">
                <a:solidFill>
                  <a:schemeClr val="accent1"/>
                </a:solidFill>
              </a:rPr>
              <a:t>.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393907" y="3595150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1"/>
                </a:solidFill>
              </a:rPr>
              <a:t>ADD TEXT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7" name="Rectangle 11"/>
          <p:cNvSpPr/>
          <p:nvPr/>
        </p:nvSpPr>
        <p:spPr>
          <a:xfrm>
            <a:off x="8393907" y="4004078"/>
            <a:ext cx="3363296" cy="572460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accent1"/>
                </a:solidFill>
              </a:rPr>
              <a:t>点击此处添加文本内容，如关键词、部分简单介绍等。点击此处添加文本</a:t>
            </a:r>
            <a:r>
              <a:rPr lang="zh-CN" altLang="en-US" sz="1200" dirty="0" smtClean="0">
                <a:solidFill>
                  <a:schemeClr val="accent1"/>
                </a:solidFill>
              </a:rPr>
              <a:t>内容。</a:t>
            </a:r>
            <a:endParaRPr kumimoji="1" lang="zh-CN" altLang="en-US" sz="1200" dirty="0">
              <a:solidFill>
                <a:schemeClr val="accent1"/>
              </a:solidFill>
            </a:endParaRPr>
          </a:p>
        </p:txBody>
      </p:sp>
      <p:pic>
        <p:nvPicPr>
          <p:cNvPr id="28" name="图片 2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0" y="2644854"/>
            <a:ext cx="56578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PART FOUR</a:t>
            </a:r>
            <a:endParaRPr lang="zh-CN" altLang="en-US" sz="6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/>
        </p:nvSpPr>
        <p:spPr>
          <a:xfrm>
            <a:off x="3962400" y="4264104"/>
            <a:ext cx="4119429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1" name="Freeform 92"/>
          <p:cNvSpPr>
            <a:spLocks noEditPoints="1"/>
          </p:cNvSpPr>
          <p:nvPr/>
        </p:nvSpPr>
        <p:spPr bwMode="auto">
          <a:xfrm>
            <a:off x="5311775" y="1342261"/>
            <a:ext cx="1146175" cy="1140473"/>
          </a:xfrm>
          <a:custGeom>
            <a:avLst/>
            <a:gdLst/>
            <a:ahLst/>
            <a:cxnLst>
              <a:cxn ang="0">
                <a:pos x="44" y="44"/>
              </a:cxn>
              <a:cxn ang="0">
                <a:pos x="26" y="68"/>
              </a:cxn>
              <a:cxn ang="0">
                <a:pos x="12" y="92"/>
              </a:cxn>
              <a:cxn ang="0">
                <a:pos x="4" y="120"/>
              </a:cxn>
              <a:cxn ang="0">
                <a:pos x="0" y="150"/>
              </a:cxn>
              <a:cxn ang="0">
                <a:pos x="4" y="178"/>
              </a:cxn>
              <a:cxn ang="0">
                <a:pos x="12" y="206"/>
              </a:cxn>
              <a:cxn ang="0">
                <a:pos x="26" y="232"/>
              </a:cxn>
              <a:cxn ang="0">
                <a:pos x="44" y="254"/>
              </a:cxn>
              <a:cxn ang="0">
                <a:pos x="64" y="272"/>
              </a:cxn>
              <a:cxn ang="0">
                <a:pos x="110" y="292"/>
              </a:cxn>
              <a:cxn ang="0">
                <a:pos x="158" y="298"/>
              </a:cxn>
              <a:cxn ang="0">
                <a:pos x="206" y="288"/>
              </a:cxn>
              <a:cxn ang="0">
                <a:pos x="342" y="390"/>
              </a:cxn>
              <a:cxn ang="0">
                <a:pos x="348" y="394"/>
              </a:cxn>
              <a:cxn ang="0">
                <a:pos x="360" y="400"/>
              </a:cxn>
              <a:cxn ang="0">
                <a:pos x="374" y="400"/>
              </a:cxn>
              <a:cxn ang="0">
                <a:pos x="386" y="394"/>
              </a:cxn>
              <a:cxn ang="0">
                <a:pos x="392" y="390"/>
              </a:cxn>
              <a:cxn ang="0">
                <a:pos x="398" y="380"/>
              </a:cxn>
              <a:cxn ang="0">
                <a:pos x="402" y="366"/>
              </a:cxn>
              <a:cxn ang="0">
                <a:pos x="398" y="352"/>
              </a:cxn>
              <a:cxn ang="0">
                <a:pos x="392" y="342"/>
              </a:cxn>
              <a:cxn ang="0">
                <a:pos x="278" y="228"/>
              </a:cxn>
              <a:cxn ang="0">
                <a:pos x="296" y="182"/>
              </a:cxn>
              <a:cxn ang="0">
                <a:pos x="298" y="132"/>
              </a:cxn>
              <a:cxn ang="0">
                <a:pos x="284" y="86"/>
              </a:cxn>
              <a:cxn ang="0">
                <a:pos x="256" y="44"/>
              </a:cxn>
              <a:cxn ang="0">
                <a:pos x="244" y="34"/>
              </a:cxn>
              <a:cxn ang="0">
                <a:pos x="220" y="18"/>
              </a:cxn>
              <a:cxn ang="0">
                <a:pos x="192" y="6"/>
              </a:cxn>
              <a:cxn ang="0">
                <a:pos x="164" y="0"/>
              </a:cxn>
              <a:cxn ang="0">
                <a:pos x="136" y="0"/>
              </a:cxn>
              <a:cxn ang="0">
                <a:pos x="108" y="6"/>
              </a:cxn>
              <a:cxn ang="0">
                <a:pos x="80" y="18"/>
              </a:cxn>
              <a:cxn ang="0">
                <a:pos x="56" y="34"/>
              </a:cxn>
              <a:cxn ang="0">
                <a:pos x="222" y="220"/>
              </a:cxn>
              <a:cxn ang="0">
                <a:pos x="206" y="234"/>
              </a:cxn>
              <a:cxn ang="0">
                <a:pos x="170" y="248"/>
              </a:cxn>
              <a:cxn ang="0">
                <a:pos x="130" y="248"/>
              </a:cxn>
              <a:cxn ang="0">
                <a:pos x="94" y="234"/>
              </a:cxn>
              <a:cxn ang="0">
                <a:pos x="78" y="220"/>
              </a:cxn>
              <a:cxn ang="0">
                <a:pos x="56" y="188"/>
              </a:cxn>
              <a:cxn ang="0">
                <a:pos x="48" y="150"/>
              </a:cxn>
              <a:cxn ang="0">
                <a:pos x="56" y="110"/>
              </a:cxn>
              <a:cxn ang="0">
                <a:pos x="78" y="78"/>
              </a:cxn>
              <a:cxn ang="0">
                <a:pos x="94" y="64"/>
              </a:cxn>
              <a:cxn ang="0">
                <a:pos x="130" y="50"/>
              </a:cxn>
              <a:cxn ang="0">
                <a:pos x="170" y="50"/>
              </a:cxn>
              <a:cxn ang="0">
                <a:pos x="206" y="64"/>
              </a:cxn>
              <a:cxn ang="0">
                <a:pos x="222" y="78"/>
              </a:cxn>
              <a:cxn ang="0">
                <a:pos x="244" y="110"/>
              </a:cxn>
              <a:cxn ang="0">
                <a:pos x="252" y="150"/>
              </a:cxn>
              <a:cxn ang="0">
                <a:pos x="244" y="188"/>
              </a:cxn>
              <a:cxn ang="0">
                <a:pos x="222" y="220"/>
              </a:cxn>
            </a:cxnLst>
            <a:rect l="0" t="0" r="r" b="b"/>
            <a:pathLst>
              <a:path w="402" h="400">
                <a:moveTo>
                  <a:pt x="44" y="44"/>
                </a:moveTo>
                <a:lnTo>
                  <a:pt x="44" y="44"/>
                </a:lnTo>
                <a:lnTo>
                  <a:pt x="34" y="54"/>
                </a:lnTo>
                <a:lnTo>
                  <a:pt x="26" y="68"/>
                </a:lnTo>
                <a:lnTo>
                  <a:pt x="18" y="80"/>
                </a:lnTo>
                <a:lnTo>
                  <a:pt x="12" y="92"/>
                </a:lnTo>
                <a:lnTo>
                  <a:pt x="8" y="106"/>
                </a:lnTo>
                <a:lnTo>
                  <a:pt x="4" y="120"/>
                </a:lnTo>
                <a:lnTo>
                  <a:pt x="2" y="134"/>
                </a:lnTo>
                <a:lnTo>
                  <a:pt x="0" y="150"/>
                </a:lnTo>
                <a:lnTo>
                  <a:pt x="2" y="164"/>
                </a:lnTo>
                <a:lnTo>
                  <a:pt x="4" y="178"/>
                </a:lnTo>
                <a:lnTo>
                  <a:pt x="6" y="192"/>
                </a:lnTo>
                <a:lnTo>
                  <a:pt x="12" y="206"/>
                </a:lnTo>
                <a:lnTo>
                  <a:pt x="18" y="218"/>
                </a:lnTo>
                <a:lnTo>
                  <a:pt x="26" y="232"/>
                </a:lnTo>
                <a:lnTo>
                  <a:pt x="34" y="244"/>
                </a:lnTo>
                <a:lnTo>
                  <a:pt x="44" y="254"/>
                </a:lnTo>
                <a:lnTo>
                  <a:pt x="44" y="254"/>
                </a:lnTo>
                <a:lnTo>
                  <a:pt x="64" y="272"/>
                </a:lnTo>
                <a:lnTo>
                  <a:pt x="86" y="284"/>
                </a:lnTo>
                <a:lnTo>
                  <a:pt x="110" y="292"/>
                </a:lnTo>
                <a:lnTo>
                  <a:pt x="134" y="298"/>
                </a:lnTo>
                <a:lnTo>
                  <a:pt x="158" y="298"/>
                </a:lnTo>
                <a:lnTo>
                  <a:pt x="182" y="294"/>
                </a:lnTo>
                <a:lnTo>
                  <a:pt x="206" y="288"/>
                </a:lnTo>
                <a:lnTo>
                  <a:pt x="228" y="276"/>
                </a:lnTo>
                <a:lnTo>
                  <a:pt x="342" y="390"/>
                </a:lnTo>
                <a:lnTo>
                  <a:pt x="342" y="390"/>
                </a:lnTo>
                <a:lnTo>
                  <a:pt x="348" y="394"/>
                </a:lnTo>
                <a:lnTo>
                  <a:pt x="354" y="398"/>
                </a:lnTo>
                <a:lnTo>
                  <a:pt x="360" y="400"/>
                </a:lnTo>
                <a:lnTo>
                  <a:pt x="366" y="400"/>
                </a:lnTo>
                <a:lnTo>
                  <a:pt x="374" y="400"/>
                </a:lnTo>
                <a:lnTo>
                  <a:pt x="380" y="398"/>
                </a:lnTo>
                <a:lnTo>
                  <a:pt x="386" y="394"/>
                </a:lnTo>
                <a:lnTo>
                  <a:pt x="392" y="390"/>
                </a:lnTo>
                <a:lnTo>
                  <a:pt x="392" y="390"/>
                </a:lnTo>
                <a:lnTo>
                  <a:pt x="396" y="386"/>
                </a:lnTo>
                <a:lnTo>
                  <a:pt x="398" y="380"/>
                </a:lnTo>
                <a:lnTo>
                  <a:pt x="400" y="372"/>
                </a:lnTo>
                <a:lnTo>
                  <a:pt x="402" y="366"/>
                </a:lnTo>
                <a:lnTo>
                  <a:pt x="400" y="360"/>
                </a:lnTo>
                <a:lnTo>
                  <a:pt x="398" y="352"/>
                </a:lnTo>
                <a:lnTo>
                  <a:pt x="396" y="346"/>
                </a:lnTo>
                <a:lnTo>
                  <a:pt x="392" y="342"/>
                </a:lnTo>
                <a:lnTo>
                  <a:pt x="278" y="228"/>
                </a:lnTo>
                <a:lnTo>
                  <a:pt x="278" y="228"/>
                </a:lnTo>
                <a:lnTo>
                  <a:pt x="288" y="204"/>
                </a:lnTo>
                <a:lnTo>
                  <a:pt x="296" y="182"/>
                </a:lnTo>
                <a:lnTo>
                  <a:pt x="298" y="156"/>
                </a:lnTo>
                <a:lnTo>
                  <a:pt x="298" y="132"/>
                </a:lnTo>
                <a:lnTo>
                  <a:pt x="294" y="108"/>
                </a:lnTo>
                <a:lnTo>
                  <a:pt x="284" y="86"/>
                </a:lnTo>
                <a:lnTo>
                  <a:pt x="272" y="64"/>
                </a:lnTo>
                <a:lnTo>
                  <a:pt x="256" y="44"/>
                </a:lnTo>
                <a:lnTo>
                  <a:pt x="256" y="44"/>
                </a:lnTo>
                <a:lnTo>
                  <a:pt x="244" y="34"/>
                </a:lnTo>
                <a:lnTo>
                  <a:pt x="232" y="24"/>
                </a:lnTo>
                <a:lnTo>
                  <a:pt x="220" y="18"/>
                </a:lnTo>
                <a:lnTo>
                  <a:pt x="206" y="10"/>
                </a:lnTo>
                <a:lnTo>
                  <a:pt x="192" y="6"/>
                </a:lnTo>
                <a:lnTo>
                  <a:pt x="178" y="2"/>
                </a:lnTo>
                <a:lnTo>
                  <a:pt x="164" y="0"/>
                </a:lnTo>
                <a:lnTo>
                  <a:pt x="150" y="0"/>
                </a:lnTo>
                <a:lnTo>
                  <a:pt x="136" y="0"/>
                </a:lnTo>
                <a:lnTo>
                  <a:pt x="122" y="2"/>
                </a:lnTo>
                <a:lnTo>
                  <a:pt x="108" y="6"/>
                </a:lnTo>
                <a:lnTo>
                  <a:pt x="94" y="10"/>
                </a:lnTo>
                <a:lnTo>
                  <a:pt x="80" y="18"/>
                </a:lnTo>
                <a:lnTo>
                  <a:pt x="68" y="24"/>
                </a:lnTo>
                <a:lnTo>
                  <a:pt x="56" y="34"/>
                </a:lnTo>
                <a:lnTo>
                  <a:pt x="44" y="44"/>
                </a:lnTo>
                <a:close/>
                <a:moveTo>
                  <a:pt x="222" y="220"/>
                </a:moveTo>
                <a:lnTo>
                  <a:pt x="222" y="220"/>
                </a:lnTo>
                <a:lnTo>
                  <a:pt x="206" y="234"/>
                </a:lnTo>
                <a:lnTo>
                  <a:pt x="188" y="242"/>
                </a:lnTo>
                <a:lnTo>
                  <a:pt x="170" y="248"/>
                </a:lnTo>
                <a:lnTo>
                  <a:pt x="150" y="250"/>
                </a:lnTo>
                <a:lnTo>
                  <a:pt x="130" y="248"/>
                </a:lnTo>
                <a:lnTo>
                  <a:pt x="112" y="242"/>
                </a:lnTo>
                <a:lnTo>
                  <a:pt x="94" y="234"/>
                </a:lnTo>
                <a:lnTo>
                  <a:pt x="78" y="220"/>
                </a:lnTo>
                <a:lnTo>
                  <a:pt x="78" y="220"/>
                </a:lnTo>
                <a:lnTo>
                  <a:pt x="66" y="204"/>
                </a:lnTo>
                <a:lnTo>
                  <a:pt x="56" y="188"/>
                </a:lnTo>
                <a:lnTo>
                  <a:pt x="50" y="168"/>
                </a:lnTo>
                <a:lnTo>
                  <a:pt x="48" y="150"/>
                </a:lnTo>
                <a:lnTo>
                  <a:pt x="50" y="130"/>
                </a:lnTo>
                <a:lnTo>
                  <a:pt x="56" y="110"/>
                </a:lnTo>
                <a:lnTo>
                  <a:pt x="66" y="94"/>
                </a:lnTo>
                <a:lnTo>
                  <a:pt x="78" y="78"/>
                </a:lnTo>
                <a:lnTo>
                  <a:pt x="78" y="78"/>
                </a:lnTo>
                <a:lnTo>
                  <a:pt x="94" y="64"/>
                </a:lnTo>
                <a:lnTo>
                  <a:pt x="112" y="56"/>
                </a:lnTo>
                <a:lnTo>
                  <a:pt x="130" y="50"/>
                </a:lnTo>
                <a:lnTo>
                  <a:pt x="150" y="48"/>
                </a:lnTo>
                <a:lnTo>
                  <a:pt x="170" y="50"/>
                </a:lnTo>
                <a:lnTo>
                  <a:pt x="188" y="56"/>
                </a:lnTo>
                <a:lnTo>
                  <a:pt x="206" y="64"/>
                </a:lnTo>
                <a:lnTo>
                  <a:pt x="222" y="78"/>
                </a:lnTo>
                <a:lnTo>
                  <a:pt x="222" y="78"/>
                </a:lnTo>
                <a:lnTo>
                  <a:pt x="234" y="94"/>
                </a:lnTo>
                <a:lnTo>
                  <a:pt x="244" y="110"/>
                </a:lnTo>
                <a:lnTo>
                  <a:pt x="250" y="130"/>
                </a:lnTo>
                <a:lnTo>
                  <a:pt x="252" y="150"/>
                </a:lnTo>
                <a:lnTo>
                  <a:pt x="250" y="168"/>
                </a:lnTo>
                <a:lnTo>
                  <a:pt x="244" y="188"/>
                </a:lnTo>
                <a:lnTo>
                  <a:pt x="234" y="204"/>
                </a:lnTo>
                <a:lnTo>
                  <a:pt x="222" y="22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6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597511" y="-940902"/>
            <a:ext cx="8882671" cy="8882671"/>
            <a:chOff x="1597511" y="-940902"/>
            <a:chExt cx="8882671" cy="8882671"/>
          </a:xfrm>
        </p:grpSpPr>
        <p:grpSp>
          <p:nvGrpSpPr>
            <p:cNvPr id="23" name="组合 22"/>
            <p:cNvGrpSpPr/>
            <p:nvPr/>
          </p:nvGrpSpPr>
          <p:grpSpPr>
            <a:xfrm>
              <a:off x="1597511" y="-940902"/>
              <a:ext cx="8882671" cy="8882671"/>
              <a:chOff x="1597511" y="-940902"/>
              <a:chExt cx="8882671" cy="8882671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262562" y="2724149"/>
                <a:ext cx="1552575" cy="155257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755355" y="2216942"/>
                <a:ext cx="2566988" cy="2566988"/>
              </a:xfrm>
              <a:prstGeom prst="ellipse">
                <a:avLst/>
              </a:prstGeom>
              <a:noFill/>
              <a:ln w="63500">
                <a:solidFill>
                  <a:schemeClr val="tx1">
                    <a:alpha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4216001" y="1677588"/>
                <a:ext cx="3645695" cy="3645695"/>
              </a:xfrm>
              <a:prstGeom prst="ellipse">
                <a:avLst/>
              </a:prstGeom>
              <a:noFill/>
              <a:ln w="63500">
                <a:solidFill>
                  <a:schemeClr val="tx1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698673" y="1160260"/>
                <a:ext cx="4680349" cy="4680349"/>
              </a:xfrm>
              <a:prstGeom prst="ellipse">
                <a:avLst/>
              </a:prstGeom>
              <a:noFill/>
              <a:ln w="63500">
                <a:solidFill>
                  <a:schemeClr val="tx1">
                    <a:alpha val="3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113182" y="574769"/>
                <a:ext cx="5851330" cy="5851330"/>
              </a:xfrm>
              <a:prstGeom prst="ellipse">
                <a:avLst/>
              </a:prstGeom>
              <a:noFill/>
              <a:ln w="63500">
                <a:solidFill>
                  <a:schemeClr val="tx1"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>
                <a:off x="1597511" y="-940902"/>
                <a:ext cx="8882671" cy="8882671"/>
              </a:xfrm>
              <a:prstGeom prst="ellipse">
                <a:avLst/>
              </a:prstGeom>
              <a:noFill/>
              <a:ln w="63500">
                <a:solidFill>
                  <a:schemeClr val="tx1">
                    <a:alpha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椭圆 23"/>
            <p:cNvSpPr/>
            <p:nvPr/>
          </p:nvSpPr>
          <p:spPr>
            <a:xfrm>
              <a:off x="2380204" y="-158209"/>
              <a:ext cx="7317286" cy="7317286"/>
            </a:xfrm>
            <a:prstGeom prst="ellipse">
              <a:avLst/>
            </a:prstGeom>
            <a:noFill/>
            <a:ln w="63500">
              <a:solidFill>
                <a:schemeClr val="tx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509467" y="3269600"/>
            <a:ext cx="986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TEXT</a:t>
            </a:r>
            <a:endParaRPr lang="zh-CN" altLang="en-US" sz="2400" b="1" dirty="0"/>
          </a:p>
        </p:txBody>
      </p:sp>
      <p:sp>
        <p:nvSpPr>
          <p:cNvPr id="32" name="椭圆 31"/>
          <p:cNvSpPr/>
          <p:nvPr/>
        </p:nvSpPr>
        <p:spPr>
          <a:xfrm>
            <a:off x="8003371" y="1200153"/>
            <a:ext cx="734912" cy="7349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119605" y="3111840"/>
            <a:ext cx="1363417" cy="13634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7222772" y="3384973"/>
            <a:ext cx="1363417" cy="13634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6286500" y="5406697"/>
            <a:ext cx="1200149" cy="1200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3138894" y="1242175"/>
            <a:ext cx="451953" cy="45195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10329352" y="1990965"/>
            <a:ext cx="451953" cy="45195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196254" y="5982536"/>
            <a:ext cx="451953" cy="451953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614765" y="1941101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40" name="Rectangle 11"/>
          <p:cNvSpPr/>
          <p:nvPr/>
        </p:nvSpPr>
        <p:spPr>
          <a:xfrm>
            <a:off x="408226" y="2350029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7652843" y="2019836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42" name="Rectangle 11"/>
          <p:cNvSpPr/>
          <p:nvPr/>
        </p:nvSpPr>
        <p:spPr>
          <a:xfrm>
            <a:off x="7504728" y="2428764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634764" y="4857863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44" name="Rectangle 11"/>
          <p:cNvSpPr/>
          <p:nvPr/>
        </p:nvSpPr>
        <p:spPr>
          <a:xfrm>
            <a:off x="7486649" y="5266791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5" name="Rectangle 11"/>
          <p:cNvSpPr/>
          <p:nvPr/>
        </p:nvSpPr>
        <p:spPr>
          <a:xfrm>
            <a:off x="2575778" y="4678111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46" name="文本框 45"/>
          <p:cNvSpPr txBox="1"/>
          <p:nvPr/>
        </p:nvSpPr>
        <p:spPr>
          <a:xfrm>
            <a:off x="4613680" y="4286825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pic>
        <p:nvPicPr>
          <p:cNvPr id="47" name="图片 46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5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4684096" y="2111297"/>
            <a:ext cx="2707304" cy="2936953"/>
            <a:chOff x="4398346" y="2111297"/>
            <a:chExt cx="2707304" cy="2936953"/>
          </a:xfrm>
        </p:grpSpPr>
        <p:sp>
          <p:nvSpPr>
            <p:cNvPr id="5" name="平行四边形 4"/>
            <p:cNvSpPr/>
            <p:nvPr/>
          </p:nvSpPr>
          <p:spPr>
            <a:xfrm rot="1356043">
              <a:off x="4495800" y="2171700"/>
              <a:ext cx="2514600" cy="1009650"/>
            </a:xfrm>
            <a:prstGeom prst="parallelogram">
              <a:avLst>
                <a:gd name="adj" fmla="val 101343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 rot="1356043">
              <a:off x="4495800" y="2781300"/>
              <a:ext cx="2514600" cy="1009650"/>
            </a:xfrm>
            <a:prstGeom prst="parallelogram">
              <a:avLst>
                <a:gd name="adj" fmla="val 101343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356043">
              <a:off x="4495801" y="3425747"/>
              <a:ext cx="2514600" cy="1009650"/>
            </a:xfrm>
            <a:prstGeom prst="parallelogram">
              <a:avLst>
                <a:gd name="adj" fmla="val 101343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 rot="1356043">
              <a:off x="4495802" y="4003520"/>
              <a:ext cx="2514600" cy="1009650"/>
            </a:xfrm>
            <a:prstGeom prst="parallelogram">
              <a:avLst>
                <a:gd name="adj" fmla="val 101343"/>
              </a:avLst>
            </a:prstGeom>
            <a:solidFill>
              <a:schemeClr val="tx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772150" y="3228975"/>
              <a:ext cx="0" cy="1819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98346" y="2689070"/>
              <a:ext cx="0" cy="1819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5650" y="2689070"/>
              <a:ext cx="0" cy="1819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5734050" y="2111297"/>
              <a:ext cx="0" cy="181927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233743" y="1355559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14" name="Rectangle 11"/>
          <p:cNvSpPr/>
          <p:nvPr/>
        </p:nvSpPr>
        <p:spPr>
          <a:xfrm>
            <a:off x="7085628" y="1764487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5" name="文本框 14"/>
          <p:cNvSpPr txBox="1"/>
          <p:nvPr/>
        </p:nvSpPr>
        <p:spPr>
          <a:xfrm>
            <a:off x="7238149" y="4769685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16" name="Rectangle 11"/>
          <p:cNvSpPr/>
          <p:nvPr/>
        </p:nvSpPr>
        <p:spPr>
          <a:xfrm>
            <a:off x="7090034" y="5178613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2957827" y="1414522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18" name="Rectangle 11"/>
          <p:cNvSpPr/>
          <p:nvPr/>
        </p:nvSpPr>
        <p:spPr>
          <a:xfrm>
            <a:off x="823242" y="1823450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957827" y="4741401"/>
            <a:ext cx="1753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20" name="Rectangle 11"/>
          <p:cNvSpPr/>
          <p:nvPr/>
        </p:nvSpPr>
        <p:spPr>
          <a:xfrm>
            <a:off x="823242" y="5150329"/>
            <a:ext cx="3988583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7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95374" y="2422912"/>
            <a:ext cx="2926404" cy="2926404"/>
          </a:xfrm>
          <a:prstGeom prst="ellipse">
            <a:avLst/>
          </a:prstGeom>
          <a:blipFill>
            <a:blip r:embed="rId2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033412" y="3544034"/>
            <a:ext cx="1976732" cy="1976732"/>
          </a:xfrm>
          <a:prstGeom prst="ellipse">
            <a:avLst/>
          </a:prstGeom>
          <a:blipFill>
            <a:blip r:embed="rId3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661362" y="1678041"/>
            <a:ext cx="1146842" cy="1146842"/>
          </a:xfrm>
          <a:prstGeom prst="ellipse">
            <a:avLst/>
          </a:prstGeom>
          <a:blipFill>
            <a:blip r:embed="rId4"/>
            <a:stretch>
              <a:fillRect l="-43449" t="-22264" r="2" b="-23149"/>
            </a:stretch>
          </a:blipFill>
          <a:ln w="1905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45416" y="1466315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8" name="Rectangle 11"/>
          <p:cNvSpPr/>
          <p:nvPr/>
        </p:nvSpPr>
        <p:spPr>
          <a:xfrm>
            <a:off x="5745416" y="1875243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9" name="文本框 8"/>
          <p:cNvSpPr txBox="1"/>
          <p:nvPr/>
        </p:nvSpPr>
        <p:spPr>
          <a:xfrm>
            <a:off x="5745416" y="2917103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10" name="Rectangle 11"/>
          <p:cNvSpPr/>
          <p:nvPr/>
        </p:nvSpPr>
        <p:spPr>
          <a:xfrm>
            <a:off x="5745416" y="3326031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45416" y="4367891"/>
            <a:ext cx="269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ADD TEXT</a:t>
            </a:r>
            <a:endParaRPr lang="zh-CN" alt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5745416" y="4776819"/>
            <a:ext cx="5044436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pic>
        <p:nvPicPr>
          <p:cNvPr id="13" name="图片 12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57850" y="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657850" y="5200650"/>
            <a:ext cx="723900" cy="1657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503121" y="1961387"/>
            <a:ext cx="2934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 smtClean="0"/>
              <a:t>期末汇报</a:t>
            </a:r>
            <a:endParaRPr lang="en-US" altLang="zh-CN" sz="4000" b="1" dirty="0"/>
          </a:p>
          <a:p>
            <a:pPr algn="ctr"/>
            <a:r>
              <a:rPr lang="zh-CN" altLang="en-US" sz="4000" b="1" dirty="0" smtClean="0"/>
              <a:t>非常感谢！</a:t>
            </a:r>
            <a:endParaRPr lang="zh-CN" altLang="en-US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5559117" y="3422518"/>
            <a:ext cx="82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姓名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156827" y="3884183"/>
            <a:ext cx="183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123456789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5559117" y="4379274"/>
            <a:ext cx="822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班级</a:t>
            </a:r>
            <a:endParaRPr lang="zh-CN" altLang="en-US" sz="2400" dirty="0"/>
          </a:p>
        </p:txBody>
      </p:sp>
      <p:pic>
        <p:nvPicPr>
          <p:cNvPr id="8" name="图片 7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91350" y="1619250"/>
            <a:ext cx="3276600" cy="1162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91350" y="4040044"/>
            <a:ext cx="3276600" cy="1162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09800" y="1619250"/>
            <a:ext cx="3276600" cy="1162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09800" y="4105276"/>
            <a:ext cx="3276600" cy="116205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914900" y="2038350"/>
            <a:ext cx="2647950" cy="2647950"/>
            <a:chOff x="4914900" y="2038350"/>
            <a:chExt cx="2647950" cy="2647950"/>
          </a:xfrm>
        </p:grpSpPr>
        <p:sp>
          <p:nvSpPr>
            <p:cNvPr id="7" name="椭圆 6"/>
            <p:cNvSpPr/>
            <p:nvPr/>
          </p:nvSpPr>
          <p:spPr>
            <a:xfrm>
              <a:off x="4914900" y="2038350"/>
              <a:ext cx="2647950" cy="2647950"/>
            </a:xfrm>
            <a:prstGeom prst="ellipse">
              <a:avLst/>
            </a:prstGeom>
            <a:ln w="190500">
              <a:solidFill>
                <a:schemeClr val="tx1"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048250" y="3069937"/>
              <a:ext cx="2514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/>
                <a:t>CONTENTS</a:t>
              </a:r>
              <a:endParaRPr lang="zh-CN" altLang="en-US" sz="3200" b="1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6800850" y="1457324"/>
            <a:ext cx="3276600" cy="1162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00850" y="3878117"/>
            <a:ext cx="3276600" cy="1162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00300" y="1457324"/>
            <a:ext cx="3276600" cy="1162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00300" y="3943350"/>
            <a:ext cx="3276600" cy="1162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400300" y="1736660"/>
            <a:ext cx="72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1</a:t>
            </a:r>
            <a:endParaRPr lang="zh-CN" altLang="en-US" sz="66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209925" y="1816007"/>
            <a:ext cx="219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TEXT ONE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400300" y="4245659"/>
            <a:ext cx="72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2</a:t>
            </a:r>
            <a:endParaRPr lang="zh-CN" altLang="en-US" sz="66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209925" y="4325006"/>
            <a:ext cx="219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TEXT TWO</a:t>
            </a:r>
            <a:endParaRPr lang="zh-CN" altLang="en-US" sz="28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353550" y="1736660"/>
            <a:ext cx="72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3</a:t>
            </a:r>
            <a:endParaRPr lang="zh-CN" altLang="en-US" sz="66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7019925" y="1816007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TEXT THREE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9353550" y="4163659"/>
            <a:ext cx="7239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/>
              <a:t>4</a:t>
            </a:r>
            <a:endParaRPr lang="zh-CN" altLang="en-US" sz="66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7019925" y="4243006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TEXT THREE</a:t>
            </a:r>
            <a:endParaRPr lang="zh-CN" altLang="en-US" sz="2800" dirty="0"/>
          </a:p>
        </p:txBody>
      </p:sp>
      <p:pic>
        <p:nvPicPr>
          <p:cNvPr id="21" name="图片 2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2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74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46"/>
          <a:stretch/>
        </p:blipFill>
        <p:spPr>
          <a:xfrm>
            <a:off x="0" y="0"/>
            <a:ext cx="12228394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0452" y="569905"/>
            <a:ext cx="13034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latin typeface="Segoe UI Light"/>
                <a:ea typeface="微软雅黑"/>
                <a:cs typeface="Segoe UI Light"/>
              </a:rPr>
              <a:t>背景图片素材</a:t>
            </a:r>
            <a:endParaRPr lang="zh-CN" altLang="en-US" sz="1400" dirty="0"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latin typeface="Segoe UI Light"/>
                <a:cs typeface="Segoe UI Light"/>
              </a:rPr>
              <a:t>OfficePLUS</a:t>
            </a:r>
            <a:endParaRPr lang="zh-CN" altLang="en-US" sz="1067" dirty="0">
              <a:latin typeface="Segoe UI Light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219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66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8100" y="2644854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PART ONE</a:t>
            </a:r>
            <a:endParaRPr lang="zh-CN" altLang="en-US" sz="6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/>
          <p:nvPr/>
        </p:nvSpPr>
        <p:spPr>
          <a:xfrm>
            <a:off x="3962400" y="4264104"/>
            <a:ext cx="4119429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215664" y="1516868"/>
            <a:ext cx="1127986" cy="1127986"/>
            <a:chOff x="5438775" y="2660650"/>
            <a:chExt cx="596900" cy="596900"/>
          </a:xfrm>
          <a:solidFill>
            <a:schemeClr val="tx1"/>
          </a:solidFill>
        </p:grpSpPr>
        <p:sp>
          <p:nvSpPr>
            <p:cNvPr id="10" name="Freeform 185"/>
            <p:cNvSpPr>
              <a:spLocks/>
            </p:cNvSpPr>
            <p:nvPr/>
          </p:nvSpPr>
          <p:spPr bwMode="auto">
            <a:xfrm>
              <a:off x="5438775" y="2660650"/>
              <a:ext cx="165100" cy="165100"/>
            </a:xfrm>
            <a:custGeom>
              <a:avLst/>
              <a:gdLst/>
              <a:ahLst/>
              <a:cxnLst>
                <a:cxn ang="0">
                  <a:pos x="18" y="18"/>
                </a:cxn>
                <a:cxn ang="0">
                  <a:pos x="18" y="18"/>
                </a:cxn>
                <a:cxn ang="0">
                  <a:pos x="10" y="28"/>
                </a:cxn>
                <a:cxn ang="0">
                  <a:pos x="6" y="38"/>
                </a:cxn>
                <a:cxn ang="0">
                  <a:pos x="2" y="50"/>
                </a:cxn>
                <a:cxn ang="0">
                  <a:pos x="0" y="60"/>
                </a:cxn>
                <a:cxn ang="0">
                  <a:pos x="2" y="72"/>
                </a:cxn>
                <a:cxn ang="0">
                  <a:pos x="6" y="84"/>
                </a:cxn>
                <a:cxn ang="0">
                  <a:pos x="10" y="94"/>
                </a:cxn>
                <a:cxn ang="0">
                  <a:pos x="18" y="104"/>
                </a:cxn>
                <a:cxn ang="0">
                  <a:pos x="104" y="18"/>
                </a:cxn>
                <a:cxn ang="0">
                  <a:pos x="104" y="18"/>
                </a:cxn>
                <a:cxn ang="0">
                  <a:pos x="96" y="10"/>
                </a:cxn>
                <a:cxn ang="0">
                  <a:pos x="84" y="4"/>
                </a:cxn>
                <a:cxn ang="0">
                  <a:pos x="74" y="2"/>
                </a:cxn>
                <a:cxn ang="0">
                  <a:pos x="62" y="0"/>
                </a:cxn>
                <a:cxn ang="0">
                  <a:pos x="50" y="2"/>
                </a:cxn>
                <a:cxn ang="0">
                  <a:pos x="38" y="4"/>
                </a:cxn>
                <a:cxn ang="0">
                  <a:pos x="28" y="10"/>
                </a:cxn>
                <a:cxn ang="0">
                  <a:pos x="18" y="18"/>
                </a:cxn>
                <a:cxn ang="0">
                  <a:pos x="18" y="18"/>
                </a:cxn>
              </a:cxnLst>
              <a:rect l="0" t="0" r="r" b="b"/>
              <a:pathLst>
                <a:path w="104" h="104">
                  <a:moveTo>
                    <a:pt x="18" y="18"/>
                  </a:move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0"/>
                  </a:lnTo>
                  <a:lnTo>
                    <a:pt x="2" y="72"/>
                  </a:lnTo>
                  <a:lnTo>
                    <a:pt x="6" y="84"/>
                  </a:lnTo>
                  <a:lnTo>
                    <a:pt x="10" y="94"/>
                  </a:lnTo>
                  <a:lnTo>
                    <a:pt x="18" y="104"/>
                  </a:lnTo>
                  <a:lnTo>
                    <a:pt x="104" y="18"/>
                  </a:lnTo>
                  <a:lnTo>
                    <a:pt x="104" y="18"/>
                  </a:lnTo>
                  <a:lnTo>
                    <a:pt x="96" y="10"/>
                  </a:lnTo>
                  <a:lnTo>
                    <a:pt x="84" y="4"/>
                  </a:lnTo>
                  <a:lnTo>
                    <a:pt x="74" y="2"/>
                  </a:lnTo>
                  <a:lnTo>
                    <a:pt x="62" y="0"/>
                  </a:lnTo>
                  <a:lnTo>
                    <a:pt x="50" y="2"/>
                  </a:lnTo>
                  <a:lnTo>
                    <a:pt x="38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8" y="1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186"/>
            <p:cNvSpPr>
              <a:spLocks noEditPoints="1"/>
            </p:cNvSpPr>
            <p:nvPr/>
          </p:nvSpPr>
          <p:spPr bwMode="auto">
            <a:xfrm>
              <a:off x="5505450" y="2727325"/>
              <a:ext cx="530225" cy="530225"/>
            </a:xfrm>
            <a:custGeom>
              <a:avLst/>
              <a:gdLst/>
              <a:ahLst/>
              <a:cxnLst>
                <a:cxn ang="0">
                  <a:pos x="188" y="274"/>
                </a:cxn>
                <a:cxn ang="0">
                  <a:pos x="334" y="334"/>
                </a:cxn>
                <a:cxn ang="0">
                  <a:pos x="274" y="186"/>
                </a:cxn>
                <a:cxn ang="0">
                  <a:pos x="86" y="0"/>
                </a:cxn>
                <a:cxn ang="0">
                  <a:pos x="0" y="86"/>
                </a:cxn>
                <a:cxn ang="0">
                  <a:pos x="188" y="274"/>
                </a:cxn>
                <a:cxn ang="0">
                  <a:pos x="208" y="234"/>
                </a:cxn>
                <a:cxn ang="0">
                  <a:pos x="208" y="234"/>
                </a:cxn>
                <a:cxn ang="0">
                  <a:pos x="214" y="230"/>
                </a:cxn>
                <a:cxn ang="0">
                  <a:pos x="222" y="230"/>
                </a:cxn>
                <a:cxn ang="0">
                  <a:pos x="228" y="230"/>
                </a:cxn>
                <a:cxn ang="0">
                  <a:pos x="234" y="232"/>
                </a:cxn>
                <a:cxn ang="0">
                  <a:pos x="234" y="232"/>
                </a:cxn>
                <a:cxn ang="0">
                  <a:pos x="230" y="228"/>
                </a:cxn>
                <a:cxn ang="0">
                  <a:pos x="230" y="222"/>
                </a:cxn>
                <a:cxn ang="0">
                  <a:pos x="232" y="214"/>
                </a:cxn>
                <a:cxn ang="0">
                  <a:pos x="236" y="206"/>
                </a:cxn>
                <a:cxn ang="0">
                  <a:pos x="236" y="206"/>
                </a:cxn>
                <a:cxn ang="0">
                  <a:pos x="242" y="202"/>
                </a:cxn>
                <a:cxn ang="0">
                  <a:pos x="250" y="198"/>
                </a:cxn>
                <a:cxn ang="0">
                  <a:pos x="258" y="196"/>
                </a:cxn>
                <a:cxn ang="0">
                  <a:pos x="294" y="280"/>
                </a:cxn>
                <a:cxn ang="0">
                  <a:pos x="282" y="294"/>
                </a:cxn>
                <a:cxn ang="0">
                  <a:pos x="196" y="258"/>
                </a:cxn>
                <a:cxn ang="0">
                  <a:pos x="196" y="258"/>
                </a:cxn>
                <a:cxn ang="0">
                  <a:pos x="198" y="250"/>
                </a:cxn>
                <a:cxn ang="0">
                  <a:pos x="202" y="242"/>
                </a:cxn>
                <a:cxn ang="0">
                  <a:pos x="208" y="234"/>
                </a:cxn>
                <a:cxn ang="0">
                  <a:pos x="208" y="234"/>
                </a:cxn>
              </a:cxnLst>
              <a:rect l="0" t="0" r="r" b="b"/>
              <a:pathLst>
                <a:path w="334" h="334">
                  <a:moveTo>
                    <a:pt x="188" y="274"/>
                  </a:moveTo>
                  <a:lnTo>
                    <a:pt x="334" y="334"/>
                  </a:lnTo>
                  <a:lnTo>
                    <a:pt x="274" y="186"/>
                  </a:lnTo>
                  <a:lnTo>
                    <a:pt x="86" y="0"/>
                  </a:lnTo>
                  <a:lnTo>
                    <a:pt x="0" y="86"/>
                  </a:lnTo>
                  <a:lnTo>
                    <a:pt x="188" y="274"/>
                  </a:lnTo>
                  <a:close/>
                  <a:moveTo>
                    <a:pt x="208" y="234"/>
                  </a:moveTo>
                  <a:lnTo>
                    <a:pt x="208" y="234"/>
                  </a:lnTo>
                  <a:lnTo>
                    <a:pt x="214" y="230"/>
                  </a:lnTo>
                  <a:lnTo>
                    <a:pt x="222" y="230"/>
                  </a:lnTo>
                  <a:lnTo>
                    <a:pt x="228" y="230"/>
                  </a:lnTo>
                  <a:lnTo>
                    <a:pt x="234" y="232"/>
                  </a:lnTo>
                  <a:lnTo>
                    <a:pt x="234" y="232"/>
                  </a:lnTo>
                  <a:lnTo>
                    <a:pt x="230" y="228"/>
                  </a:lnTo>
                  <a:lnTo>
                    <a:pt x="230" y="222"/>
                  </a:lnTo>
                  <a:lnTo>
                    <a:pt x="232" y="214"/>
                  </a:lnTo>
                  <a:lnTo>
                    <a:pt x="236" y="206"/>
                  </a:lnTo>
                  <a:lnTo>
                    <a:pt x="236" y="206"/>
                  </a:lnTo>
                  <a:lnTo>
                    <a:pt x="242" y="202"/>
                  </a:lnTo>
                  <a:lnTo>
                    <a:pt x="250" y="198"/>
                  </a:lnTo>
                  <a:lnTo>
                    <a:pt x="258" y="196"/>
                  </a:lnTo>
                  <a:lnTo>
                    <a:pt x="294" y="280"/>
                  </a:lnTo>
                  <a:lnTo>
                    <a:pt x="282" y="294"/>
                  </a:lnTo>
                  <a:lnTo>
                    <a:pt x="196" y="258"/>
                  </a:lnTo>
                  <a:lnTo>
                    <a:pt x="196" y="258"/>
                  </a:lnTo>
                  <a:lnTo>
                    <a:pt x="198" y="250"/>
                  </a:lnTo>
                  <a:lnTo>
                    <a:pt x="202" y="242"/>
                  </a:lnTo>
                  <a:lnTo>
                    <a:pt x="208" y="234"/>
                  </a:lnTo>
                  <a:lnTo>
                    <a:pt x="208" y="2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72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 rot="5400000">
            <a:off x="4881031" y="1857202"/>
            <a:ext cx="3300826" cy="3300826"/>
            <a:chOff x="3543550" y="3807210"/>
            <a:chExt cx="2700000" cy="2700000"/>
          </a:xfrm>
        </p:grpSpPr>
        <p:sp>
          <p:nvSpPr>
            <p:cNvPr id="5" name="弧形 4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ln w="158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弧形 5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ln w="158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7" name="弧形 6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ln w="1587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8" name="弧形 7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ln w="15875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783"/>
              <a:endParaRPr lang="zh-CN" altLang="en-US" sz="1400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9" name="任意多边形 8"/>
          <p:cNvSpPr/>
          <p:nvPr/>
        </p:nvSpPr>
        <p:spPr>
          <a:xfrm>
            <a:off x="3207019" y="2046879"/>
            <a:ext cx="1995419" cy="430666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8884" y="155764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800" dirty="0">
                <a:latin typeface="Calibri"/>
                <a:ea typeface="宋体"/>
              </a:rPr>
              <a:t>34%</a:t>
            </a:r>
            <a:endParaRPr lang="zh-CN" altLang="en-US" sz="2800" dirty="0">
              <a:latin typeface="Calibri"/>
              <a:ea typeface="宋体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6910745" y="1845900"/>
            <a:ext cx="1593465" cy="258400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37033" y="1307233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800" dirty="0">
                <a:latin typeface="Calibri"/>
                <a:ea typeface="宋体"/>
              </a:rPr>
              <a:t>55%</a:t>
            </a:r>
            <a:endParaRPr lang="zh-CN" altLang="en-US" sz="2800" dirty="0">
              <a:latin typeface="Calibri"/>
              <a:ea typeface="宋体"/>
            </a:endParaRPr>
          </a:p>
        </p:txBody>
      </p:sp>
      <p:sp>
        <p:nvSpPr>
          <p:cNvPr id="13" name="任意多边形 12"/>
          <p:cNvSpPr/>
          <p:nvPr/>
        </p:nvSpPr>
        <p:spPr>
          <a:xfrm flipH="1">
            <a:off x="4068101" y="4315824"/>
            <a:ext cx="1519833" cy="358887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063512" y="4183844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800" dirty="0">
                <a:latin typeface="Calibri"/>
                <a:ea typeface="宋体"/>
              </a:rPr>
              <a:t>67%</a:t>
            </a:r>
            <a:endParaRPr lang="zh-CN" altLang="en-US" sz="2800" dirty="0">
              <a:latin typeface="Calibri"/>
              <a:ea typeface="宋体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7440251" y="3903149"/>
            <a:ext cx="1665242" cy="488087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>
            <a:solidFill>
              <a:schemeClr val="tx1">
                <a:lumMod val="50000"/>
                <a:lumOff val="5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zh-CN" altLang="en-US" sz="1400">
              <a:solidFill>
                <a:schemeClr val="tx1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311105" y="391301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altLang="zh-CN" sz="2800" dirty="0">
                <a:latin typeface="Calibri"/>
                <a:ea typeface="宋体"/>
              </a:rPr>
              <a:t>87%</a:t>
            </a:r>
            <a:endParaRPr lang="zh-CN" altLang="en-US" sz="2800" dirty="0">
              <a:latin typeface="Calibri"/>
              <a:ea typeface="宋体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53834" y="2095570"/>
            <a:ext cx="2584120" cy="1443520"/>
            <a:chOff x="795584" y="2487108"/>
            <a:chExt cx="2140443" cy="1558430"/>
          </a:xfrm>
        </p:grpSpPr>
        <p:sp>
          <p:nvSpPr>
            <p:cNvPr id="18" name="矩形 17"/>
            <p:cNvSpPr/>
            <p:nvPr/>
          </p:nvSpPr>
          <p:spPr>
            <a:xfrm>
              <a:off x="795585" y="2909151"/>
              <a:ext cx="2140442" cy="11363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783">
                <a:lnSpc>
                  <a:spcPct val="130000"/>
                </a:lnSpc>
              </a:pPr>
              <a:r>
                <a:rPr lang="zh-CN" altLang="en-US" sz="1600" b="1" dirty="0"/>
                <a:t>点击图表，在顶端会有一个小黄点，拖拉小黄点可以改变圆环的</a:t>
              </a:r>
              <a:r>
                <a:rPr lang="zh-CN" altLang="en-US" sz="1600" b="1" dirty="0" smtClean="0"/>
                <a:t>大小。</a:t>
              </a:r>
              <a:endParaRPr lang="zh-CN" altLang="en-US" sz="1600" b="1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95584" y="2487108"/>
              <a:ext cx="1638744" cy="564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800" b="1" dirty="0" smtClean="0"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TEXT ONE</a:t>
              </a:r>
              <a:endParaRPr lang="en-US" altLang="zh-CN" sz="2800" b="1" dirty="0"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733550" y="4634808"/>
            <a:ext cx="2638063" cy="1452377"/>
            <a:chOff x="821780" y="4963776"/>
            <a:chExt cx="2185124" cy="1567996"/>
          </a:xfrm>
        </p:grpSpPr>
        <p:sp>
          <p:nvSpPr>
            <p:cNvPr id="21" name="矩形 20"/>
            <p:cNvSpPr/>
            <p:nvPr/>
          </p:nvSpPr>
          <p:spPr>
            <a:xfrm>
              <a:off x="821781" y="5395382"/>
              <a:ext cx="2185123" cy="113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ct val="130000"/>
                </a:lnSpc>
              </a:pPr>
              <a:r>
                <a:rPr lang="zh-CN" altLang="en-US" sz="1600" dirty="0"/>
                <a:t>顶部“开始”面板中可以对字体、字号、颜色、行距等进行修改</a:t>
              </a:r>
              <a:r>
                <a:rPr lang="zh-CN" altLang="en-US" sz="1600" dirty="0" smtClean="0"/>
                <a:t>。</a:t>
              </a:r>
              <a:endParaRPr lang="zh-CN" altLang="en-US" sz="1600" dirty="0">
                <a:latin typeface="Calibri"/>
                <a:ea typeface="宋体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21780" y="4963776"/>
              <a:ext cx="1687870" cy="564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800" b="1" dirty="0" smtClean="0"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TEXT TWO</a:t>
              </a:r>
              <a:endParaRPr lang="en-US" altLang="zh-CN" sz="2800" b="1" dirty="0"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05147" y="1926901"/>
            <a:ext cx="2546103" cy="1482872"/>
            <a:chOff x="7656129" y="2166013"/>
            <a:chExt cx="2108953" cy="1600919"/>
          </a:xfrm>
        </p:grpSpPr>
        <p:sp>
          <p:nvSpPr>
            <p:cNvPr id="24" name="矩形 23"/>
            <p:cNvSpPr/>
            <p:nvPr/>
          </p:nvSpPr>
          <p:spPr>
            <a:xfrm>
              <a:off x="7656130" y="2630542"/>
              <a:ext cx="2108952" cy="113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ct val="130000"/>
                </a:lnSpc>
              </a:pPr>
              <a:r>
                <a:rPr lang="zh-CN" altLang="en-US" sz="1600" dirty="0"/>
                <a:t>顶部“开始”面板中可以对字体、字号、颜色、行距等进行修改。</a:t>
              </a:r>
              <a:endParaRPr lang="zh-CN" altLang="en-US" sz="1600" dirty="0">
                <a:latin typeface="Calibri"/>
                <a:ea typeface="宋体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656129" y="2166013"/>
              <a:ext cx="2002555" cy="564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800" b="1" dirty="0" smtClean="0"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TEXT THREE</a:t>
              </a:r>
              <a:endParaRPr lang="en-US" altLang="zh-CN" sz="2800" b="1" dirty="0"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272872" y="4634809"/>
            <a:ext cx="2537186" cy="1474589"/>
            <a:chOff x="8091103" y="4925698"/>
            <a:chExt cx="2101568" cy="1591976"/>
          </a:xfrm>
        </p:grpSpPr>
        <p:sp>
          <p:nvSpPr>
            <p:cNvPr id="27" name="矩形 26"/>
            <p:cNvSpPr/>
            <p:nvPr/>
          </p:nvSpPr>
          <p:spPr>
            <a:xfrm>
              <a:off x="8091104" y="5381284"/>
              <a:ext cx="2101567" cy="11363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defTabSz="685783">
                <a:lnSpc>
                  <a:spcPct val="130000"/>
                </a:lnSpc>
              </a:pPr>
              <a:r>
                <a:rPr lang="zh-CN" altLang="en-US" sz="1600" dirty="0"/>
                <a:t>顶部“开始”面板中可以对字体、字号、颜色、行距等进行修改。</a:t>
              </a:r>
              <a:endParaRPr lang="zh-CN" altLang="en-US" sz="1600" dirty="0">
                <a:latin typeface="Calibri"/>
                <a:ea typeface="宋体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091103" y="4925698"/>
              <a:ext cx="1837911" cy="5648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783"/>
              <a:r>
                <a:rPr lang="en-US" altLang="zh-CN" sz="2800" b="1" dirty="0" smtClean="0">
                  <a:latin typeface="Arial" panose="020B0604020202020204" pitchFamily="34" charset="0"/>
                  <a:ea typeface="宋体"/>
                  <a:cs typeface="Arial" panose="020B0604020202020204" pitchFamily="34" charset="0"/>
                </a:rPr>
                <a:t>TEXT FOUR</a:t>
              </a:r>
              <a:endParaRPr lang="en-US" altLang="zh-CN" sz="2800" b="1" dirty="0"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2221166" y="690265"/>
            <a:ext cx="38176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4" name="梯形 3"/>
          <p:cNvSpPr/>
          <p:nvPr/>
        </p:nvSpPr>
        <p:spPr>
          <a:xfrm>
            <a:off x="1038225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梯形 4"/>
          <p:cNvSpPr/>
          <p:nvPr/>
        </p:nvSpPr>
        <p:spPr>
          <a:xfrm>
            <a:off x="4581525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梯形 5"/>
          <p:cNvSpPr/>
          <p:nvPr/>
        </p:nvSpPr>
        <p:spPr>
          <a:xfrm>
            <a:off x="8124825" y="4019550"/>
            <a:ext cx="2990850" cy="2838450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476374" y="1809749"/>
            <a:ext cx="2114551" cy="2114551"/>
          </a:xfrm>
          <a:prstGeom prst="ellipse">
            <a:avLst/>
          </a:prstGeom>
          <a:blipFill>
            <a:blip r:embed="rId2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19674" y="1809749"/>
            <a:ext cx="2114551" cy="2114551"/>
          </a:xfrm>
          <a:prstGeom prst="ellipse">
            <a:avLst/>
          </a:prstGeom>
          <a:blipFill>
            <a:blip r:embed="rId3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62974" y="1809749"/>
            <a:ext cx="2114551" cy="2114551"/>
          </a:xfrm>
          <a:prstGeom prst="ellipse">
            <a:avLst/>
          </a:prstGeom>
          <a:blipFill>
            <a:blip r:embed="rId4"/>
            <a:stretch>
              <a:fillRect l="-43449" t="-22264" r="2" b="-23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997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3430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8886370" y="1209671"/>
            <a:ext cx="1467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keyword</a:t>
            </a:r>
            <a:endParaRPr lang="zh-CN" altLang="en-US" sz="2400" b="1" dirty="0"/>
          </a:p>
        </p:txBody>
      </p:sp>
      <p:sp>
        <p:nvSpPr>
          <p:cNvPr id="13" name="Rectangle 11"/>
          <p:cNvSpPr/>
          <p:nvPr/>
        </p:nvSpPr>
        <p:spPr>
          <a:xfrm>
            <a:off x="1530051" y="4840280"/>
            <a:ext cx="2007193" cy="177278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1886854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10"/>
          <p:cNvSpPr>
            <a:spLocks noEditPoints="1"/>
          </p:cNvSpPr>
          <p:nvPr/>
        </p:nvSpPr>
        <p:spPr bwMode="auto">
          <a:xfrm>
            <a:off x="2243588" y="4180114"/>
            <a:ext cx="433373" cy="435878"/>
          </a:xfrm>
          <a:custGeom>
            <a:avLst/>
            <a:gdLst/>
            <a:ahLst/>
            <a:cxnLst>
              <a:cxn ang="0">
                <a:pos x="0" y="348"/>
              </a:cxn>
              <a:cxn ang="0">
                <a:pos x="42" y="64"/>
              </a:cxn>
              <a:cxn ang="0">
                <a:pos x="42" y="130"/>
              </a:cxn>
              <a:cxn ang="0">
                <a:pos x="42" y="196"/>
              </a:cxn>
              <a:cxn ang="0">
                <a:pos x="42" y="260"/>
              </a:cxn>
              <a:cxn ang="0">
                <a:pos x="64" y="228"/>
              </a:cxn>
              <a:cxn ang="0">
                <a:pos x="70" y="210"/>
              </a:cxn>
              <a:cxn ang="0">
                <a:pos x="90" y="196"/>
              </a:cxn>
              <a:cxn ang="0">
                <a:pos x="136" y="160"/>
              </a:cxn>
              <a:cxn ang="0">
                <a:pos x="130" y="142"/>
              </a:cxn>
              <a:cxn ang="0">
                <a:pos x="140" y="118"/>
              </a:cxn>
              <a:cxn ang="0">
                <a:pos x="162" y="108"/>
              </a:cxn>
              <a:cxn ang="0">
                <a:pos x="180" y="114"/>
              </a:cxn>
              <a:cxn ang="0">
                <a:pos x="194" y="134"/>
              </a:cxn>
              <a:cxn ang="0">
                <a:pos x="232" y="180"/>
              </a:cxn>
              <a:cxn ang="0">
                <a:pos x="250" y="174"/>
              </a:cxn>
              <a:cxn ang="0">
                <a:pos x="284" y="88"/>
              </a:cxn>
              <a:cxn ang="0">
                <a:pos x="282" y="70"/>
              </a:cxn>
              <a:cxn ang="0">
                <a:pos x="296" y="48"/>
              </a:cxn>
              <a:cxn ang="0">
                <a:pos x="314" y="44"/>
              </a:cxn>
              <a:cxn ang="0">
                <a:pos x="338" y="52"/>
              </a:cxn>
              <a:cxn ang="0">
                <a:pos x="346" y="76"/>
              </a:cxn>
              <a:cxn ang="0">
                <a:pos x="342" y="94"/>
              </a:cxn>
              <a:cxn ang="0">
                <a:pos x="320" y="108"/>
              </a:cxn>
              <a:cxn ang="0">
                <a:pos x="272" y="184"/>
              </a:cxn>
              <a:cxn ang="0">
                <a:pos x="282" y="206"/>
              </a:cxn>
              <a:cxn ang="0">
                <a:pos x="276" y="224"/>
              </a:cxn>
              <a:cxn ang="0">
                <a:pos x="256" y="238"/>
              </a:cxn>
              <a:cxn ang="0">
                <a:pos x="236" y="236"/>
              </a:cxn>
              <a:cxn ang="0">
                <a:pos x="220" y="218"/>
              </a:cxn>
              <a:cxn ang="0">
                <a:pos x="218" y="196"/>
              </a:cxn>
              <a:cxn ang="0">
                <a:pos x="162" y="174"/>
              </a:cxn>
              <a:cxn ang="0">
                <a:pos x="124" y="210"/>
              </a:cxn>
              <a:cxn ang="0">
                <a:pos x="130" y="234"/>
              </a:cxn>
              <a:cxn ang="0">
                <a:pos x="116" y="254"/>
              </a:cxn>
              <a:cxn ang="0">
                <a:pos x="98" y="260"/>
              </a:cxn>
              <a:cxn ang="0">
                <a:pos x="74" y="250"/>
              </a:cxn>
              <a:cxn ang="0">
                <a:pos x="64" y="228"/>
              </a:cxn>
              <a:cxn ang="0">
                <a:pos x="304" y="80"/>
              </a:cxn>
              <a:cxn ang="0">
                <a:pos x="314" y="86"/>
              </a:cxn>
              <a:cxn ang="0">
                <a:pos x="326" y="76"/>
              </a:cxn>
              <a:cxn ang="0">
                <a:pos x="318" y="66"/>
              </a:cxn>
              <a:cxn ang="0">
                <a:pos x="306" y="68"/>
              </a:cxn>
              <a:cxn ang="0">
                <a:pos x="238" y="206"/>
              </a:cxn>
              <a:cxn ang="0">
                <a:pos x="244" y="216"/>
              </a:cxn>
              <a:cxn ang="0">
                <a:pos x="256" y="214"/>
              </a:cxn>
              <a:cxn ang="0">
                <a:pos x="260" y="202"/>
              </a:cxn>
              <a:cxn ang="0">
                <a:pos x="250" y="196"/>
              </a:cxn>
              <a:cxn ang="0">
                <a:pos x="238" y="206"/>
              </a:cxn>
              <a:cxn ang="0">
                <a:pos x="152" y="146"/>
              </a:cxn>
              <a:cxn ang="0">
                <a:pos x="162" y="152"/>
              </a:cxn>
              <a:cxn ang="0">
                <a:pos x="174" y="142"/>
              </a:cxn>
              <a:cxn ang="0">
                <a:pos x="166" y="130"/>
              </a:cxn>
              <a:cxn ang="0">
                <a:pos x="154" y="134"/>
              </a:cxn>
              <a:cxn ang="0">
                <a:pos x="86" y="228"/>
              </a:cxn>
              <a:cxn ang="0">
                <a:pos x="92" y="238"/>
              </a:cxn>
              <a:cxn ang="0">
                <a:pos x="104" y="236"/>
              </a:cxn>
              <a:cxn ang="0">
                <a:pos x="108" y="224"/>
              </a:cxn>
              <a:cxn ang="0">
                <a:pos x="98" y="218"/>
              </a:cxn>
              <a:cxn ang="0">
                <a:pos x="86" y="228"/>
              </a:cxn>
            </a:cxnLst>
            <a:rect l="0" t="0" r="r" b="b"/>
            <a:pathLst>
              <a:path w="346" h="348">
                <a:moveTo>
                  <a:pt x="22" y="326"/>
                </a:moveTo>
                <a:lnTo>
                  <a:pt x="346" y="326"/>
                </a:lnTo>
                <a:lnTo>
                  <a:pt x="346" y="348"/>
                </a:lnTo>
                <a:lnTo>
                  <a:pt x="0" y="348"/>
                </a:lnTo>
                <a:lnTo>
                  <a:pt x="0" y="0"/>
                </a:lnTo>
                <a:lnTo>
                  <a:pt x="22" y="0"/>
                </a:lnTo>
                <a:lnTo>
                  <a:pt x="22" y="64"/>
                </a:lnTo>
                <a:lnTo>
                  <a:pt x="42" y="64"/>
                </a:lnTo>
                <a:lnTo>
                  <a:pt x="42" y="86"/>
                </a:lnTo>
                <a:lnTo>
                  <a:pt x="22" y="86"/>
                </a:lnTo>
                <a:lnTo>
                  <a:pt x="22" y="130"/>
                </a:lnTo>
                <a:lnTo>
                  <a:pt x="42" y="130"/>
                </a:lnTo>
                <a:lnTo>
                  <a:pt x="42" y="152"/>
                </a:lnTo>
                <a:lnTo>
                  <a:pt x="22" y="152"/>
                </a:lnTo>
                <a:lnTo>
                  <a:pt x="22" y="196"/>
                </a:lnTo>
                <a:lnTo>
                  <a:pt x="42" y="196"/>
                </a:lnTo>
                <a:lnTo>
                  <a:pt x="42" y="218"/>
                </a:lnTo>
                <a:lnTo>
                  <a:pt x="22" y="218"/>
                </a:lnTo>
                <a:lnTo>
                  <a:pt x="22" y="260"/>
                </a:lnTo>
                <a:lnTo>
                  <a:pt x="42" y="260"/>
                </a:lnTo>
                <a:lnTo>
                  <a:pt x="42" y="282"/>
                </a:lnTo>
                <a:lnTo>
                  <a:pt x="22" y="282"/>
                </a:lnTo>
                <a:lnTo>
                  <a:pt x="22" y="326"/>
                </a:lnTo>
                <a:close/>
                <a:moveTo>
                  <a:pt x="64" y="228"/>
                </a:moveTo>
                <a:lnTo>
                  <a:pt x="64" y="228"/>
                </a:lnTo>
                <a:lnTo>
                  <a:pt x="66" y="222"/>
                </a:lnTo>
                <a:lnTo>
                  <a:pt x="68" y="216"/>
                </a:lnTo>
                <a:lnTo>
                  <a:pt x="70" y="210"/>
                </a:lnTo>
                <a:lnTo>
                  <a:pt x="74" y="204"/>
                </a:lnTo>
                <a:lnTo>
                  <a:pt x="78" y="200"/>
                </a:lnTo>
                <a:lnTo>
                  <a:pt x="84" y="198"/>
                </a:lnTo>
                <a:lnTo>
                  <a:pt x="90" y="196"/>
                </a:lnTo>
                <a:lnTo>
                  <a:pt x="98" y="196"/>
                </a:lnTo>
                <a:lnTo>
                  <a:pt x="98" y="196"/>
                </a:lnTo>
                <a:lnTo>
                  <a:pt x="106" y="196"/>
                </a:lnTo>
                <a:lnTo>
                  <a:pt x="136" y="160"/>
                </a:lnTo>
                <a:lnTo>
                  <a:pt x="136" y="160"/>
                </a:lnTo>
                <a:lnTo>
                  <a:pt x="132" y="150"/>
                </a:lnTo>
                <a:lnTo>
                  <a:pt x="130" y="142"/>
                </a:lnTo>
                <a:lnTo>
                  <a:pt x="130" y="142"/>
                </a:lnTo>
                <a:lnTo>
                  <a:pt x="130" y="134"/>
                </a:lnTo>
                <a:lnTo>
                  <a:pt x="132" y="128"/>
                </a:lnTo>
                <a:lnTo>
                  <a:pt x="136" y="122"/>
                </a:lnTo>
                <a:lnTo>
                  <a:pt x="140" y="118"/>
                </a:lnTo>
                <a:lnTo>
                  <a:pt x="144" y="114"/>
                </a:lnTo>
                <a:lnTo>
                  <a:pt x="150" y="110"/>
                </a:lnTo>
                <a:lnTo>
                  <a:pt x="156" y="110"/>
                </a:lnTo>
                <a:lnTo>
                  <a:pt x="162" y="108"/>
                </a:lnTo>
                <a:lnTo>
                  <a:pt x="162" y="108"/>
                </a:lnTo>
                <a:lnTo>
                  <a:pt x="168" y="110"/>
                </a:lnTo>
                <a:lnTo>
                  <a:pt x="174" y="110"/>
                </a:lnTo>
                <a:lnTo>
                  <a:pt x="180" y="114"/>
                </a:lnTo>
                <a:lnTo>
                  <a:pt x="186" y="118"/>
                </a:lnTo>
                <a:lnTo>
                  <a:pt x="190" y="122"/>
                </a:lnTo>
                <a:lnTo>
                  <a:pt x="192" y="128"/>
                </a:lnTo>
                <a:lnTo>
                  <a:pt x="194" y="134"/>
                </a:lnTo>
                <a:lnTo>
                  <a:pt x="194" y="142"/>
                </a:lnTo>
                <a:lnTo>
                  <a:pt x="194" y="142"/>
                </a:lnTo>
                <a:lnTo>
                  <a:pt x="194" y="150"/>
                </a:lnTo>
                <a:lnTo>
                  <a:pt x="232" y="180"/>
                </a:lnTo>
                <a:lnTo>
                  <a:pt x="232" y="180"/>
                </a:lnTo>
                <a:lnTo>
                  <a:pt x="240" y="176"/>
                </a:lnTo>
                <a:lnTo>
                  <a:pt x="250" y="174"/>
                </a:lnTo>
                <a:lnTo>
                  <a:pt x="250" y="174"/>
                </a:lnTo>
                <a:lnTo>
                  <a:pt x="254" y="174"/>
                </a:lnTo>
                <a:lnTo>
                  <a:pt x="290" y="98"/>
                </a:lnTo>
                <a:lnTo>
                  <a:pt x="290" y="98"/>
                </a:lnTo>
                <a:lnTo>
                  <a:pt x="284" y="88"/>
                </a:lnTo>
                <a:lnTo>
                  <a:pt x="282" y="82"/>
                </a:lnTo>
                <a:lnTo>
                  <a:pt x="282" y="76"/>
                </a:lnTo>
                <a:lnTo>
                  <a:pt x="282" y="76"/>
                </a:lnTo>
                <a:lnTo>
                  <a:pt x="282" y="70"/>
                </a:lnTo>
                <a:lnTo>
                  <a:pt x="284" y="64"/>
                </a:lnTo>
                <a:lnTo>
                  <a:pt x="288" y="58"/>
                </a:lnTo>
                <a:lnTo>
                  <a:pt x="292" y="52"/>
                </a:lnTo>
                <a:lnTo>
                  <a:pt x="296" y="48"/>
                </a:lnTo>
                <a:lnTo>
                  <a:pt x="302" y="46"/>
                </a:lnTo>
                <a:lnTo>
                  <a:pt x="308" y="44"/>
                </a:lnTo>
                <a:lnTo>
                  <a:pt x="314" y="44"/>
                </a:lnTo>
                <a:lnTo>
                  <a:pt x="314" y="44"/>
                </a:lnTo>
                <a:lnTo>
                  <a:pt x="320" y="44"/>
                </a:lnTo>
                <a:lnTo>
                  <a:pt x="328" y="46"/>
                </a:lnTo>
                <a:lnTo>
                  <a:pt x="332" y="48"/>
                </a:lnTo>
                <a:lnTo>
                  <a:pt x="338" y="52"/>
                </a:lnTo>
                <a:lnTo>
                  <a:pt x="342" y="58"/>
                </a:lnTo>
                <a:lnTo>
                  <a:pt x="344" y="64"/>
                </a:lnTo>
                <a:lnTo>
                  <a:pt x="346" y="70"/>
                </a:lnTo>
                <a:lnTo>
                  <a:pt x="346" y="76"/>
                </a:lnTo>
                <a:lnTo>
                  <a:pt x="346" y="76"/>
                </a:lnTo>
                <a:lnTo>
                  <a:pt x="346" y="82"/>
                </a:lnTo>
                <a:lnTo>
                  <a:pt x="344" y="88"/>
                </a:lnTo>
                <a:lnTo>
                  <a:pt x="342" y="94"/>
                </a:lnTo>
                <a:lnTo>
                  <a:pt x="338" y="98"/>
                </a:lnTo>
                <a:lnTo>
                  <a:pt x="332" y="102"/>
                </a:lnTo>
                <a:lnTo>
                  <a:pt x="328" y="106"/>
                </a:lnTo>
                <a:lnTo>
                  <a:pt x="320" y="108"/>
                </a:lnTo>
                <a:lnTo>
                  <a:pt x="314" y="108"/>
                </a:lnTo>
                <a:lnTo>
                  <a:pt x="314" y="108"/>
                </a:lnTo>
                <a:lnTo>
                  <a:pt x="310" y="108"/>
                </a:lnTo>
                <a:lnTo>
                  <a:pt x="272" y="184"/>
                </a:lnTo>
                <a:lnTo>
                  <a:pt x="272" y="184"/>
                </a:lnTo>
                <a:lnTo>
                  <a:pt x="280" y="194"/>
                </a:lnTo>
                <a:lnTo>
                  <a:pt x="282" y="200"/>
                </a:lnTo>
                <a:lnTo>
                  <a:pt x="282" y="206"/>
                </a:lnTo>
                <a:lnTo>
                  <a:pt x="282" y="206"/>
                </a:lnTo>
                <a:lnTo>
                  <a:pt x="282" y="212"/>
                </a:lnTo>
                <a:lnTo>
                  <a:pt x="280" y="218"/>
                </a:lnTo>
                <a:lnTo>
                  <a:pt x="276" y="224"/>
                </a:lnTo>
                <a:lnTo>
                  <a:pt x="272" y="230"/>
                </a:lnTo>
                <a:lnTo>
                  <a:pt x="268" y="234"/>
                </a:lnTo>
                <a:lnTo>
                  <a:pt x="262" y="236"/>
                </a:lnTo>
                <a:lnTo>
                  <a:pt x="256" y="238"/>
                </a:lnTo>
                <a:lnTo>
                  <a:pt x="250" y="238"/>
                </a:lnTo>
                <a:lnTo>
                  <a:pt x="250" y="238"/>
                </a:lnTo>
                <a:lnTo>
                  <a:pt x="242" y="238"/>
                </a:lnTo>
                <a:lnTo>
                  <a:pt x="236" y="236"/>
                </a:lnTo>
                <a:lnTo>
                  <a:pt x="230" y="234"/>
                </a:lnTo>
                <a:lnTo>
                  <a:pt x="226" y="230"/>
                </a:lnTo>
                <a:lnTo>
                  <a:pt x="222" y="224"/>
                </a:lnTo>
                <a:lnTo>
                  <a:pt x="220" y="218"/>
                </a:lnTo>
                <a:lnTo>
                  <a:pt x="218" y="212"/>
                </a:lnTo>
                <a:lnTo>
                  <a:pt x="216" y="206"/>
                </a:lnTo>
                <a:lnTo>
                  <a:pt x="216" y="206"/>
                </a:lnTo>
                <a:lnTo>
                  <a:pt x="218" y="196"/>
                </a:lnTo>
                <a:lnTo>
                  <a:pt x="180" y="168"/>
                </a:lnTo>
                <a:lnTo>
                  <a:pt x="180" y="168"/>
                </a:lnTo>
                <a:lnTo>
                  <a:pt x="172" y="172"/>
                </a:lnTo>
                <a:lnTo>
                  <a:pt x="162" y="174"/>
                </a:lnTo>
                <a:lnTo>
                  <a:pt x="162" y="174"/>
                </a:lnTo>
                <a:lnTo>
                  <a:pt x="152" y="172"/>
                </a:lnTo>
                <a:lnTo>
                  <a:pt x="124" y="210"/>
                </a:lnTo>
                <a:lnTo>
                  <a:pt x="124" y="210"/>
                </a:lnTo>
                <a:lnTo>
                  <a:pt x="128" y="218"/>
                </a:lnTo>
                <a:lnTo>
                  <a:pt x="130" y="228"/>
                </a:lnTo>
                <a:lnTo>
                  <a:pt x="130" y="228"/>
                </a:lnTo>
                <a:lnTo>
                  <a:pt x="130" y="234"/>
                </a:lnTo>
                <a:lnTo>
                  <a:pt x="128" y="240"/>
                </a:lnTo>
                <a:lnTo>
                  <a:pt x="124" y="246"/>
                </a:lnTo>
                <a:lnTo>
                  <a:pt x="120" y="250"/>
                </a:lnTo>
                <a:lnTo>
                  <a:pt x="116" y="254"/>
                </a:lnTo>
                <a:lnTo>
                  <a:pt x="110" y="258"/>
                </a:lnTo>
                <a:lnTo>
                  <a:pt x="104" y="260"/>
                </a:lnTo>
                <a:lnTo>
                  <a:pt x="98" y="260"/>
                </a:lnTo>
                <a:lnTo>
                  <a:pt x="98" y="260"/>
                </a:lnTo>
                <a:lnTo>
                  <a:pt x="90" y="260"/>
                </a:lnTo>
                <a:lnTo>
                  <a:pt x="84" y="258"/>
                </a:lnTo>
                <a:lnTo>
                  <a:pt x="78" y="254"/>
                </a:lnTo>
                <a:lnTo>
                  <a:pt x="74" y="250"/>
                </a:lnTo>
                <a:lnTo>
                  <a:pt x="70" y="246"/>
                </a:lnTo>
                <a:lnTo>
                  <a:pt x="68" y="240"/>
                </a:lnTo>
                <a:lnTo>
                  <a:pt x="66" y="234"/>
                </a:lnTo>
                <a:lnTo>
                  <a:pt x="64" y="228"/>
                </a:lnTo>
                <a:lnTo>
                  <a:pt x="64" y="228"/>
                </a:lnTo>
                <a:close/>
                <a:moveTo>
                  <a:pt x="304" y="76"/>
                </a:moveTo>
                <a:lnTo>
                  <a:pt x="304" y="76"/>
                </a:lnTo>
                <a:lnTo>
                  <a:pt x="304" y="80"/>
                </a:lnTo>
                <a:lnTo>
                  <a:pt x="306" y="84"/>
                </a:lnTo>
                <a:lnTo>
                  <a:pt x="310" y="86"/>
                </a:lnTo>
                <a:lnTo>
                  <a:pt x="314" y="86"/>
                </a:lnTo>
                <a:lnTo>
                  <a:pt x="314" y="86"/>
                </a:lnTo>
                <a:lnTo>
                  <a:pt x="318" y="86"/>
                </a:lnTo>
                <a:lnTo>
                  <a:pt x="322" y="84"/>
                </a:lnTo>
                <a:lnTo>
                  <a:pt x="324" y="80"/>
                </a:lnTo>
                <a:lnTo>
                  <a:pt x="326" y="76"/>
                </a:lnTo>
                <a:lnTo>
                  <a:pt x="326" y="76"/>
                </a:lnTo>
                <a:lnTo>
                  <a:pt x="324" y="72"/>
                </a:lnTo>
                <a:lnTo>
                  <a:pt x="322" y="68"/>
                </a:lnTo>
                <a:lnTo>
                  <a:pt x="318" y="66"/>
                </a:lnTo>
                <a:lnTo>
                  <a:pt x="314" y="64"/>
                </a:lnTo>
                <a:lnTo>
                  <a:pt x="314" y="64"/>
                </a:lnTo>
                <a:lnTo>
                  <a:pt x="310" y="66"/>
                </a:lnTo>
                <a:lnTo>
                  <a:pt x="306" y="68"/>
                </a:lnTo>
                <a:lnTo>
                  <a:pt x="304" y="72"/>
                </a:lnTo>
                <a:lnTo>
                  <a:pt x="304" y="76"/>
                </a:lnTo>
                <a:lnTo>
                  <a:pt x="304" y="76"/>
                </a:lnTo>
                <a:close/>
                <a:moveTo>
                  <a:pt x="238" y="206"/>
                </a:moveTo>
                <a:lnTo>
                  <a:pt x="238" y="206"/>
                </a:lnTo>
                <a:lnTo>
                  <a:pt x="240" y="210"/>
                </a:lnTo>
                <a:lnTo>
                  <a:pt x="242" y="214"/>
                </a:lnTo>
                <a:lnTo>
                  <a:pt x="244" y="216"/>
                </a:lnTo>
                <a:lnTo>
                  <a:pt x="250" y="218"/>
                </a:lnTo>
                <a:lnTo>
                  <a:pt x="250" y="218"/>
                </a:lnTo>
                <a:lnTo>
                  <a:pt x="254" y="216"/>
                </a:lnTo>
                <a:lnTo>
                  <a:pt x="256" y="214"/>
                </a:lnTo>
                <a:lnTo>
                  <a:pt x="260" y="210"/>
                </a:lnTo>
                <a:lnTo>
                  <a:pt x="260" y="206"/>
                </a:lnTo>
                <a:lnTo>
                  <a:pt x="260" y="206"/>
                </a:lnTo>
                <a:lnTo>
                  <a:pt x="260" y="202"/>
                </a:lnTo>
                <a:lnTo>
                  <a:pt x="256" y="198"/>
                </a:lnTo>
                <a:lnTo>
                  <a:pt x="254" y="196"/>
                </a:lnTo>
                <a:lnTo>
                  <a:pt x="250" y="196"/>
                </a:lnTo>
                <a:lnTo>
                  <a:pt x="250" y="196"/>
                </a:lnTo>
                <a:lnTo>
                  <a:pt x="244" y="196"/>
                </a:lnTo>
                <a:lnTo>
                  <a:pt x="242" y="198"/>
                </a:lnTo>
                <a:lnTo>
                  <a:pt x="240" y="202"/>
                </a:lnTo>
                <a:lnTo>
                  <a:pt x="238" y="206"/>
                </a:lnTo>
                <a:lnTo>
                  <a:pt x="238" y="206"/>
                </a:lnTo>
                <a:close/>
                <a:moveTo>
                  <a:pt x="152" y="142"/>
                </a:moveTo>
                <a:lnTo>
                  <a:pt x="152" y="142"/>
                </a:lnTo>
                <a:lnTo>
                  <a:pt x="152" y="146"/>
                </a:lnTo>
                <a:lnTo>
                  <a:pt x="154" y="148"/>
                </a:lnTo>
                <a:lnTo>
                  <a:pt x="158" y="152"/>
                </a:lnTo>
                <a:lnTo>
                  <a:pt x="162" y="152"/>
                </a:lnTo>
                <a:lnTo>
                  <a:pt x="162" y="152"/>
                </a:lnTo>
                <a:lnTo>
                  <a:pt x="166" y="152"/>
                </a:lnTo>
                <a:lnTo>
                  <a:pt x="170" y="148"/>
                </a:lnTo>
                <a:lnTo>
                  <a:pt x="172" y="146"/>
                </a:lnTo>
                <a:lnTo>
                  <a:pt x="174" y="142"/>
                </a:lnTo>
                <a:lnTo>
                  <a:pt x="174" y="142"/>
                </a:lnTo>
                <a:lnTo>
                  <a:pt x="172" y="136"/>
                </a:lnTo>
                <a:lnTo>
                  <a:pt x="170" y="134"/>
                </a:lnTo>
                <a:lnTo>
                  <a:pt x="166" y="130"/>
                </a:lnTo>
                <a:lnTo>
                  <a:pt x="162" y="130"/>
                </a:lnTo>
                <a:lnTo>
                  <a:pt x="162" y="130"/>
                </a:lnTo>
                <a:lnTo>
                  <a:pt x="158" y="130"/>
                </a:lnTo>
                <a:lnTo>
                  <a:pt x="154" y="134"/>
                </a:lnTo>
                <a:lnTo>
                  <a:pt x="152" y="136"/>
                </a:lnTo>
                <a:lnTo>
                  <a:pt x="152" y="142"/>
                </a:lnTo>
                <a:lnTo>
                  <a:pt x="152" y="142"/>
                </a:lnTo>
                <a:close/>
                <a:moveTo>
                  <a:pt x="86" y="228"/>
                </a:moveTo>
                <a:lnTo>
                  <a:pt x="86" y="228"/>
                </a:lnTo>
                <a:lnTo>
                  <a:pt x="88" y="232"/>
                </a:lnTo>
                <a:lnTo>
                  <a:pt x="90" y="236"/>
                </a:lnTo>
                <a:lnTo>
                  <a:pt x="92" y="238"/>
                </a:lnTo>
                <a:lnTo>
                  <a:pt x="98" y="238"/>
                </a:lnTo>
                <a:lnTo>
                  <a:pt x="98" y="238"/>
                </a:lnTo>
                <a:lnTo>
                  <a:pt x="102" y="238"/>
                </a:lnTo>
                <a:lnTo>
                  <a:pt x="104" y="236"/>
                </a:lnTo>
                <a:lnTo>
                  <a:pt x="108" y="232"/>
                </a:lnTo>
                <a:lnTo>
                  <a:pt x="108" y="228"/>
                </a:lnTo>
                <a:lnTo>
                  <a:pt x="108" y="228"/>
                </a:lnTo>
                <a:lnTo>
                  <a:pt x="108" y="224"/>
                </a:lnTo>
                <a:lnTo>
                  <a:pt x="104" y="220"/>
                </a:lnTo>
                <a:lnTo>
                  <a:pt x="102" y="218"/>
                </a:lnTo>
                <a:lnTo>
                  <a:pt x="98" y="218"/>
                </a:lnTo>
                <a:lnTo>
                  <a:pt x="98" y="218"/>
                </a:lnTo>
                <a:lnTo>
                  <a:pt x="92" y="218"/>
                </a:lnTo>
                <a:lnTo>
                  <a:pt x="90" y="220"/>
                </a:lnTo>
                <a:lnTo>
                  <a:pt x="88" y="224"/>
                </a:lnTo>
                <a:lnTo>
                  <a:pt x="86" y="228"/>
                </a:lnTo>
                <a:lnTo>
                  <a:pt x="86" y="2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Rectangle 11"/>
          <p:cNvSpPr/>
          <p:nvPr/>
        </p:nvSpPr>
        <p:spPr>
          <a:xfrm>
            <a:off x="5127032" y="4840280"/>
            <a:ext cx="2007193" cy="177278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5483835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1"/>
          <p:cNvSpPr/>
          <p:nvPr/>
        </p:nvSpPr>
        <p:spPr>
          <a:xfrm>
            <a:off x="8621050" y="4840280"/>
            <a:ext cx="2007193" cy="177278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cxnSp>
        <p:nvCxnSpPr>
          <p:cNvPr id="19" name="直接连接符 18"/>
          <p:cNvCxnSpPr/>
          <p:nvPr/>
        </p:nvCxnSpPr>
        <p:spPr>
          <a:xfrm>
            <a:off x="8977853" y="4717142"/>
            <a:ext cx="12337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83"/>
          <p:cNvSpPr>
            <a:spLocks noEditPoints="1"/>
          </p:cNvSpPr>
          <p:nvPr/>
        </p:nvSpPr>
        <p:spPr bwMode="auto">
          <a:xfrm>
            <a:off x="5927884" y="4180114"/>
            <a:ext cx="437741" cy="4358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" y="468"/>
              </a:cxn>
              <a:cxn ang="0">
                <a:pos x="192" y="374"/>
              </a:cxn>
              <a:cxn ang="0">
                <a:pos x="232" y="442"/>
              </a:cxn>
              <a:cxn ang="0">
                <a:pos x="294" y="330"/>
              </a:cxn>
              <a:cxn ang="0">
                <a:pos x="470" y="284"/>
              </a:cxn>
              <a:cxn ang="0">
                <a:pos x="0" y="0"/>
              </a:cxn>
              <a:cxn ang="0">
                <a:pos x="232" y="396"/>
              </a:cxn>
              <a:cxn ang="0">
                <a:pos x="54" y="80"/>
              </a:cxn>
              <a:cxn ang="0">
                <a:pos x="272" y="324"/>
              </a:cxn>
              <a:cxn ang="0">
                <a:pos x="232" y="396"/>
              </a:cxn>
            </a:cxnLst>
            <a:rect l="0" t="0" r="r" b="b"/>
            <a:pathLst>
              <a:path w="470" h="468">
                <a:moveTo>
                  <a:pt x="0" y="0"/>
                </a:moveTo>
                <a:lnTo>
                  <a:pt x="20" y="468"/>
                </a:lnTo>
                <a:lnTo>
                  <a:pt x="192" y="374"/>
                </a:lnTo>
                <a:lnTo>
                  <a:pt x="232" y="442"/>
                </a:lnTo>
                <a:lnTo>
                  <a:pt x="294" y="330"/>
                </a:lnTo>
                <a:lnTo>
                  <a:pt x="470" y="284"/>
                </a:lnTo>
                <a:lnTo>
                  <a:pt x="0" y="0"/>
                </a:lnTo>
                <a:close/>
                <a:moveTo>
                  <a:pt x="232" y="396"/>
                </a:moveTo>
                <a:lnTo>
                  <a:pt x="54" y="80"/>
                </a:lnTo>
                <a:lnTo>
                  <a:pt x="272" y="324"/>
                </a:lnTo>
                <a:lnTo>
                  <a:pt x="232" y="396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94"/>
          <p:cNvSpPr>
            <a:spLocks noEditPoints="1"/>
          </p:cNvSpPr>
          <p:nvPr/>
        </p:nvSpPr>
        <p:spPr bwMode="auto">
          <a:xfrm>
            <a:off x="9397647" y="4180114"/>
            <a:ext cx="445202" cy="445202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pic>
        <p:nvPicPr>
          <p:cNvPr id="22" name="图片 21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2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6858000" y="1200153"/>
            <a:ext cx="533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6858000" y="5695953"/>
            <a:ext cx="533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1"/>
          <p:cNvSpPr/>
          <p:nvPr/>
        </p:nvSpPr>
        <p:spPr>
          <a:xfrm>
            <a:off x="7465285" y="1806654"/>
            <a:ext cx="4119429" cy="78880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/>
              <a:t>在母板</a:t>
            </a:r>
            <a:r>
              <a:rPr lang="zh-CN" altLang="en-US" sz="1200" dirty="0" smtClean="0"/>
              <a:t>中修改</a:t>
            </a:r>
            <a:r>
              <a:rPr lang="zh-CN" altLang="en-US" sz="1200" dirty="0" smtClean="0"/>
              <a:t>图片，“视图”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“幻灯片模板”。</a:t>
            </a:r>
            <a:r>
              <a:rPr lang="zh-CN" altLang="en-US" sz="1200" dirty="0" smtClean="0"/>
              <a:t>如</a:t>
            </a:r>
            <a:r>
              <a:rPr lang="zh-CN" altLang="en-US" sz="1200" dirty="0"/>
              <a:t>关键词、部分简单介绍等。点击此处添加文本内容，如关键词、部分简单介绍等</a:t>
            </a:r>
            <a:r>
              <a:rPr lang="zh-CN" altLang="en-US" sz="1200" dirty="0" smtClean="0"/>
              <a:t>。</a:t>
            </a:r>
            <a:endParaRPr kumimoji="1" lang="zh-CN" altLang="en-US" sz="1200" dirty="0"/>
          </a:p>
        </p:txBody>
      </p:sp>
      <p:pic>
        <p:nvPicPr>
          <p:cNvPr id="9" name="图片 8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  <p:sp>
        <p:nvSpPr>
          <p:cNvPr id="10" name="Rectangle 11"/>
          <p:cNvSpPr/>
          <p:nvPr/>
        </p:nvSpPr>
        <p:spPr>
          <a:xfrm>
            <a:off x="7465285" y="2974635"/>
            <a:ext cx="4119429" cy="78880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/>
              <a:t>在母板</a:t>
            </a:r>
            <a:r>
              <a:rPr lang="zh-CN" altLang="en-US" sz="1200" dirty="0" smtClean="0"/>
              <a:t>中修改</a:t>
            </a:r>
            <a:r>
              <a:rPr lang="zh-CN" altLang="en-US" sz="1200" dirty="0" smtClean="0"/>
              <a:t>图片，“视图”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“幻灯片模板”。</a:t>
            </a:r>
            <a:r>
              <a:rPr lang="zh-CN" altLang="en-US" sz="1200" dirty="0" smtClean="0"/>
              <a:t>如</a:t>
            </a:r>
            <a:r>
              <a:rPr lang="zh-CN" altLang="en-US" sz="1200" dirty="0"/>
              <a:t>关键词、部分简单介绍等。点击此处添加文本内容，如关键词、部分简单介绍等</a:t>
            </a:r>
            <a:r>
              <a:rPr lang="zh-CN" altLang="en-US" sz="1200" dirty="0" smtClean="0"/>
              <a:t>。</a:t>
            </a:r>
            <a:endParaRPr kumimoji="1" lang="zh-CN" altLang="en-US" sz="1200" dirty="0"/>
          </a:p>
        </p:txBody>
      </p:sp>
      <p:sp>
        <p:nvSpPr>
          <p:cNvPr id="11" name="Rectangle 11"/>
          <p:cNvSpPr/>
          <p:nvPr/>
        </p:nvSpPr>
        <p:spPr>
          <a:xfrm>
            <a:off x="7465285" y="4142616"/>
            <a:ext cx="4119429" cy="78880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 smtClean="0"/>
              <a:t>在母板</a:t>
            </a:r>
            <a:r>
              <a:rPr lang="zh-CN" altLang="en-US" sz="1200" dirty="0" smtClean="0"/>
              <a:t>中修改</a:t>
            </a:r>
            <a:r>
              <a:rPr lang="zh-CN" altLang="en-US" sz="1200" dirty="0" smtClean="0"/>
              <a:t>图片，“视图”</a:t>
            </a:r>
            <a:r>
              <a:rPr lang="en-US" altLang="zh-CN" sz="1200" dirty="0" smtClean="0"/>
              <a:t>-</a:t>
            </a:r>
            <a:r>
              <a:rPr lang="zh-CN" altLang="en-US" sz="1200" dirty="0" smtClean="0"/>
              <a:t>“幻灯片模板”。</a:t>
            </a:r>
            <a:r>
              <a:rPr lang="zh-CN" altLang="en-US" sz="1200" dirty="0" smtClean="0"/>
              <a:t>如</a:t>
            </a:r>
            <a:r>
              <a:rPr lang="zh-CN" altLang="en-US" sz="1200" dirty="0"/>
              <a:t>关键词、部分简单介绍等。点击此处添加文本内容，如关键词、部分简单介绍等</a:t>
            </a:r>
            <a:r>
              <a:rPr lang="zh-CN" altLang="en-US" sz="1200" dirty="0" smtClean="0"/>
              <a:t>。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2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848100" y="2644854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 smtClean="0"/>
              <a:t>PART TWO</a:t>
            </a:r>
            <a:endParaRPr lang="zh-CN" altLang="en-US" sz="66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3962400" y="3790950"/>
            <a:ext cx="41719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/>
          <p:cNvSpPr/>
          <p:nvPr/>
        </p:nvSpPr>
        <p:spPr>
          <a:xfrm>
            <a:off x="3962400" y="4264104"/>
            <a:ext cx="4119429" cy="812526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/>
              <a:t>点击此处添加文本内容，如关键词、部分简单介绍等。点击此处添加文本内容，如关键词、部分简单介绍等。点击此处添加文本内容，如关键词、部分简单介绍等。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200" dirty="0"/>
          </a:p>
        </p:txBody>
      </p:sp>
      <p:sp>
        <p:nvSpPr>
          <p:cNvPr id="12" name="Freeform 112"/>
          <p:cNvSpPr>
            <a:spLocks/>
          </p:cNvSpPr>
          <p:nvPr/>
        </p:nvSpPr>
        <p:spPr bwMode="auto">
          <a:xfrm>
            <a:off x="5583964" y="1322103"/>
            <a:ext cx="876300" cy="1160631"/>
          </a:xfrm>
          <a:custGeom>
            <a:avLst/>
            <a:gdLst/>
            <a:ahLst/>
            <a:cxnLst>
              <a:cxn ang="0">
                <a:pos x="112" y="0"/>
              </a:cxn>
              <a:cxn ang="0">
                <a:pos x="76" y="0"/>
              </a:cxn>
              <a:cxn ang="0">
                <a:pos x="50" y="0"/>
              </a:cxn>
              <a:cxn ang="0">
                <a:pos x="32" y="4"/>
              </a:cxn>
              <a:cxn ang="0">
                <a:pos x="18" y="12"/>
              </a:cxn>
              <a:cxn ang="0">
                <a:pos x="14" y="16"/>
              </a:cxn>
              <a:cxn ang="0">
                <a:pos x="4" y="28"/>
              </a:cxn>
              <a:cxn ang="0">
                <a:pos x="0" y="44"/>
              </a:cxn>
              <a:cxn ang="0">
                <a:pos x="0" y="62"/>
              </a:cxn>
              <a:cxn ang="0">
                <a:pos x="0" y="480"/>
              </a:cxn>
              <a:cxn ang="0">
                <a:pos x="6" y="492"/>
              </a:cxn>
              <a:cxn ang="0">
                <a:pos x="18" y="498"/>
              </a:cxn>
              <a:cxn ang="0">
                <a:pos x="328" y="498"/>
              </a:cxn>
              <a:cxn ang="0">
                <a:pos x="340" y="492"/>
              </a:cxn>
              <a:cxn ang="0">
                <a:pos x="346" y="480"/>
              </a:cxn>
              <a:cxn ang="0">
                <a:pos x="346" y="58"/>
              </a:cxn>
              <a:cxn ang="0">
                <a:pos x="340" y="46"/>
              </a:cxn>
              <a:cxn ang="0">
                <a:pos x="328" y="40"/>
              </a:cxn>
              <a:cxn ang="0">
                <a:pos x="122" y="40"/>
              </a:cxn>
              <a:cxn ang="0">
                <a:pos x="118" y="32"/>
              </a:cxn>
              <a:cxn ang="0">
                <a:pos x="110" y="28"/>
              </a:cxn>
              <a:cxn ang="0">
                <a:pos x="104" y="30"/>
              </a:cxn>
              <a:cxn ang="0">
                <a:pos x="98" y="36"/>
              </a:cxn>
              <a:cxn ang="0">
                <a:pos x="98" y="46"/>
              </a:cxn>
              <a:cxn ang="0">
                <a:pos x="68" y="134"/>
              </a:cxn>
              <a:cxn ang="0">
                <a:pos x="42" y="40"/>
              </a:cxn>
              <a:cxn ang="0">
                <a:pos x="18" y="40"/>
              </a:cxn>
              <a:cxn ang="0">
                <a:pos x="38" y="18"/>
              </a:cxn>
              <a:cxn ang="0">
                <a:pos x="358" y="18"/>
              </a:cxn>
              <a:cxn ang="0">
                <a:pos x="358" y="464"/>
              </a:cxn>
              <a:cxn ang="0">
                <a:pos x="366" y="462"/>
              </a:cxn>
              <a:cxn ang="0">
                <a:pos x="376" y="452"/>
              </a:cxn>
              <a:cxn ang="0">
                <a:pos x="376" y="18"/>
              </a:cxn>
              <a:cxn ang="0">
                <a:pos x="376" y="10"/>
              </a:cxn>
              <a:cxn ang="0">
                <a:pos x="366" y="2"/>
              </a:cxn>
              <a:cxn ang="0">
                <a:pos x="358" y="0"/>
              </a:cxn>
            </a:cxnLst>
            <a:rect l="0" t="0" r="r" b="b"/>
            <a:pathLst>
              <a:path w="376" h="498">
                <a:moveTo>
                  <a:pt x="358" y="0"/>
                </a:moveTo>
                <a:lnTo>
                  <a:pt x="112" y="0"/>
                </a:lnTo>
                <a:lnTo>
                  <a:pt x="112" y="0"/>
                </a:lnTo>
                <a:lnTo>
                  <a:pt x="76" y="0"/>
                </a:lnTo>
                <a:lnTo>
                  <a:pt x="50" y="0"/>
                </a:lnTo>
                <a:lnTo>
                  <a:pt x="50" y="0"/>
                </a:lnTo>
                <a:lnTo>
                  <a:pt x="42" y="0"/>
                </a:lnTo>
                <a:lnTo>
                  <a:pt x="32" y="4"/>
                </a:lnTo>
                <a:lnTo>
                  <a:pt x="24" y="8"/>
                </a:lnTo>
                <a:lnTo>
                  <a:pt x="18" y="12"/>
                </a:lnTo>
                <a:lnTo>
                  <a:pt x="14" y="16"/>
                </a:lnTo>
                <a:lnTo>
                  <a:pt x="14" y="16"/>
                </a:lnTo>
                <a:lnTo>
                  <a:pt x="8" y="22"/>
                </a:lnTo>
                <a:lnTo>
                  <a:pt x="4" y="28"/>
                </a:lnTo>
                <a:lnTo>
                  <a:pt x="2" y="38"/>
                </a:lnTo>
                <a:lnTo>
                  <a:pt x="0" y="44"/>
                </a:lnTo>
                <a:lnTo>
                  <a:pt x="0" y="58"/>
                </a:lnTo>
                <a:lnTo>
                  <a:pt x="0" y="62"/>
                </a:lnTo>
                <a:lnTo>
                  <a:pt x="0" y="480"/>
                </a:lnTo>
                <a:lnTo>
                  <a:pt x="0" y="480"/>
                </a:lnTo>
                <a:lnTo>
                  <a:pt x="2" y="488"/>
                </a:lnTo>
                <a:lnTo>
                  <a:pt x="6" y="492"/>
                </a:lnTo>
                <a:lnTo>
                  <a:pt x="12" y="496"/>
                </a:lnTo>
                <a:lnTo>
                  <a:pt x="18" y="498"/>
                </a:lnTo>
                <a:lnTo>
                  <a:pt x="328" y="498"/>
                </a:lnTo>
                <a:lnTo>
                  <a:pt x="328" y="498"/>
                </a:lnTo>
                <a:lnTo>
                  <a:pt x="334" y="496"/>
                </a:lnTo>
                <a:lnTo>
                  <a:pt x="340" y="492"/>
                </a:lnTo>
                <a:lnTo>
                  <a:pt x="344" y="488"/>
                </a:lnTo>
                <a:lnTo>
                  <a:pt x="346" y="480"/>
                </a:lnTo>
                <a:lnTo>
                  <a:pt x="346" y="58"/>
                </a:lnTo>
                <a:lnTo>
                  <a:pt x="346" y="58"/>
                </a:lnTo>
                <a:lnTo>
                  <a:pt x="344" y="52"/>
                </a:lnTo>
                <a:lnTo>
                  <a:pt x="340" y="46"/>
                </a:lnTo>
                <a:lnTo>
                  <a:pt x="334" y="42"/>
                </a:lnTo>
                <a:lnTo>
                  <a:pt x="328" y="40"/>
                </a:lnTo>
                <a:lnTo>
                  <a:pt x="122" y="40"/>
                </a:lnTo>
                <a:lnTo>
                  <a:pt x="122" y="40"/>
                </a:lnTo>
                <a:lnTo>
                  <a:pt x="120" y="36"/>
                </a:lnTo>
                <a:lnTo>
                  <a:pt x="118" y="32"/>
                </a:lnTo>
                <a:lnTo>
                  <a:pt x="114" y="30"/>
                </a:lnTo>
                <a:lnTo>
                  <a:pt x="110" y="28"/>
                </a:lnTo>
                <a:lnTo>
                  <a:pt x="110" y="28"/>
                </a:lnTo>
                <a:lnTo>
                  <a:pt x="104" y="30"/>
                </a:lnTo>
                <a:lnTo>
                  <a:pt x="102" y="32"/>
                </a:lnTo>
                <a:lnTo>
                  <a:pt x="98" y="36"/>
                </a:lnTo>
                <a:lnTo>
                  <a:pt x="98" y="40"/>
                </a:lnTo>
                <a:lnTo>
                  <a:pt x="98" y="46"/>
                </a:lnTo>
                <a:lnTo>
                  <a:pt x="98" y="162"/>
                </a:lnTo>
                <a:lnTo>
                  <a:pt x="68" y="134"/>
                </a:lnTo>
                <a:lnTo>
                  <a:pt x="42" y="162"/>
                </a:lnTo>
                <a:lnTo>
                  <a:pt x="42" y="40"/>
                </a:lnTo>
                <a:lnTo>
                  <a:pt x="18" y="40"/>
                </a:lnTo>
                <a:lnTo>
                  <a:pt x="18" y="40"/>
                </a:lnTo>
                <a:lnTo>
                  <a:pt x="18" y="40"/>
                </a:lnTo>
                <a:lnTo>
                  <a:pt x="38" y="18"/>
                </a:lnTo>
                <a:lnTo>
                  <a:pt x="94" y="18"/>
                </a:lnTo>
                <a:lnTo>
                  <a:pt x="358" y="18"/>
                </a:lnTo>
                <a:lnTo>
                  <a:pt x="358" y="464"/>
                </a:lnTo>
                <a:lnTo>
                  <a:pt x="358" y="464"/>
                </a:lnTo>
                <a:lnTo>
                  <a:pt x="358" y="464"/>
                </a:lnTo>
                <a:lnTo>
                  <a:pt x="366" y="462"/>
                </a:lnTo>
                <a:lnTo>
                  <a:pt x="372" y="458"/>
                </a:lnTo>
                <a:lnTo>
                  <a:pt x="376" y="452"/>
                </a:lnTo>
                <a:lnTo>
                  <a:pt x="376" y="446"/>
                </a:lnTo>
                <a:lnTo>
                  <a:pt x="376" y="18"/>
                </a:lnTo>
                <a:lnTo>
                  <a:pt x="376" y="18"/>
                </a:lnTo>
                <a:lnTo>
                  <a:pt x="376" y="10"/>
                </a:lnTo>
                <a:lnTo>
                  <a:pt x="372" y="6"/>
                </a:lnTo>
                <a:lnTo>
                  <a:pt x="366" y="2"/>
                </a:lnTo>
                <a:lnTo>
                  <a:pt x="358" y="0"/>
                </a:lnTo>
                <a:lnTo>
                  <a:pt x="358" y="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8888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014412" y="1752600"/>
            <a:ext cx="1009650" cy="1009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5" name="椭圆 4"/>
          <p:cNvSpPr/>
          <p:nvPr/>
        </p:nvSpPr>
        <p:spPr>
          <a:xfrm>
            <a:off x="1014412" y="3314697"/>
            <a:ext cx="1009650" cy="1009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sp>
        <p:nvSpPr>
          <p:cNvPr id="6" name="椭圆 5"/>
          <p:cNvSpPr/>
          <p:nvPr/>
        </p:nvSpPr>
        <p:spPr>
          <a:xfrm>
            <a:off x="1014412" y="4876794"/>
            <a:ext cx="1009650" cy="10096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7" name="Rectangle 11"/>
          <p:cNvSpPr/>
          <p:nvPr/>
        </p:nvSpPr>
        <p:spPr>
          <a:xfrm>
            <a:off x="2221166" y="1586890"/>
            <a:ext cx="4119429" cy="134106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/>
          </a:p>
        </p:txBody>
      </p:sp>
      <p:sp>
        <p:nvSpPr>
          <p:cNvPr id="8" name="Rectangle 11"/>
          <p:cNvSpPr/>
          <p:nvPr/>
        </p:nvSpPr>
        <p:spPr>
          <a:xfrm>
            <a:off x="2221166" y="3148987"/>
            <a:ext cx="4119429" cy="134106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/>
          </a:p>
        </p:txBody>
      </p:sp>
      <p:sp>
        <p:nvSpPr>
          <p:cNvPr id="9" name="Rectangle 11"/>
          <p:cNvSpPr/>
          <p:nvPr/>
        </p:nvSpPr>
        <p:spPr>
          <a:xfrm>
            <a:off x="2221166" y="4711084"/>
            <a:ext cx="4119429" cy="1341069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此处添加文本内容，如关键词、部分简单介绍等。点击此处添加文本内容，如关键词、部分简单介绍等。点击此处添加文本内容，如关键词、部分简单介绍等。</a:t>
            </a:r>
            <a:endParaRPr kumimoji="1" lang="zh-CN" altLang="en-US" sz="1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7181850" y="3066424"/>
            <a:ext cx="3670300" cy="2928579"/>
            <a:chOff x="6667500" y="2933081"/>
            <a:chExt cx="3670300" cy="2928579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667500" y="5695950"/>
              <a:ext cx="1333500" cy="0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8001000" y="4876794"/>
              <a:ext cx="0" cy="984866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843839" y="4721580"/>
              <a:ext cx="1333500" cy="0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9163050" y="3896691"/>
              <a:ext cx="0" cy="984866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9004300" y="3752237"/>
              <a:ext cx="1333500" cy="0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10337800" y="2933081"/>
              <a:ext cx="0" cy="984866"/>
            </a:xfrm>
            <a:prstGeom prst="line">
              <a:avLst/>
            </a:prstGeom>
            <a:ln w="317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24"/>
          <p:cNvSpPr>
            <a:spLocks noEditPoints="1"/>
          </p:cNvSpPr>
          <p:nvPr/>
        </p:nvSpPr>
        <p:spPr bwMode="auto">
          <a:xfrm>
            <a:off x="7480360" y="4865360"/>
            <a:ext cx="523875" cy="644525"/>
          </a:xfrm>
          <a:custGeom>
            <a:avLst/>
            <a:gdLst/>
            <a:ahLst/>
            <a:cxnLst>
              <a:cxn ang="0">
                <a:pos x="318" y="292"/>
              </a:cxn>
              <a:cxn ang="0">
                <a:pos x="288" y="262"/>
              </a:cxn>
              <a:cxn ang="0">
                <a:pos x="248" y="244"/>
              </a:cxn>
              <a:cxn ang="0">
                <a:pos x="220" y="346"/>
              </a:cxn>
              <a:cxn ang="0">
                <a:pos x="214" y="358"/>
              </a:cxn>
              <a:cxn ang="0">
                <a:pos x="202" y="362"/>
              </a:cxn>
              <a:cxn ang="0">
                <a:pos x="196" y="362"/>
              </a:cxn>
              <a:cxn ang="0">
                <a:pos x="186" y="352"/>
              </a:cxn>
              <a:cxn ang="0">
                <a:pos x="186" y="266"/>
              </a:cxn>
              <a:cxn ang="0">
                <a:pos x="184" y="258"/>
              </a:cxn>
              <a:cxn ang="0">
                <a:pos x="172" y="246"/>
              </a:cxn>
              <a:cxn ang="0">
                <a:pos x="164" y="244"/>
              </a:cxn>
              <a:cxn ang="0">
                <a:pos x="150" y="250"/>
              </a:cxn>
              <a:cxn ang="0">
                <a:pos x="144" y="266"/>
              </a:cxn>
              <a:cxn ang="0">
                <a:pos x="144" y="346"/>
              </a:cxn>
              <a:cxn ang="0">
                <a:pos x="138" y="358"/>
              </a:cxn>
              <a:cxn ang="0">
                <a:pos x="126" y="362"/>
              </a:cxn>
              <a:cxn ang="0">
                <a:pos x="120" y="362"/>
              </a:cxn>
              <a:cxn ang="0">
                <a:pos x="110" y="352"/>
              </a:cxn>
              <a:cxn ang="0">
                <a:pos x="80" y="244"/>
              </a:cxn>
              <a:cxn ang="0">
                <a:pos x="60" y="252"/>
              </a:cxn>
              <a:cxn ang="0">
                <a:pos x="24" y="276"/>
              </a:cxn>
              <a:cxn ang="0">
                <a:pos x="10" y="292"/>
              </a:cxn>
              <a:cxn ang="0">
                <a:pos x="2" y="310"/>
              </a:cxn>
              <a:cxn ang="0">
                <a:pos x="0" y="330"/>
              </a:cxn>
              <a:cxn ang="0">
                <a:pos x="0" y="354"/>
              </a:cxn>
              <a:cxn ang="0">
                <a:pos x="0" y="372"/>
              </a:cxn>
              <a:cxn ang="0">
                <a:pos x="2" y="384"/>
              </a:cxn>
              <a:cxn ang="0">
                <a:pos x="10" y="396"/>
              </a:cxn>
              <a:cxn ang="0">
                <a:pos x="20" y="402"/>
              </a:cxn>
              <a:cxn ang="0">
                <a:pos x="34" y="406"/>
              </a:cxn>
              <a:cxn ang="0">
                <a:pos x="296" y="406"/>
              </a:cxn>
              <a:cxn ang="0">
                <a:pos x="308" y="402"/>
              </a:cxn>
              <a:cxn ang="0">
                <a:pos x="320" y="396"/>
              </a:cxn>
              <a:cxn ang="0">
                <a:pos x="326" y="384"/>
              </a:cxn>
              <a:cxn ang="0">
                <a:pos x="330" y="372"/>
              </a:cxn>
              <a:cxn ang="0">
                <a:pos x="330" y="338"/>
              </a:cxn>
              <a:cxn ang="0">
                <a:pos x="330" y="330"/>
              </a:cxn>
              <a:cxn ang="0">
                <a:pos x="326" y="310"/>
              </a:cxn>
              <a:cxn ang="0">
                <a:pos x="318" y="292"/>
              </a:cxn>
              <a:cxn ang="0">
                <a:pos x="76" y="88"/>
              </a:cxn>
              <a:cxn ang="0">
                <a:pos x="78" y="108"/>
              </a:cxn>
              <a:cxn ang="0">
                <a:pos x="88" y="148"/>
              </a:cxn>
              <a:cxn ang="0">
                <a:pos x="110" y="186"/>
              </a:cxn>
              <a:cxn ang="0">
                <a:pos x="126" y="198"/>
              </a:cxn>
              <a:cxn ang="0">
                <a:pos x="144" y="208"/>
              </a:cxn>
              <a:cxn ang="0">
                <a:pos x="164" y="210"/>
              </a:cxn>
              <a:cxn ang="0">
                <a:pos x="174" y="210"/>
              </a:cxn>
              <a:cxn ang="0">
                <a:pos x="194" y="204"/>
              </a:cxn>
              <a:cxn ang="0">
                <a:pos x="210" y="192"/>
              </a:cxn>
              <a:cxn ang="0">
                <a:pos x="230" y="168"/>
              </a:cxn>
              <a:cxn ang="0">
                <a:pos x="248" y="128"/>
              </a:cxn>
              <a:cxn ang="0">
                <a:pos x="254" y="88"/>
              </a:cxn>
              <a:cxn ang="0">
                <a:pos x="252" y="70"/>
              </a:cxn>
              <a:cxn ang="0">
                <a:pos x="238" y="38"/>
              </a:cxn>
              <a:cxn ang="0">
                <a:pos x="214" y="14"/>
              </a:cxn>
              <a:cxn ang="0">
                <a:pos x="182" y="0"/>
              </a:cxn>
              <a:cxn ang="0">
                <a:pos x="164" y="0"/>
              </a:cxn>
              <a:cxn ang="0">
                <a:pos x="130" y="6"/>
              </a:cxn>
              <a:cxn ang="0">
                <a:pos x="102" y="26"/>
              </a:cxn>
              <a:cxn ang="0">
                <a:pos x="82" y="54"/>
              </a:cxn>
              <a:cxn ang="0">
                <a:pos x="76" y="88"/>
              </a:cxn>
            </a:cxnLst>
            <a:rect l="0" t="0" r="r" b="b"/>
            <a:pathLst>
              <a:path w="330" h="406">
                <a:moveTo>
                  <a:pt x="318" y="292"/>
                </a:moveTo>
                <a:lnTo>
                  <a:pt x="318" y="292"/>
                </a:lnTo>
                <a:lnTo>
                  <a:pt x="304" y="276"/>
                </a:lnTo>
                <a:lnTo>
                  <a:pt x="288" y="262"/>
                </a:lnTo>
                <a:lnTo>
                  <a:pt x="270" y="252"/>
                </a:lnTo>
                <a:lnTo>
                  <a:pt x="248" y="244"/>
                </a:lnTo>
                <a:lnTo>
                  <a:pt x="220" y="346"/>
                </a:lnTo>
                <a:lnTo>
                  <a:pt x="220" y="346"/>
                </a:lnTo>
                <a:lnTo>
                  <a:pt x="218" y="352"/>
                </a:lnTo>
                <a:lnTo>
                  <a:pt x="214" y="358"/>
                </a:lnTo>
                <a:lnTo>
                  <a:pt x="210" y="362"/>
                </a:lnTo>
                <a:lnTo>
                  <a:pt x="202" y="362"/>
                </a:lnTo>
                <a:lnTo>
                  <a:pt x="202" y="362"/>
                </a:lnTo>
                <a:lnTo>
                  <a:pt x="196" y="362"/>
                </a:lnTo>
                <a:lnTo>
                  <a:pt x="190" y="358"/>
                </a:lnTo>
                <a:lnTo>
                  <a:pt x="186" y="352"/>
                </a:lnTo>
                <a:lnTo>
                  <a:pt x="186" y="346"/>
                </a:lnTo>
                <a:lnTo>
                  <a:pt x="186" y="266"/>
                </a:lnTo>
                <a:lnTo>
                  <a:pt x="186" y="266"/>
                </a:lnTo>
                <a:lnTo>
                  <a:pt x="184" y="258"/>
                </a:lnTo>
                <a:lnTo>
                  <a:pt x="180" y="250"/>
                </a:lnTo>
                <a:lnTo>
                  <a:pt x="172" y="246"/>
                </a:lnTo>
                <a:lnTo>
                  <a:pt x="164" y="244"/>
                </a:lnTo>
                <a:lnTo>
                  <a:pt x="164" y="244"/>
                </a:lnTo>
                <a:lnTo>
                  <a:pt x="156" y="246"/>
                </a:lnTo>
                <a:lnTo>
                  <a:pt x="150" y="250"/>
                </a:lnTo>
                <a:lnTo>
                  <a:pt x="144" y="258"/>
                </a:lnTo>
                <a:lnTo>
                  <a:pt x="144" y="266"/>
                </a:lnTo>
                <a:lnTo>
                  <a:pt x="144" y="346"/>
                </a:lnTo>
                <a:lnTo>
                  <a:pt x="144" y="346"/>
                </a:lnTo>
                <a:lnTo>
                  <a:pt x="142" y="352"/>
                </a:lnTo>
                <a:lnTo>
                  <a:pt x="138" y="358"/>
                </a:lnTo>
                <a:lnTo>
                  <a:pt x="132" y="362"/>
                </a:lnTo>
                <a:lnTo>
                  <a:pt x="126" y="362"/>
                </a:lnTo>
                <a:lnTo>
                  <a:pt x="126" y="362"/>
                </a:lnTo>
                <a:lnTo>
                  <a:pt x="120" y="362"/>
                </a:lnTo>
                <a:lnTo>
                  <a:pt x="114" y="358"/>
                </a:lnTo>
                <a:lnTo>
                  <a:pt x="110" y="352"/>
                </a:lnTo>
                <a:lnTo>
                  <a:pt x="110" y="346"/>
                </a:lnTo>
                <a:lnTo>
                  <a:pt x="80" y="244"/>
                </a:lnTo>
                <a:lnTo>
                  <a:pt x="80" y="244"/>
                </a:lnTo>
                <a:lnTo>
                  <a:pt x="60" y="252"/>
                </a:lnTo>
                <a:lnTo>
                  <a:pt x="40" y="262"/>
                </a:lnTo>
                <a:lnTo>
                  <a:pt x="24" y="276"/>
                </a:lnTo>
                <a:lnTo>
                  <a:pt x="10" y="292"/>
                </a:lnTo>
                <a:lnTo>
                  <a:pt x="10" y="292"/>
                </a:lnTo>
                <a:lnTo>
                  <a:pt x="6" y="300"/>
                </a:lnTo>
                <a:lnTo>
                  <a:pt x="2" y="310"/>
                </a:lnTo>
                <a:lnTo>
                  <a:pt x="0" y="330"/>
                </a:lnTo>
                <a:lnTo>
                  <a:pt x="0" y="330"/>
                </a:lnTo>
                <a:lnTo>
                  <a:pt x="0" y="338"/>
                </a:lnTo>
                <a:lnTo>
                  <a:pt x="0" y="354"/>
                </a:lnTo>
                <a:lnTo>
                  <a:pt x="0" y="372"/>
                </a:lnTo>
                <a:lnTo>
                  <a:pt x="0" y="372"/>
                </a:lnTo>
                <a:lnTo>
                  <a:pt x="0" y="378"/>
                </a:lnTo>
                <a:lnTo>
                  <a:pt x="2" y="384"/>
                </a:lnTo>
                <a:lnTo>
                  <a:pt x="6" y="390"/>
                </a:lnTo>
                <a:lnTo>
                  <a:pt x="10" y="396"/>
                </a:lnTo>
                <a:lnTo>
                  <a:pt x="14" y="400"/>
                </a:lnTo>
                <a:lnTo>
                  <a:pt x="20" y="402"/>
                </a:lnTo>
                <a:lnTo>
                  <a:pt x="26" y="404"/>
                </a:lnTo>
                <a:lnTo>
                  <a:pt x="34" y="406"/>
                </a:lnTo>
                <a:lnTo>
                  <a:pt x="296" y="406"/>
                </a:lnTo>
                <a:lnTo>
                  <a:pt x="296" y="406"/>
                </a:lnTo>
                <a:lnTo>
                  <a:pt x="302" y="404"/>
                </a:lnTo>
                <a:lnTo>
                  <a:pt x="308" y="402"/>
                </a:lnTo>
                <a:lnTo>
                  <a:pt x="314" y="400"/>
                </a:lnTo>
                <a:lnTo>
                  <a:pt x="320" y="396"/>
                </a:lnTo>
                <a:lnTo>
                  <a:pt x="324" y="390"/>
                </a:lnTo>
                <a:lnTo>
                  <a:pt x="326" y="384"/>
                </a:lnTo>
                <a:lnTo>
                  <a:pt x="328" y="378"/>
                </a:lnTo>
                <a:lnTo>
                  <a:pt x="330" y="372"/>
                </a:lnTo>
                <a:lnTo>
                  <a:pt x="330" y="354"/>
                </a:lnTo>
                <a:lnTo>
                  <a:pt x="330" y="338"/>
                </a:lnTo>
                <a:lnTo>
                  <a:pt x="330" y="338"/>
                </a:lnTo>
                <a:lnTo>
                  <a:pt x="330" y="330"/>
                </a:lnTo>
                <a:lnTo>
                  <a:pt x="330" y="330"/>
                </a:lnTo>
                <a:lnTo>
                  <a:pt x="326" y="310"/>
                </a:lnTo>
                <a:lnTo>
                  <a:pt x="324" y="300"/>
                </a:lnTo>
                <a:lnTo>
                  <a:pt x="318" y="292"/>
                </a:lnTo>
                <a:lnTo>
                  <a:pt x="318" y="292"/>
                </a:lnTo>
                <a:close/>
                <a:moveTo>
                  <a:pt x="76" y="88"/>
                </a:moveTo>
                <a:lnTo>
                  <a:pt x="76" y="88"/>
                </a:lnTo>
                <a:lnTo>
                  <a:pt x="78" y="108"/>
                </a:lnTo>
                <a:lnTo>
                  <a:pt x="82" y="128"/>
                </a:lnTo>
                <a:lnTo>
                  <a:pt x="88" y="148"/>
                </a:lnTo>
                <a:lnTo>
                  <a:pt x="98" y="168"/>
                </a:lnTo>
                <a:lnTo>
                  <a:pt x="110" y="186"/>
                </a:lnTo>
                <a:lnTo>
                  <a:pt x="118" y="192"/>
                </a:lnTo>
                <a:lnTo>
                  <a:pt x="126" y="198"/>
                </a:lnTo>
                <a:lnTo>
                  <a:pt x="134" y="204"/>
                </a:lnTo>
                <a:lnTo>
                  <a:pt x="144" y="208"/>
                </a:lnTo>
                <a:lnTo>
                  <a:pt x="154" y="210"/>
                </a:lnTo>
                <a:lnTo>
                  <a:pt x="164" y="210"/>
                </a:lnTo>
                <a:lnTo>
                  <a:pt x="164" y="210"/>
                </a:lnTo>
                <a:lnTo>
                  <a:pt x="174" y="210"/>
                </a:lnTo>
                <a:lnTo>
                  <a:pt x="184" y="208"/>
                </a:lnTo>
                <a:lnTo>
                  <a:pt x="194" y="204"/>
                </a:lnTo>
                <a:lnTo>
                  <a:pt x="202" y="198"/>
                </a:lnTo>
                <a:lnTo>
                  <a:pt x="210" y="192"/>
                </a:lnTo>
                <a:lnTo>
                  <a:pt x="218" y="186"/>
                </a:lnTo>
                <a:lnTo>
                  <a:pt x="230" y="168"/>
                </a:lnTo>
                <a:lnTo>
                  <a:pt x="240" y="148"/>
                </a:lnTo>
                <a:lnTo>
                  <a:pt x="248" y="128"/>
                </a:lnTo>
                <a:lnTo>
                  <a:pt x="252" y="108"/>
                </a:lnTo>
                <a:lnTo>
                  <a:pt x="254" y="88"/>
                </a:lnTo>
                <a:lnTo>
                  <a:pt x="254" y="88"/>
                </a:lnTo>
                <a:lnTo>
                  <a:pt x="252" y="70"/>
                </a:lnTo>
                <a:lnTo>
                  <a:pt x="246" y="54"/>
                </a:lnTo>
                <a:lnTo>
                  <a:pt x="238" y="38"/>
                </a:lnTo>
                <a:lnTo>
                  <a:pt x="228" y="26"/>
                </a:lnTo>
                <a:lnTo>
                  <a:pt x="214" y="14"/>
                </a:lnTo>
                <a:lnTo>
                  <a:pt x="200" y="6"/>
                </a:lnTo>
                <a:lnTo>
                  <a:pt x="182" y="0"/>
                </a:lnTo>
                <a:lnTo>
                  <a:pt x="164" y="0"/>
                </a:lnTo>
                <a:lnTo>
                  <a:pt x="164" y="0"/>
                </a:lnTo>
                <a:lnTo>
                  <a:pt x="146" y="0"/>
                </a:lnTo>
                <a:lnTo>
                  <a:pt x="130" y="6"/>
                </a:lnTo>
                <a:lnTo>
                  <a:pt x="114" y="14"/>
                </a:lnTo>
                <a:lnTo>
                  <a:pt x="102" y="26"/>
                </a:lnTo>
                <a:lnTo>
                  <a:pt x="90" y="38"/>
                </a:lnTo>
                <a:lnTo>
                  <a:pt x="82" y="54"/>
                </a:lnTo>
                <a:lnTo>
                  <a:pt x="78" y="70"/>
                </a:lnTo>
                <a:lnTo>
                  <a:pt x="76" y="88"/>
                </a:lnTo>
                <a:lnTo>
                  <a:pt x="76" y="8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18" name="Freeform 186"/>
          <p:cNvSpPr>
            <a:spLocks noEditPoints="1"/>
          </p:cNvSpPr>
          <p:nvPr/>
        </p:nvSpPr>
        <p:spPr bwMode="auto">
          <a:xfrm>
            <a:off x="8524935" y="4007806"/>
            <a:ext cx="657225" cy="479425"/>
          </a:xfrm>
          <a:custGeom>
            <a:avLst/>
            <a:gdLst/>
            <a:ahLst/>
            <a:cxnLst>
              <a:cxn ang="0">
                <a:pos x="0" y="38"/>
              </a:cxn>
              <a:cxn ang="0">
                <a:pos x="206" y="206"/>
              </a:cxn>
              <a:cxn ang="0">
                <a:pos x="414" y="38"/>
              </a:cxn>
              <a:cxn ang="0">
                <a:pos x="414" y="0"/>
              </a:cxn>
              <a:cxn ang="0">
                <a:pos x="0" y="0"/>
              </a:cxn>
              <a:cxn ang="0">
                <a:pos x="0" y="38"/>
              </a:cxn>
              <a:cxn ang="0">
                <a:pos x="0" y="268"/>
              </a:cxn>
              <a:cxn ang="0">
                <a:pos x="102" y="156"/>
              </a:cxn>
              <a:cxn ang="0">
                <a:pos x="0" y="64"/>
              </a:cxn>
              <a:cxn ang="0">
                <a:pos x="0" y="268"/>
              </a:cxn>
              <a:cxn ang="0">
                <a:pos x="414" y="270"/>
              </a:cxn>
              <a:cxn ang="0">
                <a:pos x="310" y="156"/>
              </a:cxn>
              <a:cxn ang="0">
                <a:pos x="414" y="64"/>
              </a:cxn>
              <a:cxn ang="0">
                <a:pos x="414" y="270"/>
              </a:cxn>
              <a:cxn ang="0">
                <a:pos x="206" y="240"/>
              </a:cxn>
              <a:cxn ang="0">
                <a:pos x="122" y="170"/>
              </a:cxn>
              <a:cxn ang="0">
                <a:pos x="0" y="302"/>
              </a:cxn>
              <a:cxn ang="0">
                <a:pos x="414" y="302"/>
              </a:cxn>
              <a:cxn ang="0">
                <a:pos x="292" y="170"/>
              </a:cxn>
              <a:cxn ang="0">
                <a:pos x="206" y="240"/>
              </a:cxn>
            </a:cxnLst>
            <a:rect l="0" t="0" r="r" b="b"/>
            <a:pathLst>
              <a:path w="414" h="302">
                <a:moveTo>
                  <a:pt x="0" y="38"/>
                </a:moveTo>
                <a:lnTo>
                  <a:pt x="206" y="206"/>
                </a:lnTo>
                <a:lnTo>
                  <a:pt x="414" y="38"/>
                </a:lnTo>
                <a:lnTo>
                  <a:pt x="414" y="0"/>
                </a:lnTo>
                <a:lnTo>
                  <a:pt x="0" y="0"/>
                </a:lnTo>
                <a:lnTo>
                  <a:pt x="0" y="38"/>
                </a:lnTo>
                <a:close/>
                <a:moveTo>
                  <a:pt x="0" y="268"/>
                </a:moveTo>
                <a:lnTo>
                  <a:pt x="102" y="156"/>
                </a:lnTo>
                <a:lnTo>
                  <a:pt x="0" y="64"/>
                </a:lnTo>
                <a:lnTo>
                  <a:pt x="0" y="268"/>
                </a:lnTo>
                <a:close/>
                <a:moveTo>
                  <a:pt x="414" y="270"/>
                </a:moveTo>
                <a:lnTo>
                  <a:pt x="310" y="156"/>
                </a:lnTo>
                <a:lnTo>
                  <a:pt x="414" y="64"/>
                </a:lnTo>
                <a:lnTo>
                  <a:pt x="414" y="270"/>
                </a:lnTo>
                <a:close/>
                <a:moveTo>
                  <a:pt x="206" y="240"/>
                </a:moveTo>
                <a:lnTo>
                  <a:pt x="122" y="170"/>
                </a:lnTo>
                <a:lnTo>
                  <a:pt x="0" y="302"/>
                </a:lnTo>
                <a:lnTo>
                  <a:pt x="414" y="302"/>
                </a:lnTo>
                <a:lnTo>
                  <a:pt x="292" y="170"/>
                </a:lnTo>
                <a:lnTo>
                  <a:pt x="206" y="24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grpSp>
        <p:nvGrpSpPr>
          <p:cNvPr id="19" name="组 4"/>
          <p:cNvGrpSpPr/>
          <p:nvPr/>
        </p:nvGrpSpPr>
        <p:grpSpPr>
          <a:xfrm>
            <a:off x="9677400" y="2567949"/>
            <a:ext cx="831850" cy="996950"/>
            <a:chOff x="1536700" y="911225"/>
            <a:chExt cx="831850" cy="996950"/>
          </a:xfrm>
          <a:solidFill>
            <a:schemeClr val="tx1"/>
          </a:solidFill>
        </p:grpSpPr>
        <p:sp>
          <p:nvSpPr>
            <p:cNvPr id="20" name="Freeform 47"/>
            <p:cNvSpPr>
              <a:spLocks/>
            </p:cNvSpPr>
            <p:nvPr/>
          </p:nvSpPr>
          <p:spPr bwMode="auto">
            <a:xfrm>
              <a:off x="1838325" y="1765300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6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2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2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6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2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6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1" name="Freeform 48"/>
            <p:cNvSpPr>
              <a:spLocks/>
            </p:cNvSpPr>
            <p:nvPr/>
          </p:nvSpPr>
          <p:spPr bwMode="auto">
            <a:xfrm>
              <a:off x="1838325" y="1857375"/>
              <a:ext cx="234950" cy="50800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4" y="4"/>
                </a:cxn>
                <a:cxn ang="0">
                  <a:pos x="0" y="10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4" y="28"/>
                </a:cxn>
                <a:cxn ang="0">
                  <a:pos x="8" y="30"/>
                </a:cxn>
                <a:cxn ang="0">
                  <a:pos x="16" y="32"/>
                </a:cxn>
                <a:cxn ang="0">
                  <a:pos x="132" y="32"/>
                </a:cxn>
                <a:cxn ang="0">
                  <a:pos x="132" y="32"/>
                </a:cxn>
                <a:cxn ang="0">
                  <a:pos x="138" y="30"/>
                </a:cxn>
                <a:cxn ang="0">
                  <a:pos x="142" y="28"/>
                </a:cxn>
                <a:cxn ang="0">
                  <a:pos x="146" y="22"/>
                </a:cxn>
                <a:cxn ang="0">
                  <a:pos x="148" y="16"/>
                </a:cxn>
                <a:cxn ang="0">
                  <a:pos x="148" y="16"/>
                </a:cxn>
                <a:cxn ang="0">
                  <a:pos x="146" y="10"/>
                </a:cxn>
                <a:cxn ang="0">
                  <a:pos x="142" y="4"/>
                </a:cxn>
                <a:cxn ang="0">
                  <a:pos x="138" y="2"/>
                </a:cxn>
                <a:cxn ang="0">
                  <a:pos x="132" y="0"/>
                </a:cxn>
                <a:cxn ang="0">
                  <a:pos x="132" y="0"/>
                </a:cxn>
              </a:cxnLst>
              <a:rect l="0" t="0" r="r" b="b"/>
              <a:pathLst>
                <a:path w="148" h="32">
                  <a:moveTo>
                    <a:pt x="132" y="0"/>
                  </a:moveTo>
                  <a:lnTo>
                    <a:pt x="16" y="0"/>
                  </a:lnTo>
                  <a:lnTo>
                    <a:pt x="16" y="0"/>
                  </a:lnTo>
                  <a:lnTo>
                    <a:pt x="8" y="2"/>
                  </a:lnTo>
                  <a:lnTo>
                    <a:pt x="4" y="4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6" y="32"/>
                  </a:lnTo>
                  <a:lnTo>
                    <a:pt x="132" y="32"/>
                  </a:lnTo>
                  <a:lnTo>
                    <a:pt x="132" y="32"/>
                  </a:lnTo>
                  <a:lnTo>
                    <a:pt x="138" y="30"/>
                  </a:lnTo>
                  <a:lnTo>
                    <a:pt x="142" y="28"/>
                  </a:lnTo>
                  <a:lnTo>
                    <a:pt x="146" y="22"/>
                  </a:lnTo>
                  <a:lnTo>
                    <a:pt x="148" y="16"/>
                  </a:lnTo>
                  <a:lnTo>
                    <a:pt x="148" y="16"/>
                  </a:lnTo>
                  <a:lnTo>
                    <a:pt x="146" y="10"/>
                  </a:lnTo>
                  <a:lnTo>
                    <a:pt x="142" y="4"/>
                  </a:lnTo>
                  <a:lnTo>
                    <a:pt x="138" y="2"/>
                  </a:lnTo>
                  <a:lnTo>
                    <a:pt x="132" y="0"/>
                  </a:lnTo>
                  <a:lnTo>
                    <a:pt x="13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1714500" y="1143000"/>
              <a:ext cx="476250" cy="581025"/>
            </a:xfrm>
            <a:custGeom>
              <a:avLst/>
              <a:gdLst/>
              <a:ahLst/>
              <a:cxnLst>
                <a:cxn ang="0">
                  <a:pos x="150" y="0"/>
                </a:cxn>
                <a:cxn ang="0">
                  <a:pos x="142" y="0"/>
                </a:cxn>
                <a:cxn ang="0">
                  <a:pos x="100" y="10"/>
                </a:cxn>
                <a:cxn ang="0">
                  <a:pos x="62" y="28"/>
                </a:cxn>
                <a:cxn ang="0">
                  <a:pos x="32" y="58"/>
                </a:cxn>
                <a:cxn ang="0">
                  <a:pos x="12" y="94"/>
                </a:cxn>
                <a:cxn ang="0">
                  <a:pos x="2" y="136"/>
                </a:cxn>
                <a:cxn ang="0">
                  <a:pos x="2" y="166"/>
                </a:cxn>
                <a:cxn ang="0">
                  <a:pos x="16" y="214"/>
                </a:cxn>
                <a:cxn ang="0">
                  <a:pos x="56" y="266"/>
                </a:cxn>
                <a:cxn ang="0">
                  <a:pos x="72" y="290"/>
                </a:cxn>
                <a:cxn ang="0">
                  <a:pos x="78" y="322"/>
                </a:cxn>
                <a:cxn ang="0">
                  <a:pos x="78" y="340"/>
                </a:cxn>
                <a:cxn ang="0">
                  <a:pos x="96" y="364"/>
                </a:cxn>
                <a:cxn ang="0">
                  <a:pos x="150" y="366"/>
                </a:cxn>
                <a:cxn ang="0">
                  <a:pos x="192" y="366"/>
                </a:cxn>
                <a:cxn ang="0">
                  <a:pos x="214" y="356"/>
                </a:cxn>
                <a:cxn ang="0">
                  <a:pos x="224" y="334"/>
                </a:cxn>
                <a:cxn ang="0">
                  <a:pos x="224" y="304"/>
                </a:cxn>
                <a:cxn ang="0">
                  <a:pos x="236" y="276"/>
                </a:cxn>
                <a:cxn ang="0">
                  <a:pos x="266" y="242"/>
                </a:cxn>
                <a:cxn ang="0">
                  <a:pos x="290" y="198"/>
                </a:cxn>
                <a:cxn ang="0">
                  <a:pos x="300" y="150"/>
                </a:cxn>
                <a:cxn ang="0">
                  <a:pos x="298" y="122"/>
                </a:cxn>
                <a:cxn ang="0">
                  <a:pos x="284" y="82"/>
                </a:cxn>
                <a:cxn ang="0">
                  <a:pos x="260" y="48"/>
                </a:cxn>
                <a:cxn ang="0">
                  <a:pos x="226" y="22"/>
                </a:cxn>
                <a:cxn ang="0">
                  <a:pos x="188" y="6"/>
                </a:cxn>
                <a:cxn ang="0">
                  <a:pos x="158" y="0"/>
                </a:cxn>
                <a:cxn ang="0">
                  <a:pos x="244" y="156"/>
                </a:cxn>
                <a:cxn ang="0">
                  <a:pos x="234" y="146"/>
                </a:cxn>
                <a:cxn ang="0">
                  <a:pos x="232" y="126"/>
                </a:cxn>
                <a:cxn ang="0">
                  <a:pos x="214" y="92"/>
                </a:cxn>
                <a:cxn ang="0">
                  <a:pos x="182" y="72"/>
                </a:cxn>
                <a:cxn ang="0">
                  <a:pos x="160" y="68"/>
                </a:cxn>
                <a:cxn ang="0">
                  <a:pos x="150" y="50"/>
                </a:cxn>
                <a:cxn ang="0">
                  <a:pos x="156" y="38"/>
                </a:cxn>
                <a:cxn ang="0">
                  <a:pos x="170" y="32"/>
                </a:cxn>
                <a:cxn ang="0">
                  <a:pos x="226" y="52"/>
                </a:cxn>
                <a:cxn ang="0">
                  <a:pos x="262" y="98"/>
                </a:cxn>
                <a:cxn ang="0">
                  <a:pos x="270" y="138"/>
                </a:cxn>
                <a:cxn ang="0">
                  <a:pos x="266" y="152"/>
                </a:cxn>
                <a:cxn ang="0">
                  <a:pos x="252" y="158"/>
                </a:cxn>
              </a:cxnLst>
              <a:rect l="0" t="0" r="r" b="b"/>
              <a:pathLst>
                <a:path w="300" h="366">
                  <a:moveTo>
                    <a:pt x="158" y="0"/>
                  </a:moveTo>
                  <a:lnTo>
                    <a:pt x="158" y="0"/>
                  </a:lnTo>
                  <a:lnTo>
                    <a:pt x="150" y="0"/>
                  </a:lnTo>
                  <a:lnTo>
                    <a:pt x="150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28" y="2"/>
                  </a:lnTo>
                  <a:lnTo>
                    <a:pt x="114" y="6"/>
                  </a:lnTo>
                  <a:lnTo>
                    <a:pt x="100" y="10"/>
                  </a:lnTo>
                  <a:lnTo>
                    <a:pt x="88" y="14"/>
                  </a:lnTo>
                  <a:lnTo>
                    <a:pt x="74" y="22"/>
                  </a:lnTo>
                  <a:lnTo>
                    <a:pt x="62" y="28"/>
                  </a:lnTo>
                  <a:lnTo>
                    <a:pt x="52" y="38"/>
                  </a:lnTo>
                  <a:lnTo>
                    <a:pt x="42" y="48"/>
                  </a:lnTo>
                  <a:lnTo>
                    <a:pt x="32" y="58"/>
                  </a:lnTo>
                  <a:lnTo>
                    <a:pt x="24" y="68"/>
                  </a:lnTo>
                  <a:lnTo>
                    <a:pt x="18" y="82"/>
                  </a:lnTo>
                  <a:lnTo>
                    <a:pt x="12" y="94"/>
                  </a:lnTo>
                  <a:lnTo>
                    <a:pt x="6" y="108"/>
                  </a:lnTo>
                  <a:lnTo>
                    <a:pt x="4" y="122"/>
                  </a:lnTo>
                  <a:lnTo>
                    <a:pt x="2" y="136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2" y="166"/>
                  </a:lnTo>
                  <a:lnTo>
                    <a:pt x="4" y="182"/>
                  </a:lnTo>
                  <a:lnTo>
                    <a:pt x="10" y="198"/>
                  </a:lnTo>
                  <a:lnTo>
                    <a:pt x="16" y="214"/>
                  </a:lnTo>
                  <a:lnTo>
                    <a:pt x="26" y="228"/>
                  </a:lnTo>
                  <a:lnTo>
                    <a:pt x="34" y="242"/>
                  </a:lnTo>
                  <a:lnTo>
                    <a:pt x="56" y="266"/>
                  </a:lnTo>
                  <a:lnTo>
                    <a:pt x="56" y="266"/>
                  </a:lnTo>
                  <a:lnTo>
                    <a:pt x="66" y="276"/>
                  </a:lnTo>
                  <a:lnTo>
                    <a:pt x="72" y="290"/>
                  </a:lnTo>
                  <a:lnTo>
                    <a:pt x="72" y="290"/>
                  </a:lnTo>
                  <a:lnTo>
                    <a:pt x="76" y="304"/>
                  </a:lnTo>
                  <a:lnTo>
                    <a:pt x="78" y="322"/>
                  </a:lnTo>
                  <a:lnTo>
                    <a:pt x="78" y="334"/>
                  </a:lnTo>
                  <a:lnTo>
                    <a:pt x="78" y="334"/>
                  </a:lnTo>
                  <a:lnTo>
                    <a:pt x="78" y="340"/>
                  </a:lnTo>
                  <a:lnTo>
                    <a:pt x="80" y="346"/>
                  </a:lnTo>
                  <a:lnTo>
                    <a:pt x="86" y="356"/>
                  </a:lnTo>
                  <a:lnTo>
                    <a:pt x="96" y="364"/>
                  </a:lnTo>
                  <a:lnTo>
                    <a:pt x="102" y="366"/>
                  </a:lnTo>
                  <a:lnTo>
                    <a:pt x="110" y="366"/>
                  </a:lnTo>
                  <a:lnTo>
                    <a:pt x="150" y="366"/>
                  </a:lnTo>
                  <a:lnTo>
                    <a:pt x="150" y="366"/>
                  </a:lnTo>
                  <a:lnTo>
                    <a:pt x="192" y="366"/>
                  </a:lnTo>
                  <a:lnTo>
                    <a:pt x="192" y="366"/>
                  </a:lnTo>
                  <a:lnTo>
                    <a:pt x="198" y="366"/>
                  </a:lnTo>
                  <a:lnTo>
                    <a:pt x="204" y="364"/>
                  </a:lnTo>
                  <a:lnTo>
                    <a:pt x="214" y="356"/>
                  </a:lnTo>
                  <a:lnTo>
                    <a:pt x="220" y="346"/>
                  </a:lnTo>
                  <a:lnTo>
                    <a:pt x="222" y="340"/>
                  </a:lnTo>
                  <a:lnTo>
                    <a:pt x="224" y="334"/>
                  </a:lnTo>
                  <a:lnTo>
                    <a:pt x="224" y="322"/>
                  </a:lnTo>
                  <a:lnTo>
                    <a:pt x="224" y="322"/>
                  </a:lnTo>
                  <a:lnTo>
                    <a:pt x="224" y="304"/>
                  </a:lnTo>
                  <a:lnTo>
                    <a:pt x="228" y="290"/>
                  </a:lnTo>
                  <a:lnTo>
                    <a:pt x="228" y="290"/>
                  </a:lnTo>
                  <a:lnTo>
                    <a:pt x="236" y="276"/>
                  </a:lnTo>
                  <a:lnTo>
                    <a:pt x="244" y="266"/>
                  </a:lnTo>
                  <a:lnTo>
                    <a:pt x="244" y="266"/>
                  </a:lnTo>
                  <a:lnTo>
                    <a:pt x="266" y="242"/>
                  </a:lnTo>
                  <a:lnTo>
                    <a:pt x="276" y="228"/>
                  </a:lnTo>
                  <a:lnTo>
                    <a:pt x="284" y="214"/>
                  </a:lnTo>
                  <a:lnTo>
                    <a:pt x="290" y="198"/>
                  </a:lnTo>
                  <a:lnTo>
                    <a:pt x="296" y="182"/>
                  </a:lnTo>
                  <a:lnTo>
                    <a:pt x="298" y="166"/>
                  </a:lnTo>
                  <a:lnTo>
                    <a:pt x="300" y="150"/>
                  </a:lnTo>
                  <a:lnTo>
                    <a:pt x="300" y="150"/>
                  </a:lnTo>
                  <a:lnTo>
                    <a:pt x="300" y="136"/>
                  </a:lnTo>
                  <a:lnTo>
                    <a:pt x="298" y="122"/>
                  </a:lnTo>
                  <a:lnTo>
                    <a:pt x="294" y="108"/>
                  </a:lnTo>
                  <a:lnTo>
                    <a:pt x="290" y="94"/>
                  </a:lnTo>
                  <a:lnTo>
                    <a:pt x="284" y="82"/>
                  </a:lnTo>
                  <a:lnTo>
                    <a:pt x="276" y="70"/>
                  </a:lnTo>
                  <a:lnTo>
                    <a:pt x="268" y="58"/>
                  </a:lnTo>
                  <a:lnTo>
                    <a:pt x="260" y="48"/>
                  </a:lnTo>
                  <a:lnTo>
                    <a:pt x="250" y="38"/>
                  </a:lnTo>
                  <a:lnTo>
                    <a:pt x="238" y="30"/>
                  </a:lnTo>
                  <a:lnTo>
                    <a:pt x="226" y="22"/>
                  </a:lnTo>
                  <a:lnTo>
                    <a:pt x="214" y="14"/>
                  </a:lnTo>
                  <a:lnTo>
                    <a:pt x="202" y="10"/>
                  </a:lnTo>
                  <a:lnTo>
                    <a:pt x="188" y="6"/>
                  </a:lnTo>
                  <a:lnTo>
                    <a:pt x="174" y="2"/>
                  </a:lnTo>
                  <a:lnTo>
                    <a:pt x="158" y="0"/>
                  </a:lnTo>
                  <a:lnTo>
                    <a:pt x="158" y="0"/>
                  </a:lnTo>
                  <a:close/>
                  <a:moveTo>
                    <a:pt x="252" y="158"/>
                  </a:moveTo>
                  <a:lnTo>
                    <a:pt x="252" y="158"/>
                  </a:lnTo>
                  <a:lnTo>
                    <a:pt x="244" y="156"/>
                  </a:lnTo>
                  <a:lnTo>
                    <a:pt x="238" y="152"/>
                  </a:lnTo>
                  <a:lnTo>
                    <a:pt x="238" y="152"/>
                  </a:lnTo>
                  <a:lnTo>
                    <a:pt x="234" y="146"/>
                  </a:lnTo>
                  <a:lnTo>
                    <a:pt x="232" y="138"/>
                  </a:lnTo>
                  <a:lnTo>
                    <a:pt x="232" y="138"/>
                  </a:lnTo>
                  <a:lnTo>
                    <a:pt x="232" y="126"/>
                  </a:lnTo>
                  <a:lnTo>
                    <a:pt x="228" y="112"/>
                  </a:lnTo>
                  <a:lnTo>
                    <a:pt x="222" y="102"/>
                  </a:lnTo>
                  <a:lnTo>
                    <a:pt x="214" y="92"/>
                  </a:lnTo>
                  <a:lnTo>
                    <a:pt x="204" y="84"/>
                  </a:lnTo>
                  <a:lnTo>
                    <a:pt x="194" y="76"/>
                  </a:lnTo>
                  <a:lnTo>
                    <a:pt x="182" y="72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60" y="68"/>
                  </a:lnTo>
                  <a:lnTo>
                    <a:pt x="154" y="64"/>
                  </a:lnTo>
                  <a:lnTo>
                    <a:pt x="150" y="58"/>
                  </a:lnTo>
                  <a:lnTo>
                    <a:pt x="150" y="50"/>
                  </a:lnTo>
                  <a:lnTo>
                    <a:pt x="150" y="50"/>
                  </a:lnTo>
                  <a:lnTo>
                    <a:pt x="152" y="42"/>
                  </a:lnTo>
                  <a:lnTo>
                    <a:pt x="156" y="38"/>
                  </a:lnTo>
                  <a:lnTo>
                    <a:pt x="162" y="34"/>
                  </a:lnTo>
                  <a:lnTo>
                    <a:pt x="170" y="32"/>
                  </a:lnTo>
                  <a:lnTo>
                    <a:pt x="170" y="32"/>
                  </a:lnTo>
                  <a:lnTo>
                    <a:pt x="190" y="36"/>
                  </a:lnTo>
                  <a:lnTo>
                    <a:pt x="210" y="42"/>
                  </a:lnTo>
                  <a:lnTo>
                    <a:pt x="226" y="52"/>
                  </a:lnTo>
                  <a:lnTo>
                    <a:pt x="242" y="66"/>
                  </a:lnTo>
                  <a:lnTo>
                    <a:pt x="254" y="80"/>
                  </a:lnTo>
                  <a:lnTo>
                    <a:pt x="262" y="98"/>
                  </a:lnTo>
                  <a:lnTo>
                    <a:pt x="268" y="118"/>
                  </a:lnTo>
                  <a:lnTo>
                    <a:pt x="270" y="138"/>
                  </a:lnTo>
                  <a:lnTo>
                    <a:pt x="270" y="138"/>
                  </a:lnTo>
                  <a:lnTo>
                    <a:pt x="270" y="146"/>
                  </a:lnTo>
                  <a:lnTo>
                    <a:pt x="266" y="152"/>
                  </a:lnTo>
                  <a:lnTo>
                    <a:pt x="266" y="152"/>
                  </a:lnTo>
                  <a:lnTo>
                    <a:pt x="260" y="156"/>
                  </a:lnTo>
                  <a:lnTo>
                    <a:pt x="252" y="158"/>
                  </a:lnTo>
                  <a:lnTo>
                    <a:pt x="252" y="15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1838325" y="1609725"/>
              <a:ext cx="234950" cy="1143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4" name="Rectangle 51"/>
            <p:cNvSpPr>
              <a:spLocks noChangeArrowheads="1"/>
            </p:cNvSpPr>
            <p:nvPr/>
          </p:nvSpPr>
          <p:spPr bwMode="auto">
            <a:xfrm>
              <a:off x="1838325" y="1765300"/>
              <a:ext cx="234950" cy="5080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927225" y="911225"/>
              <a:ext cx="53975" cy="180975"/>
            </a:xfrm>
            <a:custGeom>
              <a:avLst/>
              <a:gdLst/>
              <a:ahLst/>
              <a:cxnLst>
                <a:cxn ang="0">
                  <a:pos x="34" y="112"/>
                </a:cxn>
                <a:cxn ang="0">
                  <a:pos x="4" y="114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34" y="112"/>
                </a:cxn>
              </a:cxnLst>
              <a:rect l="0" t="0" r="r" b="b"/>
              <a:pathLst>
                <a:path w="34" h="114">
                  <a:moveTo>
                    <a:pt x="34" y="112"/>
                  </a:moveTo>
                  <a:lnTo>
                    <a:pt x="4" y="114"/>
                  </a:lnTo>
                  <a:lnTo>
                    <a:pt x="0" y="0"/>
                  </a:lnTo>
                  <a:lnTo>
                    <a:pt x="28" y="0"/>
                  </a:lnTo>
                  <a:lnTo>
                    <a:pt x="34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698625" y="962025"/>
              <a:ext cx="130175" cy="177800"/>
            </a:xfrm>
            <a:custGeom>
              <a:avLst/>
              <a:gdLst/>
              <a:ahLst/>
              <a:cxnLst>
                <a:cxn ang="0">
                  <a:pos x="58" y="112"/>
                </a:cxn>
                <a:cxn ang="0">
                  <a:pos x="0" y="14"/>
                </a:cxn>
                <a:cxn ang="0">
                  <a:pos x="26" y="0"/>
                </a:cxn>
                <a:cxn ang="0">
                  <a:pos x="82" y="98"/>
                </a:cxn>
                <a:cxn ang="0">
                  <a:pos x="58" y="112"/>
                </a:cxn>
              </a:cxnLst>
              <a:rect l="0" t="0" r="r" b="b"/>
              <a:pathLst>
                <a:path w="82" h="112">
                  <a:moveTo>
                    <a:pt x="58" y="112"/>
                  </a:moveTo>
                  <a:lnTo>
                    <a:pt x="0" y="14"/>
                  </a:lnTo>
                  <a:lnTo>
                    <a:pt x="26" y="0"/>
                  </a:lnTo>
                  <a:lnTo>
                    <a:pt x="82" y="98"/>
                  </a:lnTo>
                  <a:lnTo>
                    <a:pt x="58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536700" y="1123950"/>
              <a:ext cx="180975" cy="1301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14" y="58"/>
                </a:cxn>
                <a:cxn ang="0">
                  <a:pos x="98" y="82"/>
                </a:cxn>
                <a:cxn ang="0">
                  <a:pos x="0" y="26"/>
                </a:cxn>
                <a:cxn ang="0">
                  <a:pos x="14" y="0"/>
                </a:cxn>
              </a:cxnLst>
              <a:rect l="0" t="0" r="r" b="b"/>
              <a:pathLst>
                <a:path w="114" h="82">
                  <a:moveTo>
                    <a:pt x="14" y="0"/>
                  </a:moveTo>
                  <a:lnTo>
                    <a:pt x="114" y="58"/>
                  </a:lnTo>
                  <a:lnTo>
                    <a:pt x="98" y="82"/>
                  </a:lnTo>
                  <a:lnTo>
                    <a:pt x="0" y="2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2190750" y="1123950"/>
              <a:ext cx="177800" cy="130175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0" y="58"/>
                </a:cxn>
                <a:cxn ang="0">
                  <a:pos x="14" y="82"/>
                </a:cxn>
                <a:cxn ang="0">
                  <a:pos x="112" y="26"/>
                </a:cxn>
                <a:cxn ang="0">
                  <a:pos x="98" y="0"/>
                </a:cxn>
              </a:cxnLst>
              <a:rect l="0" t="0" r="r" b="b"/>
              <a:pathLst>
                <a:path w="112" h="82">
                  <a:moveTo>
                    <a:pt x="98" y="0"/>
                  </a:moveTo>
                  <a:lnTo>
                    <a:pt x="0" y="58"/>
                  </a:lnTo>
                  <a:lnTo>
                    <a:pt x="14" y="82"/>
                  </a:lnTo>
                  <a:lnTo>
                    <a:pt x="112" y="26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076450" y="962025"/>
              <a:ext cx="130175" cy="177800"/>
            </a:xfrm>
            <a:custGeom>
              <a:avLst/>
              <a:gdLst/>
              <a:ahLst/>
              <a:cxnLst>
                <a:cxn ang="0">
                  <a:pos x="26" y="112"/>
                </a:cxn>
                <a:cxn ang="0">
                  <a:pos x="0" y="98"/>
                </a:cxn>
                <a:cxn ang="0">
                  <a:pos x="58" y="0"/>
                </a:cxn>
                <a:cxn ang="0">
                  <a:pos x="82" y="14"/>
                </a:cxn>
                <a:cxn ang="0">
                  <a:pos x="26" y="112"/>
                </a:cxn>
              </a:cxnLst>
              <a:rect l="0" t="0" r="r" b="b"/>
              <a:pathLst>
                <a:path w="82" h="112">
                  <a:moveTo>
                    <a:pt x="26" y="112"/>
                  </a:moveTo>
                  <a:lnTo>
                    <a:pt x="0" y="98"/>
                  </a:lnTo>
                  <a:lnTo>
                    <a:pt x="58" y="0"/>
                  </a:lnTo>
                  <a:lnTo>
                    <a:pt x="82" y="14"/>
                  </a:lnTo>
                  <a:lnTo>
                    <a:pt x="26" y="11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u="sng"/>
            </a:p>
          </p:txBody>
        </p:sp>
      </p:grpSp>
      <p:sp>
        <p:nvSpPr>
          <p:cNvPr id="30" name="矩形 29"/>
          <p:cNvSpPr/>
          <p:nvPr/>
        </p:nvSpPr>
        <p:spPr>
          <a:xfrm>
            <a:off x="7181850" y="1720233"/>
            <a:ext cx="3822730" cy="5791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ADD YOUR TEXT HERE</a:t>
            </a:r>
            <a:endParaRPr lang="zh-CN" altLang="en-US" dirty="0"/>
          </a:p>
        </p:txBody>
      </p:sp>
      <p:pic>
        <p:nvPicPr>
          <p:cNvPr id="31" name="图片 30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ADD YOUR TETLE </a:t>
            </a:r>
            <a:r>
              <a:rPr lang="en-US" altLang="zh-CN" dirty="0" smtClean="0"/>
              <a:t>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2907163297"/>
              </p:ext>
            </p:extLst>
          </p:nvPr>
        </p:nvGraphicFramePr>
        <p:xfrm>
          <a:off x="3048000" y="1428161"/>
          <a:ext cx="4495800" cy="381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581150" y="1561508"/>
            <a:ext cx="8591550" cy="4743450"/>
            <a:chOff x="1581150" y="1352550"/>
            <a:chExt cx="8591550" cy="474345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2686050" y="1352550"/>
              <a:ext cx="0" cy="47434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581150" y="4914900"/>
              <a:ext cx="8591550" cy="190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椭圆 7"/>
          <p:cNvSpPr/>
          <p:nvPr/>
        </p:nvSpPr>
        <p:spPr>
          <a:xfrm>
            <a:off x="7743822" y="1201791"/>
            <a:ext cx="2140892" cy="214089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57550" y="5142908"/>
            <a:ext cx="100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one</a:t>
            </a:r>
            <a:endParaRPr lang="zh-CN" altLang="en-US" sz="32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4333874" y="5142908"/>
            <a:ext cx="100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two</a:t>
            </a:r>
            <a:endParaRPr lang="zh-CN" altLang="en-US" sz="32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295900" y="5142908"/>
            <a:ext cx="1228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three</a:t>
            </a:r>
            <a:endParaRPr lang="zh-CN" altLang="en-US" sz="32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6515094" y="5142908"/>
            <a:ext cx="1228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four</a:t>
            </a:r>
            <a:endParaRPr lang="zh-CN" altLang="en-US" sz="3200" b="1" dirty="0"/>
          </a:p>
        </p:txBody>
      </p:sp>
      <p:sp>
        <p:nvSpPr>
          <p:cNvPr id="13" name="矩形 12"/>
          <p:cNvSpPr/>
          <p:nvPr/>
        </p:nvSpPr>
        <p:spPr>
          <a:xfrm>
            <a:off x="7905749" y="3866558"/>
            <a:ext cx="171450" cy="1238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/>
          <p:cNvSpPr/>
          <p:nvPr/>
        </p:nvSpPr>
        <p:spPr>
          <a:xfrm>
            <a:off x="8172449" y="3968834"/>
            <a:ext cx="3088415" cy="1052592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/>
              <a:t>点击</a:t>
            </a:r>
            <a:r>
              <a:rPr lang="zh-CN" altLang="en-US" sz="1600" dirty="0"/>
              <a:t>此处添加文本内容，如关键词、部分简单介绍等。点击此处添加文本</a:t>
            </a:r>
            <a:r>
              <a:rPr lang="zh-CN" altLang="en-US" sz="1600" dirty="0" smtClean="0"/>
              <a:t>内容。</a:t>
            </a:r>
            <a:endParaRPr kumimoji="1"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8008370" y="1383567"/>
            <a:ext cx="1954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80%</a:t>
            </a:r>
            <a:endParaRPr lang="zh-CN" altLang="en-US" sz="6000" b="1" dirty="0"/>
          </a:p>
        </p:txBody>
      </p:sp>
      <p:cxnSp>
        <p:nvCxnSpPr>
          <p:cNvPr id="16" name="直接连接符 15"/>
          <p:cNvCxnSpPr/>
          <p:nvPr/>
        </p:nvCxnSpPr>
        <p:spPr>
          <a:xfrm>
            <a:off x="7924799" y="2399230"/>
            <a:ext cx="18109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36687" y="2545442"/>
            <a:ext cx="109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TEXT</a:t>
            </a:r>
            <a:endParaRPr lang="zh-CN" altLang="en-US" sz="2400" dirty="0"/>
          </a:p>
        </p:txBody>
      </p:sp>
      <p:pic>
        <p:nvPicPr>
          <p:cNvPr id="18" name="图片 17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19100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7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77">
      <a:dk1>
        <a:srgbClr val="FFFFFF"/>
      </a:dk1>
      <a:lt1>
        <a:srgbClr val="1F2029"/>
      </a:lt1>
      <a:dk2>
        <a:srgbClr val="44546A"/>
      </a:dk2>
      <a:lt2>
        <a:srgbClr val="E7E6E6"/>
      </a:lt2>
      <a:accent1>
        <a:srgbClr val="000000"/>
      </a:accent1>
      <a:accent2>
        <a:srgbClr val="44546A"/>
      </a:accent2>
      <a:accent3>
        <a:srgbClr val="99A2B1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1645</Words>
  <Application>Microsoft Office PowerPoint</Application>
  <PresentationFormat>宽屏</PresentationFormat>
  <Paragraphs>138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Calibri</vt:lpstr>
      <vt:lpstr>Segoe UI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24</cp:revision>
  <dcterms:created xsi:type="dcterms:W3CDTF">2015-10-15T08:11:20Z</dcterms:created>
  <dcterms:modified xsi:type="dcterms:W3CDTF">2015-10-20T08:00:40Z</dcterms:modified>
</cp:coreProperties>
</file>