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7" r:id="rId2"/>
    <p:sldId id="259" r:id="rId3"/>
    <p:sldId id="258" r:id="rId4"/>
    <p:sldId id="260" r:id="rId5"/>
    <p:sldId id="275" r:id="rId6"/>
    <p:sldId id="262" r:id="rId7"/>
    <p:sldId id="264" r:id="rId8"/>
    <p:sldId id="263" r:id="rId9"/>
    <p:sldId id="276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D5E5-3B4D-4B8E-A4A3-0C1F928DBCCD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863F-CA06-4836-8D8B-367ABF545B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0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rgbClr val="000000"/>
                </a:solidFill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</a:rPr>
              <a:t>获取更多优质模板（放映模式</a:t>
            </a:r>
            <a:r>
              <a:rPr kumimoji="1" lang="zh-CN" altLang="en-US" sz="1333" dirty="0">
                <a:solidFill>
                  <a:srgbClr val="1E2D43">
                    <a:lumMod val="75000"/>
                    <a:lumOff val="25000"/>
                  </a:srgb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250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29030" y="0"/>
            <a:ext cx="557258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5543550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72749" y="0"/>
            <a:ext cx="161924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9261018" y="0"/>
            <a:ext cx="1311730" cy="6858000"/>
          </a:xfrm>
          <a:prstGeom prst="triangle">
            <a:avLst>
              <a:gd name="adj" fmla="val 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23765" y="0"/>
            <a:ext cx="1976372" cy="6858000"/>
            <a:chOff x="10215628" y="0"/>
            <a:chExt cx="1976372" cy="6858000"/>
          </a:xfrm>
        </p:grpSpPr>
        <p:sp>
          <p:nvSpPr>
            <p:cNvPr id="4" name="等腰三角形 3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10215628" y="0"/>
            <a:ext cx="1976372" cy="6858000"/>
            <a:chOff x="10215628" y="0"/>
            <a:chExt cx="1976372" cy="6858000"/>
          </a:xfrm>
        </p:grpSpPr>
        <p:sp>
          <p:nvSpPr>
            <p:cNvPr id="7" name="等腰三角形 6"/>
            <p:cNvSpPr/>
            <p:nvPr/>
          </p:nvSpPr>
          <p:spPr>
            <a:xfrm>
              <a:off x="10743436" y="0"/>
              <a:ext cx="1448564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215628" y="0"/>
              <a:ext cx="1976372" cy="6858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90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8" name="等腰三角形 7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42811"/>
          <a:stretch/>
        </p:blipFill>
        <p:spPr>
          <a:xfrm>
            <a:off x="0" y="4457700"/>
            <a:ext cx="12192000" cy="2400300"/>
          </a:xfrm>
          <a:prstGeom prst="rect">
            <a:avLst/>
          </a:prstGeom>
        </p:spPr>
      </p:pic>
      <p:sp>
        <p:nvSpPr>
          <p:cNvPr id="1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10" name="等腰三角形 9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 userDrawn="1"/>
        </p:nvSpPr>
        <p:spPr>
          <a:xfrm rot="10800000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67536" y="361949"/>
            <a:ext cx="663396" cy="533401"/>
            <a:chOff x="1200936" y="571499"/>
            <a:chExt cx="837414" cy="673320"/>
          </a:xfrm>
        </p:grpSpPr>
        <p:sp>
          <p:nvSpPr>
            <p:cNvPr id="9" name="等腰三角形 8"/>
            <p:cNvSpPr/>
            <p:nvPr/>
          </p:nvSpPr>
          <p:spPr>
            <a:xfrm rot="2138863">
              <a:off x="1257300" y="571500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793502">
              <a:off x="1200936" y="571499"/>
              <a:ext cx="781050" cy="673319"/>
            </a:xfrm>
            <a:prstGeom prst="triangl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614725" y="1134733"/>
            <a:ext cx="317105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文档 11"/>
          <p:cNvSpPr/>
          <p:nvPr userDrawn="1"/>
        </p:nvSpPr>
        <p:spPr>
          <a:xfrm rot="10800000" flipH="1">
            <a:off x="-19050" y="2838450"/>
            <a:ext cx="12211050" cy="4019550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39091" y="522967"/>
            <a:ext cx="3048000" cy="39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ADD 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7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Calibri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963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8" r:id="rId5"/>
    <p:sldLayoutId id="2147483659" r:id="rId6"/>
    <p:sldLayoutId id="2147483660" r:id="rId7"/>
    <p:sldLayoutId id="2147483661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</a:rPr>
              <a:t>期末汇报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299" y="3974247"/>
            <a:ext cx="21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</a:rPr>
              <a:t>学科名称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4768112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9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8200" y="2305050"/>
            <a:ext cx="2876550" cy="28765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6800" y="3244304"/>
            <a:ext cx="2647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研究结果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5741" y="4013744"/>
            <a:ext cx="2108960" cy="34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ADD YOUR TITLE HERE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14750" y="1809750"/>
            <a:ext cx="495300" cy="495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81500" y="3381374"/>
            <a:ext cx="495300" cy="495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24275" y="4860652"/>
            <a:ext cx="495300" cy="495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0412" y="1651137"/>
            <a:ext cx="5754687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6212" y="3217029"/>
            <a:ext cx="5754687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9150" y="4829656"/>
            <a:ext cx="5754687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773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19400" y="3124200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4" name="椭圆 3"/>
          <p:cNvSpPr/>
          <p:nvPr/>
        </p:nvSpPr>
        <p:spPr>
          <a:xfrm>
            <a:off x="7562850" y="2581275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339841" y="34435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339841" y="3905250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955420" y="40531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55420" y="4514850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1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19400" y="2459609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" name="椭圆 2"/>
          <p:cNvSpPr/>
          <p:nvPr/>
        </p:nvSpPr>
        <p:spPr>
          <a:xfrm>
            <a:off x="7562850" y="3000375"/>
            <a:ext cx="781050" cy="781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339841" y="3862685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339841" y="4324350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955420" y="3319760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955420" y="3781425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0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grpSp>
        <p:nvGrpSpPr>
          <p:cNvPr id="5" name="组 12"/>
          <p:cNvGrpSpPr/>
          <p:nvPr/>
        </p:nvGrpSpPr>
        <p:grpSpPr>
          <a:xfrm>
            <a:off x="1607688" y="4096675"/>
            <a:ext cx="8935883" cy="2361275"/>
            <a:chOff x="1169537" y="3193963"/>
            <a:chExt cx="6207380" cy="1640278"/>
          </a:xfrm>
        </p:grpSpPr>
        <p:sp>
          <p:nvSpPr>
            <p:cNvPr id="6" name="椭圆 5"/>
            <p:cNvSpPr/>
            <p:nvPr/>
          </p:nvSpPr>
          <p:spPr>
            <a:xfrm>
              <a:off x="2884098" y="3345596"/>
              <a:ext cx="2778258" cy="734144"/>
            </a:xfrm>
            <a:prstGeom prst="ellipse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46086" y="3309253"/>
              <a:ext cx="3854282" cy="1018480"/>
            </a:xfrm>
            <a:prstGeom prst="ellipse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76184" y="3257297"/>
              <a:ext cx="5194086" cy="1372518"/>
            </a:xfrm>
            <a:prstGeom prst="ellipse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69537" y="3193963"/>
              <a:ext cx="6207380" cy="1640278"/>
            </a:xfrm>
            <a:prstGeom prst="ellipse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13"/>
          <p:cNvGrpSpPr/>
          <p:nvPr/>
        </p:nvGrpSpPr>
        <p:grpSpPr>
          <a:xfrm>
            <a:off x="5764557" y="2342460"/>
            <a:ext cx="622140" cy="2500918"/>
            <a:chOff x="4057140" y="1975386"/>
            <a:chExt cx="432174" cy="1737282"/>
          </a:xfrm>
        </p:grpSpPr>
        <p:sp>
          <p:nvSpPr>
            <p:cNvPr id="11" name="椭圆 10"/>
            <p:cNvSpPr/>
            <p:nvPr/>
          </p:nvSpPr>
          <p:spPr>
            <a:xfrm>
              <a:off x="4057140" y="1975386"/>
              <a:ext cx="432174" cy="4321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6"/>
            <p:cNvCxnSpPr>
              <a:stCxn id="11" idx="4"/>
            </p:cNvCxnSpPr>
            <p:nvPr/>
          </p:nvCxnSpPr>
          <p:spPr>
            <a:xfrm>
              <a:off x="4273227" y="2407560"/>
              <a:ext cx="0" cy="130510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 16"/>
          <p:cNvGrpSpPr/>
          <p:nvPr/>
        </p:nvGrpSpPr>
        <p:grpSpPr>
          <a:xfrm>
            <a:off x="2797642" y="3954822"/>
            <a:ext cx="385367" cy="1223246"/>
            <a:chOff x="4139378" y="2057624"/>
            <a:chExt cx="267698" cy="849737"/>
          </a:xfrm>
        </p:grpSpPr>
        <p:sp>
          <p:nvSpPr>
            <p:cNvPr id="14" name="椭圆 13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8"/>
            <p:cNvCxnSpPr>
              <a:stCxn id="14" idx="4"/>
            </p:cNvCxnSpPr>
            <p:nvPr/>
          </p:nvCxnSpPr>
          <p:spPr>
            <a:xfrm>
              <a:off x="4273227" y="2325322"/>
              <a:ext cx="0" cy="582039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 22"/>
          <p:cNvGrpSpPr/>
          <p:nvPr/>
        </p:nvGrpSpPr>
        <p:grpSpPr>
          <a:xfrm>
            <a:off x="9042544" y="4789266"/>
            <a:ext cx="385367" cy="777602"/>
            <a:chOff x="4139378" y="2057624"/>
            <a:chExt cx="267698" cy="540167"/>
          </a:xfrm>
        </p:grpSpPr>
        <p:sp>
          <p:nvSpPr>
            <p:cNvPr id="17" name="椭圆 16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24"/>
            <p:cNvCxnSpPr>
              <a:stCxn id="17" idx="4"/>
            </p:cNvCxnSpPr>
            <p:nvPr/>
          </p:nvCxnSpPr>
          <p:spPr>
            <a:xfrm>
              <a:off x="4273227" y="2325322"/>
              <a:ext cx="0" cy="272469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26"/>
          <p:cNvGrpSpPr/>
          <p:nvPr/>
        </p:nvGrpSpPr>
        <p:grpSpPr>
          <a:xfrm>
            <a:off x="3694994" y="4951209"/>
            <a:ext cx="385367" cy="777602"/>
            <a:chOff x="4139378" y="2057624"/>
            <a:chExt cx="267698" cy="540167"/>
          </a:xfrm>
        </p:grpSpPr>
        <p:sp>
          <p:nvSpPr>
            <p:cNvPr id="20" name="椭圆 19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1" name="直线连接符 28"/>
            <p:cNvCxnSpPr>
              <a:stCxn id="20" idx="4"/>
            </p:cNvCxnSpPr>
            <p:nvPr/>
          </p:nvCxnSpPr>
          <p:spPr>
            <a:xfrm>
              <a:off x="4273227" y="2325322"/>
              <a:ext cx="0" cy="272469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29"/>
          <p:cNvGrpSpPr/>
          <p:nvPr/>
        </p:nvGrpSpPr>
        <p:grpSpPr>
          <a:xfrm>
            <a:off x="8079126" y="4454588"/>
            <a:ext cx="385367" cy="777602"/>
            <a:chOff x="4139378" y="2057624"/>
            <a:chExt cx="267698" cy="540167"/>
          </a:xfrm>
        </p:grpSpPr>
        <p:sp>
          <p:nvSpPr>
            <p:cNvPr id="23" name="椭圆 22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31"/>
            <p:cNvCxnSpPr>
              <a:stCxn id="23" idx="4"/>
            </p:cNvCxnSpPr>
            <p:nvPr/>
          </p:nvCxnSpPr>
          <p:spPr>
            <a:xfrm>
              <a:off x="4273227" y="2325322"/>
              <a:ext cx="0" cy="2724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 32"/>
          <p:cNvGrpSpPr/>
          <p:nvPr/>
        </p:nvGrpSpPr>
        <p:grpSpPr>
          <a:xfrm>
            <a:off x="4363455" y="3926167"/>
            <a:ext cx="385367" cy="777602"/>
            <a:chOff x="4139378" y="2057624"/>
            <a:chExt cx="267698" cy="540167"/>
          </a:xfrm>
        </p:grpSpPr>
        <p:sp>
          <p:nvSpPr>
            <p:cNvPr id="26" name="椭圆 25"/>
            <p:cNvSpPr/>
            <p:nvPr/>
          </p:nvSpPr>
          <p:spPr>
            <a:xfrm>
              <a:off x="4139378" y="2057624"/>
              <a:ext cx="267698" cy="267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" name="直线连接符 34"/>
            <p:cNvCxnSpPr>
              <a:stCxn id="26" idx="4"/>
            </p:cNvCxnSpPr>
            <p:nvPr/>
          </p:nvCxnSpPr>
          <p:spPr>
            <a:xfrm>
              <a:off x="4273227" y="2325322"/>
              <a:ext cx="0" cy="2724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 38"/>
          <p:cNvGrpSpPr/>
          <p:nvPr/>
        </p:nvGrpSpPr>
        <p:grpSpPr>
          <a:xfrm>
            <a:off x="7578280" y="5209424"/>
            <a:ext cx="250892" cy="578380"/>
            <a:chOff x="4186085" y="2104331"/>
            <a:chExt cx="174284" cy="401776"/>
          </a:xfrm>
        </p:grpSpPr>
        <p:sp>
          <p:nvSpPr>
            <p:cNvPr id="29" name="椭圆 28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" name="直线连接符 40"/>
            <p:cNvCxnSpPr>
              <a:stCxn id="29" idx="4"/>
            </p:cNvCxnSpPr>
            <p:nvPr/>
          </p:nvCxnSpPr>
          <p:spPr>
            <a:xfrm>
              <a:off x="4273227" y="2278615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 44"/>
          <p:cNvGrpSpPr/>
          <p:nvPr/>
        </p:nvGrpSpPr>
        <p:grpSpPr>
          <a:xfrm>
            <a:off x="6261253" y="3568937"/>
            <a:ext cx="250892" cy="578380"/>
            <a:chOff x="4186085" y="2104331"/>
            <a:chExt cx="174284" cy="401776"/>
          </a:xfrm>
        </p:grpSpPr>
        <p:sp>
          <p:nvSpPr>
            <p:cNvPr id="32" name="椭圆 31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连接符 46"/>
            <p:cNvCxnSpPr>
              <a:stCxn id="32" idx="4"/>
            </p:cNvCxnSpPr>
            <p:nvPr/>
          </p:nvCxnSpPr>
          <p:spPr>
            <a:xfrm>
              <a:off x="4273227" y="2278615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 47"/>
          <p:cNvGrpSpPr/>
          <p:nvPr/>
        </p:nvGrpSpPr>
        <p:grpSpPr>
          <a:xfrm>
            <a:off x="1795555" y="4607764"/>
            <a:ext cx="250892" cy="578380"/>
            <a:chOff x="4186085" y="2104331"/>
            <a:chExt cx="174284" cy="401776"/>
          </a:xfrm>
        </p:grpSpPr>
        <p:sp>
          <p:nvSpPr>
            <p:cNvPr id="35" name="椭圆 34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49"/>
            <p:cNvCxnSpPr>
              <a:stCxn id="35" idx="4"/>
            </p:cNvCxnSpPr>
            <p:nvPr/>
          </p:nvCxnSpPr>
          <p:spPr>
            <a:xfrm>
              <a:off x="4273227" y="2278615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 50"/>
          <p:cNvGrpSpPr/>
          <p:nvPr/>
        </p:nvGrpSpPr>
        <p:grpSpPr>
          <a:xfrm>
            <a:off x="2046444" y="4858657"/>
            <a:ext cx="250892" cy="578380"/>
            <a:chOff x="4186085" y="2104331"/>
            <a:chExt cx="174284" cy="401776"/>
          </a:xfrm>
        </p:grpSpPr>
        <p:sp>
          <p:nvSpPr>
            <p:cNvPr id="38" name="椭圆 37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连接符 52"/>
            <p:cNvCxnSpPr>
              <a:stCxn id="38" idx="4"/>
            </p:cNvCxnSpPr>
            <p:nvPr/>
          </p:nvCxnSpPr>
          <p:spPr>
            <a:xfrm>
              <a:off x="4273227" y="2278615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 53"/>
          <p:cNvGrpSpPr/>
          <p:nvPr/>
        </p:nvGrpSpPr>
        <p:grpSpPr>
          <a:xfrm>
            <a:off x="9406060" y="4029386"/>
            <a:ext cx="250892" cy="578380"/>
            <a:chOff x="4186085" y="2104331"/>
            <a:chExt cx="174284" cy="401776"/>
          </a:xfrm>
        </p:grpSpPr>
        <p:sp>
          <p:nvSpPr>
            <p:cNvPr id="41" name="椭圆 40"/>
            <p:cNvSpPr/>
            <p:nvPr/>
          </p:nvSpPr>
          <p:spPr>
            <a:xfrm>
              <a:off x="4186085" y="2104331"/>
              <a:ext cx="174284" cy="1742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2" name="直线连接符 55"/>
            <p:cNvCxnSpPr>
              <a:stCxn id="41" idx="4"/>
            </p:cNvCxnSpPr>
            <p:nvPr/>
          </p:nvCxnSpPr>
          <p:spPr>
            <a:xfrm>
              <a:off x="4273227" y="2278615"/>
              <a:ext cx="0" cy="227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6400448" y="2422696"/>
            <a:ext cx="167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9458572" y="4826706"/>
            <a:ext cx="167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120789" y="4939637"/>
            <a:ext cx="167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2329481" y="3393536"/>
            <a:ext cx="167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1400083" y="2192164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85173" y="1410276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1189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300" y="314325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</a:rPr>
              <a:t>期末汇报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299" y="3974247"/>
            <a:ext cx="281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1"/>
                </a:solidFill>
              </a:rPr>
              <a:t>THANK YOU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0550" y="4677728"/>
            <a:ext cx="3238500" cy="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5299" y="4820325"/>
            <a:ext cx="4768112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76750" y="5540819"/>
            <a:ext cx="666750" cy="260902"/>
            <a:chOff x="3829050" y="5612589"/>
            <a:chExt cx="1168400" cy="457200"/>
          </a:xfrm>
          <a:solidFill>
            <a:schemeClr val="accent1"/>
          </a:solidFill>
        </p:grpSpPr>
        <p:sp>
          <p:nvSpPr>
            <p:cNvPr id="7" name="燕尾形 6"/>
            <p:cNvSpPr/>
            <p:nvPr/>
          </p:nvSpPr>
          <p:spPr>
            <a:xfrm>
              <a:off x="38290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41846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0250" y="5612589"/>
              <a:ext cx="457200" cy="4572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84"/>
          <p:cNvSpPr>
            <a:spLocks noEditPoints="1"/>
          </p:cNvSpPr>
          <p:nvPr/>
        </p:nvSpPr>
        <p:spPr bwMode="auto">
          <a:xfrm>
            <a:off x="552450" y="1973639"/>
            <a:ext cx="930275" cy="1046559"/>
          </a:xfrm>
          <a:custGeom>
            <a:avLst/>
            <a:gdLst/>
            <a:ahLst/>
            <a:cxnLst>
              <a:cxn ang="0">
                <a:pos x="338" y="16"/>
              </a:cxn>
              <a:cxn ang="0">
                <a:pos x="328" y="2"/>
              </a:cxn>
              <a:cxn ang="0">
                <a:pos x="50" y="0"/>
              </a:cxn>
              <a:cxn ang="0">
                <a:pos x="36" y="10"/>
              </a:cxn>
              <a:cxn ang="0">
                <a:pos x="12" y="56"/>
              </a:cxn>
              <a:cxn ang="0">
                <a:pos x="2" y="64"/>
              </a:cxn>
              <a:cxn ang="0">
                <a:pos x="4" y="76"/>
              </a:cxn>
              <a:cxn ang="0">
                <a:pos x="36" y="138"/>
              </a:cxn>
              <a:cxn ang="0">
                <a:pos x="4" y="140"/>
              </a:cxn>
              <a:cxn ang="0">
                <a:pos x="2" y="154"/>
              </a:cxn>
              <a:cxn ang="0">
                <a:pos x="36" y="160"/>
              </a:cxn>
              <a:cxn ang="0">
                <a:pos x="8" y="218"/>
              </a:cxn>
              <a:cxn ang="0">
                <a:pos x="0" y="230"/>
              </a:cxn>
              <a:cxn ang="0">
                <a:pos x="12" y="240"/>
              </a:cxn>
              <a:cxn ang="0">
                <a:pos x="12" y="298"/>
              </a:cxn>
              <a:cxn ang="0">
                <a:pos x="0" y="310"/>
              </a:cxn>
              <a:cxn ang="0">
                <a:pos x="8" y="320"/>
              </a:cxn>
              <a:cxn ang="0">
                <a:pos x="36" y="370"/>
              </a:cxn>
              <a:cxn ang="0">
                <a:pos x="46" y="384"/>
              </a:cxn>
              <a:cxn ang="0">
                <a:pos x="82" y="416"/>
              </a:cxn>
              <a:cxn ang="0">
                <a:pos x="92" y="430"/>
              </a:cxn>
              <a:cxn ang="0">
                <a:pos x="376" y="430"/>
              </a:cxn>
              <a:cxn ang="0">
                <a:pos x="384" y="62"/>
              </a:cxn>
              <a:cxn ang="0">
                <a:pos x="376" y="48"/>
              </a:cxn>
              <a:cxn ang="0">
                <a:pos x="50" y="320"/>
              </a:cxn>
              <a:cxn ang="0">
                <a:pos x="68" y="330"/>
              </a:cxn>
              <a:cxn ang="0">
                <a:pos x="90" y="332"/>
              </a:cxn>
              <a:cxn ang="0">
                <a:pos x="104" y="310"/>
              </a:cxn>
              <a:cxn ang="0">
                <a:pos x="80" y="286"/>
              </a:cxn>
              <a:cxn ang="0">
                <a:pos x="64" y="294"/>
              </a:cxn>
              <a:cxn ang="0">
                <a:pos x="60" y="240"/>
              </a:cxn>
              <a:cxn ang="0">
                <a:pos x="74" y="252"/>
              </a:cxn>
              <a:cxn ang="0">
                <a:pos x="96" y="246"/>
              </a:cxn>
              <a:cxn ang="0">
                <a:pos x="102" y="220"/>
              </a:cxn>
              <a:cxn ang="0">
                <a:pos x="80" y="206"/>
              </a:cxn>
              <a:cxn ang="0">
                <a:pos x="60" y="218"/>
              </a:cxn>
              <a:cxn ang="0">
                <a:pos x="60" y="160"/>
              </a:cxn>
              <a:cxn ang="0">
                <a:pos x="80" y="172"/>
              </a:cxn>
              <a:cxn ang="0">
                <a:pos x="102" y="158"/>
              </a:cxn>
              <a:cxn ang="0">
                <a:pos x="96" y="132"/>
              </a:cxn>
              <a:cxn ang="0">
                <a:pos x="74" y="126"/>
              </a:cxn>
              <a:cxn ang="0">
                <a:pos x="50" y="138"/>
              </a:cxn>
              <a:cxn ang="0">
                <a:pos x="64" y="84"/>
              </a:cxn>
              <a:cxn ang="0">
                <a:pos x="80" y="92"/>
              </a:cxn>
              <a:cxn ang="0">
                <a:pos x="104" y="68"/>
              </a:cxn>
              <a:cxn ang="0">
                <a:pos x="90" y="46"/>
              </a:cxn>
              <a:cxn ang="0">
                <a:pos x="68" y="48"/>
              </a:cxn>
              <a:cxn ang="0">
                <a:pos x="50" y="16"/>
              </a:cxn>
              <a:cxn ang="0">
                <a:pos x="98" y="410"/>
              </a:cxn>
              <a:cxn ang="0">
                <a:pos x="328" y="384"/>
              </a:cxn>
              <a:cxn ang="0">
                <a:pos x="338" y="62"/>
              </a:cxn>
            </a:cxnLst>
            <a:rect l="0" t="0" r="r" b="b"/>
            <a:pathLst>
              <a:path w="384" h="432">
                <a:moveTo>
                  <a:pt x="370" y="48"/>
                </a:moveTo>
                <a:lnTo>
                  <a:pt x="362" y="48"/>
                </a:lnTo>
                <a:lnTo>
                  <a:pt x="338" y="48"/>
                </a:lnTo>
                <a:lnTo>
                  <a:pt x="338" y="16"/>
                </a:lnTo>
                <a:lnTo>
                  <a:pt x="338" y="16"/>
                </a:lnTo>
                <a:lnTo>
                  <a:pt x="336" y="10"/>
                </a:lnTo>
                <a:lnTo>
                  <a:pt x="334" y="4"/>
                </a:lnTo>
                <a:lnTo>
                  <a:pt x="328" y="2"/>
                </a:lnTo>
                <a:lnTo>
                  <a:pt x="322" y="0"/>
                </a:lnTo>
                <a:lnTo>
                  <a:pt x="316" y="0"/>
                </a:lnTo>
                <a:lnTo>
                  <a:pt x="50" y="0"/>
                </a:lnTo>
                <a:lnTo>
                  <a:pt x="50" y="0"/>
                </a:lnTo>
                <a:lnTo>
                  <a:pt x="50" y="0"/>
                </a:lnTo>
                <a:lnTo>
                  <a:pt x="44" y="2"/>
                </a:lnTo>
                <a:lnTo>
                  <a:pt x="40" y="4"/>
                </a:lnTo>
                <a:lnTo>
                  <a:pt x="36" y="10"/>
                </a:lnTo>
                <a:lnTo>
                  <a:pt x="36" y="16"/>
                </a:lnTo>
                <a:lnTo>
                  <a:pt x="36" y="16"/>
                </a:lnTo>
                <a:lnTo>
                  <a:pt x="36" y="56"/>
                </a:lnTo>
                <a:lnTo>
                  <a:pt x="12" y="56"/>
                </a:lnTo>
                <a:lnTo>
                  <a:pt x="12" y="56"/>
                </a:lnTo>
                <a:lnTo>
                  <a:pt x="8" y="58"/>
                </a:lnTo>
                <a:lnTo>
                  <a:pt x="4" y="60"/>
                </a:lnTo>
                <a:lnTo>
                  <a:pt x="2" y="64"/>
                </a:lnTo>
                <a:lnTo>
                  <a:pt x="0" y="68"/>
                </a:lnTo>
                <a:lnTo>
                  <a:pt x="0" y="68"/>
                </a:lnTo>
                <a:lnTo>
                  <a:pt x="2" y="72"/>
                </a:lnTo>
                <a:lnTo>
                  <a:pt x="4" y="76"/>
                </a:lnTo>
                <a:lnTo>
                  <a:pt x="8" y="78"/>
                </a:lnTo>
                <a:lnTo>
                  <a:pt x="12" y="80"/>
                </a:lnTo>
                <a:lnTo>
                  <a:pt x="36" y="80"/>
                </a:lnTo>
                <a:lnTo>
                  <a:pt x="36" y="138"/>
                </a:lnTo>
                <a:lnTo>
                  <a:pt x="12" y="138"/>
                </a:lnTo>
                <a:lnTo>
                  <a:pt x="12" y="138"/>
                </a:lnTo>
                <a:lnTo>
                  <a:pt x="8" y="138"/>
                </a:lnTo>
                <a:lnTo>
                  <a:pt x="4" y="140"/>
                </a:lnTo>
                <a:lnTo>
                  <a:pt x="2" y="144"/>
                </a:lnTo>
                <a:lnTo>
                  <a:pt x="0" y="148"/>
                </a:lnTo>
                <a:lnTo>
                  <a:pt x="0" y="148"/>
                </a:lnTo>
                <a:lnTo>
                  <a:pt x="2" y="154"/>
                </a:lnTo>
                <a:lnTo>
                  <a:pt x="4" y="156"/>
                </a:lnTo>
                <a:lnTo>
                  <a:pt x="8" y="160"/>
                </a:lnTo>
                <a:lnTo>
                  <a:pt x="12" y="160"/>
                </a:lnTo>
                <a:lnTo>
                  <a:pt x="36" y="160"/>
                </a:lnTo>
                <a:lnTo>
                  <a:pt x="36" y="218"/>
                </a:lnTo>
                <a:lnTo>
                  <a:pt x="12" y="218"/>
                </a:lnTo>
                <a:lnTo>
                  <a:pt x="12" y="218"/>
                </a:lnTo>
                <a:lnTo>
                  <a:pt x="8" y="218"/>
                </a:lnTo>
                <a:lnTo>
                  <a:pt x="4" y="222"/>
                </a:lnTo>
                <a:lnTo>
                  <a:pt x="2" y="224"/>
                </a:lnTo>
                <a:lnTo>
                  <a:pt x="0" y="230"/>
                </a:lnTo>
                <a:lnTo>
                  <a:pt x="0" y="230"/>
                </a:lnTo>
                <a:lnTo>
                  <a:pt x="2" y="234"/>
                </a:lnTo>
                <a:lnTo>
                  <a:pt x="4" y="238"/>
                </a:lnTo>
                <a:lnTo>
                  <a:pt x="8" y="240"/>
                </a:lnTo>
                <a:lnTo>
                  <a:pt x="12" y="240"/>
                </a:lnTo>
                <a:lnTo>
                  <a:pt x="36" y="240"/>
                </a:lnTo>
                <a:lnTo>
                  <a:pt x="36" y="298"/>
                </a:lnTo>
                <a:lnTo>
                  <a:pt x="12" y="298"/>
                </a:lnTo>
                <a:lnTo>
                  <a:pt x="12" y="298"/>
                </a:lnTo>
                <a:lnTo>
                  <a:pt x="8" y="300"/>
                </a:lnTo>
                <a:lnTo>
                  <a:pt x="4" y="302"/>
                </a:lnTo>
                <a:lnTo>
                  <a:pt x="2" y="306"/>
                </a:lnTo>
                <a:lnTo>
                  <a:pt x="0" y="310"/>
                </a:lnTo>
                <a:lnTo>
                  <a:pt x="0" y="310"/>
                </a:lnTo>
                <a:lnTo>
                  <a:pt x="2" y="314"/>
                </a:lnTo>
                <a:lnTo>
                  <a:pt x="4" y="318"/>
                </a:lnTo>
                <a:lnTo>
                  <a:pt x="8" y="320"/>
                </a:lnTo>
                <a:lnTo>
                  <a:pt x="12" y="320"/>
                </a:lnTo>
                <a:lnTo>
                  <a:pt x="36" y="320"/>
                </a:lnTo>
                <a:lnTo>
                  <a:pt x="36" y="362"/>
                </a:lnTo>
                <a:lnTo>
                  <a:pt x="36" y="370"/>
                </a:lnTo>
                <a:lnTo>
                  <a:pt x="36" y="370"/>
                </a:lnTo>
                <a:lnTo>
                  <a:pt x="36" y="376"/>
                </a:lnTo>
                <a:lnTo>
                  <a:pt x="40" y="380"/>
                </a:lnTo>
                <a:lnTo>
                  <a:pt x="46" y="384"/>
                </a:lnTo>
                <a:lnTo>
                  <a:pt x="50" y="386"/>
                </a:lnTo>
                <a:lnTo>
                  <a:pt x="82" y="386"/>
                </a:lnTo>
                <a:lnTo>
                  <a:pt x="82" y="410"/>
                </a:lnTo>
                <a:lnTo>
                  <a:pt x="82" y="416"/>
                </a:lnTo>
                <a:lnTo>
                  <a:pt x="82" y="416"/>
                </a:lnTo>
                <a:lnTo>
                  <a:pt x="84" y="422"/>
                </a:lnTo>
                <a:lnTo>
                  <a:pt x="86" y="428"/>
                </a:lnTo>
                <a:lnTo>
                  <a:pt x="92" y="430"/>
                </a:lnTo>
                <a:lnTo>
                  <a:pt x="98" y="432"/>
                </a:lnTo>
                <a:lnTo>
                  <a:pt x="370" y="432"/>
                </a:lnTo>
                <a:lnTo>
                  <a:pt x="370" y="432"/>
                </a:lnTo>
                <a:lnTo>
                  <a:pt x="376" y="430"/>
                </a:lnTo>
                <a:lnTo>
                  <a:pt x="380" y="428"/>
                </a:lnTo>
                <a:lnTo>
                  <a:pt x="384" y="422"/>
                </a:lnTo>
                <a:lnTo>
                  <a:pt x="384" y="416"/>
                </a:lnTo>
                <a:lnTo>
                  <a:pt x="384" y="62"/>
                </a:lnTo>
                <a:lnTo>
                  <a:pt x="384" y="62"/>
                </a:lnTo>
                <a:lnTo>
                  <a:pt x="384" y="56"/>
                </a:lnTo>
                <a:lnTo>
                  <a:pt x="380" y="52"/>
                </a:lnTo>
                <a:lnTo>
                  <a:pt x="376" y="48"/>
                </a:lnTo>
                <a:lnTo>
                  <a:pt x="370" y="48"/>
                </a:lnTo>
                <a:lnTo>
                  <a:pt x="370" y="48"/>
                </a:lnTo>
                <a:close/>
                <a:moveTo>
                  <a:pt x="50" y="362"/>
                </a:moveTo>
                <a:lnTo>
                  <a:pt x="50" y="320"/>
                </a:lnTo>
                <a:lnTo>
                  <a:pt x="60" y="320"/>
                </a:lnTo>
                <a:lnTo>
                  <a:pt x="60" y="320"/>
                </a:lnTo>
                <a:lnTo>
                  <a:pt x="64" y="326"/>
                </a:lnTo>
                <a:lnTo>
                  <a:pt x="68" y="330"/>
                </a:lnTo>
                <a:lnTo>
                  <a:pt x="74" y="332"/>
                </a:lnTo>
                <a:lnTo>
                  <a:pt x="80" y="334"/>
                </a:lnTo>
                <a:lnTo>
                  <a:pt x="80" y="334"/>
                </a:lnTo>
                <a:lnTo>
                  <a:pt x="90" y="332"/>
                </a:lnTo>
                <a:lnTo>
                  <a:pt x="96" y="326"/>
                </a:lnTo>
                <a:lnTo>
                  <a:pt x="102" y="318"/>
                </a:lnTo>
                <a:lnTo>
                  <a:pt x="104" y="310"/>
                </a:lnTo>
                <a:lnTo>
                  <a:pt x="104" y="310"/>
                </a:lnTo>
                <a:lnTo>
                  <a:pt x="102" y="300"/>
                </a:lnTo>
                <a:lnTo>
                  <a:pt x="96" y="292"/>
                </a:lnTo>
                <a:lnTo>
                  <a:pt x="90" y="288"/>
                </a:lnTo>
                <a:lnTo>
                  <a:pt x="80" y="286"/>
                </a:lnTo>
                <a:lnTo>
                  <a:pt x="80" y="286"/>
                </a:lnTo>
                <a:lnTo>
                  <a:pt x="74" y="286"/>
                </a:lnTo>
                <a:lnTo>
                  <a:pt x="68" y="290"/>
                </a:lnTo>
                <a:lnTo>
                  <a:pt x="64" y="294"/>
                </a:lnTo>
                <a:lnTo>
                  <a:pt x="60" y="298"/>
                </a:lnTo>
                <a:lnTo>
                  <a:pt x="50" y="298"/>
                </a:lnTo>
                <a:lnTo>
                  <a:pt x="50" y="240"/>
                </a:lnTo>
                <a:lnTo>
                  <a:pt x="60" y="240"/>
                </a:lnTo>
                <a:lnTo>
                  <a:pt x="60" y="240"/>
                </a:lnTo>
                <a:lnTo>
                  <a:pt x="64" y="246"/>
                </a:lnTo>
                <a:lnTo>
                  <a:pt x="68" y="250"/>
                </a:lnTo>
                <a:lnTo>
                  <a:pt x="74" y="252"/>
                </a:lnTo>
                <a:lnTo>
                  <a:pt x="80" y="252"/>
                </a:lnTo>
                <a:lnTo>
                  <a:pt x="80" y="252"/>
                </a:lnTo>
                <a:lnTo>
                  <a:pt x="90" y="250"/>
                </a:lnTo>
                <a:lnTo>
                  <a:pt x="96" y="246"/>
                </a:lnTo>
                <a:lnTo>
                  <a:pt x="102" y="238"/>
                </a:lnTo>
                <a:lnTo>
                  <a:pt x="104" y="230"/>
                </a:lnTo>
                <a:lnTo>
                  <a:pt x="104" y="230"/>
                </a:lnTo>
                <a:lnTo>
                  <a:pt x="102" y="220"/>
                </a:lnTo>
                <a:lnTo>
                  <a:pt x="96" y="212"/>
                </a:lnTo>
                <a:lnTo>
                  <a:pt x="90" y="208"/>
                </a:lnTo>
                <a:lnTo>
                  <a:pt x="80" y="206"/>
                </a:lnTo>
                <a:lnTo>
                  <a:pt x="80" y="206"/>
                </a:lnTo>
                <a:lnTo>
                  <a:pt x="74" y="206"/>
                </a:lnTo>
                <a:lnTo>
                  <a:pt x="68" y="210"/>
                </a:lnTo>
                <a:lnTo>
                  <a:pt x="64" y="212"/>
                </a:lnTo>
                <a:lnTo>
                  <a:pt x="60" y="218"/>
                </a:lnTo>
                <a:lnTo>
                  <a:pt x="50" y="218"/>
                </a:lnTo>
                <a:lnTo>
                  <a:pt x="50" y="160"/>
                </a:lnTo>
                <a:lnTo>
                  <a:pt x="60" y="160"/>
                </a:lnTo>
                <a:lnTo>
                  <a:pt x="60" y="160"/>
                </a:lnTo>
                <a:lnTo>
                  <a:pt x="64" y="166"/>
                </a:lnTo>
                <a:lnTo>
                  <a:pt x="68" y="168"/>
                </a:lnTo>
                <a:lnTo>
                  <a:pt x="74" y="172"/>
                </a:lnTo>
                <a:lnTo>
                  <a:pt x="80" y="172"/>
                </a:lnTo>
                <a:lnTo>
                  <a:pt x="80" y="172"/>
                </a:lnTo>
                <a:lnTo>
                  <a:pt x="90" y="170"/>
                </a:lnTo>
                <a:lnTo>
                  <a:pt x="96" y="166"/>
                </a:lnTo>
                <a:lnTo>
                  <a:pt x="102" y="158"/>
                </a:lnTo>
                <a:lnTo>
                  <a:pt x="104" y="148"/>
                </a:lnTo>
                <a:lnTo>
                  <a:pt x="104" y="148"/>
                </a:lnTo>
                <a:lnTo>
                  <a:pt x="102" y="140"/>
                </a:lnTo>
                <a:lnTo>
                  <a:pt x="96" y="132"/>
                </a:lnTo>
                <a:lnTo>
                  <a:pt x="90" y="128"/>
                </a:lnTo>
                <a:lnTo>
                  <a:pt x="80" y="126"/>
                </a:lnTo>
                <a:lnTo>
                  <a:pt x="80" y="126"/>
                </a:lnTo>
                <a:lnTo>
                  <a:pt x="74" y="126"/>
                </a:lnTo>
                <a:lnTo>
                  <a:pt x="68" y="128"/>
                </a:lnTo>
                <a:lnTo>
                  <a:pt x="64" y="132"/>
                </a:lnTo>
                <a:lnTo>
                  <a:pt x="60" y="138"/>
                </a:lnTo>
                <a:lnTo>
                  <a:pt x="50" y="138"/>
                </a:lnTo>
                <a:lnTo>
                  <a:pt x="50" y="80"/>
                </a:lnTo>
                <a:lnTo>
                  <a:pt x="60" y="80"/>
                </a:lnTo>
                <a:lnTo>
                  <a:pt x="60" y="80"/>
                </a:lnTo>
                <a:lnTo>
                  <a:pt x="64" y="84"/>
                </a:lnTo>
                <a:lnTo>
                  <a:pt x="68" y="88"/>
                </a:lnTo>
                <a:lnTo>
                  <a:pt x="74" y="90"/>
                </a:lnTo>
                <a:lnTo>
                  <a:pt x="80" y="92"/>
                </a:lnTo>
                <a:lnTo>
                  <a:pt x="80" y="92"/>
                </a:lnTo>
                <a:lnTo>
                  <a:pt x="90" y="90"/>
                </a:lnTo>
                <a:lnTo>
                  <a:pt x="96" y="84"/>
                </a:lnTo>
                <a:lnTo>
                  <a:pt x="102" y="78"/>
                </a:lnTo>
                <a:lnTo>
                  <a:pt x="104" y="68"/>
                </a:lnTo>
                <a:lnTo>
                  <a:pt x="104" y="68"/>
                </a:lnTo>
                <a:lnTo>
                  <a:pt x="102" y="60"/>
                </a:lnTo>
                <a:lnTo>
                  <a:pt x="96" y="52"/>
                </a:lnTo>
                <a:lnTo>
                  <a:pt x="90" y="46"/>
                </a:lnTo>
                <a:lnTo>
                  <a:pt x="80" y="44"/>
                </a:lnTo>
                <a:lnTo>
                  <a:pt x="80" y="44"/>
                </a:lnTo>
                <a:lnTo>
                  <a:pt x="74" y="46"/>
                </a:lnTo>
                <a:lnTo>
                  <a:pt x="68" y="48"/>
                </a:lnTo>
                <a:lnTo>
                  <a:pt x="64" y="52"/>
                </a:lnTo>
                <a:lnTo>
                  <a:pt x="60" y="56"/>
                </a:lnTo>
                <a:lnTo>
                  <a:pt x="50" y="56"/>
                </a:lnTo>
                <a:lnTo>
                  <a:pt x="50" y="16"/>
                </a:lnTo>
                <a:lnTo>
                  <a:pt x="316" y="16"/>
                </a:lnTo>
                <a:lnTo>
                  <a:pt x="316" y="362"/>
                </a:lnTo>
                <a:lnTo>
                  <a:pt x="50" y="362"/>
                </a:lnTo>
                <a:close/>
                <a:moveTo>
                  <a:pt x="98" y="410"/>
                </a:moveTo>
                <a:lnTo>
                  <a:pt x="98" y="386"/>
                </a:lnTo>
                <a:lnTo>
                  <a:pt x="322" y="386"/>
                </a:lnTo>
                <a:lnTo>
                  <a:pt x="322" y="386"/>
                </a:lnTo>
                <a:lnTo>
                  <a:pt x="328" y="384"/>
                </a:lnTo>
                <a:lnTo>
                  <a:pt x="334" y="380"/>
                </a:lnTo>
                <a:lnTo>
                  <a:pt x="336" y="376"/>
                </a:lnTo>
                <a:lnTo>
                  <a:pt x="338" y="370"/>
                </a:lnTo>
                <a:lnTo>
                  <a:pt x="338" y="62"/>
                </a:lnTo>
                <a:lnTo>
                  <a:pt x="362" y="62"/>
                </a:lnTo>
                <a:lnTo>
                  <a:pt x="362" y="410"/>
                </a:lnTo>
                <a:lnTo>
                  <a:pt x="98" y="4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86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4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/>
          <a:stretch/>
        </p:blipFill>
        <p:spPr>
          <a:xfrm>
            <a:off x="-29030" y="0"/>
            <a:ext cx="1222102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90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5278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Segoe UI Light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57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3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5850" y="0"/>
            <a:ext cx="3771900" cy="5238750"/>
            <a:chOff x="1085850" y="0"/>
            <a:chExt cx="3771900" cy="5238750"/>
          </a:xfrm>
        </p:grpSpPr>
        <p:sp>
          <p:nvSpPr>
            <p:cNvPr id="4" name="矩形 3"/>
            <p:cNvSpPr/>
            <p:nvPr/>
          </p:nvSpPr>
          <p:spPr>
            <a:xfrm>
              <a:off x="1085850" y="0"/>
              <a:ext cx="3771900" cy="523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485900" y="1885950"/>
              <a:ext cx="2971800" cy="2971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183"/>
            <p:cNvSpPr>
              <a:spLocks noEditPoints="1"/>
            </p:cNvSpPr>
            <p:nvPr/>
          </p:nvSpPr>
          <p:spPr bwMode="auto">
            <a:xfrm>
              <a:off x="2320925" y="2412338"/>
              <a:ext cx="1927225" cy="1919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92775" y="1085850"/>
            <a:ext cx="1104900" cy="971550"/>
            <a:chOff x="5581650" y="914400"/>
            <a:chExt cx="1104900" cy="971550"/>
          </a:xfrm>
        </p:grpSpPr>
        <p:sp>
          <p:nvSpPr>
            <p:cNvPr id="9" name="矩形 8"/>
            <p:cNvSpPr/>
            <p:nvPr/>
          </p:nvSpPr>
          <p:spPr>
            <a:xfrm>
              <a:off x="5581650" y="914400"/>
              <a:ext cx="1028700" cy="971550"/>
            </a:xfrm>
            <a:custGeom>
              <a:avLst/>
              <a:gdLst>
                <a:gd name="connsiteX0" fmla="*/ 0 w 933450"/>
                <a:gd name="connsiteY0" fmla="*/ 0 h 857250"/>
                <a:gd name="connsiteX1" fmla="*/ 933450 w 933450"/>
                <a:gd name="connsiteY1" fmla="*/ 0 h 857250"/>
                <a:gd name="connsiteX2" fmla="*/ 933450 w 933450"/>
                <a:gd name="connsiteY2" fmla="*/ 857250 h 857250"/>
                <a:gd name="connsiteX3" fmla="*/ 0 w 933450"/>
                <a:gd name="connsiteY3" fmla="*/ 857250 h 857250"/>
                <a:gd name="connsiteX4" fmla="*/ 0 w 933450"/>
                <a:gd name="connsiteY4" fmla="*/ 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104900 w 1104900"/>
                <a:gd name="connsiteY2" fmla="*/ 8572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047750 w 1104900"/>
                <a:gd name="connsiteY2" fmla="*/ 6667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990600"/>
                <a:gd name="connsiteY0" fmla="*/ 0 h 952500"/>
                <a:gd name="connsiteX1" fmla="*/ 990600 w 990600"/>
                <a:gd name="connsiteY1" fmla="*/ 95250 h 952500"/>
                <a:gd name="connsiteX2" fmla="*/ 933450 w 990600"/>
                <a:gd name="connsiteY2" fmla="*/ 762000 h 952500"/>
                <a:gd name="connsiteX3" fmla="*/ 57150 w 990600"/>
                <a:gd name="connsiteY3" fmla="*/ 952500 h 952500"/>
                <a:gd name="connsiteX4" fmla="*/ 0 w 990600"/>
                <a:gd name="connsiteY4" fmla="*/ 0 h 952500"/>
                <a:gd name="connsiteX0" fmla="*/ 0 w 990600"/>
                <a:gd name="connsiteY0" fmla="*/ 0 h 971550"/>
                <a:gd name="connsiteX1" fmla="*/ 990600 w 990600"/>
                <a:gd name="connsiteY1" fmla="*/ 95250 h 971550"/>
                <a:gd name="connsiteX2" fmla="*/ 971550 w 990600"/>
                <a:gd name="connsiteY2" fmla="*/ 971550 h 971550"/>
                <a:gd name="connsiteX3" fmla="*/ 57150 w 990600"/>
                <a:gd name="connsiteY3" fmla="*/ 952500 h 971550"/>
                <a:gd name="connsiteX4" fmla="*/ 0 w 990600"/>
                <a:gd name="connsiteY4" fmla="*/ 0 h 971550"/>
                <a:gd name="connsiteX0" fmla="*/ 38100 w 1028700"/>
                <a:gd name="connsiteY0" fmla="*/ 0 h 971550"/>
                <a:gd name="connsiteX1" fmla="*/ 1028700 w 1028700"/>
                <a:gd name="connsiteY1" fmla="*/ 95250 h 971550"/>
                <a:gd name="connsiteX2" fmla="*/ 1009650 w 1028700"/>
                <a:gd name="connsiteY2" fmla="*/ 971550 h 971550"/>
                <a:gd name="connsiteX3" fmla="*/ 0 w 1028700"/>
                <a:gd name="connsiteY3" fmla="*/ 781050 h 971550"/>
                <a:gd name="connsiteX4" fmla="*/ 38100 w 1028700"/>
                <a:gd name="connsiteY4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971550">
                  <a:moveTo>
                    <a:pt x="38100" y="0"/>
                  </a:moveTo>
                  <a:lnTo>
                    <a:pt x="1028700" y="95250"/>
                  </a:lnTo>
                  <a:lnTo>
                    <a:pt x="1009650" y="971550"/>
                  </a:lnTo>
                  <a:lnTo>
                    <a:pt x="0" y="781050"/>
                  </a:lnTo>
                  <a:lnTo>
                    <a:pt x="3810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8"/>
            <p:cNvSpPr/>
            <p:nvPr/>
          </p:nvSpPr>
          <p:spPr>
            <a:xfrm>
              <a:off x="5581650" y="1028700"/>
              <a:ext cx="1104900" cy="857250"/>
            </a:xfrm>
            <a:custGeom>
              <a:avLst/>
              <a:gdLst>
                <a:gd name="connsiteX0" fmla="*/ 0 w 933450"/>
                <a:gd name="connsiteY0" fmla="*/ 0 h 857250"/>
                <a:gd name="connsiteX1" fmla="*/ 933450 w 933450"/>
                <a:gd name="connsiteY1" fmla="*/ 0 h 857250"/>
                <a:gd name="connsiteX2" fmla="*/ 933450 w 933450"/>
                <a:gd name="connsiteY2" fmla="*/ 857250 h 857250"/>
                <a:gd name="connsiteX3" fmla="*/ 0 w 933450"/>
                <a:gd name="connsiteY3" fmla="*/ 857250 h 857250"/>
                <a:gd name="connsiteX4" fmla="*/ 0 w 933450"/>
                <a:gd name="connsiteY4" fmla="*/ 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104900 w 1104900"/>
                <a:gd name="connsiteY2" fmla="*/ 8572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047750 w 1104900"/>
                <a:gd name="connsiteY2" fmla="*/ 6667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900" h="857250">
                  <a:moveTo>
                    <a:pt x="0" y="133350"/>
                  </a:moveTo>
                  <a:lnTo>
                    <a:pt x="1104900" y="0"/>
                  </a:lnTo>
                  <a:lnTo>
                    <a:pt x="1047750" y="666750"/>
                  </a:lnTo>
                  <a:lnTo>
                    <a:pt x="171450" y="857250"/>
                  </a:lnTo>
                  <a:lnTo>
                    <a:pt x="0" y="13335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54725" y="1186904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</a:rPr>
              <a:t>1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92775" y="2818619"/>
            <a:ext cx="1104900" cy="971550"/>
            <a:chOff x="5581650" y="914400"/>
            <a:chExt cx="1104900" cy="971550"/>
          </a:xfrm>
        </p:grpSpPr>
        <p:sp>
          <p:nvSpPr>
            <p:cNvPr id="14" name="矩形 8"/>
            <p:cNvSpPr/>
            <p:nvPr/>
          </p:nvSpPr>
          <p:spPr>
            <a:xfrm>
              <a:off x="5581650" y="914400"/>
              <a:ext cx="1028700" cy="971550"/>
            </a:xfrm>
            <a:custGeom>
              <a:avLst/>
              <a:gdLst>
                <a:gd name="connsiteX0" fmla="*/ 0 w 933450"/>
                <a:gd name="connsiteY0" fmla="*/ 0 h 857250"/>
                <a:gd name="connsiteX1" fmla="*/ 933450 w 933450"/>
                <a:gd name="connsiteY1" fmla="*/ 0 h 857250"/>
                <a:gd name="connsiteX2" fmla="*/ 933450 w 933450"/>
                <a:gd name="connsiteY2" fmla="*/ 857250 h 857250"/>
                <a:gd name="connsiteX3" fmla="*/ 0 w 933450"/>
                <a:gd name="connsiteY3" fmla="*/ 857250 h 857250"/>
                <a:gd name="connsiteX4" fmla="*/ 0 w 933450"/>
                <a:gd name="connsiteY4" fmla="*/ 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104900 w 1104900"/>
                <a:gd name="connsiteY2" fmla="*/ 8572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047750 w 1104900"/>
                <a:gd name="connsiteY2" fmla="*/ 6667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990600"/>
                <a:gd name="connsiteY0" fmla="*/ 0 h 952500"/>
                <a:gd name="connsiteX1" fmla="*/ 990600 w 990600"/>
                <a:gd name="connsiteY1" fmla="*/ 95250 h 952500"/>
                <a:gd name="connsiteX2" fmla="*/ 933450 w 990600"/>
                <a:gd name="connsiteY2" fmla="*/ 762000 h 952500"/>
                <a:gd name="connsiteX3" fmla="*/ 57150 w 990600"/>
                <a:gd name="connsiteY3" fmla="*/ 952500 h 952500"/>
                <a:gd name="connsiteX4" fmla="*/ 0 w 990600"/>
                <a:gd name="connsiteY4" fmla="*/ 0 h 952500"/>
                <a:gd name="connsiteX0" fmla="*/ 0 w 990600"/>
                <a:gd name="connsiteY0" fmla="*/ 0 h 971550"/>
                <a:gd name="connsiteX1" fmla="*/ 990600 w 990600"/>
                <a:gd name="connsiteY1" fmla="*/ 95250 h 971550"/>
                <a:gd name="connsiteX2" fmla="*/ 971550 w 990600"/>
                <a:gd name="connsiteY2" fmla="*/ 971550 h 971550"/>
                <a:gd name="connsiteX3" fmla="*/ 57150 w 990600"/>
                <a:gd name="connsiteY3" fmla="*/ 952500 h 971550"/>
                <a:gd name="connsiteX4" fmla="*/ 0 w 990600"/>
                <a:gd name="connsiteY4" fmla="*/ 0 h 971550"/>
                <a:gd name="connsiteX0" fmla="*/ 38100 w 1028700"/>
                <a:gd name="connsiteY0" fmla="*/ 0 h 971550"/>
                <a:gd name="connsiteX1" fmla="*/ 1028700 w 1028700"/>
                <a:gd name="connsiteY1" fmla="*/ 95250 h 971550"/>
                <a:gd name="connsiteX2" fmla="*/ 1009650 w 1028700"/>
                <a:gd name="connsiteY2" fmla="*/ 971550 h 971550"/>
                <a:gd name="connsiteX3" fmla="*/ 0 w 1028700"/>
                <a:gd name="connsiteY3" fmla="*/ 781050 h 971550"/>
                <a:gd name="connsiteX4" fmla="*/ 38100 w 1028700"/>
                <a:gd name="connsiteY4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971550">
                  <a:moveTo>
                    <a:pt x="38100" y="0"/>
                  </a:moveTo>
                  <a:lnTo>
                    <a:pt x="1028700" y="95250"/>
                  </a:lnTo>
                  <a:lnTo>
                    <a:pt x="1009650" y="971550"/>
                  </a:lnTo>
                  <a:lnTo>
                    <a:pt x="0" y="781050"/>
                  </a:lnTo>
                  <a:lnTo>
                    <a:pt x="3810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8"/>
            <p:cNvSpPr/>
            <p:nvPr/>
          </p:nvSpPr>
          <p:spPr>
            <a:xfrm>
              <a:off x="5581650" y="1028700"/>
              <a:ext cx="1104900" cy="857250"/>
            </a:xfrm>
            <a:custGeom>
              <a:avLst/>
              <a:gdLst>
                <a:gd name="connsiteX0" fmla="*/ 0 w 933450"/>
                <a:gd name="connsiteY0" fmla="*/ 0 h 857250"/>
                <a:gd name="connsiteX1" fmla="*/ 933450 w 933450"/>
                <a:gd name="connsiteY1" fmla="*/ 0 h 857250"/>
                <a:gd name="connsiteX2" fmla="*/ 933450 w 933450"/>
                <a:gd name="connsiteY2" fmla="*/ 857250 h 857250"/>
                <a:gd name="connsiteX3" fmla="*/ 0 w 933450"/>
                <a:gd name="connsiteY3" fmla="*/ 857250 h 857250"/>
                <a:gd name="connsiteX4" fmla="*/ 0 w 933450"/>
                <a:gd name="connsiteY4" fmla="*/ 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104900 w 1104900"/>
                <a:gd name="connsiteY2" fmla="*/ 8572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047750 w 1104900"/>
                <a:gd name="connsiteY2" fmla="*/ 6667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900" h="857250">
                  <a:moveTo>
                    <a:pt x="0" y="133350"/>
                  </a:moveTo>
                  <a:lnTo>
                    <a:pt x="1104900" y="0"/>
                  </a:lnTo>
                  <a:lnTo>
                    <a:pt x="1047750" y="666750"/>
                  </a:lnTo>
                  <a:lnTo>
                    <a:pt x="171450" y="857250"/>
                  </a:lnTo>
                  <a:lnTo>
                    <a:pt x="0" y="13335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054725" y="2919673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</a:rPr>
              <a:t>2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92775" y="4710375"/>
            <a:ext cx="1104900" cy="971550"/>
            <a:chOff x="5581650" y="914400"/>
            <a:chExt cx="1104900" cy="971550"/>
          </a:xfrm>
        </p:grpSpPr>
        <p:sp>
          <p:nvSpPr>
            <p:cNvPr id="18" name="矩形 8"/>
            <p:cNvSpPr/>
            <p:nvPr/>
          </p:nvSpPr>
          <p:spPr>
            <a:xfrm>
              <a:off x="5581650" y="914400"/>
              <a:ext cx="1028700" cy="971550"/>
            </a:xfrm>
            <a:custGeom>
              <a:avLst/>
              <a:gdLst>
                <a:gd name="connsiteX0" fmla="*/ 0 w 933450"/>
                <a:gd name="connsiteY0" fmla="*/ 0 h 857250"/>
                <a:gd name="connsiteX1" fmla="*/ 933450 w 933450"/>
                <a:gd name="connsiteY1" fmla="*/ 0 h 857250"/>
                <a:gd name="connsiteX2" fmla="*/ 933450 w 933450"/>
                <a:gd name="connsiteY2" fmla="*/ 857250 h 857250"/>
                <a:gd name="connsiteX3" fmla="*/ 0 w 933450"/>
                <a:gd name="connsiteY3" fmla="*/ 857250 h 857250"/>
                <a:gd name="connsiteX4" fmla="*/ 0 w 933450"/>
                <a:gd name="connsiteY4" fmla="*/ 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104900 w 1104900"/>
                <a:gd name="connsiteY2" fmla="*/ 8572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047750 w 1104900"/>
                <a:gd name="connsiteY2" fmla="*/ 6667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990600"/>
                <a:gd name="connsiteY0" fmla="*/ 0 h 952500"/>
                <a:gd name="connsiteX1" fmla="*/ 990600 w 990600"/>
                <a:gd name="connsiteY1" fmla="*/ 95250 h 952500"/>
                <a:gd name="connsiteX2" fmla="*/ 933450 w 990600"/>
                <a:gd name="connsiteY2" fmla="*/ 762000 h 952500"/>
                <a:gd name="connsiteX3" fmla="*/ 57150 w 990600"/>
                <a:gd name="connsiteY3" fmla="*/ 952500 h 952500"/>
                <a:gd name="connsiteX4" fmla="*/ 0 w 990600"/>
                <a:gd name="connsiteY4" fmla="*/ 0 h 952500"/>
                <a:gd name="connsiteX0" fmla="*/ 0 w 990600"/>
                <a:gd name="connsiteY0" fmla="*/ 0 h 971550"/>
                <a:gd name="connsiteX1" fmla="*/ 990600 w 990600"/>
                <a:gd name="connsiteY1" fmla="*/ 95250 h 971550"/>
                <a:gd name="connsiteX2" fmla="*/ 971550 w 990600"/>
                <a:gd name="connsiteY2" fmla="*/ 971550 h 971550"/>
                <a:gd name="connsiteX3" fmla="*/ 57150 w 990600"/>
                <a:gd name="connsiteY3" fmla="*/ 952500 h 971550"/>
                <a:gd name="connsiteX4" fmla="*/ 0 w 990600"/>
                <a:gd name="connsiteY4" fmla="*/ 0 h 971550"/>
                <a:gd name="connsiteX0" fmla="*/ 38100 w 1028700"/>
                <a:gd name="connsiteY0" fmla="*/ 0 h 971550"/>
                <a:gd name="connsiteX1" fmla="*/ 1028700 w 1028700"/>
                <a:gd name="connsiteY1" fmla="*/ 95250 h 971550"/>
                <a:gd name="connsiteX2" fmla="*/ 1009650 w 1028700"/>
                <a:gd name="connsiteY2" fmla="*/ 971550 h 971550"/>
                <a:gd name="connsiteX3" fmla="*/ 0 w 1028700"/>
                <a:gd name="connsiteY3" fmla="*/ 781050 h 971550"/>
                <a:gd name="connsiteX4" fmla="*/ 38100 w 1028700"/>
                <a:gd name="connsiteY4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971550">
                  <a:moveTo>
                    <a:pt x="38100" y="0"/>
                  </a:moveTo>
                  <a:lnTo>
                    <a:pt x="1028700" y="95250"/>
                  </a:lnTo>
                  <a:lnTo>
                    <a:pt x="1009650" y="971550"/>
                  </a:lnTo>
                  <a:lnTo>
                    <a:pt x="0" y="781050"/>
                  </a:lnTo>
                  <a:lnTo>
                    <a:pt x="3810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8"/>
            <p:cNvSpPr/>
            <p:nvPr/>
          </p:nvSpPr>
          <p:spPr>
            <a:xfrm>
              <a:off x="5581650" y="1028700"/>
              <a:ext cx="1104900" cy="857250"/>
            </a:xfrm>
            <a:custGeom>
              <a:avLst/>
              <a:gdLst>
                <a:gd name="connsiteX0" fmla="*/ 0 w 933450"/>
                <a:gd name="connsiteY0" fmla="*/ 0 h 857250"/>
                <a:gd name="connsiteX1" fmla="*/ 933450 w 933450"/>
                <a:gd name="connsiteY1" fmla="*/ 0 h 857250"/>
                <a:gd name="connsiteX2" fmla="*/ 933450 w 933450"/>
                <a:gd name="connsiteY2" fmla="*/ 857250 h 857250"/>
                <a:gd name="connsiteX3" fmla="*/ 0 w 933450"/>
                <a:gd name="connsiteY3" fmla="*/ 857250 h 857250"/>
                <a:gd name="connsiteX4" fmla="*/ 0 w 933450"/>
                <a:gd name="connsiteY4" fmla="*/ 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104900 w 1104900"/>
                <a:gd name="connsiteY2" fmla="*/ 8572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  <a:gd name="connsiteX0" fmla="*/ 0 w 1104900"/>
                <a:gd name="connsiteY0" fmla="*/ 133350 h 857250"/>
                <a:gd name="connsiteX1" fmla="*/ 1104900 w 1104900"/>
                <a:gd name="connsiteY1" fmla="*/ 0 h 857250"/>
                <a:gd name="connsiteX2" fmla="*/ 1047750 w 1104900"/>
                <a:gd name="connsiteY2" fmla="*/ 666750 h 857250"/>
                <a:gd name="connsiteX3" fmla="*/ 171450 w 1104900"/>
                <a:gd name="connsiteY3" fmla="*/ 857250 h 857250"/>
                <a:gd name="connsiteX4" fmla="*/ 0 w 1104900"/>
                <a:gd name="connsiteY4" fmla="*/ 1333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900" h="857250">
                  <a:moveTo>
                    <a:pt x="0" y="133350"/>
                  </a:moveTo>
                  <a:lnTo>
                    <a:pt x="1104900" y="0"/>
                  </a:lnTo>
                  <a:lnTo>
                    <a:pt x="1047750" y="666750"/>
                  </a:lnTo>
                  <a:lnTo>
                    <a:pt x="171450" y="857250"/>
                  </a:lnTo>
                  <a:lnTo>
                    <a:pt x="0" y="13335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054725" y="4811429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1"/>
                </a:solidFill>
              </a:rPr>
              <a:t>3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3875" y="1321074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873875" y="935609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873875" y="3204084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873875" y="2818619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873875" y="5095840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873875" y="471037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01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-1" y="1943100"/>
            <a:ext cx="6842043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42" y="1943100"/>
            <a:ext cx="3609233" cy="3409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51274" y="1943100"/>
            <a:ext cx="1740726" cy="340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9275" y="2540274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275" y="2154809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9275" y="4123730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9275" y="373826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ADD YOUR TITLE HERE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9267" y="5663994"/>
            <a:ext cx="7124783" cy="572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10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" name="Freeform 91"/>
          <p:cNvSpPr>
            <a:spLocks noEditPoints="1"/>
          </p:cNvSpPr>
          <p:nvPr/>
        </p:nvSpPr>
        <p:spPr bwMode="auto">
          <a:xfrm>
            <a:off x="586616" y="197802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8925" y="2268240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58925" y="188277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6" name="Freeform 183"/>
          <p:cNvSpPr>
            <a:spLocks noEditPoints="1"/>
          </p:cNvSpPr>
          <p:nvPr/>
        </p:nvSpPr>
        <p:spPr bwMode="auto">
          <a:xfrm>
            <a:off x="592966" y="3696584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58925" y="3851696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558925" y="3466231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9" name="Freeform 110"/>
          <p:cNvSpPr>
            <a:spLocks noEditPoints="1"/>
          </p:cNvSpPr>
          <p:nvPr/>
        </p:nvSpPr>
        <p:spPr bwMode="auto">
          <a:xfrm>
            <a:off x="688215" y="5162550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58925" y="5435152"/>
            <a:ext cx="4327525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58925" y="5049687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/>
          <a:stretch/>
        </p:blipFill>
        <p:spPr>
          <a:xfrm>
            <a:off x="7181850" y="2122656"/>
            <a:ext cx="5010150" cy="331249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788424" y="2344440"/>
            <a:ext cx="736326" cy="736326"/>
            <a:chOff x="6788424" y="2344440"/>
            <a:chExt cx="736326" cy="736326"/>
          </a:xfrm>
        </p:grpSpPr>
        <p:sp>
          <p:nvSpPr>
            <p:cNvPr id="13" name="矩形 12"/>
            <p:cNvSpPr/>
            <p:nvPr/>
          </p:nvSpPr>
          <p:spPr>
            <a:xfrm>
              <a:off x="6788424" y="2344440"/>
              <a:ext cx="736326" cy="73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91"/>
            <p:cNvSpPr>
              <a:spLocks noEditPoints="1"/>
            </p:cNvSpPr>
            <p:nvPr/>
          </p:nvSpPr>
          <p:spPr bwMode="auto">
            <a:xfrm>
              <a:off x="6875599" y="2505195"/>
              <a:ext cx="561975" cy="457642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356" y="6"/>
                </a:cxn>
                <a:cxn ang="0">
                  <a:pos x="334" y="22"/>
                </a:cxn>
                <a:cxn ang="0">
                  <a:pos x="318" y="46"/>
                </a:cxn>
                <a:cxn ang="0">
                  <a:pos x="312" y="74"/>
                </a:cxn>
                <a:cxn ang="0">
                  <a:pos x="314" y="90"/>
                </a:cxn>
                <a:cxn ang="0">
                  <a:pos x="386" y="238"/>
                </a:cxn>
                <a:cxn ang="0">
                  <a:pos x="452" y="106"/>
                </a:cxn>
                <a:cxn ang="0">
                  <a:pos x="460" y="74"/>
                </a:cxn>
                <a:cxn ang="0">
                  <a:pos x="458" y="60"/>
                </a:cxn>
                <a:cxn ang="0">
                  <a:pos x="448" y="32"/>
                </a:cxn>
                <a:cxn ang="0">
                  <a:pos x="428" y="12"/>
                </a:cxn>
                <a:cxn ang="0">
                  <a:pos x="400" y="2"/>
                </a:cxn>
                <a:cxn ang="0">
                  <a:pos x="386" y="0"/>
                </a:cxn>
                <a:cxn ang="0">
                  <a:pos x="386" y="118"/>
                </a:cxn>
                <a:cxn ang="0">
                  <a:pos x="368" y="116"/>
                </a:cxn>
                <a:cxn ang="0">
                  <a:pos x="354" y="106"/>
                </a:cxn>
                <a:cxn ang="0">
                  <a:pos x="344" y="92"/>
                </a:cxn>
                <a:cxn ang="0">
                  <a:pos x="340" y="74"/>
                </a:cxn>
                <a:cxn ang="0">
                  <a:pos x="342" y="66"/>
                </a:cxn>
                <a:cxn ang="0">
                  <a:pos x="348" y="50"/>
                </a:cxn>
                <a:cxn ang="0">
                  <a:pos x="360" y="38"/>
                </a:cxn>
                <a:cxn ang="0">
                  <a:pos x="376" y="30"/>
                </a:cxn>
                <a:cxn ang="0">
                  <a:pos x="386" y="30"/>
                </a:cxn>
                <a:cxn ang="0">
                  <a:pos x="402" y="34"/>
                </a:cxn>
                <a:cxn ang="0">
                  <a:pos x="418" y="42"/>
                </a:cxn>
                <a:cxn ang="0">
                  <a:pos x="426" y="56"/>
                </a:cxn>
                <a:cxn ang="0">
                  <a:pos x="430" y="74"/>
                </a:cxn>
                <a:cxn ang="0">
                  <a:pos x="430" y="84"/>
                </a:cxn>
                <a:cxn ang="0">
                  <a:pos x="422" y="100"/>
                </a:cxn>
                <a:cxn ang="0">
                  <a:pos x="410" y="112"/>
                </a:cxn>
                <a:cxn ang="0">
                  <a:pos x="394" y="118"/>
                </a:cxn>
                <a:cxn ang="0">
                  <a:pos x="386" y="118"/>
                </a:cxn>
                <a:cxn ang="0">
                  <a:pos x="434" y="314"/>
                </a:cxn>
                <a:cxn ang="0">
                  <a:pos x="344" y="232"/>
                </a:cxn>
                <a:cxn ang="0">
                  <a:pos x="348" y="228"/>
                </a:cxn>
                <a:cxn ang="0">
                  <a:pos x="326" y="208"/>
                </a:cxn>
                <a:cxn ang="0">
                  <a:pos x="148" y="208"/>
                </a:cxn>
                <a:cxn ang="0">
                  <a:pos x="0" y="326"/>
                </a:cxn>
                <a:cxn ang="0">
                  <a:pos x="238" y="326"/>
                </a:cxn>
                <a:cxn ang="0">
                  <a:pos x="474" y="326"/>
                </a:cxn>
                <a:cxn ang="0">
                  <a:pos x="408" y="260"/>
                </a:cxn>
                <a:cxn ang="0">
                  <a:pos x="40" y="314"/>
                </a:cxn>
                <a:cxn ang="0">
                  <a:pos x="126" y="228"/>
                </a:cxn>
                <a:cxn ang="0">
                  <a:pos x="108" y="348"/>
                </a:cxn>
                <a:cxn ang="0">
                  <a:pos x="140" y="342"/>
                </a:cxn>
                <a:cxn ang="0">
                  <a:pos x="164" y="232"/>
                </a:cxn>
                <a:cxn ang="0">
                  <a:pos x="222" y="300"/>
                </a:cxn>
                <a:cxn ang="0">
                  <a:pos x="252" y="194"/>
                </a:cxn>
                <a:cxn ang="0">
                  <a:pos x="314" y="236"/>
                </a:cxn>
                <a:cxn ang="0">
                  <a:pos x="252" y="300"/>
                </a:cxn>
              </a:cxnLst>
              <a:rect l="0" t="0" r="r" b="b"/>
              <a:pathLst>
                <a:path w="474" h="386">
                  <a:moveTo>
                    <a:pt x="386" y="0"/>
                  </a:moveTo>
                  <a:lnTo>
                    <a:pt x="386" y="0"/>
                  </a:lnTo>
                  <a:lnTo>
                    <a:pt x="370" y="2"/>
                  </a:lnTo>
                  <a:lnTo>
                    <a:pt x="356" y="6"/>
                  </a:lnTo>
                  <a:lnTo>
                    <a:pt x="344" y="12"/>
                  </a:lnTo>
                  <a:lnTo>
                    <a:pt x="334" y="22"/>
                  </a:lnTo>
                  <a:lnTo>
                    <a:pt x="324" y="32"/>
                  </a:lnTo>
                  <a:lnTo>
                    <a:pt x="318" y="46"/>
                  </a:lnTo>
                  <a:lnTo>
                    <a:pt x="312" y="60"/>
                  </a:lnTo>
                  <a:lnTo>
                    <a:pt x="312" y="74"/>
                  </a:lnTo>
                  <a:lnTo>
                    <a:pt x="312" y="74"/>
                  </a:lnTo>
                  <a:lnTo>
                    <a:pt x="314" y="90"/>
                  </a:lnTo>
                  <a:lnTo>
                    <a:pt x="318" y="106"/>
                  </a:lnTo>
                  <a:lnTo>
                    <a:pt x="386" y="238"/>
                  </a:lnTo>
                  <a:lnTo>
                    <a:pt x="452" y="106"/>
                  </a:lnTo>
                  <a:lnTo>
                    <a:pt x="452" y="106"/>
                  </a:lnTo>
                  <a:lnTo>
                    <a:pt x="458" y="90"/>
                  </a:lnTo>
                  <a:lnTo>
                    <a:pt x="460" y="74"/>
                  </a:lnTo>
                  <a:lnTo>
                    <a:pt x="460" y="74"/>
                  </a:lnTo>
                  <a:lnTo>
                    <a:pt x="458" y="60"/>
                  </a:lnTo>
                  <a:lnTo>
                    <a:pt x="454" y="46"/>
                  </a:lnTo>
                  <a:lnTo>
                    <a:pt x="448" y="32"/>
                  </a:lnTo>
                  <a:lnTo>
                    <a:pt x="438" y="22"/>
                  </a:lnTo>
                  <a:lnTo>
                    <a:pt x="428" y="12"/>
                  </a:lnTo>
                  <a:lnTo>
                    <a:pt x="414" y="6"/>
                  </a:lnTo>
                  <a:lnTo>
                    <a:pt x="400" y="2"/>
                  </a:lnTo>
                  <a:lnTo>
                    <a:pt x="386" y="0"/>
                  </a:lnTo>
                  <a:lnTo>
                    <a:pt x="386" y="0"/>
                  </a:lnTo>
                  <a:close/>
                  <a:moveTo>
                    <a:pt x="386" y="118"/>
                  </a:moveTo>
                  <a:lnTo>
                    <a:pt x="386" y="118"/>
                  </a:lnTo>
                  <a:lnTo>
                    <a:pt x="376" y="118"/>
                  </a:lnTo>
                  <a:lnTo>
                    <a:pt x="368" y="116"/>
                  </a:lnTo>
                  <a:lnTo>
                    <a:pt x="360" y="112"/>
                  </a:lnTo>
                  <a:lnTo>
                    <a:pt x="354" y="106"/>
                  </a:lnTo>
                  <a:lnTo>
                    <a:pt x="348" y="100"/>
                  </a:lnTo>
                  <a:lnTo>
                    <a:pt x="344" y="92"/>
                  </a:lnTo>
                  <a:lnTo>
                    <a:pt x="342" y="84"/>
                  </a:lnTo>
                  <a:lnTo>
                    <a:pt x="340" y="74"/>
                  </a:lnTo>
                  <a:lnTo>
                    <a:pt x="340" y="74"/>
                  </a:lnTo>
                  <a:lnTo>
                    <a:pt x="342" y="66"/>
                  </a:lnTo>
                  <a:lnTo>
                    <a:pt x="344" y="56"/>
                  </a:lnTo>
                  <a:lnTo>
                    <a:pt x="348" y="50"/>
                  </a:lnTo>
                  <a:lnTo>
                    <a:pt x="354" y="42"/>
                  </a:lnTo>
                  <a:lnTo>
                    <a:pt x="360" y="38"/>
                  </a:lnTo>
                  <a:lnTo>
                    <a:pt x="368" y="34"/>
                  </a:lnTo>
                  <a:lnTo>
                    <a:pt x="376" y="30"/>
                  </a:lnTo>
                  <a:lnTo>
                    <a:pt x="386" y="30"/>
                  </a:lnTo>
                  <a:lnTo>
                    <a:pt x="386" y="30"/>
                  </a:lnTo>
                  <a:lnTo>
                    <a:pt x="394" y="30"/>
                  </a:lnTo>
                  <a:lnTo>
                    <a:pt x="402" y="34"/>
                  </a:lnTo>
                  <a:lnTo>
                    <a:pt x="410" y="38"/>
                  </a:lnTo>
                  <a:lnTo>
                    <a:pt x="418" y="42"/>
                  </a:lnTo>
                  <a:lnTo>
                    <a:pt x="422" y="50"/>
                  </a:lnTo>
                  <a:lnTo>
                    <a:pt x="426" y="56"/>
                  </a:lnTo>
                  <a:lnTo>
                    <a:pt x="430" y="66"/>
                  </a:lnTo>
                  <a:lnTo>
                    <a:pt x="430" y="74"/>
                  </a:lnTo>
                  <a:lnTo>
                    <a:pt x="430" y="74"/>
                  </a:lnTo>
                  <a:lnTo>
                    <a:pt x="430" y="84"/>
                  </a:lnTo>
                  <a:lnTo>
                    <a:pt x="426" y="92"/>
                  </a:lnTo>
                  <a:lnTo>
                    <a:pt x="422" y="100"/>
                  </a:lnTo>
                  <a:lnTo>
                    <a:pt x="418" y="106"/>
                  </a:lnTo>
                  <a:lnTo>
                    <a:pt x="410" y="112"/>
                  </a:lnTo>
                  <a:lnTo>
                    <a:pt x="402" y="116"/>
                  </a:lnTo>
                  <a:lnTo>
                    <a:pt x="394" y="118"/>
                  </a:lnTo>
                  <a:lnTo>
                    <a:pt x="386" y="118"/>
                  </a:lnTo>
                  <a:lnTo>
                    <a:pt x="386" y="118"/>
                  </a:lnTo>
                  <a:close/>
                  <a:moveTo>
                    <a:pt x="408" y="260"/>
                  </a:moveTo>
                  <a:lnTo>
                    <a:pt x="434" y="314"/>
                  </a:lnTo>
                  <a:lnTo>
                    <a:pt x="366" y="348"/>
                  </a:lnTo>
                  <a:lnTo>
                    <a:pt x="344" y="232"/>
                  </a:lnTo>
                  <a:lnTo>
                    <a:pt x="348" y="228"/>
                  </a:lnTo>
                  <a:lnTo>
                    <a:pt x="348" y="228"/>
                  </a:lnTo>
                  <a:lnTo>
                    <a:pt x="334" y="200"/>
                  </a:lnTo>
                  <a:lnTo>
                    <a:pt x="326" y="208"/>
                  </a:lnTo>
                  <a:lnTo>
                    <a:pt x="238" y="148"/>
                  </a:lnTo>
                  <a:lnTo>
                    <a:pt x="148" y="208"/>
                  </a:lnTo>
                  <a:lnTo>
                    <a:pt x="88" y="148"/>
                  </a:lnTo>
                  <a:lnTo>
                    <a:pt x="0" y="326"/>
                  </a:lnTo>
                  <a:lnTo>
                    <a:pt x="118" y="386"/>
                  </a:lnTo>
                  <a:lnTo>
                    <a:pt x="238" y="326"/>
                  </a:lnTo>
                  <a:lnTo>
                    <a:pt x="356" y="386"/>
                  </a:lnTo>
                  <a:lnTo>
                    <a:pt x="474" y="326"/>
                  </a:lnTo>
                  <a:lnTo>
                    <a:pt x="424" y="226"/>
                  </a:lnTo>
                  <a:lnTo>
                    <a:pt x="408" y="260"/>
                  </a:lnTo>
                  <a:close/>
                  <a:moveTo>
                    <a:pt x="108" y="348"/>
                  </a:moveTo>
                  <a:lnTo>
                    <a:pt x="40" y="314"/>
                  </a:lnTo>
                  <a:lnTo>
                    <a:pt x="96" y="198"/>
                  </a:lnTo>
                  <a:lnTo>
                    <a:pt x="126" y="228"/>
                  </a:lnTo>
                  <a:lnTo>
                    <a:pt x="130" y="232"/>
                  </a:lnTo>
                  <a:lnTo>
                    <a:pt x="108" y="348"/>
                  </a:lnTo>
                  <a:close/>
                  <a:moveTo>
                    <a:pt x="222" y="300"/>
                  </a:moveTo>
                  <a:lnTo>
                    <a:pt x="140" y="342"/>
                  </a:lnTo>
                  <a:lnTo>
                    <a:pt x="160" y="236"/>
                  </a:lnTo>
                  <a:lnTo>
                    <a:pt x="164" y="232"/>
                  </a:lnTo>
                  <a:lnTo>
                    <a:pt x="222" y="194"/>
                  </a:lnTo>
                  <a:lnTo>
                    <a:pt x="222" y="300"/>
                  </a:lnTo>
                  <a:close/>
                  <a:moveTo>
                    <a:pt x="252" y="300"/>
                  </a:moveTo>
                  <a:lnTo>
                    <a:pt x="252" y="194"/>
                  </a:lnTo>
                  <a:lnTo>
                    <a:pt x="310" y="232"/>
                  </a:lnTo>
                  <a:lnTo>
                    <a:pt x="314" y="236"/>
                  </a:lnTo>
                  <a:lnTo>
                    <a:pt x="334" y="342"/>
                  </a:lnTo>
                  <a:lnTo>
                    <a:pt x="252" y="3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88424" y="3410741"/>
            <a:ext cx="736326" cy="736326"/>
            <a:chOff x="6788424" y="3410741"/>
            <a:chExt cx="736326" cy="736326"/>
          </a:xfrm>
        </p:grpSpPr>
        <p:sp>
          <p:nvSpPr>
            <p:cNvPr id="14" name="矩形 13"/>
            <p:cNvSpPr/>
            <p:nvPr/>
          </p:nvSpPr>
          <p:spPr>
            <a:xfrm>
              <a:off x="6788424" y="3410741"/>
              <a:ext cx="736326" cy="73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183"/>
            <p:cNvSpPr>
              <a:spLocks noEditPoints="1"/>
            </p:cNvSpPr>
            <p:nvPr/>
          </p:nvSpPr>
          <p:spPr bwMode="auto">
            <a:xfrm>
              <a:off x="6955646" y="3553662"/>
              <a:ext cx="452408" cy="4504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468"/>
                </a:cxn>
                <a:cxn ang="0">
                  <a:pos x="192" y="374"/>
                </a:cxn>
                <a:cxn ang="0">
                  <a:pos x="232" y="442"/>
                </a:cxn>
                <a:cxn ang="0">
                  <a:pos x="294" y="330"/>
                </a:cxn>
                <a:cxn ang="0">
                  <a:pos x="470" y="284"/>
                </a:cxn>
                <a:cxn ang="0">
                  <a:pos x="0" y="0"/>
                </a:cxn>
                <a:cxn ang="0">
                  <a:pos x="232" y="396"/>
                </a:cxn>
                <a:cxn ang="0">
                  <a:pos x="54" y="80"/>
                </a:cxn>
                <a:cxn ang="0">
                  <a:pos x="272" y="324"/>
                </a:cxn>
                <a:cxn ang="0">
                  <a:pos x="232" y="396"/>
                </a:cxn>
              </a:cxnLst>
              <a:rect l="0" t="0" r="r" b="b"/>
              <a:pathLst>
                <a:path w="470" h="468">
                  <a:moveTo>
                    <a:pt x="0" y="0"/>
                  </a:moveTo>
                  <a:lnTo>
                    <a:pt x="20" y="468"/>
                  </a:lnTo>
                  <a:lnTo>
                    <a:pt x="192" y="374"/>
                  </a:lnTo>
                  <a:lnTo>
                    <a:pt x="232" y="442"/>
                  </a:lnTo>
                  <a:lnTo>
                    <a:pt x="294" y="330"/>
                  </a:lnTo>
                  <a:lnTo>
                    <a:pt x="470" y="284"/>
                  </a:lnTo>
                  <a:lnTo>
                    <a:pt x="0" y="0"/>
                  </a:lnTo>
                  <a:close/>
                  <a:moveTo>
                    <a:pt x="232" y="396"/>
                  </a:moveTo>
                  <a:lnTo>
                    <a:pt x="54" y="80"/>
                  </a:lnTo>
                  <a:lnTo>
                    <a:pt x="272" y="324"/>
                  </a:lnTo>
                  <a:lnTo>
                    <a:pt x="232" y="39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88424" y="4477042"/>
            <a:ext cx="736326" cy="736326"/>
            <a:chOff x="6788424" y="4477042"/>
            <a:chExt cx="736326" cy="736326"/>
          </a:xfrm>
        </p:grpSpPr>
        <p:sp>
          <p:nvSpPr>
            <p:cNvPr id="15" name="矩形 14"/>
            <p:cNvSpPr/>
            <p:nvPr/>
          </p:nvSpPr>
          <p:spPr>
            <a:xfrm>
              <a:off x="6788424" y="4477042"/>
              <a:ext cx="736326" cy="73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10"/>
            <p:cNvSpPr>
              <a:spLocks noEditPoints="1"/>
            </p:cNvSpPr>
            <p:nvPr/>
          </p:nvSpPr>
          <p:spPr bwMode="auto">
            <a:xfrm>
              <a:off x="6908358" y="4595542"/>
              <a:ext cx="496456" cy="499325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42" y="64"/>
                </a:cxn>
                <a:cxn ang="0">
                  <a:pos x="42" y="130"/>
                </a:cxn>
                <a:cxn ang="0">
                  <a:pos x="42" y="196"/>
                </a:cxn>
                <a:cxn ang="0">
                  <a:pos x="42" y="260"/>
                </a:cxn>
                <a:cxn ang="0">
                  <a:pos x="64" y="228"/>
                </a:cxn>
                <a:cxn ang="0">
                  <a:pos x="70" y="210"/>
                </a:cxn>
                <a:cxn ang="0">
                  <a:pos x="90" y="196"/>
                </a:cxn>
                <a:cxn ang="0">
                  <a:pos x="136" y="160"/>
                </a:cxn>
                <a:cxn ang="0">
                  <a:pos x="130" y="142"/>
                </a:cxn>
                <a:cxn ang="0">
                  <a:pos x="140" y="118"/>
                </a:cxn>
                <a:cxn ang="0">
                  <a:pos x="162" y="108"/>
                </a:cxn>
                <a:cxn ang="0">
                  <a:pos x="180" y="114"/>
                </a:cxn>
                <a:cxn ang="0">
                  <a:pos x="194" y="134"/>
                </a:cxn>
                <a:cxn ang="0">
                  <a:pos x="232" y="180"/>
                </a:cxn>
                <a:cxn ang="0">
                  <a:pos x="250" y="174"/>
                </a:cxn>
                <a:cxn ang="0">
                  <a:pos x="284" y="88"/>
                </a:cxn>
                <a:cxn ang="0">
                  <a:pos x="282" y="70"/>
                </a:cxn>
                <a:cxn ang="0">
                  <a:pos x="296" y="48"/>
                </a:cxn>
                <a:cxn ang="0">
                  <a:pos x="314" y="44"/>
                </a:cxn>
                <a:cxn ang="0">
                  <a:pos x="338" y="52"/>
                </a:cxn>
                <a:cxn ang="0">
                  <a:pos x="346" y="76"/>
                </a:cxn>
                <a:cxn ang="0">
                  <a:pos x="342" y="94"/>
                </a:cxn>
                <a:cxn ang="0">
                  <a:pos x="320" y="108"/>
                </a:cxn>
                <a:cxn ang="0">
                  <a:pos x="272" y="184"/>
                </a:cxn>
                <a:cxn ang="0">
                  <a:pos x="282" y="206"/>
                </a:cxn>
                <a:cxn ang="0">
                  <a:pos x="276" y="224"/>
                </a:cxn>
                <a:cxn ang="0">
                  <a:pos x="256" y="238"/>
                </a:cxn>
                <a:cxn ang="0">
                  <a:pos x="236" y="236"/>
                </a:cxn>
                <a:cxn ang="0">
                  <a:pos x="220" y="218"/>
                </a:cxn>
                <a:cxn ang="0">
                  <a:pos x="218" y="196"/>
                </a:cxn>
                <a:cxn ang="0">
                  <a:pos x="162" y="174"/>
                </a:cxn>
                <a:cxn ang="0">
                  <a:pos x="124" y="210"/>
                </a:cxn>
                <a:cxn ang="0">
                  <a:pos x="130" y="234"/>
                </a:cxn>
                <a:cxn ang="0">
                  <a:pos x="116" y="254"/>
                </a:cxn>
                <a:cxn ang="0">
                  <a:pos x="98" y="260"/>
                </a:cxn>
                <a:cxn ang="0">
                  <a:pos x="74" y="250"/>
                </a:cxn>
                <a:cxn ang="0">
                  <a:pos x="64" y="228"/>
                </a:cxn>
                <a:cxn ang="0">
                  <a:pos x="304" y="80"/>
                </a:cxn>
                <a:cxn ang="0">
                  <a:pos x="314" y="86"/>
                </a:cxn>
                <a:cxn ang="0">
                  <a:pos x="326" y="76"/>
                </a:cxn>
                <a:cxn ang="0">
                  <a:pos x="318" y="66"/>
                </a:cxn>
                <a:cxn ang="0">
                  <a:pos x="306" y="68"/>
                </a:cxn>
                <a:cxn ang="0">
                  <a:pos x="238" y="206"/>
                </a:cxn>
                <a:cxn ang="0">
                  <a:pos x="244" y="216"/>
                </a:cxn>
                <a:cxn ang="0">
                  <a:pos x="256" y="214"/>
                </a:cxn>
                <a:cxn ang="0">
                  <a:pos x="260" y="202"/>
                </a:cxn>
                <a:cxn ang="0">
                  <a:pos x="250" y="196"/>
                </a:cxn>
                <a:cxn ang="0">
                  <a:pos x="238" y="206"/>
                </a:cxn>
                <a:cxn ang="0">
                  <a:pos x="152" y="146"/>
                </a:cxn>
                <a:cxn ang="0">
                  <a:pos x="162" y="152"/>
                </a:cxn>
                <a:cxn ang="0">
                  <a:pos x="174" y="142"/>
                </a:cxn>
                <a:cxn ang="0">
                  <a:pos x="166" y="130"/>
                </a:cxn>
                <a:cxn ang="0">
                  <a:pos x="154" y="134"/>
                </a:cxn>
                <a:cxn ang="0">
                  <a:pos x="86" y="228"/>
                </a:cxn>
                <a:cxn ang="0">
                  <a:pos x="92" y="238"/>
                </a:cxn>
                <a:cxn ang="0">
                  <a:pos x="104" y="236"/>
                </a:cxn>
                <a:cxn ang="0">
                  <a:pos x="108" y="224"/>
                </a:cxn>
                <a:cxn ang="0">
                  <a:pos x="98" y="218"/>
                </a:cxn>
                <a:cxn ang="0">
                  <a:pos x="86" y="228"/>
                </a:cxn>
              </a:cxnLst>
              <a:rect l="0" t="0" r="r" b="b"/>
              <a:pathLst>
                <a:path w="346" h="348">
                  <a:moveTo>
                    <a:pt x="22" y="326"/>
                  </a:moveTo>
                  <a:lnTo>
                    <a:pt x="346" y="326"/>
                  </a:lnTo>
                  <a:lnTo>
                    <a:pt x="346" y="348"/>
                  </a:lnTo>
                  <a:lnTo>
                    <a:pt x="0" y="348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4"/>
                  </a:lnTo>
                  <a:lnTo>
                    <a:pt x="42" y="64"/>
                  </a:lnTo>
                  <a:lnTo>
                    <a:pt x="42" y="86"/>
                  </a:lnTo>
                  <a:lnTo>
                    <a:pt x="22" y="86"/>
                  </a:lnTo>
                  <a:lnTo>
                    <a:pt x="22" y="130"/>
                  </a:lnTo>
                  <a:lnTo>
                    <a:pt x="42" y="130"/>
                  </a:lnTo>
                  <a:lnTo>
                    <a:pt x="42" y="152"/>
                  </a:lnTo>
                  <a:lnTo>
                    <a:pt x="22" y="152"/>
                  </a:lnTo>
                  <a:lnTo>
                    <a:pt x="22" y="196"/>
                  </a:lnTo>
                  <a:lnTo>
                    <a:pt x="42" y="196"/>
                  </a:lnTo>
                  <a:lnTo>
                    <a:pt x="42" y="218"/>
                  </a:lnTo>
                  <a:lnTo>
                    <a:pt x="22" y="218"/>
                  </a:lnTo>
                  <a:lnTo>
                    <a:pt x="22" y="260"/>
                  </a:lnTo>
                  <a:lnTo>
                    <a:pt x="42" y="260"/>
                  </a:lnTo>
                  <a:lnTo>
                    <a:pt x="42" y="282"/>
                  </a:lnTo>
                  <a:lnTo>
                    <a:pt x="22" y="282"/>
                  </a:lnTo>
                  <a:lnTo>
                    <a:pt x="22" y="326"/>
                  </a:lnTo>
                  <a:close/>
                  <a:moveTo>
                    <a:pt x="64" y="228"/>
                  </a:moveTo>
                  <a:lnTo>
                    <a:pt x="64" y="228"/>
                  </a:lnTo>
                  <a:lnTo>
                    <a:pt x="66" y="222"/>
                  </a:lnTo>
                  <a:lnTo>
                    <a:pt x="68" y="216"/>
                  </a:lnTo>
                  <a:lnTo>
                    <a:pt x="70" y="210"/>
                  </a:lnTo>
                  <a:lnTo>
                    <a:pt x="74" y="204"/>
                  </a:lnTo>
                  <a:lnTo>
                    <a:pt x="78" y="200"/>
                  </a:lnTo>
                  <a:lnTo>
                    <a:pt x="84" y="198"/>
                  </a:lnTo>
                  <a:lnTo>
                    <a:pt x="90" y="196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106" y="196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2" y="150"/>
                  </a:lnTo>
                  <a:lnTo>
                    <a:pt x="130" y="142"/>
                  </a:lnTo>
                  <a:lnTo>
                    <a:pt x="130" y="142"/>
                  </a:lnTo>
                  <a:lnTo>
                    <a:pt x="130" y="134"/>
                  </a:lnTo>
                  <a:lnTo>
                    <a:pt x="132" y="128"/>
                  </a:lnTo>
                  <a:lnTo>
                    <a:pt x="136" y="122"/>
                  </a:lnTo>
                  <a:lnTo>
                    <a:pt x="140" y="118"/>
                  </a:lnTo>
                  <a:lnTo>
                    <a:pt x="144" y="114"/>
                  </a:lnTo>
                  <a:lnTo>
                    <a:pt x="150" y="110"/>
                  </a:lnTo>
                  <a:lnTo>
                    <a:pt x="156" y="110"/>
                  </a:lnTo>
                  <a:lnTo>
                    <a:pt x="162" y="108"/>
                  </a:lnTo>
                  <a:lnTo>
                    <a:pt x="162" y="108"/>
                  </a:lnTo>
                  <a:lnTo>
                    <a:pt x="168" y="110"/>
                  </a:lnTo>
                  <a:lnTo>
                    <a:pt x="174" y="110"/>
                  </a:lnTo>
                  <a:lnTo>
                    <a:pt x="180" y="114"/>
                  </a:lnTo>
                  <a:lnTo>
                    <a:pt x="186" y="118"/>
                  </a:lnTo>
                  <a:lnTo>
                    <a:pt x="190" y="122"/>
                  </a:lnTo>
                  <a:lnTo>
                    <a:pt x="192" y="128"/>
                  </a:lnTo>
                  <a:lnTo>
                    <a:pt x="194" y="134"/>
                  </a:lnTo>
                  <a:lnTo>
                    <a:pt x="194" y="142"/>
                  </a:lnTo>
                  <a:lnTo>
                    <a:pt x="194" y="142"/>
                  </a:lnTo>
                  <a:lnTo>
                    <a:pt x="194" y="150"/>
                  </a:lnTo>
                  <a:lnTo>
                    <a:pt x="232" y="180"/>
                  </a:lnTo>
                  <a:lnTo>
                    <a:pt x="232" y="180"/>
                  </a:lnTo>
                  <a:lnTo>
                    <a:pt x="240" y="176"/>
                  </a:lnTo>
                  <a:lnTo>
                    <a:pt x="250" y="174"/>
                  </a:lnTo>
                  <a:lnTo>
                    <a:pt x="250" y="174"/>
                  </a:lnTo>
                  <a:lnTo>
                    <a:pt x="254" y="17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4" y="88"/>
                  </a:lnTo>
                  <a:lnTo>
                    <a:pt x="282" y="82"/>
                  </a:lnTo>
                  <a:lnTo>
                    <a:pt x="282" y="76"/>
                  </a:lnTo>
                  <a:lnTo>
                    <a:pt x="282" y="76"/>
                  </a:lnTo>
                  <a:lnTo>
                    <a:pt x="282" y="70"/>
                  </a:lnTo>
                  <a:lnTo>
                    <a:pt x="284" y="64"/>
                  </a:lnTo>
                  <a:lnTo>
                    <a:pt x="288" y="58"/>
                  </a:lnTo>
                  <a:lnTo>
                    <a:pt x="292" y="52"/>
                  </a:lnTo>
                  <a:lnTo>
                    <a:pt x="296" y="48"/>
                  </a:lnTo>
                  <a:lnTo>
                    <a:pt x="302" y="46"/>
                  </a:lnTo>
                  <a:lnTo>
                    <a:pt x="308" y="44"/>
                  </a:lnTo>
                  <a:lnTo>
                    <a:pt x="314" y="44"/>
                  </a:lnTo>
                  <a:lnTo>
                    <a:pt x="314" y="44"/>
                  </a:lnTo>
                  <a:lnTo>
                    <a:pt x="320" y="44"/>
                  </a:lnTo>
                  <a:lnTo>
                    <a:pt x="328" y="46"/>
                  </a:lnTo>
                  <a:lnTo>
                    <a:pt x="332" y="48"/>
                  </a:lnTo>
                  <a:lnTo>
                    <a:pt x="338" y="52"/>
                  </a:lnTo>
                  <a:lnTo>
                    <a:pt x="342" y="58"/>
                  </a:lnTo>
                  <a:lnTo>
                    <a:pt x="344" y="64"/>
                  </a:lnTo>
                  <a:lnTo>
                    <a:pt x="346" y="70"/>
                  </a:lnTo>
                  <a:lnTo>
                    <a:pt x="346" y="76"/>
                  </a:lnTo>
                  <a:lnTo>
                    <a:pt x="346" y="76"/>
                  </a:lnTo>
                  <a:lnTo>
                    <a:pt x="346" y="82"/>
                  </a:lnTo>
                  <a:lnTo>
                    <a:pt x="344" y="88"/>
                  </a:lnTo>
                  <a:lnTo>
                    <a:pt x="342" y="94"/>
                  </a:lnTo>
                  <a:lnTo>
                    <a:pt x="338" y="98"/>
                  </a:lnTo>
                  <a:lnTo>
                    <a:pt x="332" y="102"/>
                  </a:lnTo>
                  <a:lnTo>
                    <a:pt x="328" y="106"/>
                  </a:lnTo>
                  <a:lnTo>
                    <a:pt x="320" y="108"/>
                  </a:lnTo>
                  <a:lnTo>
                    <a:pt x="314" y="108"/>
                  </a:lnTo>
                  <a:lnTo>
                    <a:pt x="314" y="108"/>
                  </a:lnTo>
                  <a:lnTo>
                    <a:pt x="310" y="108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280" y="194"/>
                  </a:lnTo>
                  <a:lnTo>
                    <a:pt x="282" y="200"/>
                  </a:lnTo>
                  <a:lnTo>
                    <a:pt x="282" y="206"/>
                  </a:lnTo>
                  <a:lnTo>
                    <a:pt x="282" y="206"/>
                  </a:lnTo>
                  <a:lnTo>
                    <a:pt x="282" y="212"/>
                  </a:lnTo>
                  <a:lnTo>
                    <a:pt x="280" y="218"/>
                  </a:lnTo>
                  <a:lnTo>
                    <a:pt x="276" y="224"/>
                  </a:lnTo>
                  <a:lnTo>
                    <a:pt x="272" y="230"/>
                  </a:lnTo>
                  <a:lnTo>
                    <a:pt x="268" y="234"/>
                  </a:lnTo>
                  <a:lnTo>
                    <a:pt x="262" y="236"/>
                  </a:lnTo>
                  <a:lnTo>
                    <a:pt x="256" y="238"/>
                  </a:lnTo>
                  <a:lnTo>
                    <a:pt x="250" y="238"/>
                  </a:lnTo>
                  <a:lnTo>
                    <a:pt x="250" y="238"/>
                  </a:lnTo>
                  <a:lnTo>
                    <a:pt x="242" y="238"/>
                  </a:lnTo>
                  <a:lnTo>
                    <a:pt x="236" y="236"/>
                  </a:lnTo>
                  <a:lnTo>
                    <a:pt x="230" y="234"/>
                  </a:lnTo>
                  <a:lnTo>
                    <a:pt x="226" y="230"/>
                  </a:lnTo>
                  <a:lnTo>
                    <a:pt x="222" y="224"/>
                  </a:lnTo>
                  <a:lnTo>
                    <a:pt x="220" y="218"/>
                  </a:lnTo>
                  <a:lnTo>
                    <a:pt x="218" y="212"/>
                  </a:lnTo>
                  <a:lnTo>
                    <a:pt x="216" y="206"/>
                  </a:lnTo>
                  <a:lnTo>
                    <a:pt x="216" y="206"/>
                  </a:lnTo>
                  <a:lnTo>
                    <a:pt x="218" y="196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2" y="174"/>
                  </a:lnTo>
                  <a:lnTo>
                    <a:pt x="162" y="174"/>
                  </a:lnTo>
                  <a:lnTo>
                    <a:pt x="152" y="172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28" y="218"/>
                  </a:lnTo>
                  <a:lnTo>
                    <a:pt x="130" y="228"/>
                  </a:lnTo>
                  <a:lnTo>
                    <a:pt x="130" y="228"/>
                  </a:lnTo>
                  <a:lnTo>
                    <a:pt x="130" y="234"/>
                  </a:lnTo>
                  <a:lnTo>
                    <a:pt x="128" y="240"/>
                  </a:lnTo>
                  <a:lnTo>
                    <a:pt x="124" y="246"/>
                  </a:lnTo>
                  <a:lnTo>
                    <a:pt x="120" y="250"/>
                  </a:lnTo>
                  <a:lnTo>
                    <a:pt x="116" y="254"/>
                  </a:lnTo>
                  <a:lnTo>
                    <a:pt x="110" y="258"/>
                  </a:lnTo>
                  <a:lnTo>
                    <a:pt x="104" y="260"/>
                  </a:lnTo>
                  <a:lnTo>
                    <a:pt x="98" y="260"/>
                  </a:lnTo>
                  <a:lnTo>
                    <a:pt x="98" y="260"/>
                  </a:lnTo>
                  <a:lnTo>
                    <a:pt x="90" y="260"/>
                  </a:lnTo>
                  <a:lnTo>
                    <a:pt x="84" y="258"/>
                  </a:lnTo>
                  <a:lnTo>
                    <a:pt x="78" y="254"/>
                  </a:lnTo>
                  <a:lnTo>
                    <a:pt x="74" y="250"/>
                  </a:lnTo>
                  <a:lnTo>
                    <a:pt x="70" y="246"/>
                  </a:lnTo>
                  <a:lnTo>
                    <a:pt x="68" y="240"/>
                  </a:lnTo>
                  <a:lnTo>
                    <a:pt x="66" y="234"/>
                  </a:lnTo>
                  <a:lnTo>
                    <a:pt x="64" y="228"/>
                  </a:lnTo>
                  <a:lnTo>
                    <a:pt x="64" y="228"/>
                  </a:lnTo>
                  <a:close/>
                  <a:moveTo>
                    <a:pt x="304" y="76"/>
                  </a:moveTo>
                  <a:lnTo>
                    <a:pt x="304" y="76"/>
                  </a:lnTo>
                  <a:lnTo>
                    <a:pt x="304" y="80"/>
                  </a:lnTo>
                  <a:lnTo>
                    <a:pt x="306" y="84"/>
                  </a:lnTo>
                  <a:lnTo>
                    <a:pt x="310" y="86"/>
                  </a:lnTo>
                  <a:lnTo>
                    <a:pt x="314" y="86"/>
                  </a:lnTo>
                  <a:lnTo>
                    <a:pt x="314" y="86"/>
                  </a:lnTo>
                  <a:lnTo>
                    <a:pt x="318" y="86"/>
                  </a:lnTo>
                  <a:lnTo>
                    <a:pt x="322" y="84"/>
                  </a:lnTo>
                  <a:lnTo>
                    <a:pt x="324" y="80"/>
                  </a:lnTo>
                  <a:lnTo>
                    <a:pt x="326" y="76"/>
                  </a:lnTo>
                  <a:lnTo>
                    <a:pt x="326" y="76"/>
                  </a:lnTo>
                  <a:lnTo>
                    <a:pt x="324" y="72"/>
                  </a:lnTo>
                  <a:lnTo>
                    <a:pt x="322" y="68"/>
                  </a:lnTo>
                  <a:lnTo>
                    <a:pt x="318" y="66"/>
                  </a:lnTo>
                  <a:lnTo>
                    <a:pt x="314" y="64"/>
                  </a:lnTo>
                  <a:lnTo>
                    <a:pt x="314" y="64"/>
                  </a:lnTo>
                  <a:lnTo>
                    <a:pt x="310" y="66"/>
                  </a:lnTo>
                  <a:lnTo>
                    <a:pt x="306" y="68"/>
                  </a:lnTo>
                  <a:lnTo>
                    <a:pt x="304" y="72"/>
                  </a:lnTo>
                  <a:lnTo>
                    <a:pt x="304" y="76"/>
                  </a:lnTo>
                  <a:lnTo>
                    <a:pt x="304" y="76"/>
                  </a:lnTo>
                  <a:close/>
                  <a:moveTo>
                    <a:pt x="238" y="206"/>
                  </a:moveTo>
                  <a:lnTo>
                    <a:pt x="238" y="206"/>
                  </a:lnTo>
                  <a:lnTo>
                    <a:pt x="240" y="210"/>
                  </a:lnTo>
                  <a:lnTo>
                    <a:pt x="242" y="214"/>
                  </a:lnTo>
                  <a:lnTo>
                    <a:pt x="244" y="216"/>
                  </a:lnTo>
                  <a:lnTo>
                    <a:pt x="250" y="218"/>
                  </a:lnTo>
                  <a:lnTo>
                    <a:pt x="250" y="218"/>
                  </a:lnTo>
                  <a:lnTo>
                    <a:pt x="254" y="216"/>
                  </a:lnTo>
                  <a:lnTo>
                    <a:pt x="256" y="214"/>
                  </a:lnTo>
                  <a:lnTo>
                    <a:pt x="260" y="210"/>
                  </a:lnTo>
                  <a:lnTo>
                    <a:pt x="260" y="206"/>
                  </a:lnTo>
                  <a:lnTo>
                    <a:pt x="260" y="206"/>
                  </a:lnTo>
                  <a:lnTo>
                    <a:pt x="260" y="202"/>
                  </a:lnTo>
                  <a:lnTo>
                    <a:pt x="256" y="198"/>
                  </a:lnTo>
                  <a:lnTo>
                    <a:pt x="254" y="196"/>
                  </a:lnTo>
                  <a:lnTo>
                    <a:pt x="250" y="196"/>
                  </a:lnTo>
                  <a:lnTo>
                    <a:pt x="250" y="196"/>
                  </a:lnTo>
                  <a:lnTo>
                    <a:pt x="244" y="196"/>
                  </a:lnTo>
                  <a:lnTo>
                    <a:pt x="242" y="198"/>
                  </a:lnTo>
                  <a:lnTo>
                    <a:pt x="240" y="202"/>
                  </a:lnTo>
                  <a:lnTo>
                    <a:pt x="238" y="206"/>
                  </a:lnTo>
                  <a:lnTo>
                    <a:pt x="238" y="206"/>
                  </a:lnTo>
                  <a:close/>
                  <a:moveTo>
                    <a:pt x="152" y="142"/>
                  </a:moveTo>
                  <a:lnTo>
                    <a:pt x="152" y="142"/>
                  </a:lnTo>
                  <a:lnTo>
                    <a:pt x="152" y="146"/>
                  </a:lnTo>
                  <a:lnTo>
                    <a:pt x="154" y="148"/>
                  </a:lnTo>
                  <a:lnTo>
                    <a:pt x="158" y="152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66" y="152"/>
                  </a:lnTo>
                  <a:lnTo>
                    <a:pt x="170" y="148"/>
                  </a:lnTo>
                  <a:lnTo>
                    <a:pt x="172" y="146"/>
                  </a:lnTo>
                  <a:lnTo>
                    <a:pt x="174" y="142"/>
                  </a:lnTo>
                  <a:lnTo>
                    <a:pt x="174" y="142"/>
                  </a:lnTo>
                  <a:lnTo>
                    <a:pt x="172" y="136"/>
                  </a:lnTo>
                  <a:lnTo>
                    <a:pt x="170" y="134"/>
                  </a:lnTo>
                  <a:lnTo>
                    <a:pt x="166" y="130"/>
                  </a:lnTo>
                  <a:lnTo>
                    <a:pt x="162" y="130"/>
                  </a:lnTo>
                  <a:lnTo>
                    <a:pt x="162" y="130"/>
                  </a:lnTo>
                  <a:lnTo>
                    <a:pt x="158" y="130"/>
                  </a:lnTo>
                  <a:lnTo>
                    <a:pt x="154" y="134"/>
                  </a:lnTo>
                  <a:lnTo>
                    <a:pt x="152" y="136"/>
                  </a:lnTo>
                  <a:lnTo>
                    <a:pt x="152" y="142"/>
                  </a:lnTo>
                  <a:lnTo>
                    <a:pt x="152" y="142"/>
                  </a:lnTo>
                  <a:close/>
                  <a:moveTo>
                    <a:pt x="86" y="228"/>
                  </a:moveTo>
                  <a:lnTo>
                    <a:pt x="86" y="228"/>
                  </a:lnTo>
                  <a:lnTo>
                    <a:pt x="88" y="232"/>
                  </a:lnTo>
                  <a:lnTo>
                    <a:pt x="90" y="236"/>
                  </a:lnTo>
                  <a:lnTo>
                    <a:pt x="92" y="238"/>
                  </a:lnTo>
                  <a:lnTo>
                    <a:pt x="98" y="238"/>
                  </a:lnTo>
                  <a:lnTo>
                    <a:pt x="98" y="238"/>
                  </a:lnTo>
                  <a:lnTo>
                    <a:pt x="102" y="238"/>
                  </a:lnTo>
                  <a:lnTo>
                    <a:pt x="104" y="236"/>
                  </a:lnTo>
                  <a:lnTo>
                    <a:pt x="108" y="232"/>
                  </a:lnTo>
                  <a:lnTo>
                    <a:pt x="108" y="228"/>
                  </a:lnTo>
                  <a:lnTo>
                    <a:pt x="108" y="228"/>
                  </a:lnTo>
                  <a:lnTo>
                    <a:pt x="108" y="224"/>
                  </a:lnTo>
                  <a:lnTo>
                    <a:pt x="104" y="220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92" y="218"/>
                  </a:lnTo>
                  <a:lnTo>
                    <a:pt x="90" y="220"/>
                  </a:lnTo>
                  <a:lnTo>
                    <a:pt x="88" y="224"/>
                  </a:lnTo>
                  <a:lnTo>
                    <a:pt x="86" y="228"/>
                  </a:lnTo>
                  <a:lnTo>
                    <a:pt x="86" y="2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387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31179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>
            <a:off x="4821238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8159412" y="1885950"/>
            <a:ext cx="1828800" cy="1661375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2457450">
                <a:moveTo>
                  <a:pt x="438150" y="0"/>
                </a:moveTo>
                <a:lnTo>
                  <a:pt x="2533650" y="495300"/>
                </a:lnTo>
                <a:lnTo>
                  <a:pt x="2705100" y="2266950"/>
                </a:lnTo>
                <a:lnTo>
                  <a:pt x="0" y="2457450"/>
                </a:lnTo>
                <a:lnTo>
                  <a:pt x="43815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"/>
          <p:cNvSpPr/>
          <p:nvPr/>
        </p:nvSpPr>
        <p:spPr>
          <a:xfrm>
            <a:off x="1531179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2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/>
          <p:nvPr/>
        </p:nvSpPr>
        <p:spPr>
          <a:xfrm>
            <a:off x="492507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3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8367084" y="1916001"/>
            <a:ext cx="1932636" cy="1631324"/>
          </a:xfrm>
          <a:custGeom>
            <a:avLst/>
            <a:gdLst>
              <a:gd name="connsiteX0" fmla="*/ 0 w 2590800"/>
              <a:gd name="connsiteY0" fmla="*/ 0 h 1676400"/>
              <a:gd name="connsiteX1" fmla="*/ 2590800 w 2590800"/>
              <a:gd name="connsiteY1" fmla="*/ 0 h 1676400"/>
              <a:gd name="connsiteX2" fmla="*/ 2590800 w 2590800"/>
              <a:gd name="connsiteY2" fmla="*/ 1676400 h 1676400"/>
              <a:gd name="connsiteX3" fmla="*/ 0 w 2590800"/>
              <a:gd name="connsiteY3" fmla="*/ 1676400 h 1676400"/>
              <a:gd name="connsiteX4" fmla="*/ 0 w 2590800"/>
              <a:gd name="connsiteY4" fmla="*/ 0 h 1676400"/>
              <a:gd name="connsiteX0" fmla="*/ 495300 w 2590800"/>
              <a:gd name="connsiteY0" fmla="*/ 0 h 2171700"/>
              <a:gd name="connsiteX1" fmla="*/ 2590800 w 2590800"/>
              <a:gd name="connsiteY1" fmla="*/ 495300 h 2171700"/>
              <a:gd name="connsiteX2" fmla="*/ 2590800 w 2590800"/>
              <a:gd name="connsiteY2" fmla="*/ 2171700 h 2171700"/>
              <a:gd name="connsiteX3" fmla="*/ 0 w 2590800"/>
              <a:gd name="connsiteY3" fmla="*/ 2171700 h 2171700"/>
              <a:gd name="connsiteX4" fmla="*/ 495300 w 2590800"/>
              <a:gd name="connsiteY4" fmla="*/ 0 h 2171700"/>
              <a:gd name="connsiteX0" fmla="*/ 438150 w 2533650"/>
              <a:gd name="connsiteY0" fmla="*/ 0 h 2457450"/>
              <a:gd name="connsiteX1" fmla="*/ 2533650 w 2533650"/>
              <a:gd name="connsiteY1" fmla="*/ 495300 h 2457450"/>
              <a:gd name="connsiteX2" fmla="*/ 2533650 w 2533650"/>
              <a:gd name="connsiteY2" fmla="*/ 2171700 h 2457450"/>
              <a:gd name="connsiteX3" fmla="*/ 0 w 2533650"/>
              <a:gd name="connsiteY3" fmla="*/ 2457450 h 2457450"/>
              <a:gd name="connsiteX4" fmla="*/ 438150 w 2533650"/>
              <a:gd name="connsiteY4" fmla="*/ 0 h 2457450"/>
              <a:gd name="connsiteX0" fmla="*/ 438150 w 2705100"/>
              <a:gd name="connsiteY0" fmla="*/ 0 h 2457450"/>
              <a:gd name="connsiteX1" fmla="*/ 2533650 w 2705100"/>
              <a:gd name="connsiteY1" fmla="*/ 495300 h 2457450"/>
              <a:gd name="connsiteX2" fmla="*/ 2705100 w 2705100"/>
              <a:gd name="connsiteY2" fmla="*/ 2266950 h 2457450"/>
              <a:gd name="connsiteX3" fmla="*/ 0 w 2705100"/>
              <a:gd name="connsiteY3" fmla="*/ 2457450 h 2457450"/>
              <a:gd name="connsiteX4" fmla="*/ 438150 w 2705100"/>
              <a:gd name="connsiteY4" fmla="*/ 0 h 2457450"/>
              <a:gd name="connsiteX0" fmla="*/ 0 w 2999581"/>
              <a:gd name="connsiteY0" fmla="*/ 0 h 2232025"/>
              <a:gd name="connsiteX1" fmla="*/ 2828131 w 2999581"/>
              <a:gd name="connsiteY1" fmla="*/ 269875 h 2232025"/>
              <a:gd name="connsiteX2" fmla="*/ 2999581 w 2999581"/>
              <a:gd name="connsiteY2" fmla="*/ 2041525 h 2232025"/>
              <a:gd name="connsiteX3" fmla="*/ 294481 w 2999581"/>
              <a:gd name="connsiteY3" fmla="*/ 2232025 h 2232025"/>
              <a:gd name="connsiteX4" fmla="*/ 0 w 2999581"/>
              <a:gd name="connsiteY4" fmla="*/ 0 h 2232025"/>
              <a:gd name="connsiteX0" fmla="*/ 0 w 2999581"/>
              <a:gd name="connsiteY0" fmla="*/ 180975 h 2413000"/>
              <a:gd name="connsiteX1" fmla="*/ 1954609 w 2999581"/>
              <a:gd name="connsiteY1" fmla="*/ 0 h 2413000"/>
              <a:gd name="connsiteX2" fmla="*/ 2999581 w 2999581"/>
              <a:gd name="connsiteY2" fmla="*/ 2222500 h 2413000"/>
              <a:gd name="connsiteX3" fmla="*/ 294481 w 2999581"/>
              <a:gd name="connsiteY3" fmla="*/ 2413000 h 2413000"/>
              <a:gd name="connsiteX4" fmla="*/ 0 w 2999581"/>
              <a:gd name="connsiteY4" fmla="*/ 180975 h 2413000"/>
              <a:gd name="connsiteX0" fmla="*/ 0 w 2858690"/>
              <a:gd name="connsiteY0" fmla="*/ 180975 h 2413000"/>
              <a:gd name="connsiteX1" fmla="*/ 1954609 w 2858690"/>
              <a:gd name="connsiteY1" fmla="*/ 0 h 2413000"/>
              <a:gd name="connsiteX2" fmla="*/ 2858690 w 2858690"/>
              <a:gd name="connsiteY2" fmla="*/ 1828006 h 2413000"/>
              <a:gd name="connsiteX3" fmla="*/ 294481 w 2858690"/>
              <a:gd name="connsiteY3" fmla="*/ 2413000 h 2413000"/>
              <a:gd name="connsiteX4" fmla="*/ 0 w 2858690"/>
              <a:gd name="connsiteY4" fmla="*/ 180975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690" h="2413000">
                <a:moveTo>
                  <a:pt x="0" y="180975"/>
                </a:moveTo>
                <a:lnTo>
                  <a:pt x="1954609" y="0"/>
                </a:lnTo>
                <a:lnTo>
                  <a:pt x="2858690" y="1828006"/>
                </a:lnTo>
                <a:lnTo>
                  <a:pt x="294481" y="2413000"/>
                </a:lnTo>
                <a:lnTo>
                  <a:pt x="0" y="180975"/>
                </a:lnTo>
                <a:close/>
              </a:path>
            </a:pathLst>
          </a:custGeom>
          <a:blipFill>
            <a:blip r:embed="rId4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091" y="4173240"/>
            <a:ext cx="2548697" cy="129265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43250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057" y="4173240"/>
            <a:ext cx="2548697" cy="129265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54921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987067" y="4173240"/>
            <a:ext cx="2548697" cy="129265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991226" y="3787775"/>
            <a:ext cx="230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</a:t>
            </a:r>
            <a:endParaRPr lang="zh-CN" altLang="en-US" sz="2400" b="1" dirty="0"/>
          </a:p>
        </p:txBody>
      </p:sp>
      <p:pic>
        <p:nvPicPr>
          <p:cNvPr id="15" name="图片 1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" name="椭圆 2"/>
          <p:cNvSpPr/>
          <p:nvPr/>
        </p:nvSpPr>
        <p:spPr>
          <a:xfrm>
            <a:off x="5276850" y="2781300"/>
            <a:ext cx="1657350" cy="1657350"/>
          </a:xfrm>
          <a:prstGeom prst="ellipse">
            <a:avLst/>
          </a:prstGeom>
          <a:blipFill>
            <a:blip r:embed="rId2"/>
            <a:stretch>
              <a:fillRect l="-43449" t="-22264" r="2" b="-2314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79963" y="20764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22713" y="32575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79963" y="468630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66026" y="32575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08776" y="207645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08776" y="4686300"/>
            <a:ext cx="704850" cy="704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26339" y="20002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26338" y="161478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347077" y="3495893"/>
            <a:ext cx="2990849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347076" y="3110428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526339" y="53149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26338" y="492948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252539" y="20002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252538" y="161478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871538" y="3514507"/>
            <a:ext cx="2990849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71537" y="3129042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252539" y="5314950"/>
            <a:ext cx="354488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252538" y="492948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219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72442" y="1771650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472441" y="138618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5" name="Freeform 91"/>
          <p:cNvSpPr>
            <a:spLocks noEditPoints="1"/>
          </p:cNvSpPr>
          <p:nvPr/>
        </p:nvSpPr>
        <p:spPr bwMode="auto">
          <a:xfrm>
            <a:off x="586616" y="1465262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2442" y="3124273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472441" y="2738808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8" name="Freeform 183"/>
          <p:cNvSpPr>
            <a:spLocks noEditPoints="1"/>
          </p:cNvSpPr>
          <p:nvPr/>
        </p:nvSpPr>
        <p:spPr bwMode="auto">
          <a:xfrm>
            <a:off x="592966" y="2969640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25542" y="1771650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25541" y="1386185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1" name="Freeform 110"/>
          <p:cNvSpPr>
            <a:spLocks noEditPoints="1"/>
          </p:cNvSpPr>
          <p:nvPr/>
        </p:nvSpPr>
        <p:spPr bwMode="auto">
          <a:xfrm>
            <a:off x="6403215" y="1465262"/>
            <a:ext cx="655206" cy="658993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25542" y="3138858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225541" y="2753393"/>
            <a:ext cx="40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403215" y="2948221"/>
            <a:ext cx="596900" cy="596900"/>
            <a:chOff x="5438775" y="2660650"/>
            <a:chExt cx="596900" cy="596900"/>
          </a:xfrm>
          <a:solidFill>
            <a:schemeClr val="accent1"/>
          </a:solidFill>
        </p:grpSpPr>
        <p:sp>
          <p:nvSpPr>
            <p:cNvPr id="14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3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9091" y="497388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876300" y="2528097"/>
            <a:ext cx="3200400" cy="1839906"/>
          </a:xfrm>
          <a:prstGeom prst="rect">
            <a:avLst/>
          </a:prstGeom>
          <a:blipFill>
            <a:blip r:embed="rId2"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34300" y="2528097"/>
            <a:ext cx="3200400" cy="1839906"/>
          </a:xfrm>
          <a:prstGeom prst="rect">
            <a:avLst/>
          </a:prstGeom>
          <a:blipFill>
            <a:blip r:embed="rId3"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19500" y="2095500"/>
            <a:ext cx="4705350" cy="2705100"/>
          </a:xfrm>
          <a:prstGeom prst="rect">
            <a:avLst/>
          </a:prstGeom>
          <a:blipFill>
            <a:blip r:embed="rId4"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73100" y="2362200"/>
            <a:ext cx="1371600" cy="742950"/>
            <a:chOff x="673100" y="2362200"/>
            <a:chExt cx="1371600" cy="74295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390900" y="1940324"/>
            <a:ext cx="1371600" cy="742950"/>
            <a:chOff x="673100" y="2362200"/>
            <a:chExt cx="1371600" cy="74295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10800000">
            <a:off x="7150099" y="4212827"/>
            <a:ext cx="1371600" cy="742950"/>
            <a:chOff x="673100" y="2362200"/>
            <a:chExt cx="1371600" cy="742950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>
            <a:off x="9739314" y="2362200"/>
            <a:ext cx="1371600" cy="742950"/>
            <a:chOff x="673100" y="2362200"/>
            <a:chExt cx="1371600" cy="742950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704850" y="2362200"/>
              <a:ext cx="0" cy="74295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73100" y="2371726"/>
              <a:ext cx="137160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936749" y="5224577"/>
            <a:ext cx="7800975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</a:t>
            </a:r>
            <a:r>
              <a:rPr lang="zh-CN" altLang="en-US" sz="1200" dirty="0" smtClean="0"/>
              <a:t>。点击此处添加文本内容，如关键词、部分简单介绍等。点击此处添加文本内容，如关键词、部分简单介绍等。点击此处添加文本内容，如关键词、部分简单介绍等。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 smtClean="0"/>
          </a:p>
          <a:p>
            <a:pPr algn="ctr">
              <a:lnSpc>
                <a:spcPct val="130000"/>
              </a:lnSpc>
            </a:pPr>
            <a:endParaRPr kumimoji="1" lang="zh-CN" altLang="en-US" sz="1200" dirty="0"/>
          </a:p>
        </p:txBody>
      </p:sp>
      <p:pic>
        <p:nvPicPr>
          <p:cNvPr id="24" name="图片 23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0331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TITLE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3427157" y="4438651"/>
            <a:ext cx="1370076" cy="11811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7154403">
            <a:off x="1885470" y="4203425"/>
            <a:ext cx="2631446" cy="1010754"/>
          </a:xfrm>
          <a:prstGeom prst="trapezoid">
            <a:avLst>
              <a:gd name="adj" fmla="val 5566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7154403">
            <a:off x="35769" y="3458286"/>
            <a:ext cx="4163499" cy="1222356"/>
          </a:xfrm>
          <a:prstGeom prst="trapezoid">
            <a:avLst>
              <a:gd name="adj" fmla="val 5566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6943" y="3869409"/>
            <a:ext cx="134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KEYWORD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27365" y="4586464"/>
            <a:ext cx="134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KEYWORD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6786" y="5244465"/>
            <a:ext cx="13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KEYWORD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98593" y="3124200"/>
            <a:ext cx="3373657" cy="0"/>
          </a:xfrm>
          <a:prstGeom prst="line">
            <a:avLst/>
          </a:prstGeom>
          <a:ln>
            <a:solidFill>
              <a:schemeClr val="accent3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69822" y="4288569"/>
            <a:ext cx="3312028" cy="0"/>
          </a:xfrm>
          <a:prstGeom prst="line">
            <a:avLst/>
          </a:prstGeom>
          <a:ln>
            <a:solidFill>
              <a:schemeClr val="accent3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29150" y="5556647"/>
            <a:ext cx="3143250" cy="0"/>
          </a:xfrm>
          <a:prstGeom prst="line">
            <a:avLst/>
          </a:prstGeom>
          <a:ln>
            <a:solidFill>
              <a:schemeClr val="accent3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91791" y="2605386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482341" y="3820950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939231" y="5094982"/>
            <a:ext cx="32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YOUR TITLE HERE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996942" y="2346516"/>
            <a:ext cx="4041774" cy="8125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568442" y="3559191"/>
            <a:ext cx="3766308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914398" y="4919551"/>
            <a:ext cx="3629902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38" y="32646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1789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15</cp:revision>
  <dcterms:created xsi:type="dcterms:W3CDTF">2015-10-15T09:49:35Z</dcterms:created>
  <dcterms:modified xsi:type="dcterms:W3CDTF">2015-10-19T05:53:33Z</dcterms:modified>
</cp:coreProperties>
</file>