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5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388120"/>
        <c:axId val="628387728"/>
      </c:barChart>
      <c:catAx>
        <c:axId val="62838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387728"/>
        <c:crosses val="autoZero"/>
        <c:auto val="1"/>
        <c:lblAlgn val="ctr"/>
        <c:lblOffset val="100"/>
        <c:noMultiLvlLbl val="0"/>
      </c:catAx>
      <c:valAx>
        <c:axId val="62838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8388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8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70" y="4178801"/>
            <a:ext cx="12277250" cy="2704917"/>
            <a:chOff x="-54770" y="4178801"/>
            <a:chExt cx="12277250" cy="2704917"/>
          </a:xfrm>
        </p:grpSpPr>
        <p:sp>
          <p:nvSpPr>
            <p:cNvPr id="7" name="等腰三角形 2"/>
            <p:cNvSpPr/>
            <p:nvPr/>
          </p:nvSpPr>
          <p:spPr>
            <a:xfrm>
              <a:off x="-38100" y="4724400"/>
              <a:ext cx="1143000" cy="215265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790700">
                  <a:moveTo>
                    <a:pt x="0" y="1790700"/>
                  </a:moveTo>
                  <a:lnTo>
                    <a:pt x="0" y="0"/>
                  </a:lnTo>
                  <a:lnTo>
                    <a:pt x="1143000" y="628650"/>
                  </a:lnTo>
                  <a:lnTo>
                    <a:pt x="0" y="1790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2"/>
            <p:cNvSpPr/>
            <p:nvPr/>
          </p:nvSpPr>
          <p:spPr>
            <a:xfrm>
              <a:off x="-54770" y="5482592"/>
              <a:ext cx="2668429" cy="140112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2668429"/>
                <a:gd name="connsiteY0" fmla="*/ 1165539 h 1165539"/>
                <a:gd name="connsiteX1" fmla="*/ 1155859 w 2668429"/>
                <a:gd name="connsiteY1" fmla="*/ 0 h 1165539"/>
                <a:gd name="connsiteX2" fmla="*/ 2668429 w 2668429"/>
                <a:gd name="connsiteY2" fmla="*/ 346575 h 1165539"/>
                <a:gd name="connsiteX3" fmla="*/ 0 w 2668429"/>
                <a:gd name="connsiteY3" fmla="*/ 1165539 h 11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8429" h="1165539">
                  <a:moveTo>
                    <a:pt x="0" y="1165539"/>
                  </a:moveTo>
                  <a:lnTo>
                    <a:pt x="1155859" y="0"/>
                  </a:lnTo>
                  <a:lnTo>
                    <a:pt x="2668429" y="346575"/>
                  </a:lnTo>
                  <a:lnTo>
                    <a:pt x="0" y="116553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2"/>
            <p:cNvSpPr/>
            <p:nvPr/>
          </p:nvSpPr>
          <p:spPr>
            <a:xfrm>
              <a:off x="-30480" y="5669282"/>
              <a:ext cx="4472940" cy="1203960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2940" h="1001524">
                  <a:moveTo>
                    <a:pt x="0" y="1001524"/>
                  </a:moveTo>
                  <a:lnTo>
                    <a:pt x="3257550" y="0"/>
                  </a:lnTo>
                  <a:lnTo>
                    <a:pt x="4472940" y="993128"/>
                  </a:lnTo>
                  <a:lnTo>
                    <a:pt x="0" y="10015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>
              <a:off x="3188970" y="5433060"/>
              <a:ext cx="3562350" cy="142246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2350" h="1183291">
                  <a:moveTo>
                    <a:pt x="0" y="209179"/>
                  </a:moveTo>
                  <a:lnTo>
                    <a:pt x="3562350" y="0"/>
                  </a:lnTo>
                  <a:lnTo>
                    <a:pt x="1215390" y="1183291"/>
                  </a:lnTo>
                  <a:lnTo>
                    <a:pt x="0" y="2091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2"/>
            <p:cNvSpPr/>
            <p:nvPr/>
          </p:nvSpPr>
          <p:spPr>
            <a:xfrm rot="10800000">
              <a:off x="4392931" y="5233036"/>
              <a:ext cx="3633787" cy="1632017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3633787"/>
                <a:gd name="connsiteY0" fmla="*/ 716280 h 1357607"/>
                <a:gd name="connsiteX1" fmla="*/ 3633787 w 3633787"/>
                <a:gd name="connsiteY1" fmla="*/ 0 h 1357607"/>
                <a:gd name="connsiteX2" fmla="*/ 967740 w 3633787"/>
                <a:gd name="connsiteY2" fmla="*/ 1357607 h 1357607"/>
                <a:gd name="connsiteX3" fmla="*/ 0 w 3633787"/>
                <a:gd name="connsiteY3" fmla="*/ 716280 h 135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3787" h="1357607">
                  <a:moveTo>
                    <a:pt x="0" y="716280"/>
                  </a:moveTo>
                  <a:lnTo>
                    <a:pt x="3633787" y="0"/>
                  </a:lnTo>
                  <a:lnTo>
                    <a:pt x="967740" y="1357607"/>
                  </a:lnTo>
                  <a:lnTo>
                    <a:pt x="0" y="7162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2"/>
            <p:cNvSpPr/>
            <p:nvPr/>
          </p:nvSpPr>
          <p:spPr>
            <a:xfrm rot="10800000">
              <a:off x="4441506" y="5997509"/>
              <a:ext cx="5529263" cy="86620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529262"/>
                <a:gd name="connsiteY0" fmla="*/ 0 h 720562"/>
                <a:gd name="connsiteX1" fmla="*/ 5529262 w 5529262"/>
                <a:gd name="connsiteY1" fmla="*/ 12678 h 720562"/>
                <a:gd name="connsiteX2" fmla="*/ 1920240 w 5529262"/>
                <a:gd name="connsiteY2" fmla="*/ 720562 h 720562"/>
                <a:gd name="connsiteX3" fmla="*/ 0 w 5529262"/>
                <a:gd name="connsiteY3" fmla="*/ 0 h 720562"/>
                <a:gd name="connsiteX0" fmla="*/ 0 w 5524500"/>
                <a:gd name="connsiteY0" fmla="*/ 0 h 720562"/>
                <a:gd name="connsiteX1" fmla="*/ 5524500 w 5524500"/>
                <a:gd name="connsiteY1" fmla="*/ 8716 h 720562"/>
                <a:gd name="connsiteX2" fmla="*/ 1920240 w 5524500"/>
                <a:gd name="connsiteY2" fmla="*/ 720562 h 720562"/>
                <a:gd name="connsiteX3" fmla="*/ 0 w 5524500"/>
                <a:gd name="connsiteY3" fmla="*/ 0 h 720562"/>
                <a:gd name="connsiteX0" fmla="*/ 0 w 5529263"/>
                <a:gd name="connsiteY0" fmla="*/ 0 h 720562"/>
                <a:gd name="connsiteX1" fmla="*/ 5529263 w 5529263"/>
                <a:gd name="connsiteY1" fmla="*/ 8716 h 720562"/>
                <a:gd name="connsiteX2" fmla="*/ 1920240 w 5529263"/>
                <a:gd name="connsiteY2" fmla="*/ 720562 h 720562"/>
                <a:gd name="connsiteX3" fmla="*/ 0 w 5529263"/>
                <a:gd name="connsiteY3" fmla="*/ 0 h 7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9263" h="720562">
                  <a:moveTo>
                    <a:pt x="0" y="0"/>
                  </a:moveTo>
                  <a:lnTo>
                    <a:pt x="5529263" y="8716"/>
                  </a:lnTo>
                  <a:lnTo>
                    <a:pt x="1920240" y="720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2"/>
            <p:cNvSpPr/>
            <p:nvPr/>
          </p:nvSpPr>
          <p:spPr>
            <a:xfrm rot="10800000">
              <a:off x="8020049" y="4744302"/>
              <a:ext cx="3257550" cy="2104458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310890"/>
                <a:gd name="connsiteY0" fmla="*/ 0 h 1750611"/>
                <a:gd name="connsiteX1" fmla="*/ 3310890 w 3310890"/>
                <a:gd name="connsiteY1" fmla="*/ 728959 h 1750611"/>
                <a:gd name="connsiteX2" fmla="*/ 0 w 3310890"/>
                <a:gd name="connsiteY2" fmla="*/ 1750611 h 1750611"/>
                <a:gd name="connsiteX3" fmla="*/ 1356360 w 3310890"/>
                <a:gd name="connsiteY3" fmla="*/ 0 h 1750611"/>
                <a:gd name="connsiteX0" fmla="*/ 1356360 w 3257550"/>
                <a:gd name="connsiteY0" fmla="*/ 0 h 1750611"/>
                <a:gd name="connsiteX1" fmla="*/ 3257550 w 3257550"/>
                <a:gd name="connsiteY1" fmla="*/ 703604 h 1750611"/>
                <a:gd name="connsiteX2" fmla="*/ 0 w 3257550"/>
                <a:gd name="connsiteY2" fmla="*/ 1750611 h 1750611"/>
                <a:gd name="connsiteX3" fmla="*/ 1356360 w 3257550"/>
                <a:gd name="connsiteY3" fmla="*/ 0 h 1750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7550" h="1750611">
                  <a:moveTo>
                    <a:pt x="1356360" y="0"/>
                  </a:moveTo>
                  <a:lnTo>
                    <a:pt x="3257550" y="703604"/>
                  </a:lnTo>
                  <a:lnTo>
                    <a:pt x="0" y="1750611"/>
                  </a:lnTo>
                  <a:lnTo>
                    <a:pt x="13563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"/>
            <p:cNvSpPr/>
            <p:nvPr/>
          </p:nvSpPr>
          <p:spPr>
            <a:xfrm rot="10800000">
              <a:off x="9898380" y="4186523"/>
              <a:ext cx="2324100" cy="2660716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100" h="2213339">
                  <a:moveTo>
                    <a:pt x="0" y="3168"/>
                  </a:moveTo>
                  <a:lnTo>
                    <a:pt x="2324100" y="0"/>
                  </a:lnTo>
                  <a:lnTo>
                    <a:pt x="567690" y="2213339"/>
                  </a:lnTo>
                  <a:lnTo>
                    <a:pt x="0" y="316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"/>
            <p:cNvSpPr/>
            <p:nvPr/>
          </p:nvSpPr>
          <p:spPr>
            <a:xfrm rot="10800000">
              <a:off x="11653837" y="4178801"/>
              <a:ext cx="553402" cy="2646431"/>
            </a:xfrm>
            <a:custGeom>
              <a:avLst/>
              <a:gdLst>
                <a:gd name="connsiteX0" fmla="*/ 0 w 1562100"/>
                <a:gd name="connsiteY0" fmla="*/ 2095500 h 2095500"/>
                <a:gd name="connsiteX1" fmla="*/ 781050 w 1562100"/>
                <a:gd name="connsiteY1" fmla="*/ 0 h 2095500"/>
                <a:gd name="connsiteX2" fmla="*/ 1562100 w 1562100"/>
                <a:gd name="connsiteY2" fmla="*/ 2095500 h 2095500"/>
                <a:gd name="connsiteX3" fmla="*/ 0 w 1562100"/>
                <a:gd name="connsiteY3" fmla="*/ 2095500 h 2095500"/>
                <a:gd name="connsiteX0" fmla="*/ 0 w 1600200"/>
                <a:gd name="connsiteY0" fmla="*/ 3848100 h 3848100"/>
                <a:gd name="connsiteX1" fmla="*/ 819150 w 1600200"/>
                <a:gd name="connsiteY1" fmla="*/ 0 h 3848100"/>
                <a:gd name="connsiteX2" fmla="*/ 1600200 w 1600200"/>
                <a:gd name="connsiteY2" fmla="*/ 2095500 h 3848100"/>
                <a:gd name="connsiteX3" fmla="*/ 0 w 1600200"/>
                <a:gd name="connsiteY3" fmla="*/ 3848100 h 3848100"/>
                <a:gd name="connsiteX0" fmla="*/ 0 w 1600200"/>
                <a:gd name="connsiteY0" fmla="*/ 1790700 h 1790700"/>
                <a:gd name="connsiteX1" fmla="*/ 0 w 1600200"/>
                <a:gd name="connsiteY1" fmla="*/ 0 h 1790700"/>
                <a:gd name="connsiteX2" fmla="*/ 1600200 w 1600200"/>
                <a:gd name="connsiteY2" fmla="*/ 38100 h 1790700"/>
                <a:gd name="connsiteX3" fmla="*/ 0 w 1600200"/>
                <a:gd name="connsiteY3" fmla="*/ 1790700 h 1790700"/>
                <a:gd name="connsiteX0" fmla="*/ 0 w 1143000"/>
                <a:gd name="connsiteY0" fmla="*/ 1790700 h 1790700"/>
                <a:gd name="connsiteX1" fmla="*/ 0 w 1143000"/>
                <a:gd name="connsiteY1" fmla="*/ 0 h 1790700"/>
                <a:gd name="connsiteX2" fmla="*/ 1143000 w 1143000"/>
                <a:gd name="connsiteY2" fmla="*/ 628650 h 1790700"/>
                <a:gd name="connsiteX3" fmla="*/ 0 w 1143000"/>
                <a:gd name="connsiteY3" fmla="*/ 1790700 h 1790700"/>
                <a:gd name="connsiteX0" fmla="*/ 0 w 2971800"/>
                <a:gd name="connsiteY0" fmla="*/ 1790700 h 1790700"/>
                <a:gd name="connsiteX1" fmla="*/ 1828800 w 2971800"/>
                <a:gd name="connsiteY1" fmla="*/ 0 h 1790700"/>
                <a:gd name="connsiteX2" fmla="*/ 2971800 w 2971800"/>
                <a:gd name="connsiteY2" fmla="*/ 628650 h 1790700"/>
                <a:gd name="connsiteX3" fmla="*/ 0 w 2971800"/>
                <a:gd name="connsiteY3" fmla="*/ 1790700 h 1790700"/>
                <a:gd name="connsiteX0" fmla="*/ 0 w 2971800"/>
                <a:gd name="connsiteY0" fmla="*/ 1162050 h 1162050"/>
                <a:gd name="connsiteX1" fmla="*/ 1162050 w 2971800"/>
                <a:gd name="connsiteY1" fmla="*/ 52767 h 1162050"/>
                <a:gd name="connsiteX2" fmla="*/ 2971800 w 2971800"/>
                <a:gd name="connsiteY2" fmla="*/ 0 h 1162050"/>
                <a:gd name="connsiteX3" fmla="*/ 0 w 2971800"/>
                <a:gd name="connsiteY3" fmla="*/ 1162050 h 1162050"/>
                <a:gd name="connsiteX0" fmla="*/ 0 w 2628900"/>
                <a:gd name="connsiteY0" fmla="*/ 1109283 h 1109283"/>
                <a:gd name="connsiteX1" fmla="*/ 1162050 w 2628900"/>
                <a:gd name="connsiteY1" fmla="*/ 0 h 1109283"/>
                <a:gd name="connsiteX2" fmla="*/ 2628900 w 2628900"/>
                <a:gd name="connsiteY2" fmla="*/ 295865 h 1109283"/>
                <a:gd name="connsiteX3" fmla="*/ 0 w 2628900"/>
                <a:gd name="connsiteY3" fmla="*/ 1109283 h 1109283"/>
                <a:gd name="connsiteX0" fmla="*/ 0 w 2628900"/>
                <a:gd name="connsiteY0" fmla="*/ 1159993 h 1159993"/>
                <a:gd name="connsiteX1" fmla="*/ 1116330 w 2628900"/>
                <a:gd name="connsiteY1" fmla="*/ 0 h 1159993"/>
                <a:gd name="connsiteX2" fmla="*/ 2628900 w 2628900"/>
                <a:gd name="connsiteY2" fmla="*/ 346575 h 1159993"/>
                <a:gd name="connsiteX3" fmla="*/ 0 w 2628900"/>
                <a:gd name="connsiteY3" fmla="*/ 1159993 h 1159993"/>
                <a:gd name="connsiteX0" fmla="*/ 0 w 2651760"/>
                <a:gd name="connsiteY0" fmla="*/ 1153654 h 1153654"/>
                <a:gd name="connsiteX1" fmla="*/ 1139190 w 2651760"/>
                <a:gd name="connsiteY1" fmla="*/ 0 h 1153654"/>
                <a:gd name="connsiteX2" fmla="*/ 2651760 w 2651760"/>
                <a:gd name="connsiteY2" fmla="*/ 346575 h 1153654"/>
                <a:gd name="connsiteX3" fmla="*/ 0 w 2651760"/>
                <a:gd name="connsiteY3" fmla="*/ 1153654 h 1153654"/>
                <a:gd name="connsiteX0" fmla="*/ 0 w 4617720"/>
                <a:gd name="connsiteY0" fmla="*/ 1166332 h 1166332"/>
                <a:gd name="connsiteX1" fmla="*/ 3105150 w 4617720"/>
                <a:gd name="connsiteY1" fmla="*/ 0 h 1166332"/>
                <a:gd name="connsiteX2" fmla="*/ 4617720 w 4617720"/>
                <a:gd name="connsiteY2" fmla="*/ 346575 h 1166332"/>
                <a:gd name="connsiteX3" fmla="*/ 0 w 4617720"/>
                <a:gd name="connsiteY3" fmla="*/ 1166332 h 1166332"/>
                <a:gd name="connsiteX0" fmla="*/ 0 w 4617720"/>
                <a:gd name="connsiteY0" fmla="*/ 893765 h 893765"/>
                <a:gd name="connsiteX1" fmla="*/ 3272790 w 4617720"/>
                <a:gd name="connsiteY1" fmla="*/ 0 h 893765"/>
                <a:gd name="connsiteX2" fmla="*/ 4617720 w 4617720"/>
                <a:gd name="connsiteY2" fmla="*/ 74008 h 893765"/>
                <a:gd name="connsiteX3" fmla="*/ 0 w 4617720"/>
                <a:gd name="connsiteY3" fmla="*/ 893765 h 893765"/>
                <a:gd name="connsiteX0" fmla="*/ 0 w 4617720"/>
                <a:gd name="connsiteY0" fmla="*/ 1001524 h 1001524"/>
                <a:gd name="connsiteX1" fmla="*/ 3257550 w 4617720"/>
                <a:gd name="connsiteY1" fmla="*/ 0 h 1001524"/>
                <a:gd name="connsiteX2" fmla="*/ 4617720 w 4617720"/>
                <a:gd name="connsiteY2" fmla="*/ 181767 h 1001524"/>
                <a:gd name="connsiteX3" fmla="*/ 0 w 4617720"/>
                <a:gd name="connsiteY3" fmla="*/ 1001524 h 1001524"/>
                <a:gd name="connsiteX0" fmla="*/ 0 w 4472940"/>
                <a:gd name="connsiteY0" fmla="*/ 1001524 h 1001524"/>
                <a:gd name="connsiteX1" fmla="*/ 3257550 w 4472940"/>
                <a:gd name="connsiteY1" fmla="*/ 0 h 1001524"/>
                <a:gd name="connsiteX2" fmla="*/ 4472940 w 4472940"/>
                <a:gd name="connsiteY2" fmla="*/ 993128 h 1001524"/>
                <a:gd name="connsiteX3" fmla="*/ 0 w 4472940"/>
                <a:gd name="connsiteY3" fmla="*/ 1001524 h 1001524"/>
                <a:gd name="connsiteX0" fmla="*/ 0 w 5025390"/>
                <a:gd name="connsiteY0" fmla="*/ 668739 h 993128"/>
                <a:gd name="connsiteX1" fmla="*/ 3810000 w 5025390"/>
                <a:gd name="connsiteY1" fmla="*/ 0 h 993128"/>
                <a:gd name="connsiteX2" fmla="*/ 5025390 w 5025390"/>
                <a:gd name="connsiteY2" fmla="*/ 993128 h 993128"/>
                <a:gd name="connsiteX3" fmla="*/ 0 w 5025390"/>
                <a:gd name="connsiteY3" fmla="*/ 668739 h 993128"/>
                <a:gd name="connsiteX0" fmla="*/ 0 w 3810000"/>
                <a:gd name="connsiteY0" fmla="*/ 668739 h 1642851"/>
                <a:gd name="connsiteX1" fmla="*/ 3810000 w 3810000"/>
                <a:gd name="connsiteY1" fmla="*/ 0 h 1642851"/>
                <a:gd name="connsiteX2" fmla="*/ 1215390 w 3810000"/>
                <a:gd name="connsiteY2" fmla="*/ 1642851 h 1642851"/>
                <a:gd name="connsiteX3" fmla="*/ 0 w 3810000"/>
                <a:gd name="connsiteY3" fmla="*/ 668739 h 1642851"/>
                <a:gd name="connsiteX0" fmla="*/ 0 w 2419350"/>
                <a:gd name="connsiteY0" fmla="*/ 335954 h 1310066"/>
                <a:gd name="connsiteX1" fmla="*/ 2419350 w 2419350"/>
                <a:gd name="connsiteY1" fmla="*/ 0 h 1310066"/>
                <a:gd name="connsiteX2" fmla="*/ 1215390 w 2419350"/>
                <a:gd name="connsiteY2" fmla="*/ 1310066 h 1310066"/>
                <a:gd name="connsiteX3" fmla="*/ 0 w 2419350"/>
                <a:gd name="connsiteY3" fmla="*/ 335954 h 1310066"/>
                <a:gd name="connsiteX0" fmla="*/ 0 w 3562350"/>
                <a:gd name="connsiteY0" fmla="*/ 209179 h 1183291"/>
                <a:gd name="connsiteX1" fmla="*/ 3562350 w 3562350"/>
                <a:gd name="connsiteY1" fmla="*/ 0 h 1183291"/>
                <a:gd name="connsiteX2" fmla="*/ 1215390 w 3562350"/>
                <a:gd name="connsiteY2" fmla="*/ 1183291 h 1183291"/>
                <a:gd name="connsiteX3" fmla="*/ 0 w 3562350"/>
                <a:gd name="connsiteY3" fmla="*/ 209179 h 1183291"/>
                <a:gd name="connsiteX0" fmla="*/ 0 w 3867150"/>
                <a:gd name="connsiteY0" fmla="*/ 383495 h 1357607"/>
                <a:gd name="connsiteX1" fmla="*/ 3867150 w 3867150"/>
                <a:gd name="connsiteY1" fmla="*/ 0 h 1357607"/>
                <a:gd name="connsiteX2" fmla="*/ 1215390 w 3867150"/>
                <a:gd name="connsiteY2" fmla="*/ 1357607 h 1357607"/>
                <a:gd name="connsiteX3" fmla="*/ 0 w 3867150"/>
                <a:gd name="connsiteY3" fmla="*/ 383495 h 1357607"/>
                <a:gd name="connsiteX0" fmla="*/ 0 w 3619500"/>
                <a:gd name="connsiteY0" fmla="*/ 716280 h 1357607"/>
                <a:gd name="connsiteX1" fmla="*/ 3619500 w 3619500"/>
                <a:gd name="connsiteY1" fmla="*/ 0 h 1357607"/>
                <a:gd name="connsiteX2" fmla="*/ 967740 w 3619500"/>
                <a:gd name="connsiteY2" fmla="*/ 1357607 h 1357607"/>
                <a:gd name="connsiteX3" fmla="*/ 0 w 3619500"/>
                <a:gd name="connsiteY3" fmla="*/ 716280 h 1357607"/>
                <a:gd name="connsiteX0" fmla="*/ 0 w 5886450"/>
                <a:gd name="connsiteY0" fmla="*/ 747974 h 1389301"/>
                <a:gd name="connsiteX1" fmla="*/ 5886450 w 5886450"/>
                <a:gd name="connsiteY1" fmla="*/ 0 h 1389301"/>
                <a:gd name="connsiteX2" fmla="*/ 967740 w 5886450"/>
                <a:gd name="connsiteY2" fmla="*/ 1389301 h 1389301"/>
                <a:gd name="connsiteX3" fmla="*/ 0 w 5886450"/>
                <a:gd name="connsiteY3" fmla="*/ 747974 h 1389301"/>
                <a:gd name="connsiteX0" fmla="*/ 0 w 5886450"/>
                <a:gd name="connsiteY0" fmla="*/ 747974 h 771272"/>
                <a:gd name="connsiteX1" fmla="*/ 5886450 w 5886450"/>
                <a:gd name="connsiteY1" fmla="*/ 0 h 771272"/>
                <a:gd name="connsiteX2" fmla="*/ 2586990 w 5886450"/>
                <a:gd name="connsiteY2" fmla="*/ 771272 h 771272"/>
                <a:gd name="connsiteX3" fmla="*/ 0 w 5886450"/>
                <a:gd name="connsiteY3" fmla="*/ 747974 h 771272"/>
                <a:gd name="connsiteX0" fmla="*/ 0 w 5486400"/>
                <a:gd name="connsiteY0" fmla="*/ 0 h 783950"/>
                <a:gd name="connsiteX1" fmla="*/ 5486400 w 5486400"/>
                <a:gd name="connsiteY1" fmla="*/ 12678 h 783950"/>
                <a:gd name="connsiteX2" fmla="*/ 2186940 w 5486400"/>
                <a:gd name="connsiteY2" fmla="*/ 783950 h 783950"/>
                <a:gd name="connsiteX3" fmla="*/ 0 w 5486400"/>
                <a:gd name="connsiteY3" fmla="*/ 0 h 783950"/>
                <a:gd name="connsiteX0" fmla="*/ 0 w 5486400"/>
                <a:gd name="connsiteY0" fmla="*/ 0 h 720562"/>
                <a:gd name="connsiteX1" fmla="*/ 5486400 w 5486400"/>
                <a:gd name="connsiteY1" fmla="*/ 12678 h 720562"/>
                <a:gd name="connsiteX2" fmla="*/ 1920240 w 5486400"/>
                <a:gd name="connsiteY2" fmla="*/ 720562 h 720562"/>
                <a:gd name="connsiteX3" fmla="*/ 0 w 5486400"/>
                <a:gd name="connsiteY3" fmla="*/ 0 h 720562"/>
                <a:gd name="connsiteX0" fmla="*/ 0 w 5276850"/>
                <a:gd name="connsiteY0" fmla="*/ 320106 h 1040668"/>
                <a:gd name="connsiteX1" fmla="*/ 5276850 w 5276850"/>
                <a:gd name="connsiteY1" fmla="*/ 0 h 1040668"/>
                <a:gd name="connsiteX2" fmla="*/ 1920240 w 5276850"/>
                <a:gd name="connsiteY2" fmla="*/ 1040668 h 1040668"/>
                <a:gd name="connsiteX3" fmla="*/ 0 w 5276850"/>
                <a:gd name="connsiteY3" fmla="*/ 320106 h 1040668"/>
                <a:gd name="connsiteX0" fmla="*/ 1356360 w 3356610"/>
                <a:gd name="connsiteY0" fmla="*/ 0 h 1750611"/>
                <a:gd name="connsiteX1" fmla="*/ 3356610 w 3356610"/>
                <a:gd name="connsiteY1" fmla="*/ 709943 h 1750611"/>
                <a:gd name="connsiteX2" fmla="*/ 0 w 3356610"/>
                <a:gd name="connsiteY2" fmla="*/ 1750611 h 1750611"/>
                <a:gd name="connsiteX3" fmla="*/ 1356360 w 3356610"/>
                <a:gd name="connsiteY3" fmla="*/ 0 h 1750611"/>
                <a:gd name="connsiteX0" fmla="*/ 1356360 w 3737610"/>
                <a:gd name="connsiteY0" fmla="*/ 98249 h 1848860"/>
                <a:gd name="connsiteX1" fmla="*/ 3737610 w 3737610"/>
                <a:gd name="connsiteY1" fmla="*/ 0 h 1848860"/>
                <a:gd name="connsiteX2" fmla="*/ 0 w 3737610"/>
                <a:gd name="connsiteY2" fmla="*/ 1848860 h 1848860"/>
                <a:gd name="connsiteX3" fmla="*/ 1356360 w 3737610"/>
                <a:gd name="connsiteY3" fmla="*/ 98249 h 1848860"/>
                <a:gd name="connsiteX0" fmla="*/ 0 w 2381250"/>
                <a:gd name="connsiteY0" fmla="*/ 98249 h 2213339"/>
                <a:gd name="connsiteX1" fmla="*/ 2381250 w 2381250"/>
                <a:gd name="connsiteY1" fmla="*/ 0 h 2213339"/>
                <a:gd name="connsiteX2" fmla="*/ 624840 w 2381250"/>
                <a:gd name="connsiteY2" fmla="*/ 2213339 h 2213339"/>
                <a:gd name="connsiteX3" fmla="*/ 0 w 2381250"/>
                <a:gd name="connsiteY3" fmla="*/ 98249 h 2213339"/>
                <a:gd name="connsiteX0" fmla="*/ 0 w 1962150"/>
                <a:gd name="connsiteY0" fmla="*/ 0 h 2226018"/>
                <a:gd name="connsiteX1" fmla="*/ 1962150 w 1962150"/>
                <a:gd name="connsiteY1" fmla="*/ 12679 h 2226018"/>
                <a:gd name="connsiteX2" fmla="*/ 205740 w 1962150"/>
                <a:gd name="connsiteY2" fmla="*/ 2226018 h 2226018"/>
                <a:gd name="connsiteX3" fmla="*/ 0 w 1962150"/>
                <a:gd name="connsiteY3" fmla="*/ 0 h 2226018"/>
                <a:gd name="connsiteX0" fmla="*/ 0 w 2247900"/>
                <a:gd name="connsiteY0" fmla="*/ 3168 h 2213339"/>
                <a:gd name="connsiteX1" fmla="*/ 2247900 w 2247900"/>
                <a:gd name="connsiteY1" fmla="*/ 0 h 2213339"/>
                <a:gd name="connsiteX2" fmla="*/ 491490 w 2247900"/>
                <a:gd name="connsiteY2" fmla="*/ 2213339 h 2213339"/>
                <a:gd name="connsiteX3" fmla="*/ 0 w 2247900"/>
                <a:gd name="connsiteY3" fmla="*/ 3168 h 2213339"/>
                <a:gd name="connsiteX0" fmla="*/ 0 w 2324100"/>
                <a:gd name="connsiteY0" fmla="*/ 3168 h 2213339"/>
                <a:gd name="connsiteX1" fmla="*/ 2324100 w 2324100"/>
                <a:gd name="connsiteY1" fmla="*/ 0 h 2213339"/>
                <a:gd name="connsiteX2" fmla="*/ 567690 w 2324100"/>
                <a:gd name="connsiteY2" fmla="*/ 2213339 h 2213339"/>
                <a:gd name="connsiteX3" fmla="*/ 0 w 2324100"/>
                <a:gd name="connsiteY3" fmla="*/ 3168 h 2213339"/>
                <a:gd name="connsiteX0" fmla="*/ 0 w 1619250"/>
                <a:gd name="connsiteY0" fmla="*/ 779666 h 2989837"/>
                <a:gd name="connsiteX1" fmla="*/ 1619250 w 1619250"/>
                <a:gd name="connsiteY1" fmla="*/ 0 h 2989837"/>
                <a:gd name="connsiteX2" fmla="*/ 567690 w 1619250"/>
                <a:gd name="connsiteY2" fmla="*/ 2989837 h 2989837"/>
                <a:gd name="connsiteX3" fmla="*/ 0 w 1619250"/>
                <a:gd name="connsiteY3" fmla="*/ 779666 h 2989837"/>
                <a:gd name="connsiteX0" fmla="*/ 0 w 2110740"/>
                <a:gd name="connsiteY0" fmla="*/ 779666 h 2181645"/>
                <a:gd name="connsiteX1" fmla="*/ 1619250 w 2110740"/>
                <a:gd name="connsiteY1" fmla="*/ 0 h 2181645"/>
                <a:gd name="connsiteX2" fmla="*/ 2110740 w 2110740"/>
                <a:gd name="connsiteY2" fmla="*/ 2181645 h 2181645"/>
                <a:gd name="connsiteX3" fmla="*/ 0 w 2110740"/>
                <a:gd name="connsiteY3" fmla="*/ 779666 h 2181645"/>
                <a:gd name="connsiteX0" fmla="*/ 0 w 2110740"/>
                <a:gd name="connsiteY0" fmla="*/ 858901 h 2260880"/>
                <a:gd name="connsiteX1" fmla="*/ 1600200 w 2110740"/>
                <a:gd name="connsiteY1" fmla="*/ 0 h 2260880"/>
                <a:gd name="connsiteX2" fmla="*/ 2110740 w 2110740"/>
                <a:gd name="connsiteY2" fmla="*/ 2260880 h 2260880"/>
                <a:gd name="connsiteX3" fmla="*/ 0 w 2110740"/>
                <a:gd name="connsiteY3" fmla="*/ 858901 h 2260880"/>
                <a:gd name="connsiteX0" fmla="*/ 0 w 529590"/>
                <a:gd name="connsiteY0" fmla="*/ 1841409 h 2260880"/>
                <a:gd name="connsiteX1" fmla="*/ 19050 w 529590"/>
                <a:gd name="connsiteY1" fmla="*/ 0 h 2260880"/>
                <a:gd name="connsiteX2" fmla="*/ 529590 w 529590"/>
                <a:gd name="connsiteY2" fmla="*/ 2260880 h 2260880"/>
                <a:gd name="connsiteX3" fmla="*/ 0 w 529590"/>
                <a:gd name="connsiteY3" fmla="*/ 1841409 h 2260880"/>
                <a:gd name="connsiteX0" fmla="*/ 0 w 553402"/>
                <a:gd name="connsiteY0" fmla="*/ 1841409 h 2201455"/>
                <a:gd name="connsiteX1" fmla="*/ 19050 w 553402"/>
                <a:gd name="connsiteY1" fmla="*/ 0 h 2201455"/>
                <a:gd name="connsiteX2" fmla="*/ 553402 w 553402"/>
                <a:gd name="connsiteY2" fmla="*/ 2201455 h 2201455"/>
                <a:gd name="connsiteX3" fmla="*/ 0 w 553402"/>
                <a:gd name="connsiteY3" fmla="*/ 1841409 h 22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3402" h="2201455">
                  <a:moveTo>
                    <a:pt x="0" y="1841409"/>
                  </a:moveTo>
                  <a:lnTo>
                    <a:pt x="19050" y="0"/>
                  </a:lnTo>
                  <a:lnTo>
                    <a:pt x="553402" y="2201455"/>
                  </a:lnTo>
                  <a:lnTo>
                    <a:pt x="0" y="18414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7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1" y="2131146"/>
            <a:ext cx="13152938" cy="5993685"/>
            <a:chOff x="-1" y="2131146"/>
            <a:chExt cx="13152938" cy="5993685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Arial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378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0856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337143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" y="2196284"/>
            <a:ext cx="13152938" cy="5993685"/>
            <a:chOff x="-1" y="2131146"/>
            <a:chExt cx="13152938" cy="5993685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357187" y="2386013"/>
              <a:ext cx="3362325" cy="4076700"/>
            </a:xfrm>
            <a:prstGeom prst="triangle">
              <a:avLst>
                <a:gd name="adj" fmla="val 697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747711" y="2776538"/>
              <a:ext cx="2581276" cy="4076700"/>
            </a:xfrm>
            <a:prstGeom prst="triangle">
              <a:avLst>
                <a:gd name="adj" fmla="val 6015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080000"/>
              <a:ext cx="5558971" cy="1025526"/>
            </a:xfrm>
            <a:prstGeom prst="triangle">
              <a:avLst>
                <a:gd name="adj" fmla="val 7318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4"/>
            <p:cNvSpPr/>
            <p:nvPr/>
          </p:nvSpPr>
          <p:spPr>
            <a:xfrm rot="2070720">
              <a:off x="4962617" y="2187259"/>
              <a:ext cx="3133791" cy="4151912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791" h="4151912">
                  <a:moveTo>
                    <a:pt x="0" y="4151912"/>
                  </a:moveTo>
                  <a:lnTo>
                    <a:pt x="3133791" y="0"/>
                  </a:lnTo>
                  <a:lnTo>
                    <a:pt x="1809247" y="4151912"/>
                  </a:lnTo>
                  <a:lnTo>
                    <a:pt x="0" y="41519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4"/>
            <p:cNvSpPr/>
            <p:nvPr/>
          </p:nvSpPr>
          <p:spPr>
            <a:xfrm rot="2070720">
              <a:off x="367168" y="4492756"/>
              <a:ext cx="4585426" cy="3632075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4516255"/>
                <a:gd name="connsiteY0" fmla="*/ 3183626 h 4151912"/>
                <a:gd name="connsiteX1" fmla="*/ 4516255 w 4516255"/>
                <a:gd name="connsiteY1" fmla="*/ 0 h 4151912"/>
                <a:gd name="connsiteX2" fmla="*/ 3191711 w 4516255"/>
                <a:gd name="connsiteY2" fmla="*/ 4151912 h 4151912"/>
                <a:gd name="connsiteX3" fmla="*/ 0 w 4516255"/>
                <a:gd name="connsiteY3" fmla="*/ 3183626 h 4151912"/>
                <a:gd name="connsiteX0" fmla="*/ 0 w 4516255"/>
                <a:gd name="connsiteY0" fmla="*/ 3183626 h 3660525"/>
                <a:gd name="connsiteX1" fmla="*/ 4516255 w 4516255"/>
                <a:gd name="connsiteY1" fmla="*/ 0 h 3660525"/>
                <a:gd name="connsiteX2" fmla="*/ 611323 w 4516255"/>
                <a:gd name="connsiteY2" fmla="*/ 3660525 h 3660525"/>
                <a:gd name="connsiteX3" fmla="*/ 0 w 4516255"/>
                <a:gd name="connsiteY3" fmla="*/ 3183626 h 3660525"/>
                <a:gd name="connsiteX0" fmla="*/ 0 w 4558936"/>
                <a:gd name="connsiteY0" fmla="*/ 3155176 h 3632075"/>
                <a:gd name="connsiteX1" fmla="*/ 4558936 w 4558936"/>
                <a:gd name="connsiteY1" fmla="*/ 0 h 3632075"/>
                <a:gd name="connsiteX2" fmla="*/ 611323 w 4558936"/>
                <a:gd name="connsiteY2" fmla="*/ 3632075 h 3632075"/>
                <a:gd name="connsiteX3" fmla="*/ 0 w 4558936"/>
                <a:gd name="connsiteY3" fmla="*/ 3155176 h 3632075"/>
                <a:gd name="connsiteX0" fmla="*/ 0 w 4585426"/>
                <a:gd name="connsiteY0" fmla="*/ 3150272 h 3632075"/>
                <a:gd name="connsiteX1" fmla="*/ 4585426 w 4585426"/>
                <a:gd name="connsiteY1" fmla="*/ 0 h 3632075"/>
                <a:gd name="connsiteX2" fmla="*/ 637813 w 4585426"/>
                <a:gd name="connsiteY2" fmla="*/ 3632075 h 3632075"/>
                <a:gd name="connsiteX3" fmla="*/ 0 w 4585426"/>
                <a:gd name="connsiteY3" fmla="*/ 3150272 h 363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5426" h="3632075">
                  <a:moveTo>
                    <a:pt x="0" y="3150272"/>
                  </a:moveTo>
                  <a:lnTo>
                    <a:pt x="4585426" y="0"/>
                  </a:lnTo>
                  <a:lnTo>
                    <a:pt x="637813" y="3632075"/>
                  </a:lnTo>
                  <a:lnTo>
                    <a:pt x="0" y="31502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6"/>
            <p:cNvSpPr/>
            <p:nvPr/>
          </p:nvSpPr>
          <p:spPr>
            <a:xfrm>
              <a:off x="7107362" y="3450767"/>
              <a:ext cx="4968421" cy="2111376"/>
            </a:xfrm>
            <a:custGeom>
              <a:avLst/>
              <a:gdLst>
                <a:gd name="connsiteX0" fmla="*/ 0 w 5558971"/>
                <a:gd name="connsiteY0" fmla="*/ 1025526 h 1025526"/>
                <a:gd name="connsiteX1" fmla="*/ 4068222 w 5558971"/>
                <a:gd name="connsiteY1" fmla="*/ 0 h 1025526"/>
                <a:gd name="connsiteX2" fmla="*/ 5558971 w 5558971"/>
                <a:gd name="connsiteY2" fmla="*/ 1025526 h 1025526"/>
                <a:gd name="connsiteX3" fmla="*/ 0 w 5558971"/>
                <a:gd name="connsiteY3" fmla="*/ 1025526 h 1025526"/>
                <a:gd name="connsiteX0" fmla="*/ 0 w 5558971"/>
                <a:gd name="connsiteY0" fmla="*/ 2130426 h 2130426"/>
                <a:gd name="connsiteX1" fmla="*/ 2468022 w 5558971"/>
                <a:gd name="connsiteY1" fmla="*/ 0 h 2130426"/>
                <a:gd name="connsiteX2" fmla="*/ 5558971 w 5558971"/>
                <a:gd name="connsiteY2" fmla="*/ 2130426 h 2130426"/>
                <a:gd name="connsiteX3" fmla="*/ 0 w 5558971"/>
                <a:gd name="connsiteY3" fmla="*/ 2130426 h 2130426"/>
                <a:gd name="connsiteX0" fmla="*/ 0 w 4968421"/>
                <a:gd name="connsiteY0" fmla="*/ 1463676 h 2130426"/>
                <a:gd name="connsiteX1" fmla="*/ 1877472 w 4968421"/>
                <a:gd name="connsiteY1" fmla="*/ 0 h 2130426"/>
                <a:gd name="connsiteX2" fmla="*/ 4968421 w 4968421"/>
                <a:gd name="connsiteY2" fmla="*/ 2130426 h 2130426"/>
                <a:gd name="connsiteX3" fmla="*/ 0 w 4968421"/>
                <a:gd name="connsiteY3" fmla="*/ 1463676 h 2130426"/>
                <a:gd name="connsiteX0" fmla="*/ 0 w 4968421"/>
                <a:gd name="connsiteY0" fmla="*/ 1444626 h 2111376"/>
                <a:gd name="connsiteX1" fmla="*/ 185842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  <a:gd name="connsiteX0" fmla="*/ 0 w 4968421"/>
                <a:gd name="connsiteY0" fmla="*/ 1444626 h 2111376"/>
                <a:gd name="connsiteX1" fmla="*/ 1877472 w 4968421"/>
                <a:gd name="connsiteY1" fmla="*/ 0 h 2111376"/>
                <a:gd name="connsiteX2" fmla="*/ 4968421 w 4968421"/>
                <a:gd name="connsiteY2" fmla="*/ 2111376 h 2111376"/>
                <a:gd name="connsiteX3" fmla="*/ 0 w 4968421"/>
                <a:gd name="connsiteY3" fmla="*/ 1444626 h 21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8421" h="2111376">
                  <a:moveTo>
                    <a:pt x="0" y="1444626"/>
                  </a:moveTo>
                  <a:lnTo>
                    <a:pt x="1877472" y="0"/>
                  </a:lnTo>
                  <a:lnTo>
                    <a:pt x="4968421" y="211137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4"/>
            <p:cNvSpPr/>
            <p:nvPr/>
          </p:nvSpPr>
          <p:spPr>
            <a:xfrm rot="2070720">
              <a:off x="9367705" y="2131146"/>
              <a:ext cx="3785232" cy="2619416"/>
            </a:xfrm>
            <a:custGeom>
              <a:avLst/>
              <a:gdLst>
                <a:gd name="connsiteX0" fmla="*/ 0 w 1809247"/>
                <a:gd name="connsiteY0" fmla="*/ 3029798 h 3029798"/>
                <a:gd name="connsiteX1" fmla="*/ 1809247 w 1809247"/>
                <a:gd name="connsiteY1" fmla="*/ 0 h 3029798"/>
                <a:gd name="connsiteX2" fmla="*/ 1809247 w 1809247"/>
                <a:gd name="connsiteY2" fmla="*/ 3029798 h 3029798"/>
                <a:gd name="connsiteX3" fmla="*/ 0 w 1809247"/>
                <a:gd name="connsiteY3" fmla="*/ 3029798 h 3029798"/>
                <a:gd name="connsiteX0" fmla="*/ 0 w 3133791"/>
                <a:gd name="connsiteY0" fmla="*/ 4151912 h 4151912"/>
                <a:gd name="connsiteX1" fmla="*/ 3133791 w 3133791"/>
                <a:gd name="connsiteY1" fmla="*/ 0 h 4151912"/>
                <a:gd name="connsiteX2" fmla="*/ 1809247 w 3133791"/>
                <a:gd name="connsiteY2" fmla="*/ 4151912 h 4151912"/>
                <a:gd name="connsiteX3" fmla="*/ 0 w 3133791"/>
                <a:gd name="connsiteY3" fmla="*/ 4151912 h 4151912"/>
                <a:gd name="connsiteX0" fmla="*/ 0 w 3785232"/>
                <a:gd name="connsiteY0" fmla="*/ 4151912 h 4151912"/>
                <a:gd name="connsiteX1" fmla="*/ 3133791 w 3785232"/>
                <a:gd name="connsiteY1" fmla="*/ 0 h 4151912"/>
                <a:gd name="connsiteX2" fmla="*/ 3785232 w 3785232"/>
                <a:gd name="connsiteY2" fmla="*/ 4134132 h 4151912"/>
                <a:gd name="connsiteX3" fmla="*/ 0 w 3785232"/>
                <a:gd name="connsiteY3" fmla="*/ 4151912 h 4151912"/>
                <a:gd name="connsiteX0" fmla="*/ 0 w 3785232"/>
                <a:gd name="connsiteY0" fmla="*/ 2619416 h 2619416"/>
                <a:gd name="connsiteX1" fmla="*/ 3493957 w 3785232"/>
                <a:gd name="connsiteY1" fmla="*/ 0 h 2619416"/>
                <a:gd name="connsiteX2" fmla="*/ 3785232 w 3785232"/>
                <a:gd name="connsiteY2" fmla="*/ 2601636 h 2619416"/>
                <a:gd name="connsiteX3" fmla="*/ 0 w 3785232"/>
                <a:gd name="connsiteY3" fmla="*/ 2619416 h 261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5232" h="2619416">
                  <a:moveTo>
                    <a:pt x="0" y="2619416"/>
                  </a:moveTo>
                  <a:lnTo>
                    <a:pt x="3493957" y="0"/>
                  </a:lnTo>
                  <a:lnTo>
                    <a:pt x="3785232" y="2601636"/>
                  </a:lnTo>
                  <a:lnTo>
                    <a:pt x="0" y="26194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09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4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75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3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40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6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8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9" name="流程图: 手动输入 38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5352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4" name="组合 3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7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465356" y="335610"/>
            <a:ext cx="1680090" cy="459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  <p:sp>
        <p:nvSpPr>
          <p:cNvPr id="35" name="文本占位符 41"/>
          <p:cNvSpPr>
            <a:spLocks noGrp="1"/>
          </p:cNvSpPr>
          <p:nvPr>
            <p:ph type="body" sz="quarter" idx="11" hasCustomPrompt="1"/>
          </p:nvPr>
        </p:nvSpPr>
        <p:spPr>
          <a:xfrm>
            <a:off x="1460887" y="775057"/>
            <a:ext cx="1264175" cy="26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37" name="流程图: 手动输入 36"/>
          <p:cNvSpPr/>
          <p:nvPr userDrawn="1"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7" name="组合 6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28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19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0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8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44626" y="1685791"/>
            <a:ext cx="4147374" cy="5172209"/>
            <a:chOff x="3200972" y="1723869"/>
            <a:chExt cx="2742057" cy="3419631"/>
          </a:xfrm>
        </p:grpSpPr>
        <p:sp>
          <p:nvSpPr>
            <p:cNvPr id="7" name="Freeform 112"/>
            <p:cNvSpPr>
              <a:spLocks/>
            </p:cNvSpPr>
            <p:nvPr/>
          </p:nvSpPr>
          <p:spPr bwMode="auto">
            <a:xfrm flipH="1">
              <a:off x="3200972" y="1723869"/>
              <a:ext cx="2742057" cy="3419631"/>
            </a:xfrm>
            <a:custGeom>
              <a:avLst/>
              <a:gdLst>
                <a:gd name="T0" fmla="*/ 219 w 219"/>
                <a:gd name="T1" fmla="*/ 273 h 273"/>
                <a:gd name="T2" fmla="*/ 0 w 219"/>
                <a:gd name="T3" fmla="*/ 273 h 273"/>
                <a:gd name="T4" fmla="*/ 51 w 219"/>
                <a:gd name="T5" fmla="*/ 131 h 273"/>
                <a:gd name="T6" fmla="*/ 31 w 219"/>
                <a:gd name="T7" fmla="*/ 99 h 273"/>
                <a:gd name="T8" fmla="*/ 92 w 219"/>
                <a:gd name="T9" fmla="*/ 0 h 273"/>
                <a:gd name="T10" fmla="*/ 132 w 219"/>
                <a:gd name="T11" fmla="*/ 3 h 273"/>
                <a:gd name="T12" fmla="*/ 193 w 219"/>
                <a:gd name="T13" fmla="*/ 66 h 273"/>
                <a:gd name="T14" fmla="*/ 193 w 219"/>
                <a:gd name="T15" fmla="*/ 73 h 273"/>
                <a:gd name="T16" fmla="*/ 195 w 219"/>
                <a:gd name="T17" fmla="*/ 86 h 273"/>
                <a:gd name="T18" fmla="*/ 211 w 219"/>
                <a:gd name="T19" fmla="*/ 105 h 273"/>
                <a:gd name="T20" fmla="*/ 207 w 219"/>
                <a:gd name="T21" fmla="*/ 120 h 273"/>
                <a:gd name="T22" fmla="*/ 200 w 219"/>
                <a:gd name="T23" fmla="*/ 127 h 273"/>
                <a:gd name="T24" fmla="*/ 201 w 219"/>
                <a:gd name="T25" fmla="*/ 133 h 273"/>
                <a:gd name="T26" fmla="*/ 200 w 219"/>
                <a:gd name="T27" fmla="*/ 137 h 273"/>
                <a:gd name="T28" fmla="*/ 197 w 219"/>
                <a:gd name="T29" fmla="*/ 141 h 273"/>
                <a:gd name="T30" fmla="*/ 197 w 219"/>
                <a:gd name="T31" fmla="*/ 146 h 273"/>
                <a:gd name="T32" fmla="*/ 196 w 219"/>
                <a:gd name="T33" fmla="*/ 149 h 273"/>
                <a:gd name="T34" fmla="*/ 192 w 219"/>
                <a:gd name="T35" fmla="*/ 152 h 273"/>
                <a:gd name="T36" fmla="*/ 191 w 219"/>
                <a:gd name="T37" fmla="*/ 156 h 273"/>
                <a:gd name="T38" fmla="*/ 178 w 219"/>
                <a:gd name="T39" fmla="*/ 179 h 273"/>
                <a:gd name="T40" fmla="*/ 154 w 219"/>
                <a:gd name="T41" fmla="*/ 200 h 273"/>
                <a:gd name="T42" fmla="*/ 219 w 219"/>
                <a:gd name="T4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73">
                  <a:moveTo>
                    <a:pt x="219" y="273"/>
                  </a:moveTo>
                  <a:cubicBezTo>
                    <a:pt x="0" y="273"/>
                    <a:pt x="0" y="273"/>
                    <a:pt x="0" y="273"/>
                  </a:cubicBezTo>
                  <a:cubicBezTo>
                    <a:pt x="11" y="240"/>
                    <a:pt x="105" y="193"/>
                    <a:pt x="51" y="131"/>
                  </a:cubicBezTo>
                  <a:cubicBezTo>
                    <a:pt x="42" y="121"/>
                    <a:pt x="34" y="111"/>
                    <a:pt x="31" y="99"/>
                  </a:cubicBezTo>
                  <a:cubicBezTo>
                    <a:pt x="18" y="44"/>
                    <a:pt x="40" y="4"/>
                    <a:pt x="92" y="0"/>
                  </a:cubicBezTo>
                  <a:cubicBezTo>
                    <a:pt x="105" y="0"/>
                    <a:pt x="118" y="0"/>
                    <a:pt x="132" y="3"/>
                  </a:cubicBezTo>
                  <a:cubicBezTo>
                    <a:pt x="170" y="9"/>
                    <a:pt x="187" y="27"/>
                    <a:pt x="193" y="66"/>
                  </a:cubicBezTo>
                  <a:cubicBezTo>
                    <a:pt x="194" y="69"/>
                    <a:pt x="194" y="72"/>
                    <a:pt x="193" y="73"/>
                  </a:cubicBezTo>
                  <a:cubicBezTo>
                    <a:pt x="192" y="79"/>
                    <a:pt x="192" y="82"/>
                    <a:pt x="195" y="86"/>
                  </a:cubicBezTo>
                  <a:cubicBezTo>
                    <a:pt x="200" y="92"/>
                    <a:pt x="206" y="99"/>
                    <a:pt x="211" y="105"/>
                  </a:cubicBezTo>
                  <a:cubicBezTo>
                    <a:pt x="216" y="112"/>
                    <a:pt x="215" y="117"/>
                    <a:pt x="207" y="120"/>
                  </a:cubicBezTo>
                  <a:cubicBezTo>
                    <a:pt x="206" y="120"/>
                    <a:pt x="200" y="120"/>
                    <a:pt x="200" y="127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201" y="135"/>
                    <a:pt x="201" y="136"/>
                    <a:pt x="200" y="137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6"/>
                    <a:pt x="197" y="146"/>
                    <a:pt x="197" y="146"/>
                  </a:cubicBezTo>
                  <a:cubicBezTo>
                    <a:pt x="197" y="147"/>
                    <a:pt x="197" y="148"/>
                    <a:pt x="196" y="149"/>
                  </a:cubicBezTo>
                  <a:cubicBezTo>
                    <a:pt x="192" y="152"/>
                    <a:pt x="192" y="152"/>
                    <a:pt x="192" y="152"/>
                  </a:cubicBezTo>
                  <a:cubicBezTo>
                    <a:pt x="191" y="153"/>
                    <a:pt x="191" y="154"/>
                    <a:pt x="191" y="156"/>
                  </a:cubicBezTo>
                  <a:cubicBezTo>
                    <a:pt x="195" y="169"/>
                    <a:pt x="192" y="177"/>
                    <a:pt x="178" y="179"/>
                  </a:cubicBezTo>
                  <a:cubicBezTo>
                    <a:pt x="166" y="182"/>
                    <a:pt x="155" y="187"/>
                    <a:pt x="154" y="200"/>
                  </a:cubicBezTo>
                  <a:cubicBezTo>
                    <a:pt x="151" y="233"/>
                    <a:pt x="191" y="255"/>
                    <a:pt x="219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grpSp>
          <p:nvGrpSpPr>
            <p:cNvPr id="8" name="组合 81"/>
            <p:cNvGrpSpPr/>
            <p:nvPr/>
          </p:nvGrpSpPr>
          <p:grpSpPr>
            <a:xfrm>
              <a:off x="4406271" y="2071835"/>
              <a:ext cx="710172" cy="708754"/>
              <a:chOff x="3763963" y="1430337"/>
              <a:chExt cx="793750" cy="792163"/>
            </a:xfrm>
            <a:solidFill>
              <a:schemeClr val="bg1"/>
            </a:solidFill>
          </p:grpSpPr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87788" y="1430337"/>
                <a:ext cx="669925" cy="792163"/>
              </a:xfrm>
              <a:custGeom>
                <a:avLst/>
                <a:gdLst>
                  <a:gd name="T0" fmla="*/ 150 w 178"/>
                  <a:gd name="T1" fmla="*/ 0 h 211"/>
                  <a:gd name="T2" fmla="*/ 106 w 178"/>
                  <a:gd name="T3" fmla="*/ 0 h 211"/>
                  <a:gd name="T4" fmla="*/ 106 w 178"/>
                  <a:gd name="T5" fmla="*/ 14 h 211"/>
                  <a:gd name="T6" fmla="*/ 132 w 178"/>
                  <a:gd name="T7" fmla="*/ 14 h 211"/>
                  <a:gd name="T8" fmla="*/ 132 w 178"/>
                  <a:gd name="T9" fmla="*/ 33 h 211"/>
                  <a:gd name="T10" fmla="*/ 3 w 178"/>
                  <a:gd name="T11" fmla="*/ 33 h 211"/>
                  <a:gd name="T12" fmla="*/ 3 w 178"/>
                  <a:gd name="T13" fmla="*/ 33 h 211"/>
                  <a:gd name="T14" fmla="*/ 0 w 178"/>
                  <a:gd name="T15" fmla="*/ 33 h 211"/>
                  <a:gd name="T16" fmla="*/ 0 w 178"/>
                  <a:gd name="T17" fmla="*/ 79 h 211"/>
                  <a:gd name="T18" fmla="*/ 14 w 178"/>
                  <a:gd name="T19" fmla="*/ 79 h 211"/>
                  <a:gd name="T20" fmla="*/ 14 w 178"/>
                  <a:gd name="T21" fmla="*/ 47 h 211"/>
                  <a:gd name="T22" fmla="*/ 66 w 178"/>
                  <a:gd name="T23" fmla="*/ 47 h 211"/>
                  <a:gd name="T24" fmla="*/ 66 w 178"/>
                  <a:gd name="T25" fmla="*/ 131 h 211"/>
                  <a:gd name="T26" fmla="*/ 0 w 178"/>
                  <a:gd name="T27" fmla="*/ 131 h 211"/>
                  <a:gd name="T28" fmla="*/ 0 w 178"/>
                  <a:gd name="T29" fmla="*/ 145 h 211"/>
                  <a:gd name="T30" fmla="*/ 80 w 178"/>
                  <a:gd name="T31" fmla="*/ 145 h 211"/>
                  <a:gd name="T32" fmla="*/ 80 w 178"/>
                  <a:gd name="T33" fmla="*/ 47 h 211"/>
                  <a:gd name="T34" fmla="*/ 146 w 178"/>
                  <a:gd name="T35" fmla="*/ 47 h 211"/>
                  <a:gd name="T36" fmla="*/ 146 w 178"/>
                  <a:gd name="T37" fmla="*/ 14 h 211"/>
                  <a:gd name="T38" fmla="*/ 150 w 178"/>
                  <a:gd name="T39" fmla="*/ 14 h 211"/>
                  <a:gd name="T40" fmla="*/ 164 w 178"/>
                  <a:gd name="T41" fmla="*/ 28 h 211"/>
                  <a:gd name="T42" fmla="*/ 164 w 178"/>
                  <a:gd name="T43" fmla="*/ 98 h 211"/>
                  <a:gd name="T44" fmla="*/ 99 w 178"/>
                  <a:gd name="T45" fmla="*/ 98 h 211"/>
                  <a:gd name="T46" fmla="*/ 99 w 178"/>
                  <a:gd name="T47" fmla="*/ 99 h 211"/>
                  <a:gd name="T48" fmla="*/ 99 w 178"/>
                  <a:gd name="T49" fmla="*/ 99 h 211"/>
                  <a:gd name="T50" fmla="*/ 99 w 178"/>
                  <a:gd name="T51" fmla="*/ 164 h 211"/>
                  <a:gd name="T52" fmla="*/ 0 w 178"/>
                  <a:gd name="T53" fmla="*/ 164 h 211"/>
                  <a:gd name="T54" fmla="*/ 0 w 178"/>
                  <a:gd name="T55" fmla="*/ 178 h 211"/>
                  <a:gd name="T56" fmla="*/ 146 w 178"/>
                  <a:gd name="T57" fmla="*/ 178 h 211"/>
                  <a:gd name="T58" fmla="*/ 146 w 178"/>
                  <a:gd name="T59" fmla="*/ 131 h 211"/>
                  <a:gd name="T60" fmla="*/ 132 w 178"/>
                  <a:gd name="T61" fmla="*/ 131 h 211"/>
                  <a:gd name="T62" fmla="*/ 132 w 178"/>
                  <a:gd name="T63" fmla="*/ 164 h 211"/>
                  <a:gd name="T64" fmla="*/ 113 w 178"/>
                  <a:gd name="T65" fmla="*/ 164 h 211"/>
                  <a:gd name="T66" fmla="*/ 113 w 178"/>
                  <a:gd name="T67" fmla="*/ 112 h 211"/>
                  <a:gd name="T68" fmla="*/ 164 w 178"/>
                  <a:gd name="T69" fmla="*/ 112 h 211"/>
                  <a:gd name="T70" fmla="*/ 164 w 178"/>
                  <a:gd name="T71" fmla="*/ 183 h 211"/>
                  <a:gd name="T72" fmla="*/ 150 w 178"/>
                  <a:gd name="T73" fmla="*/ 197 h 211"/>
                  <a:gd name="T74" fmla="*/ 59 w 178"/>
                  <a:gd name="T75" fmla="*/ 197 h 211"/>
                  <a:gd name="T76" fmla="*/ 59 w 178"/>
                  <a:gd name="T77" fmla="*/ 211 h 211"/>
                  <a:gd name="T78" fmla="*/ 150 w 178"/>
                  <a:gd name="T79" fmla="*/ 211 h 211"/>
                  <a:gd name="T80" fmla="*/ 178 w 178"/>
                  <a:gd name="T81" fmla="*/ 183 h 211"/>
                  <a:gd name="T82" fmla="*/ 178 w 178"/>
                  <a:gd name="T83" fmla="*/ 28 h 211"/>
                  <a:gd name="T84" fmla="*/ 150 w 178"/>
                  <a:gd name="T8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211">
                    <a:moveTo>
                      <a:pt x="150" y="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50" y="14"/>
                      <a:pt x="150" y="14"/>
                      <a:pt x="150" y="14"/>
                    </a:cubicBezTo>
                    <a:cubicBezTo>
                      <a:pt x="158" y="14"/>
                      <a:pt x="164" y="20"/>
                      <a:pt x="164" y="28"/>
                    </a:cubicBezTo>
                    <a:cubicBezTo>
                      <a:pt x="164" y="98"/>
                      <a:pt x="164" y="98"/>
                      <a:pt x="164" y="98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164"/>
                      <a:pt x="99" y="164"/>
                      <a:pt x="99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31"/>
                      <a:pt x="146" y="131"/>
                      <a:pt x="146" y="131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13" y="164"/>
                      <a:pt x="113" y="164"/>
                      <a:pt x="113" y="164"/>
                    </a:cubicBezTo>
                    <a:cubicBezTo>
                      <a:pt x="113" y="112"/>
                      <a:pt x="113" y="112"/>
                      <a:pt x="113" y="112"/>
                    </a:cubicBezTo>
                    <a:cubicBezTo>
                      <a:pt x="164" y="112"/>
                      <a:pt x="164" y="112"/>
                      <a:pt x="164" y="112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4" y="191"/>
                      <a:pt x="158" y="197"/>
                      <a:pt x="150" y="197"/>
                    </a:cubicBezTo>
                    <a:cubicBezTo>
                      <a:pt x="59" y="197"/>
                      <a:pt x="59" y="197"/>
                      <a:pt x="59" y="197"/>
                    </a:cubicBezTo>
                    <a:cubicBezTo>
                      <a:pt x="59" y="211"/>
                      <a:pt x="59" y="211"/>
                      <a:pt x="59" y="211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66" y="211"/>
                      <a:pt x="178" y="198"/>
                      <a:pt x="178" y="183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78" y="13"/>
                      <a:pt x="166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088" y="1677987"/>
                <a:ext cx="180975" cy="523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763963" y="1430337"/>
                <a:ext cx="447675" cy="792163"/>
              </a:xfrm>
              <a:custGeom>
                <a:avLst/>
                <a:gdLst>
                  <a:gd name="T0" fmla="*/ 14 w 119"/>
                  <a:gd name="T1" fmla="*/ 183 h 211"/>
                  <a:gd name="T2" fmla="*/ 14 w 119"/>
                  <a:gd name="T3" fmla="*/ 112 h 211"/>
                  <a:gd name="T4" fmla="*/ 80 w 119"/>
                  <a:gd name="T5" fmla="*/ 112 h 211"/>
                  <a:gd name="T6" fmla="*/ 80 w 119"/>
                  <a:gd name="T7" fmla="*/ 66 h 211"/>
                  <a:gd name="T8" fmla="*/ 66 w 119"/>
                  <a:gd name="T9" fmla="*/ 66 h 211"/>
                  <a:gd name="T10" fmla="*/ 66 w 119"/>
                  <a:gd name="T11" fmla="*/ 98 h 211"/>
                  <a:gd name="T12" fmla="*/ 14 w 119"/>
                  <a:gd name="T13" fmla="*/ 98 h 211"/>
                  <a:gd name="T14" fmla="*/ 14 w 119"/>
                  <a:gd name="T15" fmla="*/ 28 h 211"/>
                  <a:gd name="T16" fmla="*/ 28 w 119"/>
                  <a:gd name="T17" fmla="*/ 14 h 211"/>
                  <a:gd name="T18" fmla="*/ 119 w 119"/>
                  <a:gd name="T19" fmla="*/ 14 h 211"/>
                  <a:gd name="T20" fmla="*/ 119 w 119"/>
                  <a:gd name="T21" fmla="*/ 0 h 211"/>
                  <a:gd name="T22" fmla="*/ 28 w 119"/>
                  <a:gd name="T23" fmla="*/ 0 h 211"/>
                  <a:gd name="T24" fmla="*/ 0 w 119"/>
                  <a:gd name="T25" fmla="*/ 28 h 211"/>
                  <a:gd name="T26" fmla="*/ 0 w 119"/>
                  <a:gd name="T27" fmla="*/ 183 h 211"/>
                  <a:gd name="T28" fmla="*/ 28 w 119"/>
                  <a:gd name="T29" fmla="*/ 211 h 211"/>
                  <a:gd name="T30" fmla="*/ 72 w 119"/>
                  <a:gd name="T31" fmla="*/ 211 h 211"/>
                  <a:gd name="T32" fmla="*/ 72 w 119"/>
                  <a:gd name="T33" fmla="*/ 197 h 211"/>
                  <a:gd name="T34" fmla="*/ 28 w 119"/>
                  <a:gd name="T35" fmla="*/ 197 h 211"/>
                  <a:gd name="T36" fmla="*/ 14 w 119"/>
                  <a:gd name="T37" fmla="*/ 183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9" h="211">
                    <a:moveTo>
                      <a:pt x="14" y="183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66" y="66"/>
                      <a:pt x="66" y="66"/>
                      <a:pt x="66" y="6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14" y="98"/>
                      <a:pt x="14" y="98"/>
                      <a:pt x="14" y="9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1"/>
                      <a:pt x="28" y="211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28" y="197"/>
                      <a:pt x="28" y="197"/>
                      <a:pt x="28" y="197"/>
                    </a:cubicBezTo>
                    <a:cubicBezTo>
                      <a:pt x="21" y="197"/>
                      <a:pt x="14" y="191"/>
                      <a:pt x="14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 userDrawn="1"/>
        </p:nvGrpSpPr>
        <p:grpSpPr>
          <a:xfrm>
            <a:off x="-54769" y="6019800"/>
            <a:ext cx="12627769" cy="883958"/>
            <a:chOff x="-54769" y="5829300"/>
            <a:chExt cx="13885070" cy="1078877"/>
          </a:xfrm>
        </p:grpSpPr>
        <p:grpSp>
          <p:nvGrpSpPr>
            <p:cNvPr id="13" name="组合 12"/>
            <p:cNvGrpSpPr/>
            <p:nvPr/>
          </p:nvGrpSpPr>
          <p:grpSpPr>
            <a:xfrm>
              <a:off x="-54769" y="5943601"/>
              <a:ext cx="4641974" cy="950790"/>
              <a:chOff x="-54770" y="4178805"/>
              <a:chExt cx="12317593" cy="2735626"/>
            </a:xfrm>
          </p:grpSpPr>
          <p:sp>
            <p:nvSpPr>
              <p:cNvPr id="34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2"/>
              <p:cNvSpPr/>
              <p:nvPr/>
            </p:nvSpPr>
            <p:spPr>
              <a:xfrm rot="10800000">
                <a:off x="11653838" y="4178805"/>
                <a:ext cx="608985" cy="27356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08985"/>
                  <a:gd name="connsiteY0" fmla="*/ 1887782 h 2201455"/>
                  <a:gd name="connsiteX1" fmla="*/ 74633 w 608985"/>
                  <a:gd name="connsiteY1" fmla="*/ 0 h 2201455"/>
                  <a:gd name="connsiteX2" fmla="*/ 608985 w 608985"/>
                  <a:gd name="connsiteY2" fmla="*/ 2201455 h 2201455"/>
                  <a:gd name="connsiteX3" fmla="*/ 0 w 608985"/>
                  <a:gd name="connsiteY3" fmla="*/ 1887782 h 2201455"/>
                  <a:gd name="connsiteX0" fmla="*/ 0 w 608985"/>
                  <a:gd name="connsiteY0" fmla="*/ 1934156 h 2247829"/>
                  <a:gd name="connsiteX1" fmla="*/ 19050 w 608985"/>
                  <a:gd name="connsiteY1" fmla="*/ 0 h 2247829"/>
                  <a:gd name="connsiteX2" fmla="*/ 608985 w 608985"/>
                  <a:gd name="connsiteY2" fmla="*/ 2247829 h 2247829"/>
                  <a:gd name="connsiteX3" fmla="*/ 0 w 608985"/>
                  <a:gd name="connsiteY3" fmla="*/ 1934156 h 2247829"/>
                  <a:gd name="connsiteX0" fmla="*/ 0 w 608985"/>
                  <a:gd name="connsiteY0" fmla="*/ 1961980 h 2275653"/>
                  <a:gd name="connsiteX1" fmla="*/ 19050 w 608985"/>
                  <a:gd name="connsiteY1" fmla="*/ 0 h 2275653"/>
                  <a:gd name="connsiteX2" fmla="*/ 608985 w 608985"/>
                  <a:gd name="connsiteY2" fmla="*/ 2275653 h 2275653"/>
                  <a:gd name="connsiteX3" fmla="*/ 0 w 608985"/>
                  <a:gd name="connsiteY3" fmla="*/ 1961980 h 227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985" h="2275653">
                    <a:moveTo>
                      <a:pt x="0" y="1961980"/>
                    </a:moveTo>
                    <a:lnTo>
                      <a:pt x="19050" y="0"/>
                    </a:lnTo>
                    <a:lnTo>
                      <a:pt x="608985" y="2275653"/>
                    </a:lnTo>
                    <a:lnTo>
                      <a:pt x="0" y="196198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74381" y="5864350"/>
              <a:ext cx="4645466" cy="1043827"/>
              <a:chOff x="-54770" y="4178801"/>
              <a:chExt cx="12326860" cy="2769823"/>
            </a:xfrm>
          </p:grpSpPr>
          <p:sp>
            <p:nvSpPr>
              <p:cNvPr id="25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2"/>
              <p:cNvSpPr/>
              <p:nvPr/>
            </p:nvSpPr>
            <p:spPr>
              <a:xfrm rot="10800000">
                <a:off x="11653841" y="4178801"/>
                <a:ext cx="618249" cy="2769823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  <a:gd name="connsiteX0" fmla="*/ 0 w 618248"/>
                  <a:gd name="connsiteY0" fmla="*/ 1790086 h 2201455"/>
                  <a:gd name="connsiteX1" fmla="*/ 83896 w 618248"/>
                  <a:gd name="connsiteY1" fmla="*/ 0 h 2201455"/>
                  <a:gd name="connsiteX2" fmla="*/ 618248 w 618248"/>
                  <a:gd name="connsiteY2" fmla="*/ 2201455 h 2201455"/>
                  <a:gd name="connsiteX3" fmla="*/ 0 w 618248"/>
                  <a:gd name="connsiteY3" fmla="*/ 1790086 h 2201455"/>
                  <a:gd name="connsiteX0" fmla="*/ 0 w 618248"/>
                  <a:gd name="connsiteY0" fmla="*/ 1892731 h 2304100"/>
                  <a:gd name="connsiteX1" fmla="*/ 28314 w 618248"/>
                  <a:gd name="connsiteY1" fmla="*/ 0 h 2304100"/>
                  <a:gd name="connsiteX2" fmla="*/ 618248 w 618248"/>
                  <a:gd name="connsiteY2" fmla="*/ 2304100 h 2304100"/>
                  <a:gd name="connsiteX3" fmla="*/ 0 w 618248"/>
                  <a:gd name="connsiteY3" fmla="*/ 1892731 h 230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248" h="2304100">
                    <a:moveTo>
                      <a:pt x="0" y="1892731"/>
                    </a:moveTo>
                    <a:lnTo>
                      <a:pt x="28314" y="0"/>
                    </a:lnTo>
                    <a:lnTo>
                      <a:pt x="618248" y="2304100"/>
                    </a:lnTo>
                    <a:lnTo>
                      <a:pt x="0" y="189273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03531" y="5829300"/>
              <a:ext cx="4626770" cy="1054417"/>
              <a:chOff x="-54770" y="4178801"/>
              <a:chExt cx="12277250" cy="2704917"/>
            </a:xfrm>
          </p:grpSpPr>
          <p:sp>
            <p:nvSpPr>
              <p:cNvPr id="16" name="等腰三角形 2"/>
              <p:cNvSpPr/>
              <p:nvPr/>
            </p:nvSpPr>
            <p:spPr>
              <a:xfrm>
                <a:off x="-38100" y="4724400"/>
                <a:ext cx="1143000" cy="215265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0" h="1790700">
                    <a:moveTo>
                      <a:pt x="0" y="1790700"/>
                    </a:moveTo>
                    <a:lnTo>
                      <a:pt x="0" y="0"/>
                    </a:lnTo>
                    <a:lnTo>
                      <a:pt x="1143000" y="628650"/>
                    </a:lnTo>
                    <a:lnTo>
                      <a:pt x="0" y="1790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2"/>
              <p:cNvSpPr/>
              <p:nvPr/>
            </p:nvSpPr>
            <p:spPr>
              <a:xfrm>
                <a:off x="-54770" y="5482592"/>
                <a:ext cx="2668429" cy="140112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2668429"/>
                  <a:gd name="connsiteY0" fmla="*/ 1165539 h 1165539"/>
                  <a:gd name="connsiteX1" fmla="*/ 1155859 w 2668429"/>
                  <a:gd name="connsiteY1" fmla="*/ 0 h 1165539"/>
                  <a:gd name="connsiteX2" fmla="*/ 2668429 w 2668429"/>
                  <a:gd name="connsiteY2" fmla="*/ 346575 h 1165539"/>
                  <a:gd name="connsiteX3" fmla="*/ 0 w 2668429"/>
                  <a:gd name="connsiteY3" fmla="*/ 1165539 h 1165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8429" h="1165539">
                    <a:moveTo>
                      <a:pt x="0" y="1165539"/>
                    </a:moveTo>
                    <a:lnTo>
                      <a:pt x="1155859" y="0"/>
                    </a:lnTo>
                    <a:lnTo>
                      <a:pt x="2668429" y="346575"/>
                    </a:lnTo>
                    <a:lnTo>
                      <a:pt x="0" y="116553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2"/>
              <p:cNvSpPr/>
              <p:nvPr/>
            </p:nvSpPr>
            <p:spPr>
              <a:xfrm>
                <a:off x="-30480" y="5669282"/>
                <a:ext cx="4472940" cy="1203960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2940" h="1001524">
                    <a:moveTo>
                      <a:pt x="0" y="1001524"/>
                    </a:moveTo>
                    <a:lnTo>
                      <a:pt x="3257550" y="0"/>
                    </a:lnTo>
                    <a:lnTo>
                      <a:pt x="4472940" y="993128"/>
                    </a:lnTo>
                    <a:lnTo>
                      <a:pt x="0" y="100152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>
                <a:off x="3188970" y="5433060"/>
                <a:ext cx="3562350" cy="142246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350" h="1183291">
                    <a:moveTo>
                      <a:pt x="0" y="209179"/>
                    </a:moveTo>
                    <a:lnTo>
                      <a:pt x="3562350" y="0"/>
                    </a:lnTo>
                    <a:lnTo>
                      <a:pt x="1215390" y="1183291"/>
                    </a:lnTo>
                    <a:lnTo>
                      <a:pt x="0" y="2091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2"/>
              <p:cNvSpPr/>
              <p:nvPr/>
            </p:nvSpPr>
            <p:spPr>
              <a:xfrm rot="10800000">
                <a:off x="4392931" y="5233036"/>
                <a:ext cx="3633787" cy="1632017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3633787"/>
                  <a:gd name="connsiteY0" fmla="*/ 716280 h 1357607"/>
                  <a:gd name="connsiteX1" fmla="*/ 3633787 w 3633787"/>
                  <a:gd name="connsiteY1" fmla="*/ 0 h 1357607"/>
                  <a:gd name="connsiteX2" fmla="*/ 967740 w 3633787"/>
                  <a:gd name="connsiteY2" fmla="*/ 1357607 h 1357607"/>
                  <a:gd name="connsiteX3" fmla="*/ 0 w 3633787"/>
                  <a:gd name="connsiteY3" fmla="*/ 716280 h 1357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3787" h="1357607">
                    <a:moveTo>
                      <a:pt x="0" y="716280"/>
                    </a:moveTo>
                    <a:lnTo>
                      <a:pt x="3633787" y="0"/>
                    </a:lnTo>
                    <a:lnTo>
                      <a:pt x="967740" y="1357607"/>
                    </a:lnTo>
                    <a:lnTo>
                      <a:pt x="0" y="71628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"/>
              <p:cNvSpPr/>
              <p:nvPr/>
            </p:nvSpPr>
            <p:spPr>
              <a:xfrm rot="10800000">
                <a:off x="4441506" y="5997509"/>
                <a:ext cx="5529263" cy="86620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529262"/>
                  <a:gd name="connsiteY0" fmla="*/ 0 h 720562"/>
                  <a:gd name="connsiteX1" fmla="*/ 5529262 w 5529262"/>
                  <a:gd name="connsiteY1" fmla="*/ 12678 h 720562"/>
                  <a:gd name="connsiteX2" fmla="*/ 1920240 w 5529262"/>
                  <a:gd name="connsiteY2" fmla="*/ 720562 h 720562"/>
                  <a:gd name="connsiteX3" fmla="*/ 0 w 5529262"/>
                  <a:gd name="connsiteY3" fmla="*/ 0 h 720562"/>
                  <a:gd name="connsiteX0" fmla="*/ 0 w 5524500"/>
                  <a:gd name="connsiteY0" fmla="*/ 0 h 720562"/>
                  <a:gd name="connsiteX1" fmla="*/ 5524500 w 5524500"/>
                  <a:gd name="connsiteY1" fmla="*/ 8716 h 720562"/>
                  <a:gd name="connsiteX2" fmla="*/ 1920240 w 5524500"/>
                  <a:gd name="connsiteY2" fmla="*/ 720562 h 720562"/>
                  <a:gd name="connsiteX3" fmla="*/ 0 w 5524500"/>
                  <a:gd name="connsiteY3" fmla="*/ 0 h 720562"/>
                  <a:gd name="connsiteX0" fmla="*/ 0 w 5529263"/>
                  <a:gd name="connsiteY0" fmla="*/ 0 h 720562"/>
                  <a:gd name="connsiteX1" fmla="*/ 5529263 w 5529263"/>
                  <a:gd name="connsiteY1" fmla="*/ 8716 h 720562"/>
                  <a:gd name="connsiteX2" fmla="*/ 1920240 w 5529263"/>
                  <a:gd name="connsiteY2" fmla="*/ 720562 h 720562"/>
                  <a:gd name="connsiteX3" fmla="*/ 0 w 5529263"/>
                  <a:gd name="connsiteY3" fmla="*/ 0 h 72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9263" h="720562">
                    <a:moveTo>
                      <a:pt x="0" y="0"/>
                    </a:moveTo>
                    <a:lnTo>
                      <a:pt x="5529263" y="8716"/>
                    </a:lnTo>
                    <a:lnTo>
                      <a:pt x="1920240" y="7205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"/>
              <p:cNvSpPr/>
              <p:nvPr/>
            </p:nvSpPr>
            <p:spPr>
              <a:xfrm rot="10800000">
                <a:off x="8020049" y="4744302"/>
                <a:ext cx="3257550" cy="2104458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310890"/>
                  <a:gd name="connsiteY0" fmla="*/ 0 h 1750611"/>
                  <a:gd name="connsiteX1" fmla="*/ 3310890 w 3310890"/>
                  <a:gd name="connsiteY1" fmla="*/ 728959 h 1750611"/>
                  <a:gd name="connsiteX2" fmla="*/ 0 w 3310890"/>
                  <a:gd name="connsiteY2" fmla="*/ 1750611 h 1750611"/>
                  <a:gd name="connsiteX3" fmla="*/ 1356360 w 3310890"/>
                  <a:gd name="connsiteY3" fmla="*/ 0 h 1750611"/>
                  <a:gd name="connsiteX0" fmla="*/ 1356360 w 3257550"/>
                  <a:gd name="connsiteY0" fmla="*/ 0 h 1750611"/>
                  <a:gd name="connsiteX1" fmla="*/ 3257550 w 3257550"/>
                  <a:gd name="connsiteY1" fmla="*/ 703604 h 1750611"/>
                  <a:gd name="connsiteX2" fmla="*/ 0 w 3257550"/>
                  <a:gd name="connsiteY2" fmla="*/ 1750611 h 1750611"/>
                  <a:gd name="connsiteX3" fmla="*/ 1356360 w 3257550"/>
                  <a:gd name="connsiteY3" fmla="*/ 0 h 175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0" h="1750611">
                    <a:moveTo>
                      <a:pt x="1356360" y="0"/>
                    </a:moveTo>
                    <a:lnTo>
                      <a:pt x="3257550" y="703604"/>
                    </a:lnTo>
                    <a:lnTo>
                      <a:pt x="0" y="1750611"/>
                    </a:lnTo>
                    <a:lnTo>
                      <a:pt x="135636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"/>
              <p:cNvSpPr/>
              <p:nvPr/>
            </p:nvSpPr>
            <p:spPr>
              <a:xfrm rot="10800000">
                <a:off x="9898380" y="4186523"/>
                <a:ext cx="2324100" cy="2660716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4100" h="2213339">
                    <a:moveTo>
                      <a:pt x="0" y="3168"/>
                    </a:moveTo>
                    <a:lnTo>
                      <a:pt x="2324100" y="0"/>
                    </a:lnTo>
                    <a:lnTo>
                      <a:pt x="567690" y="2213339"/>
                    </a:lnTo>
                    <a:lnTo>
                      <a:pt x="0" y="316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"/>
              <p:cNvSpPr/>
              <p:nvPr/>
            </p:nvSpPr>
            <p:spPr>
              <a:xfrm rot="10800000">
                <a:off x="11653837" y="4178801"/>
                <a:ext cx="553402" cy="2646431"/>
              </a:xfrm>
              <a:custGeom>
                <a:avLst/>
                <a:gdLst>
                  <a:gd name="connsiteX0" fmla="*/ 0 w 1562100"/>
                  <a:gd name="connsiteY0" fmla="*/ 2095500 h 2095500"/>
                  <a:gd name="connsiteX1" fmla="*/ 781050 w 1562100"/>
                  <a:gd name="connsiteY1" fmla="*/ 0 h 2095500"/>
                  <a:gd name="connsiteX2" fmla="*/ 1562100 w 1562100"/>
                  <a:gd name="connsiteY2" fmla="*/ 2095500 h 2095500"/>
                  <a:gd name="connsiteX3" fmla="*/ 0 w 1562100"/>
                  <a:gd name="connsiteY3" fmla="*/ 2095500 h 2095500"/>
                  <a:gd name="connsiteX0" fmla="*/ 0 w 1600200"/>
                  <a:gd name="connsiteY0" fmla="*/ 3848100 h 3848100"/>
                  <a:gd name="connsiteX1" fmla="*/ 819150 w 1600200"/>
                  <a:gd name="connsiteY1" fmla="*/ 0 h 3848100"/>
                  <a:gd name="connsiteX2" fmla="*/ 1600200 w 1600200"/>
                  <a:gd name="connsiteY2" fmla="*/ 2095500 h 3848100"/>
                  <a:gd name="connsiteX3" fmla="*/ 0 w 1600200"/>
                  <a:gd name="connsiteY3" fmla="*/ 3848100 h 3848100"/>
                  <a:gd name="connsiteX0" fmla="*/ 0 w 1600200"/>
                  <a:gd name="connsiteY0" fmla="*/ 1790700 h 1790700"/>
                  <a:gd name="connsiteX1" fmla="*/ 0 w 1600200"/>
                  <a:gd name="connsiteY1" fmla="*/ 0 h 1790700"/>
                  <a:gd name="connsiteX2" fmla="*/ 1600200 w 1600200"/>
                  <a:gd name="connsiteY2" fmla="*/ 38100 h 1790700"/>
                  <a:gd name="connsiteX3" fmla="*/ 0 w 1600200"/>
                  <a:gd name="connsiteY3" fmla="*/ 1790700 h 1790700"/>
                  <a:gd name="connsiteX0" fmla="*/ 0 w 1143000"/>
                  <a:gd name="connsiteY0" fmla="*/ 1790700 h 1790700"/>
                  <a:gd name="connsiteX1" fmla="*/ 0 w 1143000"/>
                  <a:gd name="connsiteY1" fmla="*/ 0 h 1790700"/>
                  <a:gd name="connsiteX2" fmla="*/ 1143000 w 1143000"/>
                  <a:gd name="connsiteY2" fmla="*/ 628650 h 1790700"/>
                  <a:gd name="connsiteX3" fmla="*/ 0 w 1143000"/>
                  <a:gd name="connsiteY3" fmla="*/ 1790700 h 1790700"/>
                  <a:gd name="connsiteX0" fmla="*/ 0 w 2971800"/>
                  <a:gd name="connsiteY0" fmla="*/ 1790700 h 1790700"/>
                  <a:gd name="connsiteX1" fmla="*/ 1828800 w 2971800"/>
                  <a:gd name="connsiteY1" fmla="*/ 0 h 1790700"/>
                  <a:gd name="connsiteX2" fmla="*/ 2971800 w 2971800"/>
                  <a:gd name="connsiteY2" fmla="*/ 628650 h 1790700"/>
                  <a:gd name="connsiteX3" fmla="*/ 0 w 2971800"/>
                  <a:gd name="connsiteY3" fmla="*/ 1790700 h 1790700"/>
                  <a:gd name="connsiteX0" fmla="*/ 0 w 2971800"/>
                  <a:gd name="connsiteY0" fmla="*/ 1162050 h 1162050"/>
                  <a:gd name="connsiteX1" fmla="*/ 1162050 w 2971800"/>
                  <a:gd name="connsiteY1" fmla="*/ 52767 h 1162050"/>
                  <a:gd name="connsiteX2" fmla="*/ 2971800 w 2971800"/>
                  <a:gd name="connsiteY2" fmla="*/ 0 h 1162050"/>
                  <a:gd name="connsiteX3" fmla="*/ 0 w 2971800"/>
                  <a:gd name="connsiteY3" fmla="*/ 1162050 h 1162050"/>
                  <a:gd name="connsiteX0" fmla="*/ 0 w 2628900"/>
                  <a:gd name="connsiteY0" fmla="*/ 1109283 h 1109283"/>
                  <a:gd name="connsiteX1" fmla="*/ 1162050 w 2628900"/>
                  <a:gd name="connsiteY1" fmla="*/ 0 h 1109283"/>
                  <a:gd name="connsiteX2" fmla="*/ 2628900 w 2628900"/>
                  <a:gd name="connsiteY2" fmla="*/ 295865 h 1109283"/>
                  <a:gd name="connsiteX3" fmla="*/ 0 w 2628900"/>
                  <a:gd name="connsiteY3" fmla="*/ 1109283 h 1109283"/>
                  <a:gd name="connsiteX0" fmla="*/ 0 w 2628900"/>
                  <a:gd name="connsiteY0" fmla="*/ 1159993 h 1159993"/>
                  <a:gd name="connsiteX1" fmla="*/ 1116330 w 2628900"/>
                  <a:gd name="connsiteY1" fmla="*/ 0 h 1159993"/>
                  <a:gd name="connsiteX2" fmla="*/ 2628900 w 2628900"/>
                  <a:gd name="connsiteY2" fmla="*/ 346575 h 1159993"/>
                  <a:gd name="connsiteX3" fmla="*/ 0 w 2628900"/>
                  <a:gd name="connsiteY3" fmla="*/ 1159993 h 1159993"/>
                  <a:gd name="connsiteX0" fmla="*/ 0 w 2651760"/>
                  <a:gd name="connsiteY0" fmla="*/ 1153654 h 1153654"/>
                  <a:gd name="connsiteX1" fmla="*/ 1139190 w 2651760"/>
                  <a:gd name="connsiteY1" fmla="*/ 0 h 1153654"/>
                  <a:gd name="connsiteX2" fmla="*/ 2651760 w 2651760"/>
                  <a:gd name="connsiteY2" fmla="*/ 346575 h 1153654"/>
                  <a:gd name="connsiteX3" fmla="*/ 0 w 2651760"/>
                  <a:gd name="connsiteY3" fmla="*/ 1153654 h 1153654"/>
                  <a:gd name="connsiteX0" fmla="*/ 0 w 4617720"/>
                  <a:gd name="connsiteY0" fmla="*/ 1166332 h 1166332"/>
                  <a:gd name="connsiteX1" fmla="*/ 3105150 w 4617720"/>
                  <a:gd name="connsiteY1" fmla="*/ 0 h 1166332"/>
                  <a:gd name="connsiteX2" fmla="*/ 4617720 w 4617720"/>
                  <a:gd name="connsiteY2" fmla="*/ 346575 h 1166332"/>
                  <a:gd name="connsiteX3" fmla="*/ 0 w 4617720"/>
                  <a:gd name="connsiteY3" fmla="*/ 1166332 h 1166332"/>
                  <a:gd name="connsiteX0" fmla="*/ 0 w 4617720"/>
                  <a:gd name="connsiteY0" fmla="*/ 893765 h 893765"/>
                  <a:gd name="connsiteX1" fmla="*/ 3272790 w 4617720"/>
                  <a:gd name="connsiteY1" fmla="*/ 0 h 893765"/>
                  <a:gd name="connsiteX2" fmla="*/ 4617720 w 4617720"/>
                  <a:gd name="connsiteY2" fmla="*/ 74008 h 893765"/>
                  <a:gd name="connsiteX3" fmla="*/ 0 w 4617720"/>
                  <a:gd name="connsiteY3" fmla="*/ 893765 h 893765"/>
                  <a:gd name="connsiteX0" fmla="*/ 0 w 4617720"/>
                  <a:gd name="connsiteY0" fmla="*/ 1001524 h 1001524"/>
                  <a:gd name="connsiteX1" fmla="*/ 3257550 w 4617720"/>
                  <a:gd name="connsiteY1" fmla="*/ 0 h 1001524"/>
                  <a:gd name="connsiteX2" fmla="*/ 4617720 w 4617720"/>
                  <a:gd name="connsiteY2" fmla="*/ 181767 h 1001524"/>
                  <a:gd name="connsiteX3" fmla="*/ 0 w 4617720"/>
                  <a:gd name="connsiteY3" fmla="*/ 1001524 h 1001524"/>
                  <a:gd name="connsiteX0" fmla="*/ 0 w 4472940"/>
                  <a:gd name="connsiteY0" fmla="*/ 1001524 h 1001524"/>
                  <a:gd name="connsiteX1" fmla="*/ 3257550 w 4472940"/>
                  <a:gd name="connsiteY1" fmla="*/ 0 h 1001524"/>
                  <a:gd name="connsiteX2" fmla="*/ 4472940 w 4472940"/>
                  <a:gd name="connsiteY2" fmla="*/ 993128 h 1001524"/>
                  <a:gd name="connsiteX3" fmla="*/ 0 w 4472940"/>
                  <a:gd name="connsiteY3" fmla="*/ 1001524 h 1001524"/>
                  <a:gd name="connsiteX0" fmla="*/ 0 w 5025390"/>
                  <a:gd name="connsiteY0" fmla="*/ 668739 h 993128"/>
                  <a:gd name="connsiteX1" fmla="*/ 3810000 w 5025390"/>
                  <a:gd name="connsiteY1" fmla="*/ 0 h 993128"/>
                  <a:gd name="connsiteX2" fmla="*/ 5025390 w 5025390"/>
                  <a:gd name="connsiteY2" fmla="*/ 993128 h 993128"/>
                  <a:gd name="connsiteX3" fmla="*/ 0 w 5025390"/>
                  <a:gd name="connsiteY3" fmla="*/ 668739 h 993128"/>
                  <a:gd name="connsiteX0" fmla="*/ 0 w 3810000"/>
                  <a:gd name="connsiteY0" fmla="*/ 668739 h 1642851"/>
                  <a:gd name="connsiteX1" fmla="*/ 3810000 w 3810000"/>
                  <a:gd name="connsiteY1" fmla="*/ 0 h 1642851"/>
                  <a:gd name="connsiteX2" fmla="*/ 1215390 w 3810000"/>
                  <a:gd name="connsiteY2" fmla="*/ 1642851 h 1642851"/>
                  <a:gd name="connsiteX3" fmla="*/ 0 w 3810000"/>
                  <a:gd name="connsiteY3" fmla="*/ 668739 h 1642851"/>
                  <a:gd name="connsiteX0" fmla="*/ 0 w 2419350"/>
                  <a:gd name="connsiteY0" fmla="*/ 335954 h 1310066"/>
                  <a:gd name="connsiteX1" fmla="*/ 2419350 w 2419350"/>
                  <a:gd name="connsiteY1" fmla="*/ 0 h 1310066"/>
                  <a:gd name="connsiteX2" fmla="*/ 1215390 w 2419350"/>
                  <a:gd name="connsiteY2" fmla="*/ 1310066 h 1310066"/>
                  <a:gd name="connsiteX3" fmla="*/ 0 w 2419350"/>
                  <a:gd name="connsiteY3" fmla="*/ 335954 h 1310066"/>
                  <a:gd name="connsiteX0" fmla="*/ 0 w 3562350"/>
                  <a:gd name="connsiteY0" fmla="*/ 209179 h 1183291"/>
                  <a:gd name="connsiteX1" fmla="*/ 3562350 w 3562350"/>
                  <a:gd name="connsiteY1" fmla="*/ 0 h 1183291"/>
                  <a:gd name="connsiteX2" fmla="*/ 1215390 w 3562350"/>
                  <a:gd name="connsiteY2" fmla="*/ 1183291 h 1183291"/>
                  <a:gd name="connsiteX3" fmla="*/ 0 w 3562350"/>
                  <a:gd name="connsiteY3" fmla="*/ 209179 h 1183291"/>
                  <a:gd name="connsiteX0" fmla="*/ 0 w 3867150"/>
                  <a:gd name="connsiteY0" fmla="*/ 383495 h 1357607"/>
                  <a:gd name="connsiteX1" fmla="*/ 3867150 w 3867150"/>
                  <a:gd name="connsiteY1" fmla="*/ 0 h 1357607"/>
                  <a:gd name="connsiteX2" fmla="*/ 1215390 w 3867150"/>
                  <a:gd name="connsiteY2" fmla="*/ 1357607 h 1357607"/>
                  <a:gd name="connsiteX3" fmla="*/ 0 w 3867150"/>
                  <a:gd name="connsiteY3" fmla="*/ 383495 h 1357607"/>
                  <a:gd name="connsiteX0" fmla="*/ 0 w 3619500"/>
                  <a:gd name="connsiteY0" fmla="*/ 716280 h 1357607"/>
                  <a:gd name="connsiteX1" fmla="*/ 3619500 w 3619500"/>
                  <a:gd name="connsiteY1" fmla="*/ 0 h 1357607"/>
                  <a:gd name="connsiteX2" fmla="*/ 967740 w 3619500"/>
                  <a:gd name="connsiteY2" fmla="*/ 1357607 h 1357607"/>
                  <a:gd name="connsiteX3" fmla="*/ 0 w 3619500"/>
                  <a:gd name="connsiteY3" fmla="*/ 716280 h 1357607"/>
                  <a:gd name="connsiteX0" fmla="*/ 0 w 5886450"/>
                  <a:gd name="connsiteY0" fmla="*/ 747974 h 1389301"/>
                  <a:gd name="connsiteX1" fmla="*/ 5886450 w 5886450"/>
                  <a:gd name="connsiteY1" fmla="*/ 0 h 1389301"/>
                  <a:gd name="connsiteX2" fmla="*/ 967740 w 5886450"/>
                  <a:gd name="connsiteY2" fmla="*/ 1389301 h 1389301"/>
                  <a:gd name="connsiteX3" fmla="*/ 0 w 5886450"/>
                  <a:gd name="connsiteY3" fmla="*/ 747974 h 1389301"/>
                  <a:gd name="connsiteX0" fmla="*/ 0 w 5886450"/>
                  <a:gd name="connsiteY0" fmla="*/ 747974 h 771272"/>
                  <a:gd name="connsiteX1" fmla="*/ 5886450 w 5886450"/>
                  <a:gd name="connsiteY1" fmla="*/ 0 h 771272"/>
                  <a:gd name="connsiteX2" fmla="*/ 2586990 w 5886450"/>
                  <a:gd name="connsiteY2" fmla="*/ 771272 h 771272"/>
                  <a:gd name="connsiteX3" fmla="*/ 0 w 5886450"/>
                  <a:gd name="connsiteY3" fmla="*/ 747974 h 771272"/>
                  <a:gd name="connsiteX0" fmla="*/ 0 w 5486400"/>
                  <a:gd name="connsiteY0" fmla="*/ 0 h 783950"/>
                  <a:gd name="connsiteX1" fmla="*/ 5486400 w 5486400"/>
                  <a:gd name="connsiteY1" fmla="*/ 12678 h 783950"/>
                  <a:gd name="connsiteX2" fmla="*/ 2186940 w 5486400"/>
                  <a:gd name="connsiteY2" fmla="*/ 783950 h 783950"/>
                  <a:gd name="connsiteX3" fmla="*/ 0 w 5486400"/>
                  <a:gd name="connsiteY3" fmla="*/ 0 h 783950"/>
                  <a:gd name="connsiteX0" fmla="*/ 0 w 5486400"/>
                  <a:gd name="connsiteY0" fmla="*/ 0 h 720562"/>
                  <a:gd name="connsiteX1" fmla="*/ 5486400 w 5486400"/>
                  <a:gd name="connsiteY1" fmla="*/ 12678 h 720562"/>
                  <a:gd name="connsiteX2" fmla="*/ 1920240 w 5486400"/>
                  <a:gd name="connsiteY2" fmla="*/ 720562 h 720562"/>
                  <a:gd name="connsiteX3" fmla="*/ 0 w 5486400"/>
                  <a:gd name="connsiteY3" fmla="*/ 0 h 720562"/>
                  <a:gd name="connsiteX0" fmla="*/ 0 w 5276850"/>
                  <a:gd name="connsiteY0" fmla="*/ 320106 h 1040668"/>
                  <a:gd name="connsiteX1" fmla="*/ 5276850 w 5276850"/>
                  <a:gd name="connsiteY1" fmla="*/ 0 h 1040668"/>
                  <a:gd name="connsiteX2" fmla="*/ 1920240 w 5276850"/>
                  <a:gd name="connsiteY2" fmla="*/ 1040668 h 1040668"/>
                  <a:gd name="connsiteX3" fmla="*/ 0 w 5276850"/>
                  <a:gd name="connsiteY3" fmla="*/ 320106 h 1040668"/>
                  <a:gd name="connsiteX0" fmla="*/ 1356360 w 3356610"/>
                  <a:gd name="connsiteY0" fmla="*/ 0 h 1750611"/>
                  <a:gd name="connsiteX1" fmla="*/ 3356610 w 3356610"/>
                  <a:gd name="connsiteY1" fmla="*/ 709943 h 1750611"/>
                  <a:gd name="connsiteX2" fmla="*/ 0 w 3356610"/>
                  <a:gd name="connsiteY2" fmla="*/ 1750611 h 1750611"/>
                  <a:gd name="connsiteX3" fmla="*/ 1356360 w 3356610"/>
                  <a:gd name="connsiteY3" fmla="*/ 0 h 1750611"/>
                  <a:gd name="connsiteX0" fmla="*/ 1356360 w 3737610"/>
                  <a:gd name="connsiteY0" fmla="*/ 98249 h 1848860"/>
                  <a:gd name="connsiteX1" fmla="*/ 3737610 w 3737610"/>
                  <a:gd name="connsiteY1" fmla="*/ 0 h 1848860"/>
                  <a:gd name="connsiteX2" fmla="*/ 0 w 3737610"/>
                  <a:gd name="connsiteY2" fmla="*/ 1848860 h 1848860"/>
                  <a:gd name="connsiteX3" fmla="*/ 1356360 w 3737610"/>
                  <a:gd name="connsiteY3" fmla="*/ 98249 h 1848860"/>
                  <a:gd name="connsiteX0" fmla="*/ 0 w 2381250"/>
                  <a:gd name="connsiteY0" fmla="*/ 98249 h 2213339"/>
                  <a:gd name="connsiteX1" fmla="*/ 2381250 w 2381250"/>
                  <a:gd name="connsiteY1" fmla="*/ 0 h 2213339"/>
                  <a:gd name="connsiteX2" fmla="*/ 624840 w 2381250"/>
                  <a:gd name="connsiteY2" fmla="*/ 2213339 h 2213339"/>
                  <a:gd name="connsiteX3" fmla="*/ 0 w 2381250"/>
                  <a:gd name="connsiteY3" fmla="*/ 98249 h 2213339"/>
                  <a:gd name="connsiteX0" fmla="*/ 0 w 1962150"/>
                  <a:gd name="connsiteY0" fmla="*/ 0 h 2226018"/>
                  <a:gd name="connsiteX1" fmla="*/ 1962150 w 1962150"/>
                  <a:gd name="connsiteY1" fmla="*/ 12679 h 2226018"/>
                  <a:gd name="connsiteX2" fmla="*/ 205740 w 1962150"/>
                  <a:gd name="connsiteY2" fmla="*/ 2226018 h 2226018"/>
                  <a:gd name="connsiteX3" fmla="*/ 0 w 1962150"/>
                  <a:gd name="connsiteY3" fmla="*/ 0 h 2226018"/>
                  <a:gd name="connsiteX0" fmla="*/ 0 w 2247900"/>
                  <a:gd name="connsiteY0" fmla="*/ 3168 h 2213339"/>
                  <a:gd name="connsiteX1" fmla="*/ 2247900 w 2247900"/>
                  <a:gd name="connsiteY1" fmla="*/ 0 h 2213339"/>
                  <a:gd name="connsiteX2" fmla="*/ 491490 w 2247900"/>
                  <a:gd name="connsiteY2" fmla="*/ 2213339 h 2213339"/>
                  <a:gd name="connsiteX3" fmla="*/ 0 w 2247900"/>
                  <a:gd name="connsiteY3" fmla="*/ 3168 h 2213339"/>
                  <a:gd name="connsiteX0" fmla="*/ 0 w 2324100"/>
                  <a:gd name="connsiteY0" fmla="*/ 3168 h 2213339"/>
                  <a:gd name="connsiteX1" fmla="*/ 2324100 w 2324100"/>
                  <a:gd name="connsiteY1" fmla="*/ 0 h 2213339"/>
                  <a:gd name="connsiteX2" fmla="*/ 567690 w 2324100"/>
                  <a:gd name="connsiteY2" fmla="*/ 2213339 h 2213339"/>
                  <a:gd name="connsiteX3" fmla="*/ 0 w 2324100"/>
                  <a:gd name="connsiteY3" fmla="*/ 3168 h 2213339"/>
                  <a:gd name="connsiteX0" fmla="*/ 0 w 1619250"/>
                  <a:gd name="connsiteY0" fmla="*/ 779666 h 2989837"/>
                  <a:gd name="connsiteX1" fmla="*/ 1619250 w 1619250"/>
                  <a:gd name="connsiteY1" fmla="*/ 0 h 2989837"/>
                  <a:gd name="connsiteX2" fmla="*/ 567690 w 1619250"/>
                  <a:gd name="connsiteY2" fmla="*/ 2989837 h 2989837"/>
                  <a:gd name="connsiteX3" fmla="*/ 0 w 1619250"/>
                  <a:gd name="connsiteY3" fmla="*/ 779666 h 2989837"/>
                  <a:gd name="connsiteX0" fmla="*/ 0 w 2110740"/>
                  <a:gd name="connsiteY0" fmla="*/ 779666 h 2181645"/>
                  <a:gd name="connsiteX1" fmla="*/ 1619250 w 2110740"/>
                  <a:gd name="connsiteY1" fmla="*/ 0 h 2181645"/>
                  <a:gd name="connsiteX2" fmla="*/ 2110740 w 2110740"/>
                  <a:gd name="connsiteY2" fmla="*/ 2181645 h 2181645"/>
                  <a:gd name="connsiteX3" fmla="*/ 0 w 2110740"/>
                  <a:gd name="connsiteY3" fmla="*/ 779666 h 2181645"/>
                  <a:gd name="connsiteX0" fmla="*/ 0 w 2110740"/>
                  <a:gd name="connsiteY0" fmla="*/ 858901 h 2260880"/>
                  <a:gd name="connsiteX1" fmla="*/ 1600200 w 2110740"/>
                  <a:gd name="connsiteY1" fmla="*/ 0 h 2260880"/>
                  <a:gd name="connsiteX2" fmla="*/ 2110740 w 2110740"/>
                  <a:gd name="connsiteY2" fmla="*/ 2260880 h 2260880"/>
                  <a:gd name="connsiteX3" fmla="*/ 0 w 2110740"/>
                  <a:gd name="connsiteY3" fmla="*/ 858901 h 2260880"/>
                  <a:gd name="connsiteX0" fmla="*/ 0 w 529590"/>
                  <a:gd name="connsiteY0" fmla="*/ 1841409 h 2260880"/>
                  <a:gd name="connsiteX1" fmla="*/ 19050 w 529590"/>
                  <a:gd name="connsiteY1" fmla="*/ 0 h 2260880"/>
                  <a:gd name="connsiteX2" fmla="*/ 529590 w 529590"/>
                  <a:gd name="connsiteY2" fmla="*/ 2260880 h 2260880"/>
                  <a:gd name="connsiteX3" fmla="*/ 0 w 529590"/>
                  <a:gd name="connsiteY3" fmla="*/ 1841409 h 2260880"/>
                  <a:gd name="connsiteX0" fmla="*/ 0 w 553402"/>
                  <a:gd name="connsiteY0" fmla="*/ 1841409 h 2201455"/>
                  <a:gd name="connsiteX1" fmla="*/ 19050 w 553402"/>
                  <a:gd name="connsiteY1" fmla="*/ 0 h 2201455"/>
                  <a:gd name="connsiteX2" fmla="*/ 553402 w 553402"/>
                  <a:gd name="connsiteY2" fmla="*/ 2201455 h 2201455"/>
                  <a:gd name="connsiteX3" fmla="*/ 0 w 553402"/>
                  <a:gd name="connsiteY3" fmla="*/ 1841409 h 2201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3402" h="2201455">
                    <a:moveTo>
                      <a:pt x="0" y="1841409"/>
                    </a:moveTo>
                    <a:lnTo>
                      <a:pt x="19050" y="0"/>
                    </a:lnTo>
                    <a:lnTo>
                      <a:pt x="553402" y="2201455"/>
                    </a:lnTo>
                    <a:lnTo>
                      <a:pt x="0" y="184140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8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6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2" r:id="rId4"/>
    <p:sldLayoutId id="2147483671" r:id="rId5"/>
    <p:sldLayoutId id="2147483670" r:id="rId6"/>
    <p:sldLayoutId id="2147483673" r:id="rId7"/>
    <p:sldLayoutId id="2147483660" r:id="rId8"/>
    <p:sldLayoutId id="2147483662" r:id="rId9"/>
    <p:sldLayoutId id="2147483661" r:id="rId10"/>
    <p:sldLayoutId id="2147483669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office.msn.com.cn/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28617"/>
            <a:chOff x="3471636" y="1203878"/>
            <a:chExt cx="1219201" cy="121937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10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学术</a:t>
              </a:r>
              <a:endParaRPr lang="en-US" altLang="zh-CN" sz="48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答辩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395442"/>
            <a:ext cx="3856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课程题目</a:t>
            </a:r>
            <a:endParaRPr lang="en-US" altLang="zh-CN" sz="60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428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姓名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班级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学号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专业 </a:t>
            </a:r>
            <a:r>
              <a:rPr lang="en-US" altLang="zh-CN" sz="2800" dirty="0" smtClean="0"/>
              <a:t>|</a:t>
            </a:r>
            <a:endParaRPr lang="zh-CN" altLang="en-US" sz="2800" dirty="0"/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1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方法工具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研究</a:t>
            </a:r>
            <a:r>
              <a:rPr lang="zh-CN" altLang="en-US" sz="1400" dirty="0"/>
              <a:t>方法</a:t>
            </a:r>
            <a:r>
              <a:rPr lang="en-US" altLang="zh-CN" sz="1400" dirty="0" smtClean="0"/>
              <a:t>-Methods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155468" y="1787663"/>
            <a:ext cx="2423823" cy="1066482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5468" y="5374921"/>
            <a:ext cx="3296400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5468" y="4179170"/>
            <a:ext cx="2423823" cy="1066482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5468" y="2983416"/>
            <a:ext cx="3199447" cy="1066482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995" y="3143491"/>
            <a:ext cx="3936743" cy="388568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5245" y="3661330"/>
            <a:ext cx="3102494" cy="388568"/>
          </a:xfrm>
          <a:prstGeom prst="rect">
            <a:avLst/>
          </a:prstGeom>
          <a:solidFill>
            <a:srgbClr val="FAA2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0" y="4179170"/>
            <a:ext cx="4556788" cy="388568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7432" y="4697009"/>
            <a:ext cx="3490307" cy="388568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任意多边形 10"/>
          <p:cNvSpPr/>
          <p:nvPr/>
        </p:nvSpPr>
        <p:spPr>
          <a:xfrm>
            <a:off x="4532260" y="1791571"/>
            <a:ext cx="263955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0504D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任意多边形 11"/>
          <p:cNvSpPr/>
          <p:nvPr/>
        </p:nvSpPr>
        <p:spPr>
          <a:xfrm flipV="1">
            <a:off x="4517499" y="4697006"/>
            <a:ext cx="2637969" cy="173560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258E51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流程图: 手动输入 12"/>
          <p:cNvSpPr/>
          <p:nvPr/>
        </p:nvSpPr>
        <p:spPr>
          <a:xfrm>
            <a:off x="4531214" y="2983416"/>
            <a:ext cx="2629731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流程图: 手动输入 12"/>
          <p:cNvSpPr/>
          <p:nvPr/>
        </p:nvSpPr>
        <p:spPr>
          <a:xfrm flipV="1">
            <a:off x="4521094" y="4174989"/>
            <a:ext cx="2650724" cy="106159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rgbClr val="4BACC6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13484" y="1579839"/>
            <a:ext cx="1546608" cy="1604376"/>
          </a:xfrm>
          <a:prstGeom prst="rect">
            <a:avLst/>
          </a:prstGeom>
          <a:solidFill>
            <a:srgbClr val="E5594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5364" y="4178143"/>
            <a:ext cx="1546608" cy="1069747"/>
          </a:xfrm>
          <a:prstGeom prst="rect">
            <a:avLst/>
          </a:prstGeom>
          <a:solidFill>
            <a:srgbClr val="39BDD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868966" y="5374921"/>
            <a:ext cx="1546608" cy="1066482"/>
          </a:xfrm>
          <a:prstGeom prst="rect">
            <a:avLst/>
          </a:prstGeom>
          <a:solidFill>
            <a:srgbClr val="1BBA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304530" y="1962869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304530" y="3194272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191245" y="4346157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7260864" y="5438804"/>
            <a:ext cx="21613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  <a:cs typeface="Arial" panose="020B0604020202020204" pitchFamily="34" charset="0"/>
              </a:rPr>
              <a:t>标题数字可以通过点击和重新输入更改。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007640" y="4703021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ADD YOUR TEXT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19724" y="4213001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ADD YOUR TEXT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538473" y="3711371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ADD YOUR TEXT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668789" y="3191194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ADD YOUR TEXT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8526" y="5236584"/>
            <a:ext cx="4470288" cy="449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cs typeface="Arial" panose="020B0604020202020204" pitchFamily="34" charset="0"/>
              </a:rPr>
              <a:t>Your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</a:rPr>
              <a:t>Text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047433" y="5483698"/>
            <a:ext cx="353692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8" name="Line 110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69" name="Line 111"/>
          <p:cNvSpPr>
            <a:spLocks noChangeShapeType="1"/>
          </p:cNvSpPr>
          <p:nvPr/>
        </p:nvSpPr>
        <p:spPr bwMode="auto">
          <a:xfrm>
            <a:off x="2292048" y="1839716"/>
            <a:ext cx="2495" cy="2495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70" name="Freeform 112"/>
          <p:cNvSpPr>
            <a:spLocks/>
          </p:cNvSpPr>
          <p:nvPr/>
        </p:nvSpPr>
        <p:spPr bwMode="auto">
          <a:xfrm>
            <a:off x="2225374" y="1776217"/>
            <a:ext cx="937682" cy="124193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05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 smtClean="0">
                <a:solidFill>
                  <a:schemeClr val="bg1"/>
                </a:solidFill>
              </a:rPr>
              <a:t>3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研究过程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ADD YOUR 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13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研究过程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研究方案</a:t>
            </a:r>
            <a:r>
              <a:rPr lang="en-US" altLang="zh-CN" sz="1400" dirty="0" smtClean="0"/>
              <a:t>-Planning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-19050" y="1924050"/>
            <a:ext cx="100965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13438"/>
          <a:stretch/>
        </p:blipFill>
        <p:spPr>
          <a:xfrm>
            <a:off x="990600" y="1924050"/>
            <a:ext cx="5679281" cy="3429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669882" y="1924050"/>
            <a:ext cx="5522118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84180" y="2561390"/>
            <a:ext cx="4969669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srgbClr val="000000"/>
                </a:solidFill>
              </a:rPr>
              <a:t>16</a:t>
            </a:r>
            <a:r>
              <a:rPr lang="zh-CN" altLang="en-US" sz="1600" dirty="0" smtClean="0">
                <a:solidFill>
                  <a:srgbClr val="000000"/>
                </a:solidFill>
              </a:rPr>
              <a:t>号</a:t>
            </a:r>
            <a:r>
              <a:rPr lang="zh-CN" altLang="en-US" sz="1600" dirty="0">
                <a:solidFill>
                  <a:srgbClr val="000000"/>
                </a:solidFill>
              </a:rPr>
              <a:t>字，</a:t>
            </a:r>
            <a:r>
              <a:rPr lang="en-US" altLang="zh-CN" sz="1600" dirty="0">
                <a:solidFill>
                  <a:srgbClr val="000000"/>
                </a:solidFill>
              </a:rPr>
              <a:t>1.3</a:t>
            </a:r>
            <a:r>
              <a:rPr lang="zh-CN" altLang="en-US" sz="1600" dirty="0">
                <a:solidFill>
                  <a:srgbClr val="000000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600" dirty="0" smtClean="0">
                <a:solidFill>
                  <a:srgbClr val="000000"/>
                </a:solidFill>
              </a:rPr>
              <a:t>16</a:t>
            </a:r>
            <a:r>
              <a:rPr lang="zh-CN" altLang="en-US" sz="1600" dirty="0" smtClean="0">
                <a:solidFill>
                  <a:srgbClr val="000000"/>
                </a:solidFill>
              </a:rPr>
              <a:t>号</a:t>
            </a:r>
            <a:r>
              <a:rPr lang="zh-CN" altLang="en-US" sz="1600" dirty="0">
                <a:solidFill>
                  <a:srgbClr val="000000"/>
                </a:solidFill>
              </a:rPr>
              <a:t>字，</a:t>
            </a:r>
            <a:r>
              <a:rPr lang="en-US" altLang="zh-CN" sz="1600" dirty="0">
                <a:solidFill>
                  <a:srgbClr val="000000"/>
                </a:solidFill>
              </a:rPr>
              <a:t>1.3</a:t>
            </a:r>
            <a:r>
              <a:rPr lang="zh-CN" altLang="en-US" sz="16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784183" y="1980975"/>
            <a:ext cx="2646878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3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研究过程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实施步骤</a:t>
            </a:r>
            <a:r>
              <a:rPr lang="en-US" altLang="zh-CN" sz="1400" dirty="0" smtClean="0"/>
              <a:t>-Procedure</a:t>
            </a:r>
            <a:endParaRPr lang="zh-CN" altLang="en-US" sz="1400" dirty="0"/>
          </a:p>
        </p:txBody>
      </p:sp>
      <p:sp>
        <p:nvSpPr>
          <p:cNvPr id="6" name="燕尾形 5"/>
          <p:cNvSpPr/>
          <p:nvPr/>
        </p:nvSpPr>
        <p:spPr>
          <a:xfrm>
            <a:off x="1233310" y="3454884"/>
            <a:ext cx="2224363" cy="216024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99452" y="3454884"/>
            <a:ext cx="2224363" cy="216024"/>
          </a:xfrm>
          <a:prstGeom prst="chevron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185844" y="3454884"/>
            <a:ext cx="2224363" cy="216024"/>
          </a:xfrm>
          <a:prstGeom prst="chevron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8672237" y="3454884"/>
            <a:ext cx="2224363" cy="216024"/>
          </a:xfrm>
          <a:prstGeom prst="chevron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33310" y="1781076"/>
            <a:ext cx="198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 HERE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6411987" y="1781076"/>
            <a:ext cx="17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 HERE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8662099" y="3733332"/>
            <a:ext cx="19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 HERE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699452" y="3733332"/>
            <a:ext cx="19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 HERE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608709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8169791" y="2272443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5678257" y="3670908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3215894" y="2214264"/>
            <a:ext cx="0" cy="124062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2885470" y="367618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01440" y="28939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71250" y="37383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319703" y="28249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2894" y="2081248"/>
            <a:ext cx="222299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顶部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。顶部“开始”面板中可以对字体、字号、颜色、行距等进行修改。</a:t>
            </a:r>
          </a:p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23815" y="2081248"/>
            <a:ext cx="223958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顶部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。顶部“开始”面板中可以对字体、字号、颜色、行距等进行修改。</a:t>
            </a:r>
          </a:p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53089" y="4063507"/>
            <a:ext cx="22868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顶部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。顶部“开始”面板中可以对字体、字号、颜色、行距等进行修改。</a:t>
            </a:r>
          </a:p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13918" y="4063507"/>
            <a:ext cx="22868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顶部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。顶部“开始”面板中可以对字体、字号、颜色、行距等进行修改。</a:t>
            </a:r>
          </a:p>
          <a:p>
            <a:pPr algn="r">
              <a:lnSpc>
                <a:spcPct val="130000"/>
              </a:lnSpc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2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7217">
            <a:off x="9124985" y="1697359"/>
            <a:ext cx="1603751" cy="160375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4648">
            <a:off x="6493068" y="1706885"/>
            <a:ext cx="1603751" cy="160375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649">
            <a:off x="3849722" y="1731656"/>
            <a:ext cx="1573259" cy="157325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4348">
            <a:off x="1208426" y="1738345"/>
            <a:ext cx="1573259" cy="1573259"/>
          </a:xfrm>
          <a:prstGeom prst="rect">
            <a:avLst/>
          </a:prstGeom>
        </p:spPr>
      </p:pic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3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研究过程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关键要素</a:t>
            </a:r>
            <a:r>
              <a:rPr lang="en-US" altLang="zh-CN" sz="1400" dirty="0" smtClean="0"/>
              <a:t>-Element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 rot="18900000">
            <a:off x="1368833" y="2320751"/>
            <a:ext cx="59250" cy="1537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8900000">
            <a:off x="4012907" y="2320750"/>
            <a:ext cx="59250" cy="15375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8900000">
            <a:off x="6656981" y="2320749"/>
            <a:ext cx="59250" cy="15375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8900000">
            <a:off x="9301051" y="2320750"/>
            <a:ext cx="59250" cy="15375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 49"/>
          <p:cNvGrpSpPr/>
          <p:nvPr/>
        </p:nvGrpSpPr>
        <p:grpSpPr>
          <a:xfrm>
            <a:off x="817866" y="3833023"/>
            <a:ext cx="2447116" cy="1711474"/>
            <a:chOff x="3294844" y="3615554"/>
            <a:chExt cx="1888251" cy="1320613"/>
          </a:xfrm>
        </p:grpSpPr>
        <p:sp>
          <p:nvSpPr>
            <p:cNvPr id="22" name="文本框 8"/>
            <p:cNvSpPr txBox="1"/>
            <p:nvPr/>
          </p:nvSpPr>
          <p:spPr>
            <a:xfrm>
              <a:off x="3294844" y="3938719"/>
              <a:ext cx="1888251" cy="99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12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  <a:endParaRPr lang="zh-CN" altLang="en-US" sz="1200" dirty="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94844" y="3615554"/>
              <a:ext cx="1567417" cy="349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Century Gothic"/>
                </a:rPr>
                <a:t>点击此处添加标题</a:t>
              </a:r>
              <a:endParaRPr lang="en-US" altLang="zh-CN" b="1" dirty="0">
                <a:solidFill>
                  <a:srgbClr val="000000"/>
                </a:solidFill>
                <a:latin typeface="Century Gothic"/>
              </a:endParaRPr>
            </a:p>
          </p:txBody>
        </p:sp>
      </p:grpSp>
      <p:grpSp>
        <p:nvGrpSpPr>
          <p:cNvPr id="24" name="组 54"/>
          <p:cNvGrpSpPr/>
          <p:nvPr/>
        </p:nvGrpSpPr>
        <p:grpSpPr>
          <a:xfrm>
            <a:off x="3467281" y="3833023"/>
            <a:ext cx="2447116" cy="1711474"/>
            <a:chOff x="3294844" y="3615554"/>
            <a:chExt cx="1888251" cy="1320613"/>
          </a:xfrm>
        </p:grpSpPr>
        <p:sp>
          <p:nvSpPr>
            <p:cNvPr id="25" name="文本框 8"/>
            <p:cNvSpPr txBox="1"/>
            <p:nvPr/>
          </p:nvSpPr>
          <p:spPr>
            <a:xfrm>
              <a:off x="3294844" y="3938719"/>
              <a:ext cx="1888251" cy="99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12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  <a:endParaRPr lang="zh-CN" altLang="en-US" sz="1200" dirty="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94844" y="3615554"/>
              <a:ext cx="1567417" cy="349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Century Gothic"/>
                </a:rPr>
                <a:t>点击此处添加标题</a:t>
              </a:r>
              <a:endParaRPr lang="en-US" altLang="zh-CN" b="1" dirty="0">
                <a:solidFill>
                  <a:srgbClr val="000000"/>
                </a:solidFill>
                <a:latin typeface="Century Gothic"/>
              </a:endParaRPr>
            </a:p>
          </p:txBody>
        </p:sp>
      </p:grpSp>
      <p:grpSp>
        <p:nvGrpSpPr>
          <p:cNvPr id="27" name="组 57"/>
          <p:cNvGrpSpPr/>
          <p:nvPr/>
        </p:nvGrpSpPr>
        <p:grpSpPr>
          <a:xfrm>
            <a:off x="6116695" y="3833023"/>
            <a:ext cx="2447116" cy="1711474"/>
            <a:chOff x="3294844" y="3615554"/>
            <a:chExt cx="1888251" cy="1320613"/>
          </a:xfrm>
        </p:grpSpPr>
        <p:sp>
          <p:nvSpPr>
            <p:cNvPr id="28" name="文本框 8"/>
            <p:cNvSpPr txBox="1"/>
            <p:nvPr/>
          </p:nvSpPr>
          <p:spPr>
            <a:xfrm>
              <a:off x="3294844" y="3938719"/>
              <a:ext cx="1888251" cy="99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12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  <a:endParaRPr lang="zh-CN" altLang="en-US" sz="1200" dirty="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4844" y="3615554"/>
              <a:ext cx="1567417" cy="349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Century Gothic"/>
                </a:rPr>
                <a:t>点击此处添加标题</a:t>
              </a:r>
              <a:endParaRPr lang="en-US" altLang="zh-CN" b="1" dirty="0">
                <a:solidFill>
                  <a:srgbClr val="000000"/>
                </a:solidFill>
                <a:latin typeface="Century Gothic"/>
              </a:endParaRPr>
            </a:p>
          </p:txBody>
        </p:sp>
      </p:grpSp>
      <p:grpSp>
        <p:nvGrpSpPr>
          <p:cNvPr id="30" name="组 60"/>
          <p:cNvGrpSpPr/>
          <p:nvPr/>
        </p:nvGrpSpPr>
        <p:grpSpPr>
          <a:xfrm>
            <a:off x="8766109" y="3833023"/>
            <a:ext cx="2447116" cy="1711474"/>
            <a:chOff x="3294844" y="3615554"/>
            <a:chExt cx="1888251" cy="1320613"/>
          </a:xfrm>
        </p:grpSpPr>
        <p:sp>
          <p:nvSpPr>
            <p:cNvPr id="31" name="文本框 8"/>
            <p:cNvSpPr txBox="1"/>
            <p:nvPr/>
          </p:nvSpPr>
          <p:spPr>
            <a:xfrm>
              <a:off x="3294844" y="3938719"/>
              <a:ext cx="1888251" cy="99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12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号字，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1.3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Century Gothic"/>
                  <a:ea typeface="微软雅黑"/>
                </a:rPr>
                <a:t>倍字间距。</a:t>
              </a:r>
              <a:endParaRPr lang="zh-CN" altLang="en-US" sz="1200" dirty="0">
                <a:solidFill>
                  <a:srgbClr val="000000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294844" y="3615554"/>
              <a:ext cx="1567417" cy="349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00"/>
                  </a:solidFill>
                  <a:latin typeface="Century Gothic"/>
                </a:rPr>
                <a:t>点击此处添加标题</a:t>
              </a:r>
              <a:endParaRPr lang="en-US" altLang="zh-CN" b="1" dirty="0">
                <a:solidFill>
                  <a:srgbClr val="000000"/>
                </a:solidFill>
                <a:latin typeface="Century Gothic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1181294" y="1828856"/>
            <a:ext cx="1531650" cy="137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805123" y="1828856"/>
            <a:ext cx="1531650" cy="1378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76991" y="1828856"/>
            <a:ext cx="1531650" cy="137885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129418" y="1828856"/>
            <a:ext cx="1531650" cy="137885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01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 smtClean="0">
                <a:solidFill>
                  <a:schemeClr val="bg1"/>
                </a:solidFill>
              </a:rPr>
              <a:t>4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问题探讨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ADD YOUR 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45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问题探讨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主要问题</a:t>
            </a:r>
            <a:r>
              <a:rPr lang="en-US" altLang="zh-CN" sz="1400" dirty="0" smtClean="0"/>
              <a:t>-Problems</a:t>
            </a:r>
            <a:endParaRPr lang="zh-CN" altLang="en-US" sz="1400" dirty="0"/>
          </a:p>
        </p:txBody>
      </p:sp>
      <p:sp>
        <p:nvSpPr>
          <p:cNvPr id="7" name="文本框 8"/>
          <p:cNvSpPr txBox="1"/>
          <p:nvPr/>
        </p:nvSpPr>
        <p:spPr>
          <a:xfrm>
            <a:off x="817866" y="2074557"/>
            <a:ext cx="6648488" cy="70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zh-CN" altLang="en-US" sz="1600" dirty="0" smtClean="0">
                <a:latin typeface="Century Gothic"/>
                <a:ea typeface="微软雅黑"/>
              </a:rPr>
              <a:t>标题数字等都可以通过点击</a:t>
            </a:r>
            <a:r>
              <a:rPr lang="zh-CN" altLang="en-US" sz="1600" dirty="0">
                <a:latin typeface="Century Gothic"/>
                <a:ea typeface="微软雅黑"/>
              </a:rPr>
              <a:t>和重新输入进行更改，顶部“开始”面板中可以对字体、字号、颜色、行距等进行修改</a:t>
            </a:r>
            <a:r>
              <a:rPr lang="zh-CN" altLang="en-US" sz="1600" dirty="0" smtClean="0">
                <a:latin typeface="Century Gothic"/>
                <a:ea typeface="微软雅黑"/>
              </a:rPr>
              <a:t>。</a:t>
            </a:r>
            <a:endParaRPr lang="zh-CN" altLang="en-US" sz="1600" dirty="0">
              <a:latin typeface="Century Gothic"/>
              <a:ea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866" y="1542276"/>
            <a:ext cx="2646878" cy="52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/>
              <a:t>点击此处添加标题</a:t>
            </a:r>
            <a:endParaRPr lang="en-US" altLang="zh-CN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17866" y="3377768"/>
            <a:ext cx="6648488" cy="70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zh-CN" altLang="en-US" sz="1600" dirty="0" smtClean="0">
                <a:latin typeface="Century Gothic"/>
                <a:ea typeface="微软雅黑"/>
              </a:rPr>
              <a:t>标题数字等都可以通过点击</a:t>
            </a:r>
            <a:r>
              <a:rPr lang="zh-CN" altLang="en-US" sz="1600" dirty="0">
                <a:latin typeface="Century Gothic"/>
                <a:ea typeface="微软雅黑"/>
              </a:rPr>
              <a:t>和重新输入进行更改，顶部“开始”面板中可以对字体、字号、颜色、行距等进行修改</a:t>
            </a:r>
            <a:r>
              <a:rPr lang="zh-CN" altLang="en-US" sz="1600" dirty="0" smtClean="0">
                <a:latin typeface="Century Gothic"/>
                <a:ea typeface="微软雅黑"/>
              </a:rPr>
              <a:t>。</a:t>
            </a:r>
            <a:endParaRPr lang="zh-CN" altLang="en-US" sz="1600" dirty="0"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866" y="2840921"/>
            <a:ext cx="4610188" cy="52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/>
              <a:t>点击此处添加标题</a:t>
            </a:r>
            <a:endParaRPr lang="en-US" altLang="zh-CN" sz="24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817866" y="4813889"/>
            <a:ext cx="6648488" cy="70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30000"/>
              </a:lnSpc>
            </a:pPr>
            <a:r>
              <a:rPr lang="zh-CN" altLang="en-US" sz="1600" dirty="0" smtClean="0">
                <a:latin typeface="Century Gothic"/>
                <a:ea typeface="微软雅黑"/>
              </a:rPr>
              <a:t>标题数字等都可以通过点击</a:t>
            </a:r>
            <a:r>
              <a:rPr lang="zh-CN" altLang="en-US" sz="1600" dirty="0">
                <a:latin typeface="Century Gothic"/>
                <a:ea typeface="微软雅黑"/>
              </a:rPr>
              <a:t>和重新输入进行更改，顶部“开始”面板中可以对字体、字号、颜色、行距等进行修改</a:t>
            </a:r>
            <a:r>
              <a:rPr lang="zh-CN" altLang="en-US" sz="1600" dirty="0" smtClean="0">
                <a:latin typeface="Century Gothic"/>
                <a:ea typeface="微软雅黑"/>
              </a:rPr>
              <a:t>。</a:t>
            </a:r>
            <a:endParaRPr lang="zh-CN" altLang="en-US" sz="1600" dirty="0">
              <a:latin typeface="Century Gothic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866" y="4241425"/>
            <a:ext cx="4610188" cy="525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/>
              <a:t>点击此处添加标题</a:t>
            </a:r>
            <a:endParaRPr lang="en-US" altLang="zh-CN" sz="2400" b="1" dirty="0"/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3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问题探讨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观点讨论</a:t>
            </a:r>
            <a:r>
              <a:rPr lang="en-US" altLang="zh-CN" sz="1400" dirty="0" smtClean="0"/>
              <a:t>-Discussion</a:t>
            </a:r>
            <a:endParaRPr lang="zh-CN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1187798" y="3735574"/>
            <a:ext cx="9594501" cy="2008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541512" y="3735574"/>
            <a:ext cx="2008496" cy="2008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862112" y="3735574"/>
            <a:ext cx="2008496" cy="2008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41100" y="3735574"/>
            <a:ext cx="2008496" cy="20084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464303" y="3735574"/>
            <a:ext cx="2008496" cy="20084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645877" y="1689806"/>
            <a:ext cx="869515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lang="zh-CN" altLang="zh-CN" sz="12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。标题数字等都可以通过点击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和重新输入进行更改，顶部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2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45878" y="1285399"/>
            <a:ext cx="22365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667282" y="2689502"/>
            <a:ext cx="8590727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点击此处添加文本信息</a:t>
            </a:r>
            <a:r>
              <a:rPr lang="zh-CN" altLang="zh-CN" sz="12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。标题数字等都可以通过点击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和重新输入进行更改，顶部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2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2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67283" y="2285095"/>
            <a:ext cx="22365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41512" y="4572163"/>
            <a:ext cx="20084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849109" y="4572163"/>
            <a:ext cx="20084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56706" y="4572163"/>
            <a:ext cx="20084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464303" y="4572163"/>
            <a:ext cx="20084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Freeform 217"/>
          <p:cNvSpPr>
            <a:spLocks noChangeAspect="1" noEditPoints="1"/>
          </p:cNvSpPr>
          <p:nvPr/>
        </p:nvSpPr>
        <p:spPr bwMode="auto">
          <a:xfrm>
            <a:off x="2151366" y="3854290"/>
            <a:ext cx="673330" cy="684103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218"/>
          <p:cNvSpPr>
            <a:spLocks noChangeAspect="1" noEditPoints="1"/>
          </p:cNvSpPr>
          <p:nvPr/>
        </p:nvSpPr>
        <p:spPr bwMode="auto">
          <a:xfrm>
            <a:off x="4646236" y="3854290"/>
            <a:ext cx="667334" cy="701559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219"/>
          <p:cNvSpPr>
            <a:spLocks noChangeAspect="1" noEditPoints="1"/>
          </p:cNvSpPr>
          <p:nvPr/>
        </p:nvSpPr>
        <p:spPr bwMode="auto">
          <a:xfrm>
            <a:off x="6842511" y="3842152"/>
            <a:ext cx="558103" cy="715951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221"/>
          <p:cNvSpPr>
            <a:spLocks noChangeAspect="1"/>
          </p:cNvSpPr>
          <p:nvPr/>
        </p:nvSpPr>
        <p:spPr bwMode="auto">
          <a:xfrm>
            <a:off x="9104082" y="3838846"/>
            <a:ext cx="728937" cy="699547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9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问题探讨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讨论结果</a:t>
            </a:r>
            <a:r>
              <a:rPr lang="en-US" altLang="zh-CN" sz="1400" dirty="0" smtClean="0"/>
              <a:t>-Result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4</a:t>
            </a:r>
            <a:endParaRPr lang="zh-CN" altLang="en-US" sz="7200" b="1" dirty="0"/>
          </a:p>
        </p:txBody>
      </p:sp>
      <p:sp>
        <p:nvSpPr>
          <p:cNvPr id="6" name="任意多边形 8"/>
          <p:cNvSpPr/>
          <p:nvPr/>
        </p:nvSpPr>
        <p:spPr>
          <a:xfrm flipV="1">
            <a:off x="3514160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9"/>
          <p:cNvSpPr/>
          <p:nvPr/>
        </p:nvSpPr>
        <p:spPr>
          <a:xfrm flipV="1">
            <a:off x="3514160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10"/>
          <p:cNvSpPr/>
          <p:nvPr/>
        </p:nvSpPr>
        <p:spPr>
          <a:xfrm flipH="1" flipV="1">
            <a:off x="6230467" y="1702831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11"/>
          <p:cNvSpPr/>
          <p:nvPr/>
        </p:nvSpPr>
        <p:spPr>
          <a:xfrm flipH="1" flipV="1">
            <a:off x="6230467" y="3719890"/>
            <a:ext cx="1976720" cy="1479180"/>
          </a:xfrm>
          <a:custGeom>
            <a:avLst/>
            <a:gdLst>
              <a:gd name="connsiteX0" fmla="*/ 0 w 1976720"/>
              <a:gd name="connsiteY0" fmla="*/ 1479180 h 1479180"/>
              <a:gd name="connsiteX1" fmla="*/ 793379 w 1976720"/>
              <a:gd name="connsiteY1" fmla="*/ 1479180 h 1479180"/>
              <a:gd name="connsiteX2" fmla="*/ 793377 w 1976720"/>
              <a:gd name="connsiteY2" fmla="*/ 1479176 h 1479180"/>
              <a:gd name="connsiteX3" fmla="*/ 1459008 w 1976720"/>
              <a:gd name="connsiteY3" fmla="*/ 1479176 h 1479180"/>
              <a:gd name="connsiteX4" fmla="*/ 1976720 w 1976720"/>
              <a:gd name="connsiteY4" fmla="*/ 961464 h 1479180"/>
              <a:gd name="connsiteX5" fmla="*/ 1459008 w 1976720"/>
              <a:gd name="connsiteY5" fmla="*/ 443752 h 1479180"/>
              <a:gd name="connsiteX6" fmla="*/ 242049 w 1976720"/>
              <a:gd name="connsiteY6" fmla="*/ 443753 h 1479180"/>
              <a:gd name="connsiteX7" fmla="*/ 242049 w 1976720"/>
              <a:gd name="connsiteY7" fmla="*/ 451278 h 1479180"/>
              <a:gd name="connsiteX8" fmla="*/ 0 w 1976720"/>
              <a:gd name="connsiteY8" fmla="*/ 0 h 147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720" h="1479180">
                <a:moveTo>
                  <a:pt x="0" y="1479180"/>
                </a:moveTo>
                <a:lnTo>
                  <a:pt x="793379" y="1479180"/>
                </a:lnTo>
                <a:lnTo>
                  <a:pt x="793377" y="1479176"/>
                </a:lnTo>
                <a:lnTo>
                  <a:pt x="1459008" y="1479176"/>
                </a:lnTo>
                <a:cubicBezTo>
                  <a:pt x="1744932" y="1479176"/>
                  <a:pt x="1976720" y="1247388"/>
                  <a:pt x="1976720" y="961464"/>
                </a:cubicBezTo>
                <a:cubicBezTo>
                  <a:pt x="1976720" y="675540"/>
                  <a:pt x="1744932" y="443752"/>
                  <a:pt x="1459008" y="443752"/>
                </a:cubicBezTo>
                <a:cubicBezTo>
                  <a:pt x="1053355" y="443752"/>
                  <a:pt x="647702" y="443753"/>
                  <a:pt x="242049" y="443753"/>
                </a:cubicBezTo>
                <a:lnTo>
                  <a:pt x="242049" y="4512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06960" y="1486855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1"/>
                </a:solidFill>
              </a:rPr>
              <a:t>01</a:t>
            </a:r>
            <a:endParaRPr lang="zh-CN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6960" y="3711048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3"/>
                </a:solidFill>
              </a:rPr>
              <a:t>02</a:t>
            </a:r>
            <a:endParaRPr lang="zh-CN" altLang="en-US" sz="4800" b="1" dirty="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43636" y="152125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rgbClr val="FAA21C"/>
                </a:solidFill>
              </a:rPr>
              <a:t>03</a:t>
            </a:r>
            <a:endParaRPr lang="zh-CN" altLang="en-US" sz="4800" b="1" dirty="0">
              <a:solidFill>
                <a:srgbClr val="FAA21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43636" y="3605670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chemeClr val="accent4"/>
                </a:solidFill>
              </a:rPr>
              <a:t>04</a:t>
            </a:r>
            <a:endParaRPr lang="zh-CN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58477" y="197664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16824" y="204020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16824" y="39943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TEXY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00299" y="402473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TEXT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71552" y="2156480"/>
            <a:ext cx="242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1550" y="2543064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</a:rPr>
              <a:t>。顶部“开始”面板中可以对字体、字号、颜色、行距等进行修改</a:t>
            </a:r>
            <a:endParaRPr lang="zh-CN" altLang="en-US" sz="1200" dirty="0">
              <a:solidFill>
                <a:srgbClr val="404040"/>
              </a:solidFill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971552" y="4288101"/>
            <a:ext cx="242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1550" y="4674685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</a:rPr>
              <a:t>。顶部“开始”面板中可以对字体、字号、颜色、行距等进行修改</a:t>
            </a:r>
            <a:endParaRPr lang="zh-CN" altLang="en-US" sz="1200" dirty="0">
              <a:solidFill>
                <a:srgbClr val="404040"/>
              </a:solidFill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8216973" y="2156480"/>
            <a:ext cx="242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16971" y="2543064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</a:rPr>
              <a:t>。顶部“开始”面板中可以对字体、字号、颜色、行距等进行修改</a:t>
            </a:r>
            <a:endParaRPr lang="zh-CN" altLang="en-US" sz="1200" dirty="0">
              <a:solidFill>
                <a:srgbClr val="404040"/>
              </a:solidFill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8216973" y="4288101"/>
            <a:ext cx="242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16971" y="4674685"/>
            <a:ext cx="242024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</a:rPr>
              <a:t>。顶部“开始”面板中可以对字体、字号、颜色、行距等进行修改</a:t>
            </a:r>
            <a:endParaRPr lang="zh-CN" altLang="en-US" sz="1200" dirty="0">
              <a:solidFill>
                <a:srgbClr val="404040"/>
              </a:solidFill>
            </a:endParaRPr>
          </a:p>
        </p:txBody>
      </p:sp>
      <p:pic>
        <p:nvPicPr>
          <p:cNvPr id="26" name="图片 2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15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 smtClean="0">
                <a:solidFill>
                  <a:schemeClr val="bg1"/>
                </a:solidFill>
              </a:rPr>
              <a:t>5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研究结论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ADD YOUR 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3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7949" y="608622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</a:rPr>
              <a:t>c</a:t>
            </a:r>
            <a:r>
              <a:rPr lang="en-US" altLang="zh-CN" sz="6600" b="1" dirty="0" smtClean="0">
                <a:solidFill>
                  <a:schemeClr val="accent2"/>
                </a:solidFill>
              </a:rPr>
              <a:t>o</a:t>
            </a:r>
            <a:r>
              <a:rPr lang="en-US" altLang="zh-CN" sz="6600" b="1" dirty="0" smtClean="0">
                <a:solidFill>
                  <a:schemeClr val="accent3"/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4"/>
                </a:solidFill>
              </a:rPr>
              <a:t>t</a:t>
            </a:r>
            <a:r>
              <a:rPr lang="en-US" altLang="zh-CN" sz="6600" b="1" dirty="0" smtClean="0">
                <a:solidFill>
                  <a:schemeClr val="accent5"/>
                </a:solidFill>
              </a:rPr>
              <a:t>e</a:t>
            </a: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altLang="zh-CN" sz="66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zh-CN" sz="6600" b="1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zh-CN" altLang="en-US" sz="6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62532" y="2189291"/>
            <a:ext cx="2854644" cy="1764796"/>
            <a:chOff x="4441506" y="1885950"/>
            <a:chExt cx="3708799" cy="2292851"/>
          </a:xfrm>
        </p:grpSpPr>
        <p:sp>
          <p:nvSpPr>
            <p:cNvPr id="4" name="椭圆 3"/>
            <p:cNvSpPr/>
            <p:nvPr/>
          </p:nvSpPr>
          <p:spPr>
            <a:xfrm>
              <a:off x="5962650" y="1885950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41506" y="2592624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432106" y="3931627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903131" y="3671825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643575" y="2720673"/>
              <a:ext cx="247174" cy="24717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962650" y="2762554"/>
              <a:ext cx="420570" cy="4205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>
              <a:stCxn id="4" idx="2"/>
              <a:endCxn id="5" idx="7"/>
            </p:cNvCxnSpPr>
            <p:nvPr/>
          </p:nvCxnSpPr>
          <p:spPr>
            <a:xfrm flipH="1">
              <a:off x="4652482" y="2009537"/>
              <a:ext cx="1310168" cy="619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6" idx="1"/>
            </p:cNvCxnSpPr>
            <p:nvPr/>
          </p:nvCxnSpPr>
          <p:spPr>
            <a:xfrm>
              <a:off x="4565093" y="2839798"/>
              <a:ext cx="903211" cy="1128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6"/>
              <a:endCxn id="7" idx="2"/>
            </p:cNvCxnSpPr>
            <p:nvPr/>
          </p:nvCxnSpPr>
          <p:spPr>
            <a:xfrm flipV="1">
              <a:off x="5679280" y="3795412"/>
              <a:ext cx="2223851" cy="2598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4"/>
            </p:cNvCxnSpPr>
            <p:nvPr/>
          </p:nvCxnSpPr>
          <p:spPr>
            <a:xfrm flipH="1" flipV="1">
              <a:off x="7767162" y="2967847"/>
              <a:ext cx="252887" cy="821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0"/>
              <a:endCxn id="4" idx="6"/>
            </p:cNvCxnSpPr>
            <p:nvPr/>
          </p:nvCxnSpPr>
          <p:spPr>
            <a:xfrm flipH="1" flipV="1">
              <a:off x="6209824" y="2009537"/>
              <a:ext cx="1557338" cy="71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1"/>
            </p:cNvCxnSpPr>
            <p:nvPr/>
          </p:nvCxnSpPr>
          <p:spPr>
            <a:xfrm>
              <a:off x="4477704" y="2628822"/>
              <a:ext cx="1651752" cy="3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4" idx="0"/>
            </p:cNvCxnSpPr>
            <p:nvPr/>
          </p:nvCxnSpPr>
          <p:spPr>
            <a:xfrm>
              <a:off x="6086237" y="1885950"/>
              <a:ext cx="86698" cy="109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555693" y="2864903"/>
              <a:ext cx="661152" cy="1184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8" idx="2"/>
            </p:cNvCxnSpPr>
            <p:nvPr/>
          </p:nvCxnSpPr>
          <p:spPr>
            <a:xfrm flipV="1">
              <a:off x="6216845" y="2844260"/>
              <a:ext cx="1426730" cy="112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0"/>
            </p:cNvCxnSpPr>
            <p:nvPr/>
          </p:nvCxnSpPr>
          <p:spPr>
            <a:xfrm flipH="1" flipV="1">
              <a:off x="6216845" y="3048900"/>
              <a:ext cx="1809873" cy="622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7"/>
              <a:endCxn id="8" idx="3"/>
            </p:cNvCxnSpPr>
            <p:nvPr/>
          </p:nvCxnSpPr>
          <p:spPr>
            <a:xfrm flipV="1">
              <a:off x="5643082" y="2931649"/>
              <a:ext cx="2036691" cy="1036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</p:cNvCxnSpPr>
            <p:nvPr/>
          </p:nvCxnSpPr>
          <p:spPr>
            <a:xfrm flipH="1">
              <a:off x="5555693" y="2009537"/>
              <a:ext cx="406957" cy="2045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289854" y="1642697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研究概述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970866" y="2669821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研究结论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933968" y="2685623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方法工具</a:t>
            </a:r>
            <a:endParaRPr lang="zh-CN" altLang="en-US" sz="2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624078" y="3929726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研究过程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924299" y="3628622"/>
            <a:ext cx="147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问题探讨</a:t>
            </a:r>
            <a:endParaRPr lang="zh-CN" altLang="en-US" sz="2400" dirty="0"/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919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研究结论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数据分析</a:t>
            </a:r>
            <a:r>
              <a:rPr lang="en-US" altLang="zh-CN" sz="1400" dirty="0" smtClean="0"/>
              <a:t>-Analysis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5</a:t>
            </a:r>
            <a:endParaRPr lang="zh-CN" altLang="en-US" sz="7200" b="1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913786590"/>
              </p:ext>
            </p:extLst>
          </p:nvPr>
        </p:nvGraphicFramePr>
        <p:xfrm>
          <a:off x="817866" y="1330701"/>
          <a:ext cx="6744984" cy="4496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椭圆 8"/>
          <p:cNvSpPr/>
          <p:nvPr/>
        </p:nvSpPr>
        <p:spPr>
          <a:xfrm>
            <a:off x="7486650" y="1635929"/>
            <a:ext cx="3886200" cy="3886200"/>
          </a:xfrm>
          <a:prstGeom prst="ellipse">
            <a:avLst/>
          </a:prstGeom>
          <a:solidFill>
            <a:schemeClr val="accent3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115302" y="2156480"/>
            <a:ext cx="27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TEXT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3350" y="2797064"/>
            <a:ext cx="3429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404040"/>
                </a:solidFill>
              </a:rPr>
              <a:t>顶部</a:t>
            </a:r>
            <a:r>
              <a:rPr lang="zh-CN" altLang="en-US" sz="1200" dirty="0">
                <a:solidFill>
                  <a:srgbClr val="40404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404040"/>
                </a:solidFill>
              </a:rPr>
              <a:t>。顶部“开始”面板中可以对字体、字号、颜色、行距等进行修改。顶部“开始”面板中可以对字体、字号、颜色、行距等进行修改。顶部“开始”面板中可以对字体、字号、颜色、行距等进行修改。顶部“开始”面板中可以对字体、字号、颜色、行距等进行修改。顶部“开始”面板中可以对字体、字号、颜色、行距等进行修改</a:t>
            </a:r>
          </a:p>
          <a:p>
            <a:pPr algn="ctr">
              <a:lnSpc>
                <a:spcPct val="130000"/>
              </a:lnSpc>
            </a:pPr>
            <a:endParaRPr lang="zh-CN" altLang="en-US" sz="1200" dirty="0" smtClean="0">
              <a:solidFill>
                <a:srgbClr val="404040"/>
              </a:solidFill>
            </a:endParaRPr>
          </a:p>
        </p:txBody>
      </p:sp>
      <p:pic>
        <p:nvPicPr>
          <p:cNvPr id="12" name="图片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研究结论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假设检验</a:t>
            </a:r>
            <a:r>
              <a:rPr lang="en-US" altLang="zh-CN" sz="1400" dirty="0" smtClean="0"/>
              <a:t>-Testing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5</a:t>
            </a:r>
            <a:endParaRPr lang="zh-CN" altLang="en-US" sz="7200" b="1" dirty="0"/>
          </a:p>
        </p:txBody>
      </p:sp>
      <p:sp>
        <p:nvSpPr>
          <p:cNvPr id="6" name="燕尾形 5"/>
          <p:cNvSpPr/>
          <p:nvPr/>
        </p:nvSpPr>
        <p:spPr>
          <a:xfrm>
            <a:off x="3428842" y="1495128"/>
            <a:ext cx="772087" cy="1868376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2502" y="2095144"/>
            <a:ext cx="230177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顶部“开始”面板中可以对字体、字号、颜色、行距等进行修改。</a:t>
            </a:r>
          </a:p>
        </p:txBody>
      </p:sp>
      <p:sp>
        <p:nvSpPr>
          <p:cNvPr id="8" name="TextBox 54"/>
          <p:cNvSpPr txBox="1"/>
          <p:nvPr/>
        </p:nvSpPr>
        <p:spPr>
          <a:xfrm>
            <a:off x="1282502" y="1718614"/>
            <a:ext cx="23017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l"/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Arial"/>
                <a:ea typeface="微软雅黑"/>
              </a:rPr>
              <a:t>点击此处添加标题</a:t>
            </a:r>
          </a:p>
        </p:txBody>
      </p:sp>
      <p:sp>
        <p:nvSpPr>
          <p:cNvPr id="18" name="燕尾形 17"/>
          <p:cNvSpPr/>
          <p:nvPr/>
        </p:nvSpPr>
        <p:spPr>
          <a:xfrm>
            <a:off x="6688306" y="1495128"/>
            <a:ext cx="772087" cy="1868376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41966" y="2095144"/>
            <a:ext cx="230177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顶部“开始”面板中可以对字体、字号、颜色、行距等进行修改。</a:t>
            </a:r>
          </a:p>
        </p:txBody>
      </p:sp>
      <p:sp>
        <p:nvSpPr>
          <p:cNvPr id="20" name="TextBox 67"/>
          <p:cNvSpPr txBox="1"/>
          <p:nvPr/>
        </p:nvSpPr>
        <p:spPr>
          <a:xfrm>
            <a:off x="4541966" y="1718614"/>
            <a:ext cx="23017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l"/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Arial"/>
                <a:ea typeface="微软雅黑"/>
              </a:rPr>
              <a:t>点击此处添加标题</a:t>
            </a:r>
          </a:p>
        </p:txBody>
      </p:sp>
      <p:sp>
        <p:nvSpPr>
          <p:cNvPr id="21" name="燕尾形 20"/>
          <p:cNvSpPr/>
          <p:nvPr/>
        </p:nvSpPr>
        <p:spPr>
          <a:xfrm>
            <a:off x="9947770" y="1495128"/>
            <a:ext cx="772087" cy="1868376"/>
          </a:xfrm>
          <a:prstGeom prst="chevron">
            <a:avLst>
              <a:gd name="adj" fmla="val 658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01430" y="2095144"/>
            <a:ext cx="230177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顶部“开始”面板中可以对字体、字号、颜色、行距等进行修改。</a:t>
            </a:r>
          </a:p>
        </p:txBody>
      </p:sp>
      <p:sp>
        <p:nvSpPr>
          <p:cNvPr id="23" name="TextBox 70"/>
          <p:cNvSpPr txBox="1"/>
          <p:nvPr/>
        </p:nvSpPr>
        <p:spPr>
          <a:xfrm>
            <a:off x="7801430" y="1718614"/>
            <a:ext cx="230177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lvl="0" algn="l"/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Arial"/>
                <a:ea typeface="微软雅黑"/>
              </a:rPr>
              <a:t>点击此处添加标题</a:t>
            </a:r>
          </a:p>
        </p:txBody>
      </p:sp>
      <p:sp>
        <p:nvSpPr>
          <p:cNvPr id="35" name="TextBox 101"/>
          <p:cNvSpPr txBox="1"/>
          <p:nvPr/>
        </p:nvSpPr>
        <p:spPr>
          <a:xfrm>
            <a:off x="1282503" y="3822868"/>
            <a:ext cx="75760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点击此处添加标题</a:t>
            </a:r>
          </a:p>
        </p:txBody>
      </p:sp>
      <p:sp>
        <p:nvSpPr>
          <p:cNvPr id="36" name="TextBox 102"/>
          <p:cNvSpPr txBox="1"/>
          <p:nvPr/>
        </p:nvSpPr>
        <p:spPr>
          <a:xfrm>
            <a:off x="1282503" y="4281623"/>
            <a:ext cx="9690297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号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号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字，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03928" y="1492608"/>
            <a:ext cx="1528394" cy="1528617"/>
            <a:chOff x="3471636" y="1203878"/>
            <a:chExt cx="1219201" cy="1219379"/>
          </a:xfrm>
        </p:grpSpPr>
        <p:sp>
          <p:nvSpPr>
            <p:cNvPr id="3" name="矩形 2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09737" y="1203878"/>
              <a:ext cx="1181100" cy="1102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学术</a:t>
              </a:r>
              <a:endParaRPr lang="en-US" altLang="zh-CN" sz="48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答辩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83941" y="1395442"/>
            <a:ext cx="3856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课程题目</a:t>
            </a:r>
            <a:endParaRPr lang="en-US" altLang="zh-CN" sz="6000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184015" y="2563731"/>
            <a:ext cx="428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姓名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班级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学号 </a:t>
            </a:r>
            <a:r>
              <a:rPr lang="en-US" altLang="zh-CN" sz="2800" dirty="0" smtClean="0"/>
              <a:t>| </a:t>
            </a:r>
            <a:r>
              <a:rPr lang="zh-CN" altLang="en-US" sz="2800" dirty="0" smtClean="0"/>
              <a:t>专业 </a:t>
            </a:r>
            <a:r>
              <a:rPr lang="en-US" altLang="zh-CN" sz="2800" dirty="0" smtClean="0"/>
              <a:t>|</a:t>
            </a:r>
            <a:endParaRPr lang="zh-CN" altLang="en-US" sz="2800" dirty="0"/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9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9"/>
          <a:stretch/>
        </p:blipFill>
        <p:spPr>
          <a:xfrm>
            <a:off x="0" y="0"/>
            <a:ext cx="12221029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69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/>
          <a:stretch/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chemeClr val="bg1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63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 smtClean="0">
                <a:solidFill>
                  <a:schemeClr val="bg1"/>
                </a:solidFill>
              </a:rPr>
              <a:t>1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研究概述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ADD YOUR 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1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研究概述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主要概述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Toptic</a:t>
            </a:r>
            <a:endParaRPr lang="zh-CN" altLang="en-US" sz="1400" dirty="0"/>
          </a:p>
        </p:txBody>
      </p:sp>
      <p:sp>
        <p:nvSpPr>
          <p:cNvPr id="7" name="右箭头标注 6"/>
          <p:cNvSpPr/>
          <p:nvPr/>
        </p:nvSpPr>
        <p:spPr>
          <a:xfrm>
            <a:off x="6215445" y="3239479"/>
            <a:ext cx="2116325" cy="1939966"/>
          </a:xfrm>
          <a:prstGeom prst="right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箭头标注 7"/>
          <p:cNvSpPr/>
          <p:nvPr/>
        </p:nvSpPr>
        <p:spPr>
          <a:xfrm>
            <a:off x="3940266" y="3239479"/>
            <a:ext cx="2121348" cy="1939966"/>
          </a:xfrm>
          <a:prstGeom prst="lef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29575" y="2009048"/>
            <a:ext cx="871042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</a:rPr>
              <a:t>倍字间距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r>
              <a:rPr lang="zh-CN" altLang="en-US" sz="12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</a:rPr>
              <a:t>倍字间距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29576" y="1492329"/>
            <a:ext cx="22365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grpSp>
        <p:nvGrpSpPr>
          <p:cNvPr id="11" name="组合 9"/>
          <p:cNvGrpSpPr/>
          <p:nvPr/>
        </p:nvGrpSpPr>
        <p:grpSpPr>
          <a:xfrm>
            <a:off x="4951794" y="3994385"/>
            <a:ext cx="655840" cy="430154"/>
            <a:chOff x="4302125" y="3251994"/>
            <a:chExt cx="539750" cy="354012"/>
          </a:xfrm>
          <a:solidFill>
            <a:schemeClr val="bg1"/>
          </a:solidFill>
        </p:grpSpPr>
        <p:sp>
          <p:nvSpPr>
            <p:cNvPr id="12" name="Freeform 444"/>
            <p:cNvSpPr>
              <a:spLocks noEditPoints="1"/>
            </p:cNvSpPr>
            <p:nvPr/>
          </p:nvSpPr>
          <p:spPr bwMode="auto">
            <a:xfrm>
              <a:off x="4302125" y="3366294"/>
              <a:ext cx="539750" cy="239712"/>
            </a:xfrm>
            <a:custGeom>
              <a:avLst/>
              <a:gdLst>
                <a:gd name="T0" fmla="*/ 112 w 340"/>
                <a:gd name="T1" fmla="*/ 127 h 151"/>
                <a:gd name="T2" fmla="*/ 122 w 340"/>
                <a:gd name="T3" fmla="*/ 123 h 151"/>
                <a:gd name="T4" fmla="*/ 126 w 340"/>
                <a:gd name="T5" fmla="*/ 113 h 151"/>
                <a:gd name="T6" fmla="*/ 126 w 340"/>
                <a:gd name="T7" fmla="*/ 37 h 151"/>
                <a:gd name="T8" fmla="*/ 122 w 340"/>
                <a:gd name="T9" fmla="*/ 28 h 151"/>
                <a:gd name="T10" fmla="*/ 112 w 340"/>
                <a:gd name="T11" fmla="*/ 24 h 151"/>
                <a:gd name="T12" fmla="*/ 36 w 340"/>
                <a:gd name="T13" fmla="*/ 24 h 151"/>
                <a:gd name="T14" fmla="*/ 27 w 340"/>
                <a:gd name="T15" fmla="*/ 28 h 151"/>
                <a:gd name="T16" fmla="*/ 23 w 340"/>
                <a:gd name="T17" fmla="*/ 37 h 151"/>
                <a:gd name="T18" fmla="*/ 23 w 340"/>
                <a:gd name="T19" fmla="*/ 113 h 151"/>
                <a:gd name="T20" fmla="*/ 27 w 340"/>
                <a:gd name="T21" fmla="*/ 123 h 151"/>
                <a:gd name="T22" fmla="*/ 36 w 340"/>
                <a:gd name="T23" fmla="*/ 127 h 151"/>
                <a:gd name="T24" fmla="*/ 302 w 340"/>
                <a:gd name="T25" fmla="*/ 127 h 151"/>
                <a:gd name="T26" fmla="*/ 307 w 340"/>
                <a:gd name="T27" fmla="*/ 126 h 151"/>
                <a:gd name="T28" fmla="*/ 314 w 340"/>
                <a:gd name="T29" fmla="*/ 118 h 151"/>
                <a:gd name="T30" fmla="*/ 315 w 340"/>
                <a:gd name="T31" fmla="*/ 37 h 151"/>
                <a:gd name="T32" fmla="*/ 314 w 340"/>
                <a:gd name="T33" fmla="*/ 32 h 151"/>
                <a:gd name="T34" fmla="*/ 307 w 340"/>
                <a:gd name="T35" fmla="*/ 26 h 151"/>
                <a:gd name="T36" fmla="*/ 226 w 340"/>
                <a:gd name="T37" fmla="*/ 24 h 151"/>
                <a:gd name="T38" fmla="*/ 221 w 340"/>
                <a:gd name="T39" fmla="*/ 26 h 151"/>
                <a:gd name="T40" fmla="*/ 214 w 340"/>
                <a:gd name="T41" fmla="*/ 32 h 151"/>
                <a:gd name="T42" fmla="*/ 212 w 340"/>
                <a:gd name="T43" fmla="*/ 113 h 151"/>
                <a:gd name="T44" fmla="*/ 214 w 340"/>
                <a:gd name="T45" fmla="*/ 118 h 151"/>
                <a:gd name="T46" fmla="*/ 221 w 340"/>
                <a:gd name="T47" fmla="*/ 126 h 151"/>
                <a:gd name="T48" fmla="*/ 302 w 340"/>
                <a:gd name="T49" fmla="*/ 127 h 151"/>
                <a:gd name="T50" fmla="*/ 340 w 340"/>
                <a:gd name="T51" fmla="*/ 131 h 151"/>
                <a:gd name="T52" fmla="*/ 339 w 340"/>
                <a:gd name="T53" fmla="*/ 136 h 151"/>
                <a:gd name="T54" fmla="*/ 334 w 340"/>
                <a:gd name="T55" fmla="*/ 144 h 151"/>
                <a:gd name="T56" fmla="*/ 324 w 340"/>
                <a:gd name="T57" fmla="*/ 151 h 151"/>
                <a:gd name="T58" fmla="*/ 209 w 340"/>
                <a:gd name="T59" fmla="*/ 151 h 151"/>
                <a:gd name="T60" fmla="*/ 204 w 340"/>
                <a:gd name="T61" fmla="*/ 151 h 151"/>
                <a:gd name="T62" fmla="*/ 195 w 340"/>
                <a:gd name="T63" fmla="*/ 144 h 151"/>
                <a:gd name="T64" fmla="*/ 189 w 340"/>
                <a:gd name="T65" fmla="*/ 136 h 151"/>
                <a:gd name="T66" fmla="*/ 189 w 340"/>
                <a:gd name="T67" fmla="*/ 76 h 151"/>
                <a:gd name="T68" fmla="*/ 150 w 340"/>
                <a:gd name="T69" fmla="*/ 131 h 151"/>
                <a:gd name="T70" fmla="*/ 150 w 340"/>
                <a:gd name="T71" fmla="*/ 136 h 151"/>
                <a:gd name="T72" fmla="*/ 145 w 340"/>
                <a:gd name="T73" fmla="*/ 144 h 151"/>
                <a:gd name="T74" fmla="*/ 135 w 340"/>
                <a:gd name="T75" fmla="*/ 151 h 151"/>
                <a:gd name="T76" fmla="*/ 18 w 340"/>
                <a:gd name="T77" fmla="*/ 151 h 151"/>
                <a:gd name="T78" fmla="*/ 15 w 340"/>
                <a:gd name="T79" fmla="*/ 151 h 151"/>
                <a:gd name="T80" fmla="*/ 5 w 340"/>
                <a:gd name="T81" fmla="*/ 144 h 151"/>
                <a:gd name="T82" fmla="*/ 0 w 340"/>
                <a:gd name="T83" fmla="*/ 136 h 151"/>
                <a:gd name="T84" fmla="*/ 0 w 340"/>
                <a:gd name="T85" fmla="*/ 19 h 151"/>
                <a:gd name="T86" fmla="*/ 0 w 340"/>
                <a:gd name="T87" fmla="*/ 15 h 151"/>
                <a:gd name="T88" fmla="*/ 5 w 340"/>
                <a:gd name="T89" fmla="*/ 5 h 151"/>
                <a:gd name="T90" fmla="*/ 15 w 340"/>
                <a:gd name="T91" fmla="*/ 0 h 151"/>
                <a:gd name="T92" fmla="*/ 131 w 340"/>
                <a:gd name="T93" fmla="*/ 0 h 151"/>
                <a:gd name="T94" fmla="*/ 135 w 340"/>
                <a:gd name="T95" fmla="*/ 0 h 151"/>
                <a:gd name="T96" fmla="*/ 145 w 340"/>
                <a:gd name="T97" fmla="*/ 5 h 151"/>
                <a:gd name="T98" fmla="*/ 150 w 340"/>
                <a:gd name="T99" fmla="*/ 15 h 151"/>
                <a:gd name="T100" fmla="*/ 150 w 340"/>
                <a:gd name="T101" fmla="*/ 51 h 151"/>
                <a:gd name="T102" fmla="*/ 189 w 340"/>
                <a:gd name="T103" fmla="*/ 19 h 151"/>
                <a:gd name="T104" fmla="*/ 189 w 340"/>
                <a:gd name="T105" fmla="*/ 15 h 151"/>
                <a:gd name="T106" fmla="*/ 195 w 340"/>
                <a:gd name="T107" fmla="*/ 5 h 151"/>
                <a:gd name="T108" fmla="*/ 204 w 340"/>
                <a:gd name="T109" fmla="*/ 0 h 151"/>
                <a:gd name="T110" fmla="*/ 320 w 340"/>
                <a:gd name="T111" fmla="*/ 0 h 151"/>
                <a:gd name="T112" fmla="*/ 324 w 340"/>
                <a:gd name="T113" fmla="*/ 0 h 151"/>
                <a:gd name="T114" fmla="*/ 334 w 340"/>
                <a:gd name="T115" fmla="*/ 5 h 151"/>
                <a:gd name="T116" fmla="*/ 339 w 340"/>
                <a:gd name="T117" fmla="*/ 15 h 151"/>
                <a:gd name="T118" fmla="*/ 340 w 340"/>
                <a:gd name="T119" fmla="*/ 1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0" h="151">
                  <a:moveTo>
                    <a:pt x="112" y="127"/>
                  </a:moveTo>
                  <a:lnTo>
                    <a:pt x="112" y="127"/>
                  </a:lnTo>
                  <a:lnTo>
                    <a:pt x="117" y="126"/>
                  </a:lnTo>
                  <a:lnTo>
                    <a:pt x="122" y="123"/>
                  </a:lnTo>
                  <a:lnTo>
                    <a:pt x="125" y="118"/>
                  </a:lnTo>
                  <a:lnTo>
                    <a:pt x="126" y="113"/>
                  </a:lnTo>
                  <a:lnTo>
                    <a:pt x="126" y="37"/>
                  </a:lnTo>
                  <a:lnTo>
                    <a:pt x="126" y="37"/>
                  </a:lnTo>
                  <a:lnTo>
                    <a:pt x="125" y="32"/>
                  </a:lnTo>
                  <a:lnTo>
                    <a:pt x="122" y="28"/>
                  </a:lnTo>
                  <a:lnTo>
                    <a:pt x="117" y="26"/>
                  </a:lnTo>
                  <a:lnTo>
                    <a:pt x="11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1" y="26"/>
                  </a:lnTo>
                  <a:lnTo>
                    <a:pt x="27" y="28"/>
                  </a:lnTo>
                  <a:lnTo>
                    <a:pt x="25" y="32"/>
                  </a:lnTo>
                  <a:lnTo>
                    <a:pt x="23" y="37"/>
                  </a:lnTo>
                  <a:lnTo>
                    <a:pt x="23" y="113"/>
                  </a:lnTo>
                  <a:lnTo>
                    <a:pt x="23" y="113"/>
                  </a:lnTo>
                  <a:lnTo>
                    <a:pt x="25" y="118"/>
                  </a:lnTo>
                  <a:lnTo>
                    <a:pt x="27" y="123"/>
                  </a:lnTo>
                  <a:lnTo>
                    <a:pt x="31" y="126"/>
                  </a:lnTo>
                  <a:lnTo>
                    <a:pt x="36" y="127"/>
                  </a:lnTo>
                  <a:lnTo>
                    <a:pt x="112" y="127"/>
                  </a:lnTo>
                  <a:close/>
                  <a:moveTo>
                    <a:pt x="302" y="127"/>
                  </a:moveTo>
                  <a:lnTo>
                    <a:pt x="302" y="127"/>
                  </a:lnTo>
                  <a:lnTo>
                    <a:pt x="307" y="126"/>
                  </a:lnTo>
                  <a:lnTo>
                    <a:pt x="311" y="123"/>
                  </a:lnTo>
                  <a:lnTo>
                    <a:pt x="314" y="118"/>
                  </a:lnTo>
                  <a:lnTo>
                    <a:pt x="315" y="113"/>
                  </a:lnTo>
                  <a:lnTo>
                    <a:pt x="315" y="37"/>
                  </a:lnTo>
                  <a:lnTo>
                    <a:pt x="315" y="37"/>
                  </a:lnTo>
                  <a:lnTo>
                    <a:pt x="314" y="32"/>
                  </a:lnTo>
                  <a:lnTo>
                    <a:pt x="311" y="28"/>
                  </a:lnTo>
                  <a:lnTo>
                    <a:pt x="307" y="26"/>
                  </a:lnTo>
                  <a:lnTo>
                    <a:pt x="302" y="24"/>
                  </a:lnTo>
                  <a:lnTo>
                    <a:pt x="226" y="24"/>
                  </a:lnTo>
                  <a:lnTo>
                    <a:pt x="226" y="24"/>
                  </a:lnTo>
                  <a:lnTo>
                    <a:pt x="221" y="26"/>
                  </a:lnTo>
                  <a:lnTo>
                    <a:pt x="217" y="28"/>
                  </a:lnTo>
                  <a:lnTo>
                    <a:pt x="214" y="32"/>
                  </a:lnTo>
                  <a:lnTo>
                    <a:pt x="212" y="37"/>
                  </a:lnTo>
                  <a:lnTo>
                    <a:pt x="212" y="113"/>
                  </a:lnTo>
                  <a:lnTo>
                    <a:pt x="212" y="113"/>
                  </a:lnTo>
                  <a:lnTo>
                    <a:pt x="214" y="118"/>
                  </a:lnTo>
                  <a:lnTo>
                    <a:pt x="217" y="123"/>
                  </a:lnTo>
                  <a:lnTo>
                    <a:pt x="221" y="126"/>
                  </a:lnTo>
                  <a:lnTo>
                    <a:pt x="226" y="127"/>
                  </a:lnTo>
                  <a:lnTo>
                    <a:pt x="302" y="127"/>
                  </a:lnTo>
                  <a:close/>
                  <a:moveTo>
                    <a:pt x="340" y="19"/>
                  </a:moveTo>
                  <a:lnTo>
                    <a:pt x="340" y="131"/>
                  </a:lnTo>
                  <a:lnTo>
                    <a:pt x="340" y="131"/>
                  </a:lnTo>
                  <a:lnTo>
                    <a:pt x="339" y="136"/>
                  </a:lnTo>
                  <a:lnTo>
                    <a:pt x="337" y="139"/>
                  </a:lnTo>
                  <a:lnTo>
                    <a:pt x="334" y="144"/>
                  </a:lnTo>
                  <a:lnTo>
                    <a:pt x="327" y="149"/>
                  </a:lnTo>
                  <a:lnTo>
                    <a:pt x="324" y="151"/>
                  </a:lnTo>
                  <a:lnTo>
                    <a:pt x="320" y="151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4" y="151"/>
                  </a:lnTo>
                  <a:lnTo>
                    <a:pt x="200" y="149"/>
                  </a:lnTo>
                  <a:lnTo>
                    <a:pt x="195" y="144"/>
                  </a:lnTo>
                  <a:lnTo>
                    <a:pt x="190" y="139"/>
                  </a:lnTo>
                  <a:lnTo>
                    <a:pt x="189" y="136"/>
                  </a:lnTo>
                  <a:lnTo>
                    <a:pt x="189" y="131"/>
                  </a:lnTo>
                  <a:lnTo>
                    <a:pt x="189" y="76"/>
                  </a:lnTo>
                  <a:lnTo>
                    <a:pt x="150" y="76"/>
                  </a:lnTo>
                  <a:lnTo>
                    <a:pt x="150" y="131"/>
                  </a:lnTo>
                  <a:lnTo>
                    <a:pt x="150" y="131"/>
                  </a:lnTo>
                  <a:lnTo>
                    <a:pt x="150" y="136"/>
                  </a:lnTo>
                  <a:lnTo>
                    <a:pt x="148" y="139"/>
                  </a:lnTo>
                  <a:lnTo>
                    <a:pt x="145" y="144"/>
                  </a:lnTo>
                  <a:lnTo>
                    <a:pt x="138" y="149"/>
                  </a:lnTo>
                  <a:lnTo>
                    <a:pt x="135" y="151"/>
                  </a:lnTo>
                  <a:lnTo>
                    <a:pt x="131" y="151"/>
                  </a:lnTo>
                  <a:lnTo>
                    <a:pt x="18" y="151"/>
                  </a:lnTo>
                  <a:lnTo>
                    <a:pt x="18" y="151"/>
                  </a:lnTo>
                  <a:lnTo>
                    <a:pt x="15" y="151"/>
                  </a:lnTo>
                  <a:lnTo>
                    <a:pt x="11" y="149"/>
                  </a:lnTo>
                  <a:lnTo>
                    <a:pt x="5" y="144"/>
                  </a:lnTo>
                  <a:lnTo>
                    <a:pt x="1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5" y="5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2"/>
                  </a:lnTo>
                  <a:lnTo>
                    <a:pt x="145" y="5"/>
                  </a:lnTo>
                  <a:lnTo>
                    <a:pt x="148" y="12"/>
                  </a:lnTo>
                  <a:lnTo>
                    <a:pt x="150" y="15"/>
                  </a:lnTo>
                  <a:lnTo>
                    <a:pt x="150" y="19"/>
                  </a:lnTo>
                  <a:lnTo>
                    <a:pt x="150" y="51"/>
                  </a:lnTo>
                  <a:lnTo>
                    <a:pt x="189" y="51"/>
                  </a:lnTo>
                  <a:lnTo>
                    <a:pt x="189" y="19"/>
                  </a:lnTo>
                  <a:lnTo>
                    <a:pt x="189" y="19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95" y="5"/>
                  </a:lnTo>
                  <a:lnTo>
                    <a:pt x="200" y="2"/>
                  </a:lnTo>
                  <a:lnTo>
                    <a:pt x="204" y="0"/>
                  </a:lnTo>
                  <a:lnTo>
                    <a:pt x="20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4" y="0"/>
                  </a:lnTo>
                  <a:lnTo>
                    <a:pt x="327" y="2"/>
                  </a:lnTo>
                  <a:lnTo>
                    <a:pt x="334" y="5"/>
                  </a:lnTo>
                  <a:lnTo>
                    <a:pt x="337" y="12"/>
                  </a:lnTo>
                  <a:lnTo>
                    <a:pt x="339" y="15"/>
                  </a:lnTo>
                  <a:lnTo>
                    <a:pt x="340" y="19"/>
                  </a:lnTo>
                  <a:lnTo>
                    <a:pt x="34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445"/>
            <p:cNvSpPr>
              <a:spLocks/>
            </p:cNvSpPr>
            <p:nvPr/>
          </p:nvSpPr>
          <p:spPr bwMode="auto">
            <a:xfrm>
              <a:off x="4594225" y="3251994"/>
              <a:ext cx="195263" cy="104775"/>
            </a:xfrm>
            <a:custGeom>
              <a:avLst/>
              <a:gdLst>
                <a:gd name="T0" fmla="*/ 123 w 123"/>
                <a:gd name="T1" fmla="*/ 66 h 66"/>
                <a:gd name="T2" fmla="*/ 91 w 123"/>
                <a:gd name="T3" fmla="*/ 66 h 66"/>
                <a:gd name="T4" fmla="*/ 33 w 123"/>
                <a:gd name="T5" fmla="*/ 17 h 66"/>
                <a:gd name="T6" fmla="*/ 18 w 123"/>
                <a:gd name="T7" fmla="*/ 17 h 66"/>
                <a:gd name="T8" fmla="*/ 18 w 123"/>
                <a:gd name="T9" fmla="*/ 32 h 66"/>
                <a:gd name="T10" fmla="*/ 0 w 123"/>
                <a:gd name="T11" fmla="*/ 32 h 66"/>
                <a:gd name="T12" fmla="*/ 0 w 123"/>
                <a:gd name="T13" fmla="*/ 32 h 66"/>
                <a:gd name="T14" fmla="*/ 0 w 123"/>
                <a:gd name="T15" fmla="*/ 19 h 66"/>
                <a:gd name="T16" fmla="*/ 0 w 123"/>
                <a:gd name="T17" fmla="*/ 19 h 66"/>
                <a:gd name="T18" fmla="*/ 1 w 123"/>
                <a:gd name="T19" fmla="*/ 12 h 66"/>
                <a:gd name="T20" fmla="*/ 3 w 123"/>
                <a:gd name="T21" fmla="*/ 9 h 66"/>
                <a:gd name="T22" fmla="*/ 6 w 123"/>
                <a:gd name="T23" fmla="*/ 5 h 66"/>
                <a:gd name="T24" fmla="*/ 8 w 123"/>
                <a:gd name="T25" fmla="*/ 2 h 66"/>
                <a:gd name="T26" fmla="*/ 15 w 123"/>
                <a:gd name="T27" fmla="*/ 1 h 66"/>
                <a:gd name="T28" fmla="*/ 18 w 123"/>
                <a:gd name="T29" fmla="*/ 0 h 66"/>
                <a:gd name="T30" fmla="*/ 41 w 123"/>
                <a:gd name="T31" fmla="*/ 0 h 66"/>
                <a:gd name="T32" fmla="*/ 123 w 123"/>
                <a:gd name="T3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6">
                  <a:moveTo>
                    <a:pt x="123" y="66"/>
                  </a:moveTo>
                  <a:lnTo>
                    <a:pt x="91" y="66"/>
                  </a:lnTo>
                  <a:lnTo>
                    <a:pt x="33" y="17"/>
                  </a:lnTo>
                  <a:lnTo>
                    <a:pt x="18" y="17"/>
                  </a:lnTo>
                  <a:lnTo>
                    <a:pt x="18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3" y="9"/>
                  </a:lnTo>
                  <a:lnTo>
                    <a:pt x="6" y="5"/>
                  </a:lnTo>
                  <a:lnTo>
                    <a:pt x="8" y="2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41" y="0"/>
                  </a:lnTo>
                  <a:lnTo>
                    <a:pt x="12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446"/>
            <p:cNvSpPr>
              <a:spLocks/>
            </p:cNvSpPr>
            <p:nvPr/>
          </p:nvSpPr>
          <p:spPr bwMode="auto">
            <a:xfrm>
              <a:off x="4352925" y="3251994"/>
              <a:ext cx="196850" cy="103187"/>
            </a:xfrm>
            <a:custGeom>
              <a:avLst/>
              <a:gdLst>
                <a:gd name="T0" fmla="*/ 106 w 124"/>
                <a:gd name="T1" fmla="*/ 17 h 65"/>
                <a:gd name="T2" fmla="*/ 90 w 124"/>
                <a:gd name="T3" fmla="*/ 17 h 65"/>
                <a:gd name="T4" fmla="*/ 34 w 124"/>
                <a:gd name="T5" fmla="*/ 65 h 65"/>
                <a:gd name="T6" fmla="*/ 0 w 124"/>
                <a:gd name="T7" fmla="*/ 65 h 65"/>
                <a:gd name="T8" fmla="*/ 84 w 124"/>
                <a:gd name="T9" fmla="*/ 0 h 65"/>
                <a:gd name="T10" fmla="*/ 106 w 124"/>
                <a:gd name="T11" fmla="*/ 0 h 65"/>
                <a:gd name="T12" fmla="*/ 106 w 124"/>
                <a:gd name="T13" fmla="*/ 0 h 65"/>
                <a:gd name="T14" fmla="*/ 109 w 124"/>
                <a:gd name="T15" fmla="*/ 0 h 65"/>
                <a:gd name="T16" fmla="*/ 115 w 124"/>
                <a:gd name="T17" fmla="*/ 2 h 65"/>
                <a:gd name="T18" fmla="*/ 119 w 124"/>
                <a:gd name="T19" fmla="*/ 4 h 65"/>
                <a:gd name="T20" fmla="*/ 121 w 124"/>
                <a:gd name="T21" fmla="*/ 7 h 65"/>
                <a:gd name="T22" fmla="*/ 124 w 124"/>
                <a:gd name="T23" fmla="*/ 12 h 65"/>
                <a:gd name="T24" fmla="*/ 124 w 124"/>
                <a:gd name="T25" fmla="*/ 19 h 65"/>
                <a:gd name="T26" fmla="*/ 124 w 124"/>
                <a:gd name="T27" fmla="*/ 19 h 65"/>
                <a:gd name="T28" fmla="*/ 124 w 124"/>
                <a:gd name="T29" fmla="*/ 32 h 65"/>
                <a:gd name="T30" fmla="*/ 106 w 124"/>
                <a:gd name="T31" fmla="*/ 32 h 65"/>
                <a:gd name="T32" fmla="*/ 106 w 124"/>
                <a:gd name="T33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65">
                  <a:moveTo>
                    <a:pt x="106" y="17"/>
                  </a:moveTo>
                  <a:lnTo>
                    <a:pt x="90" y="17"/>
                  </a:lnTo>
                  <a:lnTo>
                    <a:pt x="34" y="65"/>
                  </a:lnTo>
                  <a:lnTo>
                    <a:pt x="0" y="65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9" y="0"/>
                  </a:lnTo>
                  <a:lnTo>
                    <a:pt x="115" y="2"/>
                  </a:lnTo>
                  <a:lnTo>
                    <a:pt x="119" y="4"/>
                  </a:lnTo>
                  <a:lnTo>
                    <a:pt x="121" y="7"/>
                  </a:lnTo>
                  <a:lnTo>
                    <a:pt x="124" y="12"/>
                  </a:lnTo>
                  <a:lnTo>
                    <a:pt x="124" y="19"/>
                  </a:lnTo>
                  <a:lnTo>
                    <a:pt x="124" y="19"/>
                  </a:lnTo>
                  <a:lnTo>
                    <a:pt x="124" y="32"/>
                  </a:lnTo>
                  <a:lnTo>
                    <a:pt x="106" y="32"/>
                  </a:lnTo>
                  <a:lnTo>
                    <a:pt x="10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5" name="组合 13"/>
          <p:cNvGrpSpPr/>
          <p:nvPr/>
        </p:nvGrpSpPr>
        <p:grpSpPr>
          <a:xfrm>
            <a:off x="6656840" y="3911440"/>
            <a:ext cx="576754" cy="596044"/>
            <a:chOff x="4334668" y="3183731"/>
            <a:chExt cx="474663" cy="490538"/>
          </a:xfrm>
          <a:solidFill>
            <a:schemeClr val="bg1"/>
          </a:solidFill>
        </p:grpSpPr>
        <p:sp>
          <p:nvSpPr>
            <p:cNvPr id="16" name="Freeform 395"/>
            <p:cNvSpPr>
              <a:spLocks/>
            </p:cNvSpPr>
            <p:nvPr/>
          </p:nvSpPr>
          <p:spPr bwMode="auto">
            <a:xfrm>
              <a:off x="4445793" y="3244056"/>
              <a:ext cx="363538" cy="430213"/>
            </a:xfrm>
            <a:custGeom>
              <a:avLst/>
              <a:gdLst>
                <a:gd name="T0" fmla="*/ 223 w 229"/>
                <a:gd name="T1" fmla="*/ 146 h 271"/>
                <a:gd name="T2" fmla="*/ 229 w 229"/>
                <a:gd name="T3" fmla="*/ 157 h 271"/>
                <a:gd name="T4" fmla="*/ 225 w 229"/>
                <a:gd name="T5" fmla="*/ 169 h 271"/>
                <a:gd name="T6" fmla="*/ 220 w 229"/>
                <a:gd name="T7" fmla="*/ 173 h 271"/>
                <a:gd name="T8" fmla="*/ 207 w 229"/>
                <a:gd name="T9" fmla="*/ 174 h 271"/>
                <a:gd name="T10" fmla="*/ 174 w 229"/>
                <a:gd name="T11" fmla="*/ 151 h 271"/>
                <a:gd name="T12" fmla="*/ 197 w 229"/>
                <a:gd name="T13" fmla="*/ 177 h 271"/>
                <a:gd name="T14" fmla="*/ 202 w 229"/>
                <a:gd name="T15" fmla="*/ 182 h 271"/>
                <a:gd name="T16" fmla="*/ 203 w 229"/>
                <a:gd name="T17" fmla="*/ 195 h 271"/>
                <a:gd name="T18" fmla="*/ 200 w 229"/>
                <a:gd name="T19" fmla="*/ 201 h 271"/>
                <a:gd name="T20" fmla="*/ 188 w 229"/>
                <a:gd name="T21" fmla="*/ 207 h 271"/>
                <a:gd name="T22" fmla="*/ 177 w 229"/>
                <a:gd name="T23" fmla="*/ 203 h 271"/>
                <a:gd name="T24" fmla="*/ 144 w 229"/>
                <a:gd name="T25" fmla="*/ 187 h 271"/>
                <a:gd name="T26" fmla="*/ 172 w 229"/>
                <a:gd name="T27" fmla="*/ 210 h 271"/>
                <a:gd name="T28" fmla="*/ 178 w 229"/>
                <a:gd name="T29" fmla="*/ 221 h 271"/>
                <a:gd name="T30" fmla="*/ 174 w 229"/>
                <a:gd name="T31" fmla="*/ 233 h 271"/>
                <a:gd name="T32" fmla="*/ 168 w 229"/>
                <a:gd name="T33" fmla="*/ 237 h 271"/>
                <a:gd name="T34" fmla="*/ 155 w 229"/>
                <a:gd name="T35" fmla="*/ 238 h 271"/>
                <a:gd name="T36" fmla="*/ 123 w 229"/>
                <a:gd name="T37" fmla="*/ 213 h 271"/>
                <a:gd name="T38" fmla="*/ 145 w 229"/>
                <a:gd name="T39" fmla="*/ 241 h 271"/>
                <a:gd name="T40" fmla="*/ 150 w 229"/>
                <a:gd name="T41" fmla="*/ 246 h 271"/>
                <a:gd name="T42" fmla="*/ 152 w 229"/>
                <a:gd name="T43" fmla="*/ 258 h 271"/>
                <a:gd name="T44" fmla="*/ 148 w 229"/>
                <a:gd name="T45" fmla="*/ 265 h 271"/>
                <a:gd name="T46" fmla="*/ 136 w 229"/>
                <a:gd name="T47" fmla="*/ 271 h 271"/>
                <a:gd name="T48" fmla="*/ 124 w 229"/>
                <a:gd name="T49" fmla="*/ 267 h 271"/>
                <a:gd name="T50" fmla="*/ 96 w 229"/>
                <a:gd name="T51" fmla="*/ 243 h 271"/>
                <a:gd name="T52" fmla="*/ 106 w 229"/>
                <a:gd name="T53" fmla="*/ 223 h 271"/>
                <a:gd name="T54" fmla="*/ 108 w 229"/>
                <a:gd name="T55" fmla="*/ 221 h 271"/>
                <a:gd name="T56" fmla="*/ 110 w 229"/>
                <a:gd name="T57" fmla="*/ 212 h 271"/>
                <a:gd name="T58" fmla="*/ 109 w 229"/>
                <a:gd name="T59" fmla="*/ 205 h 271"/>
                <a:gd name="T60" fmla="*/ 104 w 229"/>
                <a:gd name="T61" fmla="*/ 196 h 271"/>
                <a:gd name="T62" fmla="*/ 100 w 229"/>
                <a:gd name="T63" fmla="*/ 193 h 271"/>
                <a:gd name="T64" fmla="*/ 91 w 229"/>
                <a:gd name="T65" fmla="*/ 188 h 271"/>
                <a:gd name="T66" fmla="*/ 83 w 229"/>
                <a:gd name="T67" fmla="*/ 187 h 271"/>
                <a:gd name="T68" fmla="*/ 75 w 229"/>
                <a:gd name="T69" fmla="*/ 188 h 271"/>
                <a:gd name="T70" fmla="*/ 69 w 229"/>
                <a:gd name="T71" fmla="*/ 193 h 271"/>
                <a:gd name="T72" fmla="*/ 50 w 229"/>
                <a:gd name="T73" fmla="*/ 207 h 271"/>
                <a:gd name="T74" fmla="*/ 64 w 229"/>
                <a:gd name="T75" fmla="*/ 189 h 271"/>
                <a:gd name="T76" fmla="*/ 68 w 229"/>
                <a:gd name="T77" fmla="*/ 182 h 271"/>
                <a:gd name="T78" fmla="*/ 68 w 229"/>
                <a:gd name="T79" fmla="*/ 174 h 271"/>
                <a:gd name="T80" fmla="*/ 64 w 229"/>
                <a:gd name="T81" fmla="*/ 166 h 271"/>
                <a:gd name="T82" fmla="*/ 58 w 229"/>
                <a:gd name="T83" fmla="*/ 158 h 271"/>
                <a:gd name="T84" fmla="*/ 54 w 229"/>
                <a:gd name="T85" fmla="*/ 156 h 271"/>
                <a:gd name="T86" fmla="*/ 45 w 229"/>
                <a:gd name="T87" fmla="*/ 153 h 271"/>
                <a:gd name="T88" fmla="*/ 36 w 229"/>
                <a:gd name="T89" fmla="*/ 153 h 271"/>
                <a:gd name="T90" fmla="*/ 29 w 229"/>
                <a:gd name="T91" fmla="*/ 157 h 271"/>
                <a:gd name="T92" fmla="*/ 13 w 229"/>
                <a:gd name="T93" fmla="*/ 176 h 271"/>
                <a:gd name="T94" fmla="*/ 21 w 229"/>
                <a:gd name="T95" fmla="*/ 156 h 271"/>
                <a:gd name="T96" fmla="*/ 24 w 229"/>
                <a:gd name="T97" fmla="*/ 152 h 271"/>
                <a:gd name="T98" fmla="*/ 25 w 229"/>
                <a:gd name="T99" fmla="*/ 144 h 271"/>
                <a:gd name="T100" fmla="*/ 24 w 229"/>
                <a:gd name="T101" fmla="*/ 136 h 271"/>
                <a:gd name="T102" fmla="*/ 19 w 229"/>
                <a:gd name="T103" fmla="*/ 128 h 271"/>
                <a:gd name="T104" fmla="*/ 15 w 229"/>
                <a:gd name="T105" fmla="*/ 124 h 271"/>
                <a:gd name="T106" fmla="*/ 0 w 229"/>
                <a:gd name="T107" fmla="*/ 118 h 271"/>
                <a:gd name="T108" fmla="*/ 194 w 229"/>
                <a:gd name="T109" fmla="*/ 123 h 271"/>
                <a:gd name="T110" fmla="*/ 223 w 229"/>
                <a:gd name="T111" fmla="*/ 14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9" h="271">
                  <a:moveTo>
                    <a:pt x="223" y="146"/>
                  </a:moveTo>
                  <a:lnTo>
                    <a:pt x="223" y="146"/>
                  </a:lnTo>
                  <a:lnTo>
                    <a:pt x="227" y="151"/>
                  </a:lnTo>
                  <a:lnTo>
                    <a:pt x="229" y="157"/>
                  </a:lnTo>
                  <a:lnTo>
                    <a:pt x="228" y="163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0" y="173"/>
                  </a:lnTo>
                  <a:lnTo>
                    <a:pt x="214" y="176"/>
                  </a:lnTo>
                  <a:lnTo>
                    <a:pt x="207" y="174"/>
                  </a:lnTo>
                  <a:lnTo>
                    <a:pt x="202" y="172"/>
                  </a:lnTo>
                  <a:lnTo>
                    <a:pt x="174" y="151"/>
                  </a:lnTo>
                  <a:lnTo>
                    <a:pt x="170" y="156"/>
                  </a:lnTo>
                  <a:lnTo>
                    <a:pt x="197" y="177"/>
                  </a:lnTo>
                  <a:lnTo>
                    <a:pt x="197" y="177"/>
                  </a:lnTo>
                  <a:lnTo>
                    <a:pt x="202" y="182"/>
                  </a:lnTo>
                  <a:lnTo>
                    <a:pt x="203" y="188"/>
                  </a:lnTo>
                  <a:lnTo>
                    <a:pt x="203" y="195"/>
                  </a:lnTo>
                  <a:lnTo>
                    <a:pt x="200" y="201"/>
                  </a:lnTo>
                  <a:lnTo>
                    <a:pt x="200" y="201"/>
                  </a:lnTo>
                  <a:lnTo>
                    <a:pt x="194" y="205"/>
                  </a:lnTo>
                  <a:lnTo>
                    <a:pt x="188" y="207"/>
                  </a:lnTo>
                  <a:lnTo>
                    <a:pt x="182" y="206"/>
                  </a:lnTo>
                  <a:lnTo>
                    <a:pt x="177" y="203"/>
                  </a:lnTo>
                  <a:lnTo>
                    <a:pt x="149" y="182"/>
                  </a:lnTo>
                  <a:lnTo>
                    <a:pt x="144" y="187"/>
                  </a:lnTo>
                  <a:lnTo>
                    <a:pt x="172" y="210"/>
                  </a:lnTo>
                  <a:lnTo>
                    <a:pt x="172" y="210"/>
                  </a:lnTo>
                  <a:lnTo>
                    <a:pt x="175" y="215"/>
                  </a:lnTo>
                  <a:lnTo>
                    <a:pt x="178" y="221"/>
                  </a:lnTo>
                  <a:lnTo>
                    <a:pt x="177" y="227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68" y="237"/>
                  </a:lnTo>
                  <a:lnTo>
                    <a:pt x="163" y="240"/>
                  </a:lnTo>
                  <a:lnTo>
                    <a:pt x="155" y="238"/>
                  </a:lnTo>
                  <a:lnTo>
                    <a:pt x="150" y="236"/>
                  </a:lnTo>
                  <a:lnTo>
                    <a:pt x="123" y="213"/>
                  </a:lnTo>
                  <a:lnTo>
                    <a:pt x="119" y="218"/>
                  </a:lnTo>
                  <a:lnTo>
                    <a:pt x="145" y="241"/>
                  </a:lnTo>
                  <a:lnTo>
                    <a:pt x="145" y="241"/>
                  </a:lnTo>
                  <a:lnTo>
                    <a:pt x="150" y="246"/>
                  </a:lnTo>
                  <a:lnTo>
                    <a:pt x="152" y="252"/>
                  </a:lnTo>
                  <a:lnTo>
                    <a:pt x="152" y="258"/>
                  </a:lnTo>
                  <a:lnTo>
                    <a:pt x="148" y="265"/>
                  </a:lnTo>
                  <a:lnTo>
                    <a:pt x="148" y="265"/>
                  </a:lnTo>
                  <a:lnTo>
                    <a:pt x="143" y="268"/>
                  </a:lnTo>
                  <a:lnTo>
                    <a:pt x="136" y="271"/>
                  </a:lnTo>
                  <a:lnTo>
                    <a:pt x="130" y="270"/>
                  </a:lnTo>
                  <a:lnTo>
                    <a:pt x="124" y="267"/>
                  </a:lnTo>
                  <a:lnTo>
                    <a:pt x="98" y="246"/>
                  </a:lnTo>
                  <a:lnTo>
                    <a:pt x="96" y="243"/>
                  </a:lnTo>
                  <a:lnTo>
                    <a:pt x="93" y="241"/>
                  </a:lnTo>
                  <a:lnTo>
                    <a:pt x="106" y="223"/>
                  </a:lnTo>
                  <a:lnTo>
                    <a:pt x="106" y="223"/>
                  </a:lnTo>
                  <a:lnTo>
                    <a:pt x="108" y="221"/>
                  </a:lnTo>
                  <a:lnTo>
                    <a:pt x="109" y="217"/>
                  </a:lnTo>
                  <a:lnTo>
                    <a:pt x="110" y="212"/>
                  </a:lnTo>
                  <a:lnTo>
                    <a:pt x="109" y="208"/>
                  </a:lnTo>
                  <a:lnTo>
                    <a:pt x="109" y="205"/>
                  </a:lnTo>
                  <a:lnTo>
                    <a:pt x="106" y="200"/>
                  </a:lnTo>
                  <a:lnTo>
                    <a:pt x="104" y="196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96" y="191"/>
                  </a:lnTo>
                  <a:lnTo>
                    <a:pt x="91" y="188"/>
                  </a:lnTo>
                  <a:lnTo>
                    <a:pt x="88" y="187"/>
                  </a:lnTo>
                  <a:lnTo>
                    <a:pt x="83" y="187"/>
                  </a:lnTo>
                  <a:lnTo>
                    <a:pt x="79" y="187"/>
                  </a:lnTo>
                  <a:lnTo>
                    <a:pt x="75" y="188"/>
                  </a:lnTo>
                  <a:lnTo>
                    <a:pt x="71" y="191"/>
                  </a:lnTo>
                  <a:lnTo>
                    <a:pt x="69" y="193"/>
                  </a:lnTo>
                  <a:lnTo>
                    <a:pt x="55" y="211"/>
                  </a:lnTo>
                  <a:lnTo>
                    <a:pt x="50" y="207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5" y="186"/>
                  </a:lnTo>
                  <a:lnTo>
                    <a:pt x="68" y="182"/>
                  </a:lnTo>
                  <a:lnTo>
                    <a:pt x="68" y="178"/>
                  </a:lnTo>
                  <a:lnTo>
                    <a:pt x="68" y="174"/>
                  </a:lnTo>
                  <a:lnTo>
                    <a:pt x="66" y="169"/>
                  </a:lnTo>
                  <a:lnTo>
                    <a:pt x="64" y="166"/>
                  </a:lnTo>
                  <a:lnTo>
                    <a:pt x="61" y="162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49" y="154"/>
                  </a:lnTo>
                  <a:lnTo>
                    <a:pt x="45" y="153"/>
                  </a:lnTo>
                  <a:lnTo>
                    <a:pt x="40" y="153"/>
                  </a:lnTo>
                  <a:lnTo>
                    <a:pt x="36" y="153"/>
                  </a:lnTo>
                  <a:lnTo>
                    <a:pt x="33" y="154"/>
                  </a:lnTo>
                  <a:lnTo>
                    <a:pt x="29" y="157"/>
                  </a:lnTo>
                  <a:lnTo>
                    <a:pt x="26" y="159"/>
                  </a:lnTo>
                  <a:lnTo>
                    <a:pt x="13" y="176"/>
                  </a:lnTo>
                  <a:lnTo>
                    <a:pt x="8" y="172"/>
                  </a:lnTo>
                  <a:lnTo>
                    <a:pt x="21" y="156"/>
                  </a:lnTo>
                  <a:lnTo>
                    <a:pt x="21" y="156"/>
                  </a:lnTo>
                  <a:lnTo>
                    <a:pt x="24" y="152"/>
                  </a:lnTo>
                  <a:lnTo>
                    <a:pt x="25" y="148"/>
                  </a:lnTo>
                  <a:lnTo>
                    <a:pt x="25" y="144"/>
                  </a:lnTo>
                  <a:lnTo>
                    <a:pt x="25" y="139"/>
                  </a:lnTo>
                  <a:lnTo>
                    <a:pt x="24" y="136"/>
                  </a:lnTo>
                  <a:lnTo>
                    <a:pt x="21" y="132"/>
                  </a:lnTo>
                  <a:lnTo>
                    <a:pt x="19" y="128"/>
                  </a:lnTo>
                  <a:lnTo>
                    <a:pt x="15" y="124"/>
                  </a:lnTo>
                  <a:lnTo>
                    <a:pt x="15" y="124"/>
                  </a:lnTo>
                  <a:lnTo>
                    <a:pt x="8" y="121"/>
                  </a:lnTo>
                  <a:lnTo>
                    <a:pt x="0" y="118"/>
                  </a:lnTo>
                  <a:lnTo>
                    <a:pt x="43" y="0"/>
                  </a:lnTo>
                  <a:lnTo>
                    <a:pt x="194" y="123"/>
                  </a:lnTo>
                  <a:lnTo>
                    <a:pt x="195" y="124"/>
                  </a:lnTo>
                  <a:lnTo>
                    <a:pt x="223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96"/>
            <p:cNvSpPr>
              <a:spLocks/>
            </p:cNvSpPr>
            <p:nvPr/>
          </p:nvSpPr>
          <p:spPr bwMode="auto">
            <a:xfrm>
              <a:off x="4610893" y="3183731"/>
              <a:ext cx="188913" cy="161925"/>
            </a:xfrm>
            <a:custGeom>
              <a:avLst/>
              <a:gdLst>
                <a:gd name="T0" fmla="*/ 113 w 119"/>
                <a:gd name="T1" fmla="*/ 75 h 102"/>
                <a:gd name="T2" fmla="*/ 113 w 119"/>
                <a:gd name="T3" fmla="*/ 75 h 102"/>
                <a:gd name="T4" fmla="*/ 116 w 119"/>
                <a:gd name="T5" fmla="*/ 80 h 102"/>
                <a:gd name="T6" fmla="*/ 119 w 119"/>
                <a:gd name="T7" fmla="*/ 85 h 102"/>
                <a:gd name="T8" fmla="*/ 118 w 119"/>
                <a:gd name="T9" fmla="*/ 91 h 102"/>
                <a:gd name="T10" fmla="*/ 115 w 119"/>
                <a:gd name="T11" fmla="*/ 97 h 102"/>
                <a:gd name="T12" fmla="*/ 115 w 119"/>
                <a:gd name="T13" fmla="*/ 97 h 102"/>
                <a:gd name="T14" fmla="*/ 110 w 119"/>
                <a:gd name="T15" fmla="*/ 101 h 102"/>
                <a:gd name="T16" fmla="*/ 104 w 119"/>
                <a:gd name="T17" fmla="*/ 102 h 102"/>
                <a:gd name="T18" fmla="*/ 99 w 119"/>
                <a:gd name="T19" fmla="*/ 102 h 102"/>
                <a:gd name="T20" fmla="*/ 93 w 119"/>
                <a:gd name="T21" fmla="*/ 99 h 102"/>
                <a:gd name="T22" fmla="*/ 6 w 119"/>
                <a:gd name="T23" fmla="*/ 27 h 102"/>
                <a:gd name="T24" fmla="*/ 6 w 119"/>
                <a:gd name="T25" fmla="*/ 27 h 102"/>
                <a:gd name="T26" fmla="*/ 1 w 119"/>
                <a:gd name="T27" fmla="*/ 22 h 102"/>
                <a:gd name="T28" fmla="*/ 0 w 119"/>
                <a:gd name="T29" fmla="*/ 16 h 102"/>
                <a:gd name="T30" fmla="*/ 1 w 119"/>
                <a:gd name="T31" fmla="*/ 11 h 102"/>
                <a:gd name="T32" fmla="*/ 4 w 119"/>
                <a:gd name="T33" fmla="*/ 5 h 102"/>
                <a:gd name="T34" fmla="*/ 4 w 119"/>
                <a:gd name="T35" fmla="*/ 5 h 102"/>
                <a:gd name="T36" fmla="*/ 6 w 119"/>
                <a:gd name="T37" fmla="*/ 2 h 102"/>
                <a:gd name="T38" fmla="*/ 9 w 119"/>
                <a:gd name="T39" fmla="*/ 1 h 102"/>
                <a:gd name="T40" fmla="*/ 15 w 119"/>
                <a:gd name="T41" fmla="*/ 0 h 102"/>
                <a:gd name="T42" fmla="*/ 15 w 119"/>
                <a:gd name="T43" fmla="*/ 0 h 102"/>
                <a:gd name="T44" fmla="*/ 21 w 119"/>
                <a:gd name="T45" fmla="*/ 0 h 102"/>
                <a:gd name="T46" fmla="*/ 25 w 119"/>
                <a:gd name="T47" fmla="*/ 3 h 102"/>
                <a:gd name="T48" fmla="*/ 113 w 119"/>
                <a:gd name="T49" fmla="*/ 7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02">
                  <a:moveTo>
                    <a:pt x="113" y="75"/>
                  </a:moveTo>
                  <a:lnTo>
                    <a:pt x="113" y="75"/>
                  </a:lnTo>
                  <a:lnTo>
                    <a:pt x="116" y="80"/>
                  </a:lnTo>
                  <a:lnTo>
                    <a:pt x="119" y="85"/>
                  </a:lnTo>
                  <a:lnTo>
                    <a:pt x="118" y="91"/>
                  </a:lnTo>
                  <a:lnTo>
                    <a:pt x="115" y="97"/>
                  </a:lnTo>
                  <a:lnTo>
                    <a:pt x="115" y="97"/>
                  </a:lnTo>
                  <a:lnTo>
                    <a:pt x="110" y="101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3" y="9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113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7"/>
            <p:cNvSpPr>
              <a:spLocks/>
            </p:cNvSpPr>
            <p:nvPr/>
          </p:nvSpPr>
          <p:spPr bwMode="auto">
            <a:xfrm>
              <a:off x="4550568" y="3228181"/>
              <a:ext cx="212725" cy="177800"/>
            </a:xfrm>
            <a:custGeom>
              <a:avLst/>
              <a:gdLst>
                <a:gd name="T0" fmla="*/ 134 w 134"/>
                <a:gd name="T1" fmla="*/ 83 h 112"/>
                <a:gd name="T2" fmla="*/ 117 w 134"/>
                <a:gd name="T3" fmla="*/ 112 h 112"/>
                <a:gd name="T4" fmla="*/ 0 w 134"/>
                <a:gd name="T5" fmla="*/ 17 h 112"/>
                <a:gd name="T6" fmla="*/ 35 w 134"/>
                <a:gd name="T7" fmla="*/ 0 h 112"/>
                <a:gd name="T8" fmla="*/ 134 w 134"/>
                <a:gd name="T9" fmla="*/ 8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12">
                  <a:moveTo>
                    <a:pt x="134" y="83"/>
                  </a:moveTo>
                  <a:lnTo>
                    <a:pt x="117" y="112"/>
                  </a:lnTo>
                  <a:lnTo>
                    <a:pt x="0" y="17"/>
                  </a:lnTo>
                  <a:lnTo>
                    <a:pt x="35" y="0"/>
                  </a:lnTo>
                  <a:lnTo>
                    <a:pt x="1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398"/>
            <p:cNvSpPr>
              <a:spLocks/>
            </p:cNvSpPr>
            <p:nvPr/>
          </p:nvSpPr>
          <p:spPr bwMode="auto">
            <a:xfrm>
              <a:off x="4517231" y="3553619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5 w 56"/>
                <a:gd name="T5" fmla="*/ 8 h 62"/>
                <a:gd name="T6" fmla="*/ 56 w 56"/>
                <a:gd name="T7" fmla="*/ 15 h 62"/>
                <a:gd name="T8" fmla="*/ 56 w 56"/>
                <a:gd name="T9" fmla="*/ 21 h 62"/>
                <a:gd name="T10" fmla="*/ 53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5 w 56"/>
                <a:gd name="T17" fmla="*/ 60 h 62"/>
                <a:gd name="T18" fmla="*/ 19 w 56"/>
                <a:gd name="T19" fmla="*/ 62 h 62"/>
                <a:gd name="T20" fmla="*/ 13 w 56"/>
                <a:gd name="T21" fmla="*/ 61 h 62"/>
                <a:gd name="T22" fmla="*/ 6 w 56"/>
                <a:gd name="T23" fmla="*/ 58 h 62"/>
                <a:gd name="T24" fmla="*/ 6 w 56"/>
                <a:gd name="T25" fmla="*/ 58 h 62"/>
                <a:gd name="T26" fmla="*/ 4 w 56"/>
                <a:gd name="T27" fmla="*/ 56 h 62"/>
                <a:gd name="T28" fmla="*/ 1 w 56"/>
                <a:gd name="T29" fmla="*/ 52 h 62"/>
                <a:gd name="T30" fmla="*/ 0 w 56"/>
                <a:gd name="T31" fmla="*/ 48 h 62"/>
                <a:gd name="T32" fmla="*/ 0 w 56"/>
                <a:gd name="T33" fmla="*/ 45 h 62"/>
                <a:gd name="T34" fmla="*/ 0 w 56"/>
                <a:gd name="T35" fmla="*/ 45 h 62"/>
                <a:gd name="T36" fmla="*/ 1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3 w 56"/>
                <a:gd name="T45" fmla="*/ 2 h 62"/>
                <a:gd name="T46" fmla="*/ 38 w 56"/>
                <a:gd name="T47" fmla="*/ 0 h 62"/>
                <a:gd name="T48" fmla="*/ 45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5" y="8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1" y="5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3" y="2"/>
                  </a:lnTo>
                  <a:lnTo>
                    <a:pt x="38" y="0"/>
                  </a:lnTo>
                  <a:lnTo>
                    <a:pt x="45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399"/>
            <p:cNvSpPr>
              <a:spLocks/>
            </p:cNvSpPr>
            <p:nvPr/>
          </p:nvSpPr>
          <p:spPr bwMode="auto">
            <a:xfrm>
              <a:off x="4452143" y="3499644"/>
              <a:ext cx="88900" cy="98425"/>
            </a:xfrm>
            <a:custGeom>
              <a:avLst/>
              <a:gdLst>
                <a:gd name="T0" fmla="*/ 50 w 56"/>
                <a:gd name="T1" fmla="*/ 3 h 62"/>
                <a:gd name="T2" fmla="*/ 50 w 56"/>
                <a:gd name="T3" fmla="*/ 3 h 62"/>
                <a:gd name="T4" fmla="*/ 54 w 56"/>
                <a:gd name="T5" fmla="*/ 8 h 62"/>
                <a:gd name="T6" fmla="*/ 56 w 56"/>
                <a:gd name="T7" fmla="*/ 15 h 62"/>
                <a:gd name="T8" fmla="*/ 55 w 56"/>
                <a:gd name="T9" fmla="*/ 21 h 62"/>
                <a:gd name="T10" fmla="*/ 52 w 56"/>
                <a:gd name="T11" fmla="*/ 27 h 62"/>
                <a:gd name="T12" fmla="*/ 30 w 56"/>
                <a:gd name="T13" fmla="*/ 56 h 62"/>
                <a:gd name="T14" fmla="*/ 30 w 56"/>
                <a:gd name="T15" fmla="*/ 56 h 62"/>
                <a:gd name="T16" fmla="*/ 24 w 56"/>
                <a:gd name="T17" fmla="*/ 60 h 62"/>
                <a:gd name="T18" fmla="*/ 19 w 56"/>
                <a:gd name="T19" fmla="*/ 62 h 62"/>
                <a:gd name="T20" fmla="*/ 11 w 56"/>
                <a:gd name="T21" fmla="*/ 61 h 62"/>
                <a:gd name="T22" fmla="*/ 6 w 56"/>
                <a:gd name="T23" fmla="*/ 59 h 62"/>
                <a:gd name="T24" fmla="*/ 6 w 56"/>
                <a:gd name="T25" fmla="*/ 59 h 62"/>
                <a:gd name="T26" fmla="*/ 2 w 56"/>
                <a:gd name="T27" fmla="*/ 55 h 62"/>
                <a:gd name="T28" fmla="*/ 1 w 56"/>
                <a:gd name="T29" fmla="*/ 52 h 62"/>
                <a:gd name="T30" fmla="*/ 0 w 56"/>
                <a:gd name="T31" fmla="*/ 49 h 62"/>
                <a:gd name="T32" fmla="*/ 0 w 56"/>
                <a:gd name="T33" fmla="*/ 45 h 62"/>
                <a:gd name="T34" fmla="*/ 0 w 56"/>
                <a:gd name="T35" fmla="*/ 45 h 62"/>
                <a:gd name="T36" fmla="*/ 0 w 56"/>
                <a:gd name="T37" fmla="*/ 40 h 62"/>
                <a:gd name="T38" fmla="*/ 4 w 56"/>
                <a:gd name="T39" fmla="*/ 35 h 62"/>
                <a:gd name="T40" fmla="*/ 26 w 56"/>
                <a:gd name="T41" fmla="*/ 6 h 62"/>
                <a:gd name="T42" fmla="*/ 26 w 56"/>
                <a:gd name="T43" fmla="*/ 6 h 62"/>
                <a:gd name="T44" fmla="*/ 31 w 56"/>
                <a:gd name="T45" fmla="*/ 2 h 62"/>
                <a:gd name="T46" fmla="*/ 37 w 56"/>
                <a:gd name="T47" fmla="*/ 0 h 62"/>
                <a:gd name="T48" fmla="*/ 44 w 56"/>
                <a:gd name="T49" fmla="*/ 1 h 62"/>
                <a:gd name="T50" fmla="*/ 50 w 56"/>
                <a:gd name="T51" fmla="*/ 3 h 62"/>
                <a:gd name="T52" fmla="*/ 50 w 56"/>
                <a:gd name="T53" fmla="*/ 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2">
                  <a:moveTo>
                    <a:pt x="50" y="3"/>
                  </a:moveTo>
                  <a:lnTo>
                    <a:pt x="50" y="3"/>
                  </a:lnTo>
                  <a:lnTo>
                    <a:pt x="54" y="8"/>
                  </a:lnTo>
                  <a:lnTo>
                    <a:pt x="56" y="15"/>
                  </a:lnTo>
                  <a:lnTo>
                    <a:pt x="55" y="21"/>
                  </a:lnTo>
                  <a:lnTo>
                    <a:pt x="52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4" y="60"/>
                  </a:lnTo>
                  <a:lnTo>
                    <a:pt x="19" y="62"/>
                  </a:lnTo>
                  <a:lnTo>
                    <a:pt x="11" y="61"/>
                  </a:lnTo>
                  <a:lnTo>
                    <a:pt x="6" y="59"/>
                  </a:lnTo>
                  <a:lnTo>
                    <a:pt x="6" y="59"/>
                  </a:lnTo>
                  <a:lnTo>
                    <a:pt x="2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4" y="3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50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00"/>
            <p:cNvSpPr>
              <a:spLocks/>
            </p:cNvSpPr>
            <p:nvPr/>
          </p:nvSpPr>
          <p:spPr bwMode="auto">
            <a:xfrm>
              <a:off x="4396581" y="3244056"/>
              <a:ext cx="103188" cy="171450"/>
            </a:xfrm>
            <a:custGeom>
              <a:avLst/>
              <a:gdLst>
                <a:gd name="T0" fmla="*/ 65 w 65"/>
                <a:gd name="T1" fmla="*/ 7 h 108"/>
                <a:gd name="T2" fmla="*/ 26 w 65"/>
                <a:gd name="T3" fmla="*/ 108 h 108"/>
                <a:gd name="T4" fmla="*/ 0 w 65"/>
                <a:gd name="T5" fmla="*/ 91 h 108"/>
                <a:gd name="T6" fmla="*/ 35 w 65"/>
                <a:gd name="T7" fmla="*/ 0 h 108"/>
                <a:gd name="T8" fmla="*/ 65 w 65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65" y="7"/>
                  </a:moveTo>
                  <a:lnTo>
                    <a:pt x="26" y="108"/>
                  </a:lnTo>
                  <a:lnTo>
                    <a:pt x="0" y="91"/>
                  </a:lnTo>
                  <a:lnTo>
                    <a:pt x="35" y="0"/>
                  </a:lnTo>
                  <a:lnTo>
                    <a:pt x="6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01"/>
            <p:cNvSpPr>
              <a:spLocks/>
            </p:cNvSpPr>
            <p:nvPr/>
          </p:nvSpPr>
          <p:spPr bwMode="auto">
            <a:xfrm>
              <a:off x="4383881" y="3445669"/>
              <a:ext cx="92075" cy="98425"/>
            </a:xfrm>
            <a:custGeom>
              <a:avLst/>
              <a:gdLst>
                <a:gd name="T0" fmla="*/ 52 w 58"/>
                <a:gd name="T1" fmla="*/ 4 h 62"/>
                <a:gd name="T2" fmla="*/ 52 w 58"/>
                <a:gd name="T3" fmla="*/ 4 h 62"/>
                <a:gd name="T4" fmla="*/ 55 w 58"/>
                <a:gd name="T5" fmla="*/ 9 h 62"/>
                <a:gd name="T6" fmla="*/ 58 w 58"/>
                <a:gd name="T7" fmla="*/ 15 h 62"/>
                <a:gd name="T8" fmla="*/ 57 w 58"/>
                <a:gd name="T9" fmla="*/ 21 h 62"/>
                <a:gd name="T10" fmla="*/ 54 w 58"/>
                <a:gd name="T11" fmla="*/ 27 h 62"/>
                <a:gd name="T12" fmla="*/ 30 w 58"/>
                <a:gd name="T13" fmla="*/ 56 h 62"/>
                <a:gd name="T14" fmla="*/ 30 w 58"/>
                <a:gd name="T15" fmla="*/ 56 h 62"/>
                <a:gd name="T16" fmla="*/ 25 w 58"/>
                <a:gd name="T17" fmla="*/ 60 h 62"/>
                <a:gd name="T18" fmla="*/ 19 w 58"/>
                <a:gd name="T19" fmla="*/ 62 h 62"/>
                <a:gd name="T20" fmla="*/ 13 w 58"/>
                <a:gd name="T21" fmla="*/ 61 h 62"/>
                <a:gd name="T22" fmla="*/ 7 w 58"/>
                <a:gd name="T23" fmla="*/ 59 h 62"/>
                <a:gd name="T24" fmla="*/ 7 w 58"/>
                <a:gd name="T25" fmla="*/ 59 h 62"/>
                <a:gd name="T26" fmla="*/ 4 w 58"/>
                <a:gd name="T27" fmla="*/ 56 h 62"/>
                <a:gd name="T28" fmla="*/ 3 w 58"/>
                <a:gd name="T29" fmla="*/ 52 h 62"/>
                <a:gd name="T30" fmla="*/ 2 w 58"/>
                <a:gd name="T31" fmla="*/ 49 h 62"/>
                <a:gd name="T32" fmla="*/ 0 w 58"/>
                <a:gd name="T33" fmla="*/ 45 h 62"/>
                <a:gd name="T34" fmla="*/ 0 w 58"/>
                <a:gd name="T35" fmla="*/ 45 h 62"/>
                <a:gd name="T36" fmla="*/ 2 w 58"/>
                <a:gd name="T37" fmla="*/ 40 h 62"/>
                <a:gd name="T38" fmla="*/ 4 w 58"/>
                <a:gd name="T39" fmla="*/ 35 h 62"/>
                <a:gd name="T40" fmla="*/ 28 w 58"/>
                <a:gd name="T41" fmla="*/ 6 h 62"/>
                <a:gd name="T42" fmla="*/ 28 w 58"/>
                <a:gd name="T43" fmla="*/ 6 h 62"/>
                <a:gd name="T44" fmla="*/ 33 w 58"/>
                <a:gd name="T45" fmla="*/ 2 h 62"/>
                <a:gd name="T46" fmla="*/ 39 w 58"/>
                <a:gd name="T47" fmla="*/ 0 h 62"/>
                <a:gd name="T48" fmla="*/ 45 w 58"/>
                <a:gd name="T49" fmla="*/ 1 h 62"/>
                <a:gd name="T50" fmla="*/ 52 w 58"/>
                <a:gd name="T51" fmla="*/ 4 h 62"/>
                <a:gd name="T52" fmla="*/ 52 w 58"/>
                <a:gd name="T53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62">
                  <a:moveTo>
                    <a:pt x="52" y="4"/>
                  </a:moveTo>
                  <a:lnTo>
                    <a:pt x="52" y="4"/>
                  </a:lnTo>
                  <a:lnTo>
                    <a:pt x="55" y="9"/>
                  </a:lnTo>
                  <a:lnTo>
                    <a:pt x="58" y="15"/>
                  </a:lnTo>
                  <a:lnTo>
                    <a:pt x="57" y="21"/>
                  </a:lnTo>
                  <a:lnTo>
                    <a:pt x="54" y="27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25" y="60"/>
                  </a:lnTo>
                  <a:lnTo>
                    <a:pt x="19" y="62"/>
                  </a:lnTo>
                  <a:lnTo>
                    <a:pt x="13" y="61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4" y="56"/>
                  </a:lnTo>
                  <a:lnTo>
                    <a:pt x="3" y="52"/>
                  </a:lnTo>
                  <a:lnTo>
                    <a:pt x="2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33" y="2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402"/>
            <p:cNvSpPr>
              <a:spLocks/>
            </p:cNvSpPr>
            <p:nvPr/>
          </p:nvSpPr>
          <p:spPr bwMode="auto">
            <a:xfrm>
              <a:off x="4341018" y="3210719"/>
              <a:ext cx="98425" cy="182563"/>
            </a:xfrm>
            <a:custGeom>
              <a:avLst/>
              <a:gdLst>
                <a:gd name="T0" fmla="*/ 62 w 62"/>
                <a:gd name="T1" fmla="*/ 15 h 115"/>
                <a:gd name="T2" fmla="*/ 62 w 62"/>
                <a:gd name="T3" fmla="*/ 15 h 115"/>
                <a:gd name="T4" fmla="*/ 61 w 62"/>
                <a:gd name="T5" fmla="*/ 20 h 115"/>
                <a:gd name="T6" fmla="*/ 30 w 62"/>
                <a:gd name="T7" fmla="*/ 105 h 115"/>
                <a:gd name="T8" fmla="*/ 30 w 62"/>
                <a:gd name="T9" fmla="*/ 105 h 115"/>
                <a:gd name="T10" fmla="*/ 26 w 62"/>
                <a:gd name="T11" fmla="*/ 110 h 115"/>
                <a:gd name="T12" fmla="*/ 21 w 62"/>
                <a:gd name="T13" fmla="*/ 113 h 115"/>
                <a:gd name="T14" fmla="*/ 16 w 62"/>
                <a:gd name="T15" fmla="*/ 115 h 115"/>
                <a:gd name="T16" fmla="*/ 10 w 62"/>
                <a:gd name="T17" fmla="*/ 114 h 115"/>
                <a:gd name="T18" fmla="*/ 10 w 62"/>
                <a:gd name="T19" fmla="*/ 114 h 115"/>
                <a:gd name="T20" fmla="*/ 6 w 62"/>
                <a:gd name="T21" fmla="*/ 112 h 115"/>
                <a:gd name="T22" fmla="*/ 2 w 62"/>
                <a:gd name="T23" fmla="*/ 108 h 115"/>
                <a:gd name="T24" fmla="*/ 1 w 62"/>
                <a:gd name="T25" fmla="*/ 104 h 115"/>
                <a:gd name="T26" fmla="*/ 0 w 62"/>
                <a:gd name="T27" fmla="*/ 100 h 115"/>
                <a:gd name="T28" fmla="*/ 0 w 62"/>
                <a:gd name="T29" fmla="*/ 100 h 115"/>
                <a:gd name="T30" fmla="*/ 1 w 62"/>
                <a:gd name="T31" fmla="*/ 94 h 115"/>
                <a:gd name="T32" fmla="*/ 34 w 62"/>
                <a:gd name="T33" fmla="*/ 10 h 115"/>
                <a:gd name="T34" fmla="*/ 34 w 62"/>
                <a:gd name="T35" fmla="*/ 10 h 115"/>
                <a:gd name="T36" fmla="*/ 36 w 62"/>
                <a:gd name="T37" fmla="*/ 5 h 115"/>
                <a:gd name="T38" fmla="*/ 41 w 62"/>
                <a:gd name="T39" fmla="*/ 1 h 115"/>
                <a:gd name="T40" fmla="*/ 46 w 62"/>
                <a:gd name="T41" fmla="*/ 0 h 115"/>
                <a:gd name="T42" fmla="*/ 52 w 62"/>
                <a:gd name="T43" fmla="*/ 1 h 115"/>
                <a:gd name="T44" fmla="*/ 52 w 62"/>
                <a:gd name="T45" fmla="*/ 1 h 115"/>
                <a:gd name="T46" fmla="*/ 56 w 62"/>
                <a:gd name="T47" fmla="*/ 4 h 115"/>
                <a:gd name="T48" fmla="*/ 60 w 62"/>
                <a:gd name="T49" fmla="*/ 6 h 115"/>
                <a:gd name="T50" fmla="*/ 61 w 62"/>
                <a:gd name="T51" fmla="*/ 11 h 115"/>
                <a:gd name="T52" fmla="*/ 62 w 62"/>
                <a:gd name="T53" fmla="*/ 15 h 115"/>
                <a:gd name="T54" fmla="*/ 62 w 62"/>
                <a:gd name="T55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15">
                  <a:moveTo>
                    <a:pt x="62" y="15"/>
                  </a:moveTo>
                  <a:lnTo>
                    <a:pt x="62" y="15"/>
                  </a:lnTo>
                  <a:lnTo>
                    <a:pt x="61" y="20"/>
                  </a:lnTo>
                  <a:lnTo>
                    <a:pt x="30" y="105"/>
                  </a:lnTo>
                  <a:lnTo>
                    <a:pt x="30" y="105"/>
                  </a:lnTo>
                  <a:lnTo>
                    <a:pt x="26" y="110"/>
                  </a:lnTo>
                  <a:lnTo>
                    <a:pt x="21" y="113"/>
                  </a:lnTo>
                  <a:lnTo>
                    <a:pt x="16" y="115"/>
                  </a:lnTo>
                  <a:lnTo>
                    <a:pt x="10" y="114"/>
                  </a:lnTo>
                  <a:lnTo>
                    <a:pt x="10" y="114"/>
                  </a:lnTo>
                  <a:lnTo>
                    <a:pt x="6" y="112"/>
                  </a:lnTo>
                  <a:lnTo>
                    <a:pt x="2" y="108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4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5"/>
                  </a:lnTo>
                  <a:lnTo>
                    <a:pt x="41" y="1"/>
                  </a:lnTo>
                  <a:lnTo>
                    <a:pt x="46" y="0"/>
                  </a:lnTo>
                  <a:lnTo>
                    <a:pt x="52" y="1"/>
                  </a:lnTo>
                  <a:lnTo>
                    <a:pt x="52" y="1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1" y="11"/>
                  </a:lnTo>
                  <a:lnTo>
                    <a:pt x="62" y="15"/>
                  </a:lnTo>
                  <a:lnTo>
                    <a:pt x="6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403"/>
            <p:cNvSpPr>
              <a:spLocks/>
            </p:cNvSpPr>
            <p:nvPr/>
          </p:nvSpPr>
          <p:spPr bwMode="auto">
            <a:xfrm>
              <a:off x="4334668" y="3405981"/>
              <a:ext cx="88900" cy="96838"/>
            </a:xfrm>
            <a:custGeom>
              <a:avLst/>
              <a:gdLst>
                <a:gd name="T0" fmla="*/ 50 w 56"/>
                <a:gd name="T1" fmla="*/ 4 h 61"/>
                <a:gd name="T2" fmla="*/ 50 w 56"/>
                <a:gd name="T3" fmla="*/ 4 h 61"/>
                <a:gd name="T4" fmla="*/ 55 w 56"/>
                <a:gd name="T5" fmla="*/ 9 h 61"/>
                <a:gd name="T6" fmla="*/ 56 w 56"/>
                <a:gd name="T7" fmla="*/ 15 h 61"/>
                <a:gd name="T8" fmla="*/ 56 w 56"/>
                <a:gd name="T9" fmla="*/ 21 h 61"/>
                <a:gd name="T10" fmla="*/ 53 w 56"/>
                <a:gd name="T11" fmla="*/ 27 h 61"/>
                <a:gd name="T12" fmla="*/ 30 w 56"/>
                <a:gd name="T13" fmla="*/ 55 h 61"/>
                <a:gd name="T14" fmla="*/ 30 w 56"/>
                <a:gd name="T15" fmla="*/ 55 h 61"/>
                <a:gd name="T16" fmla="*/ 25 w 56"/>
                <a:gd name="T17" fmla="*/ 60 h 61"/>
                <a:gd name="T18" fmla="*/ 19 w 56"/>
                <a:gd name="T19" fmla="*/ 61 h 61"/>
                <a:gd name="T20" fmla="*/ 12 w 56"/>
                <a:gd name="T21" fmla="*/ 61 h 61"/>
                <a:gd name="T22" fmla="*/ 6 w 56"/>
                <a:gd name="T23" fmla="*/ 57 h 61"/>
                <a:gd name="T24" fmla="*/ 6 w 56"/>
                <a:gd name="T25" fmla="*/ 57 h 61"/>
                <a:gd name="T26" fmla="*/ 4 w 56"/>
                <a:gd name="T27" fmla="*/ 55 h 61"/>
                <a:gd name="T28" fmla="*/ 1 w 56"/>
                <a:gd name="T29" fmla="*/ 52 h 61"/>
                <a:gd name="T30" fmla="*/ 0 w 56"/>
                <a:gd name="T31" fmla="*/ 49 h 61"/>
                <a:gd name="T32" fmla="*/ 0 w 56"/>
                <a:gd name="T33" fmla="*/ 45 h 61"/>
                <a:gd name="T34" fmla="*/ 0 w 56"/>
                <a:gd name="T35" fmla="*/ 45 h 61"/>
                <a:gd name="T36" fmla="*/ 1 w 56"/>
                <a:gd name="T37" fmla="*/ 39 h 61"/>
                <a:gd name="T38" fmla="*/ 4 w 56"/>
                <a:gd name="T39" fmla="*/ 34 h 61"/>
                <a:gd name="T40" fmla="*/ 26 w 56"/>
                <a:gd name="T41" fmla="*/ 6 h 61"/>
                <a:gd name="T42" fmla="*/ 26 w 56"/>
                <a:gd name="T43" fmla="*/ 6 h 61"/>
                <a:gd name="T44" fmla="*/ 31 w 56"/>
                <a:gd name="T45" fmla="*/ 1 h 61"/>
                <a:gd name="T46" fmla="*/ 38 w 56"/>
                <a:gd name="T47" fmla="*/ 0 h 61"/>
                <a:gd name="T48" fmla="*/ 45 w 56"/>
                <a:gd name="T49" fmla="*/ 0 h 61"/>
                <a:gd name="T50" fmla="*/ 50 w 56"/>
                <a:gd name="T51" fmla="*/ 4 h 61"/>
                <a:gd name="T52" fmla="*/ 50 w 56"/>
                <a:gd name="T5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61">
                  <a:moveTo>
                    <a:pt x="50" y="4"/>
                  </a:moveTo>
                  <a:lnTo>
                    <a:pt x="50" y="4"/>
                  </a:lnTo>
                  <a:lnTo>
                    <a:pt x="55" y="9"/>
                  </a:lnTo>
                  <a:lnTo>
                    <a:pt x="56" y="15"/>
                  </a:lnTo>
                  <a:lnTo>
                    <a:pt x="56" y="21"/>
                  </a:lnTo>
                  <a:lnTo>
                    <a:pt x="53" y="27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5" y="60"/>
                  </a:lnTo>
                  <a:lnTo>
                    <a:pt x="19" y="61"/>
                  </a:lnTo>
                  <a:lnTo>
                    <a:pt x="12" y="61"/>
                  </a:lnTo>
                  <a:lnTo>
                    <a:pt x="6" y="57"/>
                  </a:lnTo>
                  <a:lnTo>
                    <a:pt x="6" y="57"/>
                  </a:lnTo>
                  <a:lnTo>
                    <a:pt x="4" y="55"/>
                  </a:lnTo>
                  <a:lnTo>
                    <a:pt x="1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" name="文本框 8"/>
          <p:cNvSpPr txBox="1"/>
          <p:nvPr/>
        </p:nvSpPr>
        <p:spPr>
          <a:xfrm>
            <a:off x="1313165" y="4316806"/>
            <a:ext cx="247296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11890" y="3817096"/>
            <a:ext cx="2198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215968"/>
                </a:solidFill>
              </a:rPr>
              <a:t>TEXT HERE</a:t>
            </a:r>
            <a:endParaRPr lang="en-US" altLang="zh-CN" sz="2800" b="1" dirty="0">
              <a:solidFill>
                <a:srgbClr val="215968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8611206" y="4266653"/>
            <a:ext cx="247296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0000"/>
                </a:solidFill>
              </a:rPr>
              <a:t>顶部</a:t>
            </a:r>
            <a:r>
              <a:rPr lang="zh-CN" altLang="en-US" sz="1200" dirty="0">
                <a:solidFill>
                  <a:srgbClr val="000000"/>
                </a:solidFill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rgbClr val="000000"/>
                </a:solidFill>
              </a:rPr>
              <a:t>。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524514" y="3766944"/>
            <a:ext cx="2198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215968"/>
                </a:solidFill>
              </a:rPr>
              <a:t>TEXT HERE</a:t>
            </a:r>
          </a:p>
        </p:txBody>
      </p: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80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研究概述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86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选题背景</a:t>
            </a:r>
            <a:r>
              <a:rPr lang="en-US" altLang="zh-CN" sz="1400" dirty="0" smtClean="0"/>
              <a:t>-Background</a:t>
            </a:r>
            <a:endParaRPr lang="zh-CN" altLang="en-US" sz="14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345836" y="2083541"/>
            <a:ext cx="3157349" cy="2765942"/>
            <a:chOff x="3846898" y="1635316"/>
            <a:chExt cx="4364675" cy="3823599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3974229" y="1762647"/>
              <a:ext cx="2039328" cy="20393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3846898" y="1635316"/>
              <a:ext cx="2293989" cy="229398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6554689" y="2272649"/>
              <a:ext cx="1529326" cy="15293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6427359" y="2145318"/>
              <a:ext cx="1784214" cy="178421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6554689" y="4311807"/>
              <a:ext cx="1019551" cy="10195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>
              <a:off x="6427359" y="4184476"/>
              <a:ext cx="1274439" cy="127443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248895" y="4312549"/>
              <a:ext cx="764663" cy="764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121563" y="4185219"/>
              <a:ext cx="1019551" cy="101955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217"/>
            <p:cNvSpPr>
              <a:spLocks noChangeAspect="1" noEditPoints="1"/>
            </p:cNvSpPr>
            <p:nvPr/>
          </p:nvSpPr>
          <p:spPr bwMode="auto">
            <a:xfrm>
              <a:off x="4458103" y="2309463"/>
              <a:ext cx="930802" cy="945694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8"/>
            <p:cNvSpPr>
              <a:spLocks noChangeAspect="1" noEditPoints="1"/>
            </p:cNvSpPr>
            <p:nvPr/>
          </p:nvSpPr>
          <p:spPr bwMode="auto">
            <a:xfrm>
              <a:off x="5353583" y="4384787"/>
              <a:ext cx="554637" cy="583082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9"/>
            <p:cNvSpPr>
              <a:spLocks noChangeAspect="1" noEditPoints="1"/>
            </p:cNvSpPr>
            <p:nvPr/>
          </p:nvSpPr>
          <p:spPr bwMode="auto">
            <a:xfrm>
              <a:off x="6796677" y="4440759"/>
              <a:ext cx="552602" cy="708894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21"/>
            <p:cNvSpPr>
              <a:spLocks noChangeAspect="1"/>
            </p:cNvSpPr>
            <p:nvPr/>
          </p:nvSpPr>
          <p:spPr bwMode="auto">
            <a:xfrm>
              <a:off x="6966885" y="2693198"/>
              <a:ext cx="717139" cy="688225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71500" y="2093829"/>
            <a:ext cx="36413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号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字，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513780" y="1627940"/>
            <a:ext cx="2580643" cy="523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09706" y="4318854"/>
            <a:ext cx="36413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号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字，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2570371" y="3852965"/>
            <a:ext cx="2580643" cy="523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678236" y="2261063"/>
            <a:ext cx="36413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号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字，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655585" y="1805568"/>
            <a:ext cx="2580643" cy="523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10950" y="4370868"/>
            <a:ext cx="364130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标题数字等都可以通过点击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和重新输入进行更改，顶部“开始”面板中可以对字体、字号、颜色、行距等进行修改。建议正文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号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字，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264630" y="3982748"/>
            <a:ext cx="2580643" cy="523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81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1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研究概述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价值意义</a:t>
            </a:r>
            <a:r>
              <a:rPr lang="en-US" altLang="zh-CN" sz="1400" dirty="0" smtClean="0"/>
              <a:t>-Value</a:t>
            </a:r>
            <a:endParaRPr lang="zh-CN" altLang="en-US" sz="1400" dirty="0"/>
          </a:p>
        </p:txBody>
      </p:sp>
      <p:grpSp>
        <p:nvGrpSpPr>
          <p:cNvPr id="38" name="组 52"/>
          <p:cNvGrpSpPr/>
          <p:nvPr/>
        </p:nvGrpSpPr>
        <p:grpSpPr>
          <a:xfrm>
            <a:off x="7152921" y="1505057"/>
            <a:ext cx="5039079" cy="1025508"/>
            <a:chOff x="3951519" y="1334711"/>
            <a:chExt cx="3646955" cy="656356"/>
          </a:xfrm>
        </p:grpSpPr>
        <p:sp>
          <p:nvSpPr>
            <p:cNvPr id="39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4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51519" y="1334711"/>
              <a:ext cx="1041567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rgbClr val="EA5503"/>
                  </a:solidFill>
                </a:rPr>
                <a:t>TEXT HERE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1" name="组 56"/>
          <p:cNvGrpSpPr/>
          <p:nvPr/>
        </p:nvGrpSpPr>
        <p:grpSpPr>
          <a:xfrm>
            <a:off x="7152921" y="2584154"/>
            <a:ext cx="5039079" cy="1025508"/>
            <a:chOff x="3951519" y="1334711"/>
            <a:chExt cx="3646955" cy="656356"/>
          </a:xfrm>
        </p:grpSpPr>
        <p:sp>
          <p:nvSpPr>
            <p:cNvPr id="42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4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951519" y="1334711"/>
              <a:ext cx="1041567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rgbClr val="EA5503"/>
                  </a:solidFill>
                </a:rPr>
                <a:t>TEXT HERE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4" name="组 59"/>
          <p:cNvGrpSpPr/>
          <p:nvPr/>
        </p:nvGrpSpPr>
        <p:grpSpPr>
          <a:xfrm>
            <a:off x="7152921" y="3661017"/>
            <a:ext cx="5039079" cy="1025508"/>
            <a:chOff x="3951519" y="1334711"/>
            <a:chExt cx="3646955" cy="656356"/>
          </a:xfrm>
        </p:grpSpPr>
        <p:sp>
          <p:nvSpPr>
            <p:cNvPr id="45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4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951519" y="1334711"/>
              <a:ext cx="1041567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rgbClr val="EA5503"/>
                  </a:solidFill>
                </a:rPr>
                <a:t>TEXT HERE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47" name="组 62"/>
          <p:cNvGrpSpPr/>
          <p:nvPr/>
        </p:nvGrpSpPr>
        <p:grpSpPr>
          <a:xfrm>
            <a:off x="7152921" y="4738587"/>
            <a:ext cx="5039079" cy="1025508"/>
            <a:chOff x="3951519" y="1334711"/>
            <a:chExt cx="3646955" cy="656356"/>
          </a:xfrm>
        </p:grpSpPr>
        <p:sp>
          <p:nvSpPr>
            <p:cNvPr id="48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4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51519" y="1334711"/>
              <a:ext cx="1041567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rgbClr val="EA5503"/>
                  </a:solidFill>
                </a:rPr>
                <a:t>TEXT HERE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grpSp>
        <p:nvGrpSpPr>
          <p:cNvPr id="50" name="组 68"/>
          <p:cNvGrpSpPr/>
          <p:nvPr/>
        </p:nvGrpSpPr>
        <p:grpSpPr>
          <a:xfrm>
            <a:off x="252385" y="4681859"/>
            <a:ext cx="5689886" cy="1025508"/>
            <a:chOff x="3951519" y="1334711"/>
            <a:chExt cx="3646955" cy="656356"/>
          </a:xfrm>
        </p:grpSpPr>
        <p:sp>
          <p:nvSpPr>
            <p:cNvPr id="51" name="文本框 8"/>
            <p:cNvSpPr txBox="1"/>
            <p:nvPr/>
          </p:nvSpPr>
          <p:spPr>
            <a:xfrm>
              <a:off x="3951519" y="1573456"/>
              <a:ext cx="3646955" cy="4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4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951519" y="1334711"/>
              <a:ext cx="1041567" cy="256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000" b="1" dirty="0" smtClean="0">
                  <a:solidFill>
                    <a:srgbClr val="EA5503"/>
                  </a:solidFill>
                </a:rPr>
                <a:t>TEXT HERE</a:t>
              </a:r>
              <a:endParaRPr lang="en-US" altLang="zh-CN" sz="2000" b="1" dirty="0">
                <a:solidFill>
                  <a:srgbClr val="EA5503"/>
                </a:solidFill>
              </a:endParaRP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1" y="1627940"/>
            <a:ext cx="5961322" cy="2891687"/>
          </a:xfrm>
          <a:prstGeom prst="rect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6271570" y="1647076"/>
            <a:ext cx="707134" cy="707134"/>
            <a:chOff x="6271570" y="1647076"/>
            <a:chExt cx="707134" cy="707134"/>
          </a:xfrm>
        </p:grpSpPr>
        <p:sp>
          <p:nvSpPr>
            <p:cNvPr id="8" name="椭圆 7"/>
            <p:cNvSpPr/>
            <p:nvPr/>
          </p:nvSpPr>
          <p:spPr>
            <a:xfrm>
              <a:off x="6271570" y="1647076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4" name="Freeform 217"/>
            <p:cNvSpPr>
              <a:spLocks noChangeAspect="1" noEditPoints="1"/>
            </p:cNvSpPr>
            <p:nvPr/>
          </p:nvSpPr>
          <p:spPr bwMode="auto">
            <a:xfrm>
              <a:off x="6421293" y="1777532"/>
              <a:ext cx="420069" cy="42679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71570" y="3827800"/>
            <a:ext cx="707134" cy="707134"/>
            <a:chOff x="6271570" y="3827800"/>
            <a:chExt cx="707134" cy="707134"/>
          </a:xfrm>
        </p:grpSpPr>
        <p:sp>
          <p:nvSpPr>
            <p:cNvPr id="20" name="椭圆 19"/>
            <p:cNvSpPr/>
            <p:nvPr/>
          </p:nvSpPr>
          <p:spPr>
            <a:xfrm>
              <a:off x="6271570" y="3827800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5" name="Freeform 218"/>
            <p:cNvSpPr>
              <a:spLocks noChangeAspect="1" noEditPoints="1"/>
            </p:cNvSpPr>
            <p:nvPr/>
          </p:nvSpPr>
          <p:spPr bwMode="auto">
            <a:xfrm>
              <a:off x="6421293" y="3970470"/>
              <a:ext cx="401217" cy="421794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271570" y="4917751"/>
            <a:ext cx="707134" cy="707134"/>
            <a:chOff x="6271570" y="4917751"/>
            <a:chExt cx="707134" cy="707134"/>
          </a:xfrm>
        </p:grpSpPr>
        <p:sp>
          <p:nvSpPr>
            <p:cNvPr id="31" name="椭圆 30"/>
            <p:cNvSpPr/>
            <p:nvPr/>
          </p:nvSpPr>
          <p:spPr>
            <a:xfrm>
              <a:off x="6271570" y="4917751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6" name="Freeform 219"/>
            <p:cNvSpPr>
              <a:spLocks noChangeAspect="1" noEditPoints="1"/>
            </p:cNvSpPr>
            <p:nvPr/>
          </p:nvSpPr>
          <p:spPr bwMode="auto">
            <a:xfrm>
              <a:off x="6441617" y="5054881"/>
              <a:ext cx="399745" cy="512805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71570" y="2738555"/>
            <a:ext cx="707134" cy="707134"/>
            <a:chOff x="6271570" y="2738555"/>
            <a:chExt cx="707134" cy="707134"/>
          </a:xfrm>
        </p:grpSpPr>
        <p:sp>
          <p:nvSpPr>
            <p:cNvPr id="11" name="椭圆 10"/>
            <p:cNvSpPr/>
            <p:nvPr/>
          </p:nvSpPr>
          <p:spPr>
            <a:xfrm>
              <a:off x="6271570" y="2738555"/>
              <a:ext cx="707134" cy="70713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7" name="Freeform 221"/>
            <p:cNvSpPr>
              <a:spLocks noChangeAspect="1"/>
            </p:cNvSpPr>
            <p:nvPr/>
          </p:nvSpPr>
          <p:spPr bwMode="auto">
            <a:xfrm>
              <a:off x="6383193" y="2874389"/>
              <a:ext cx="456309" cy="437911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4" name="图片 3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  <p:pic>
        <p:nvPicPr>
          <p:cNvPr id="35" name="图片 3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3728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8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手动输入 57"/>
          <p:cNvSpPr/>
          <p:nvPr/>
        </p:nvSpPr>
        <p:spPr>
          <a:xfrm rot="5400000">
            <a:off x="-57150" y="1714500"/>
            <a:ext cx="1695450" cy="1619250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543050" y="1162050"/>
            <a:ext cx="13335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0" b="1" dirty="0" smtClean="0">
                <a:solidFill>
                  <a:schemeClr val="bg1"/>
                </a:solidFill>
              </a:rPr>
              <a:t>2</a:t>
            </a:r>
            <a:endParaRPr lang="zh-CN" altLang="en-US" sz="17000" b="1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43200" y="1676400"/>
            <a:ext cx="3771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方法工具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743200" y="2725519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ADD YOUR 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方法工具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163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理论依据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Teory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05766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521490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937215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52940" y="1888953"/>
            <a:ext cx="2810360" cy="241712"/>
          </a:xfrm>
          <a:prstGeom prst="roundRect">
            <a:avLst>
              <a:gd name="adj" fmla="val 5000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63249" y="1437440"/>
            <a:ext cx="2031325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点击此处添加标题</a:t>
            </a:r>
            <a:endParaRPr lang="en-US" altLang="zh-CN" b="1" dirty="0" smtClean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2814" y="2275814"/>
            <a:ext cx="244176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b="1" dirty="0" smtClean="0"/>
              <a:t>TEXT HERE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endParaRPr lang="en-US" altLang="zh-CN" sz="1200" dirty="0"/>
          </a:p>
        </p:txBody>
      </p:sp>
      <p:cxnSp>
        <p:nvCxnSpPr>
          <p:cNvPr id="15" name="直接连接符 16"/>
          <p:cNvCxnSpPr/>
          <p:nvPr/>
        </p:nvCxnSpPr>
        <p:spPr>
          <a:xfrm>
            <a:off x="3694575" y="2009809"/>
            <a:ext cx="0" cy="899282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7"/>
          <p:cNvCxnSpPr/>
          <p:nvPr/>
        </p:nvCxnSpPr>
        <p:spPr>
          <a:xfrm>
            <a:off x="6118511" y="2009808"/>
            <a:ext cx="0" cy="1798565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8"/>
          <p:cNvCxnSpPr/>
          <p:nvPr/>
        </p:nvCxnSpPr>
        <p:spPr>
          <a:xfrm>
            <a:off x="8533923" y="2009809"/>
            <a:ext cx="0" cy="2697847"/>
          </a:xfrm>
          <a:prstGeom prst="line">
            <a:avLst/>
          </a:prstGeom>
          <a:ln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9"/>
          <p:cNvCxnSpPr/>
          <p:nvPr/>
        </p:nvCxnSpPr>
        <p:spPr>
          <a:xfrm>
            <a:off x="10984206" y="2009808"/>
            <a:ext cx="0" cy="3597130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87184" y="1437440"/>
            <a:ext cx="2031325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点击此处添加标题</a:t>
            </a:r>
            <a:endParaRPr lang="en-US" altLang="zh-CN" b="1" dirty="0" smtClean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11120" y="1437440"/>
            <a:ext cx="2031325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3"/>
                </a:solidFill>
              </a:rPr>
              <a:t>点击此处添加标题</a:t>
            </a:r>
            <a:endParaRPr lang="en-US" altLang="zh-CN" b="1" dirty="0" smtClean="0">
              <a:solidFill>
                <a:schemeClr val="accent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52880" y="1437440"/>
            <a:ext cx="2031325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accent4"/>
                </a:solidFill>
              </a:rPr>
              <a:t>点击此处添加标题</a:t>
            </a:r>
            <a:endParaRPr lang="en-US" altLang="zh-CN" b="1" dirty="0" smtClean="0">
              <a:solidFill>
                <a:schemeClr val="accent4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05789" y="2631316"/>
            <a:ext cx="244176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b="1" dirty="0" smtClean="0"/>
              <a:t>TEXT HERE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080948" y="3170067"/>
            <a:ext cx="244176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b="1" dirty="0" smtClean="0"/>
              <a:t>TEXT HERE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endParaRPr lang="en-US" altLang="zh-CN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2709" y="3624428"/>
            <a:ext cx="244176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b="1" dirty="0" smtClean="0"/>
              <a:t>TEXT HERE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latin typeface="+mj-ea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endParaRPr lang="en-US" altLang="zh-CN" sz="1200" dirty="0"/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59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rot="5400000">
            <a:off x="13229" y="262520"/>
            <a:ext cx="772358" cy="836916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7866" y="85070"/>
            <a:ext cx="133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/>
              <a:t>2</a:t>
            </a:r>
            <a:endParaRPr lang="zh-CN" altLang="en-US" sz="7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484616" y="294799"/>
            <a:ext cx="16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方法工具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84616" y="807481"/>
            <a:ext cx="272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研究假设</a:t>
            </a:r>
            <a:r>
              <a:rPr lang="en-US" altLang="zh-CN" sz="1400" dirty="0" smtClean="0"/>
              <a:t>-Hypothesis</a:t>
            </a:r>
            <a:endParaRPr lang="zh-CN" altLang="en-US" sz="1400" dirty="0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632369" y="3186040"/>
            <a:ext cx="2520000" cy="2520000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912369" y="3466040"/>
            <a:ext cx="1960000" cy="1960000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2192369" y="3746040"/>
            <a:ext cx="1400000" cy="1400000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2472369" y="4026040"/>
            <a:ext cx="840000" cy="840000"/>
          </a:xfrm>
          <a:prstGeom prst="ellipse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饼形 7"/>
          <p:cNvSpPr>
            <a:spLocks noChangeAspect="1"/>
          </p:cNvSpPr>
          <p:nvPr/>
        </p:nvSpPr>
        <p:spPr>
          <a:xfrm>
            <a:off x="1092369" y="2646040"/>
            <a:ext cx="3600000" cy="3600000"/>
          </a:xfrm>
          <a:prstGeom prst="pie">
            <a:avLst>
              <a:gd name="adj1" fmla="val 16891099"/>
              <a:gd name="adj2" fmla="val 183891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饼形 8"/>
          <p:cNvSpPr>
            <a:spLocks noChangeAspect="1"/>
          </p:cNvSpPr>
          <p:nvPr/>
        </p:nvSpPr>
        <p:spPr>
          <a:xfrm>
            <a:off x="1452369" y="3006040"/>
            <a:ext cx="2880000" cy="2880000"/>
          </a:xfrm>
          <a:prstGeom prst="pie">
            <a:avLst>
              <a:gd name="adj1" fmla="val 18800821"/>
              <a:gd name="adj2" fmla="val 204870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饼形 9"/>
          <p:cNvSpPr>
            <a:spLocks noChangeAspect="1"/>
          </p:cNvSpPr>
          <p:nvPr/>
        </p:nvSpPr>
        <p:spPr>
          <a:xfrm>
            <a:off x="1812369" y="3366040"/>
            <a:ext cx="2160000" cy="2160000"/>
          </a:xfrm>
          <a:prstGeom prst="pie">
            <a:avLst>
              <a:gd name="adj1" fmla="val 21086868"/>
              <a:gd name="adj2" fmla="val 1772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饼形 10"/>
          <p:cNvSpPr>
            <a:spLocks noChangeAspect="1"/>
          </p:cNvSpPr>
          <p:nvPr/>
        </p:nvSpPr>
        <p:spPr>
          <a:xfrm>
            <a:off x="1992369" y="3546040"/>
            <a:ext cx="1800000" cy="1800000"/>
          </a:xfrm>
          <a:prstGeom prst="pie">
            <a:avLst>
              <a:gd name="adj1" fmla="val 2573177"/>
              <a:gd name="adj2" fmla="val 63042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84616" y="1627940"/>
            <a:ext cx="958343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rgbClr val="000000"/>
                </a:solidFill>
              </a:rPr>
              <a:t>12</a:t>
            </a:r>
            <a:r>
              <a:rPr lang="zh-CN" altLang="en-US" sz="1200" dirty="0" smtClean="0">
                <a:solidFill>
                  <a:srgbClr val="000000"/>
                </a:solidFill>
              </a:rPr>
              <a:t>号</a:t>
            </a:r>
            <a:r>
              <a:rPr lang="zh-CN" altLang="en-US" sz="1200" dirty="0">
                <a:solidFill>
                  <a:srgbClr val="000000"/>
                </a:solidFill>
              </a:rPr>
              <a:t>字，</a:t>
            </a:r>
            <a:r>
              <a:rPr lang="en-US" altLang="zh-CN" sz="1200" dirty="0">
                <a:solidFill>
                  <a:srgbClr val="000000"/>
                </a:solidFill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484618" y="1176049"/>
            <a:ext cx="22365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grpSp>
        <p:nvGrpSpPr>
          <p:cNvPr id="16" name="组 16"/>
          <p:cNvGrpSpPr/>
          <p:nvPr/>
        </p:nvGrpSpPr>
        <p:grpSpPr>
          <a:xfrm>
            <a:off x="5268618" y="3480879"/>
            <a:ext cx="5799432" cy="1051275"/>
            <a:chOff x="3951519" y="1334711"/>
            <a:chExt cx="4039943" cy="1051275"/>
          </a:xfrm>
        </p:grpSpPr>
        <p:sp>
          <p:nvSpPr>
            <p:cNvPr id="17" name="文本框 8"/>
            <p:cNvSpPr txBox="1"/>
            <p:nvPr/>
          </p:nvSpPr>
          <p:spPr>
            <a:xfrm>
              <a:off x="3951519" y="1573456"/>
              <a:ext cx="403994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2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51519" y="1334711"/>
              <a:ext cx="103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accent2"/>
                  </a:solidFill>
                </a:rPr>
                <a:t>TEXT HERE</a:t>
              </a:r>
            </a:p>
          </p:txBody>
        </p:sp>
      </p:grpSp>
      <p:grpSp>
        <p:nvGrpSpPr>
          <p:cNvPr id="19" name="组 17"/>
          <p:cNvGrpSpPr/>
          <p:nvPr/>
        </p:nvGrpSpPr>
        <p:grpSpPr>
          <a:xfrm>
            <a:off x="5268618" y="2646040"/>
            <a:ext cx="5799432" cy="1051275"/>
            <a:chOff x="3951519" y="1334711"/>
            <a:chExt cx="4039943" cy="1051275"/>
          </a:xfrm>
        </p:grpSpPr>
        <p:sp>
          <p:nvSpPr>
            <p:cNvPr id="20" name="文本框 8"/>
            <p:cNvSpPr txBox="1"/>
            <p:nvPr/>
          </p:nvSpPr>
          <p:spPr>
            <a:xfrm>
              <a:off x="3951519" y="1573456"/>
              <a:ext cx="403994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2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51519" y="1334711"/>
              <a:ext cx="103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b="1" dirty="0" smtClean="0">
                  <a:solidFill>
                    <a:schemeClr val="accent1"/>
                  </a:solidFill>
                </a:rPr>
                <a:t>TEXT HERE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组 26"/>
          <p:cNvGrpSpPr/>
          <p:nvPr/>
        </p:nvGrpSpPr>
        <p:grpSpPr>
          <a:xfrm>
            <a:off x="5268618" y="5168519"/>
            <a:ext cx="5799432" cy="1051275"/>
            <a:chOff x="3951519" y="1334711"/>
            <a:chExt cx="4039943" cy="1051275"/>
          </a:xfrm>
        </p:grpSpPr>
        <p:sp>
          <p:nvSpPr>
            <p:cNvPr id="23" name="文本框 8"/>
            <p:cNvSpPr txBox="1"/>
            <p:nvPr/>
          </p:nvSpPr>
          <p:spPr>
            <a:xfrm>
              <a:off x="3951519" y="1573456"/>
              <a:ext cx="403994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2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51519" y="1334711"/>
              <a:ext cx="103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accent4"/>
                  </a:solidFill>
                </a:rPr>
                <a:t>TEXT HERE</a:t>
              </a:r>
            </a:p>
          </p:txBody>
        </p:sp>
      </p:grpSp>
      <p:grpSp>
        <p:nvGrpSpPr>
          <p:cNvPr id="25" name="组 29"/>
          <p:cNvGrpSpPr/>
          <p:nvPr/>
        </p:nvGrpSpPr>
        <p:grpSpPr>
          <a:xfrm>
            <a:off x="5268618" y="4316766"/>
            <a:ext cx="5799432" cy="1051275"/>
            <a:chOff x="3951519" y="1334711"/>
            <a:chExt cx="4039943" cy="1051275"/>
          </a:xfrm>
        </p:grpSpPr>
        <p:sp>
          <p:nvSpPr>
            <p:cNvPr id="26" name="文本框 8"/>
            <p:cNvSpPr txBox="1"/>
            <p:nvPr/>
          </p:nvSpPr>
          <p:spPr>
            <a:xfrm>
              <a:off x="3951519" y="1573456"/>
              <a:ext cx="4039943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标题数字等都可以通过点击</a:t>
              </a:r>
              <a:r>
                <a:rPr lang="zh-CN" altLang="en-US" sz="1200" dirty="0">
                  <a:solidFill>
                    <a:srgbClr val="000000"/>
                  </a:solidFill>
                </a:rPr>
                <a:t>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51519" y="1334711"/>
              <a:ext cx="10309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b="1" dirty="0">
                  <a:solidFill>
                    <a:schemeClr val="accent3"/>
                  </a:solidFill>
                </a:rPr>
                <a:t>TEXT HERE</a:t>
              </a:r>
            </a:p>
          </p:txBody>
        </p:sp>
      </p:grp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204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8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054C"/>
      </a:accent1>
      <a:accent2>
        <a:srgbClr val="EA8908"/>
      </a:accent2>
      <a:accent3>
        <a:srgbClr val="0FC1B9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2354</Words>
  <Application>Microsoft Office PowerPoint</Application>
  <PresentationFormat>宽屏</PresentationFormat>
  <Paragraphs>195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29</cp:revision>
  <dcterms:created xsi:type="dcterms:W3CDTF">2015-10-16T04:07:06Z</dcterms:created>
  <dcterms:modified xsi:type="dcterms:W3CDTF">2015-10-20T07:55:19Z</dcterms:modified>
</cp:coreProperties>
</file>