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8" r:id="rId2"/>
    <p:sldId id="261" r:id="rId3"/>
    <p:sldId id="260" r:id="rId4"/>
    <p:sldId id="262" r:id="rId5"/>
    <p:sldId id="264" r:id="rId6"/>
    <p:sldId id="265" r:id="rId7"/>
    <p:sldId id="266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3" r:id="rId28"/>
    <p:sldId id="259" r:id="rId29"/>
    <p:sldId id="286" r:id="rId30"/>
    <p:sldId id="288" r:id="rId31"/>
    <p:sldId id="289" r:id="rId32"/>
    <p:sldId id="287" r:id="rId33"/>
    <p:sldId id="257" r:id="rId3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0"/>
    <p:restoredTop sz="94715"/>
  </p:normalViewPr>
  <p:slideViewPr>
    <p:cSldViewPr snapToGrid="0" snapToObjects="1">
      <p:cViewPr>
        <p:scale>
          <a:sx n="114" d="100"/>
          <a:sy n="114" d="100"/>
        </p:scale>
        <p:origin x="5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38EB9-28C9-244C-AA28-5C816787BD76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A29F8A-33E6-9548-8AE5-B417D350AAA6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68C34F14-C46C-9E4B-921B-319D1E09304D}" type="parTrans" cxnId="{BA9B1F89-3B69-BB49-869B-DEC9FF52535C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DCEF05B4-2476-A44E-9E03-80AD0082C4C3}" type="sibTrans" cxnId="{BA9B1F89-3B69-BB49-869B-DEC9FF52535C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3FA024F4-77BE-4247-A498-412D14E97726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598946AA-1813-9746-9D7D-DB550B2ECCCC}" type="parTrans" cxnId="{44C48814-93FC-D542-84F1-08C8C1EABD68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DE1954D3-CF7D-8449-AFD0-48A18D422EAF}" type="sibTrans" cxnId="{44C48814-93FC-D542-84F1-08C8C1EABD68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3C01D784-D80F-3B49-A716-47C4282E7001}">
      <dgm:prSet phldrT="[文本]"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E51E39FC-FA6D-AA42-9309-420A74192352}" type="parTrans" cxnId="{9AE9EA8B-FC76-C144-AB0F-078FB5B02B5B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F292D79A-B89D-214E-A88B-9537CA5A1DB5}" type="sibTrans" cxnId="{9AE9EA8B-FC76-C144-AB0F-078FB5B02B5B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9AAB3E52-3BAA-3140-BBCE-457AC79F9400}">
      <dgm:prSet phldrT="[文本]"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64706DE2-9E89-9443-B237-D17097CFC3E9}" type="parTrans" cxnId="{A3B10B56-11EA-1442-902C-8CA5FCD9A712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5FA22064-05F6-7342-9C54-FD401192D80B}" type="sibTrans" cxnId="{A3B10B56-11EA-1442-902C-8CA5FCD9A712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360DA8DB-909A-1D48-A23F-D6289E5B2E55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B6EFB690-1866-114C-89D0-5EB3AFD7CBB1}" type="parTrans" cxnId="{ABD072A3-5FA7-3B4C-8FCE-7C5EB9748370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DE59E807-F0E7-644A-B4DD-E8F077B108E9}" type="sibTrans" cxnId="{ABD072A3-5FA7-3B4C-8FCE-7C5EB9748370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02393734-3B2D-E14E-A832-8E3B233CE6E4}">
      <dgm:prSet phldrT="[文本]"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C678D2F1-C973-414C-B56B-961BB0F0B917}" type="parTrans" cxnId="{5E822919-8EEB-5640-A661-29998341E63B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277CCABC-9281-D445-AD13-7BC3508D0F19}" type="sibTrans" cxnId="{5E822919-8EEB-5640-A661-29998341E63B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477B144F-3DC4-6846-A9D6-12F778D447D0}">
      <dgm:prSet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/>
        </a:p>
      </dgm:t>
    </dgm:pt>
    <dgm:pt modelId="{CCEBFAF4-DB6A-124B-AF9F-1FCEED1D8C07}" type="parTrans" cxnId="{7DFEBD36-BED2-9E4C-A054-9A0F86DC9A01}">
      <dgm:prSet/>
      <dgm:spPr/>
      <dgm:t>
        <a:bodyPr/>
        <a:lstStyle/>
        <a:p>
          <a:endParaRPr lang="zh-CN" altLang="en-US" sz="1600"/>
        </a:p>
      </dgm:t>
    </dgm:pt>
    <dgm:pt modelId="{3124C17F-CAEA-D942-BF88-B6EC88D28D07}" type="sibTrans" cxnId="{7DFEBD36-BED2-9E4C-A054-9A0F86DC9A01}">
      <dgm:prSet/>
      <dgm:spPr/>
      <dgm:t>
        <a:bodyPr/>
        <a:lstStyle/>
        <a:p>
          <a:endParaRPr lang="zh-CN" altLang="en-US" sz="1600"/>
        </a:p>
      </dgm:t>
    </dgm:pt>
    <dgm:pt modelId="{1CB62F90-15F2-D54F-B959-268A279B0533}">
      <dgm:prSet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/>
        </a:p>
      </dgm:t>
    </dgm:pt>
    <dgm:pt modelId="{17AFB5C6-F93F-8D40-8C46-2AB704C7BDE5}" type="parTrans" cxnId="{9C076F2B-3B07-984E-8FD0-350106882651}">
      <dgm:prSet/>
      <dgm:spPr/>
      <dgm:t>
        <a:bodyPr/>
        <a:lstStyle/>
        <a:p>
          <a:endParaRPr lang="zh-CN" altLang="en-US" sz="1600"/>
        </a:p>
      </dgm:t>
    </dgm:pt>
    <dgm:pt modelId="{59AA6825-15D1-094C-984F-CD99F546A51C}" type="sibTrans" cxnId="{9C076F2B-3B07-984E-8FD0-350106882651}">
      <dgm:prSet/>
      <dgm:spPr/>
      <dgm:t>
        <a:bodyPr/>
        <a:lstStyle/>
        <a:p>
          <a:endParaRPr lang="zh-CN" altLang="en-US" sz="1600"/>
        </a:p>
      </dgm:t>
    </dgm:pt>
    <dgm:pt modelId="{25C370DC-EDC1-9647-A13B-9C6FD64E03A6}">
      <dgm:prSet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/>
        </a:p>
      </dgm:t>
    </dgm:pt>
    <dgm:pt modelId="{E71E9446-68C2-2A45-BC18-71EBD86DA34A}" type="parTrans" cxnId="{104A8341-3508-B842-B30B-09A217C5199C}">
      <dgm:prSet/>
      <dgm:spPr/>
      <dgm:t>
        <a:bodyPr/>
        <a:lstStyle/>
        <a:p>
          <a:endParaRPr lang="zh-CN" altLang="en-US" sz="1600"/>
        </a:p>
      </dgm:t>
    </dgm:pt>
    <dgm:pt modelId="{7AB3A6B5-43F7-0D42-B817-2F1955C36350}" type="sibTrans" cxnId="{104A8341-3508-B842-B30B-09A217C5199C}">
      <dgm:prSet/>
      <dgm:spPr/>
      <dgm:t>
        <a:bodyPr/>
        <a:lstStyle/>
        <a:p>
          <a:endParaRPr lang="zh-CN" altLang="en-US" sz="1600"/>
        </a:p>
      </dgm:t>
    </dgm:pt>
    <dgm:pt modelId="{6A876D4A-FCDB-D443-AF9C-F51A5A62D010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 smtClean="0"/>
            <a:t>TEXT</a:t>
          </a:r>
          <a:endParaRPr lang="zh-CN" altLang="en-US" sz="1600" dirty="0"/>
        </a:p>
      </dgm:t>
    </dgm:pt>
    <dgm:pt modelId="{7429D943-CB3F-3D49-9A01-2C214847AF26}" type="parTrans" cxnId="{3DE2A7FA-AAEB-D246-8987-DC4039FE516C}">
      <dgm:prSet/>
      <dgm:spPr/>
      <dgm:t>
        <a:bodyPr/>
        <a:lstStyle/>
        <a:p>
          <a:endParaRPr lang="zh-CN" altLang="en-US" sz="1600"/>
        </a:p>
      </dgm:t>
    </dgm:pt>
    <dgm:pt modelId="{1E845993-CCAD-5A4B-B7F3-D0530637EBD6}" type="sibTrans" cxnId="{3DE2A7FA-AAEB-D246-8987-DC4039FE516C}">
      <dgm:prSet/>
      <dgm:spPr/>
      <dgm:t>
        <a:bodyPr/>
        <a:lstStyle/>
        <a:p>
          <a:endParaRPr lang="zh-CN" altLang="en-US" sz="1600"/>
        </a:p>
      </dgm:t>
    </dgm:pt>
    <dgm:pt modelId="{EA589C4E-00EF-084D-9626-D9F755BB273D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 smtClean="0"/>
            <a:t>TEXT</a:t>
          </a:r>
          <a:endParaRPr lang="zh-CN" altLang="en-US" sz="1600" dirty="0"/>
        </a:p>
      </dgm:t>
    </dgm:pt>
    <dgm:pt modelId="{185A503D-3100-8846-A095-D626809FBF51}" type="parTrans" cxnId="{6324D5CC-C94B-F545-9430-83B0FD09231E}">
      <dgm:prSet/>
      <dgm:spPr/>
      <dgm:t>
        <a:bodyPr/>
        <a:lstStyle/>
        <a:p>
          <a:endParaRPr lang="zh-CN" altLang="en-US" sz="1600"/>
        </a:p>
      </dgm:t>
    </dgm:pt>
    <dgm:pt modelId="{6DB545A8-D54E-3D4A-A068-3C9C63C9A645}" type="sibTrans" cxnId="{6324D5CC-C94B-F545-9430-83B0FD09231E}">
      <dgm:prSet/>
      <dgm:spPr/>
      <dgm:t>
        <a:bodyPr/>
        <a:lstStyle/>
        <a:p>
          <a:endParaRPr lang="zh-CN" altLang="en-US" sz="1600"/>
        </a:p>
      </dgm:t>
    </dgm:pt>
    <dgm:pt modelId="{2F58D3CE-8540-0F42-82F4-31399021A7D2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 smtClean="0"/>
            <a:t>TEXT</a:t>
          </a:r>
          <a:endParaRPr lang="zh-CN" altLang="en-US" sz="1600" dirty="0"/>
        </a:p>
      </dgm:t>
    </dgm:pt>
    <dgm:pt modelId="{B64F6C87-9EAB-C34A-946C-AA1DD4281605}" type="parTrans" cxnId="{A8ED8AF1-BF51-3E4A-BD9D-23F494D2C3F7}">
      <dgm:prSet/>
      <dgm:spPr/>
      <dgm:t>
        <a:bodyPr/>
        <a:lstStyle/>
        <a:p>
          <a:endParaRPr lang="zh-CN" altLang="en-US" sz="1600"/>
        </a:p>
      </dgm:t>
    </dgm:pt>
    <dgm:pt modelId="{F32343A3-7831-BE40-B420-FD25D2F8514C}" type="sibTrans" cxnId="{A8ED8AF1-BF51-3E4A-BD9D-23F494D2C3F7}">
      <dgm:prSet/>
      <dgm:spPr/>
      <dgm:t>
        <a:bodyPr/>
        <a:lstStyle/>
        <a:p>
          <a:endParaRPr lang="zh-CN" altLang="en-US" sz="1600"/>
        </a:p>
      </dgm:t>
    </dgm:pt>
    <dgm:pt modelId="{E81185F2-1604-9C4C-A25C-F2A1F99D3A9A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 smtClean="0"/>
            <a:t>TEXT</a:t>
          </a:r>
          <a:endParaRPr lang="zh-CN" altLang="en-US" sz="1600" dirty="0"/>
        </a:p>
      </dgm:t>
    </dgm:pt>
    <dgm:pt modelId="{9104AC02-D914-524A-86BF-9933C3181BAC}" type="parTrans" cxnId="{03C0DDEA-2BF2-6840-8488-CC4DA7044CF8}">
      <dgm:prSet/>
      <dgm:spPr/>
      <dgm:t>
        <a:bodyPr/>
        <a:lstStyle/>
        <a:p>
          <a:endParaRPr lang="zh-CN" altLang="en-US" sz="1600"/>
        </a:p>
      </dgm:t>
    </dgm:pt>
    <dgm:pt modelId="{09E4B9A7-705C-384A-ACB4-432BB4115A9C}" type="sibTrans" cxnId="{03C0DDEA-2BF2-6840-8488-CC4DA7044CF8}">
      <dgm:prSet/>
      <dgm:spPr/>
      <dgm:t>
        <a:bodyPr/>
        <a:lstStyle/>
        <a:p>
          <a:endParaRPr lang="zh-CN" altLang="en-US" sz="1600"/>
        </a:p>
      </dgm:t>
    </dgm:pt>
    <dgm:pt modelId="{7B57A91B-BBC7-CA4E-AD81-6181A08C7781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 smtClean="0"/>
            <a:t>TEXT</a:t>
          </a:r>
          <a:endParaRPr lang="zh-CN" altLang="en-US" sz="1600" dirty="0"/>
        </a:p>
      </dgm:t>
    </dgm:pt>
    <dgm:pt modelId="{DB8C4A9C-D5F6-CC4E-8231-7AE8468CDEE7}" type="parTrans" cxnId="{6DD63F68-E34C-C849-8F05-977805AD6E58}">
      <dgm:prSet/>
      <dgm:spPr/>
      <dgm:t>
        <a:bodyPr/>
        <a:lstStyle/>
        <a:p>
          <a:endParaRPr lang="zh-CN" altLang="en-US" sz="1600"/>
        </a:p>
      </dgm:t>
    </dgm:pt>
    <dgm:pt modelId="{CB1477D6-9895-B64B-B1C8-3CEAFCAD83A9}" type="sibTrans" cxnId="{6DD63F68-E34C-C849-8F05-977805AD6E58}">
      <dgm:prSet/>
      <dgm:spPr/>
      <dgm:t>
        <a:bodyPr/>
        <a:lstStyle/>
        <a:p>
          <a:endParaRPr lang="zh-CN" altLang="en-US" sz="1600"/>
        </a:p>
      </dgm:t>
    </dgm:pt>
    <dgm:pt modelId="{1EFC45E8-EF99-7F4A-A337-88566DA2A7F9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 smtClean="0"/>
            <a:t>TEXT</a:t>
          </a:r>
          <a:endParaRPr lang="zh-CN" altLang="en-US" sz="1600" dirty="0"/>
        </a:p>
      </dgm:t>
    </dgm:pt>
    <dgm:pt modelId="{E3803690-A34D-1848-A869-F039C4774D56}" type="parTrans" cxnId="{3364A024-8C5D-DC48-B36C-949E9B4521BF}">
      <dgm:prSet/>
      <dgm:spPr/>
      <dgm:t>
        <a:bodyPr/>
        <a:lstStyle/>
        <a:p>
          <a:endParaRPr lang="zh-CN" altLang="en-US" sz="1600"/>
        </a:p>
      </dgm:t>
    </dgm:pt>
    <dgm:pt modelId="{F7099C89-6102-7249-8C7E-1B65D56B022B}" type="sibTrans" cxnId="{3364A024-8C5D-DC48-B36C-949E9B4521BF}">
      <dgm:prSet/>
      <dgm:spPr/>
      <dgm:t>
        <a:bodyPr/>
        <a:lstStyle/>
        <a:p>
          <a:endParaRPr lang="zh-CN" altLang="en-US" sz="1600"/>
        </a:p>
      </dgm:t>
    </dgm:pt>
    <dgm:pt modelId="{5C8B8C7B-F617-CD4C-971A-AEA45EA219FB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 smtClean="0"/>
            <a:t>TEXT</a:t>
          </a:r>
          <a:endParaRPr lang="zh-CN" altLang="en-US" sz="1600" dirty="0"/>
        </a:p>
      </dgm:t>
    </dgm:pt>
    <dgm:pt modelId="{3EB5216F-848D-904E-A3DD-418489751D97}" type="parTrans" cxnId="{4BCC7A80-D65D-5D40-AD61-8CB592EB87ED}">
      <dgm:prSet/>
      <dgm:spPr/>
      <dgm:t>
        <a:bodyPr/>
        <a:lstStyle/>
        <a:p>
          <a:endParaRPr lang="zh-CN" altLang="en-US" sz="1600"/>
        </a:p>
      </dgm:t>
    </dgm:pt>
    <dgm:pt modelId="{BFF4998C-EE6D-C84C-BB6D-550FB11C08A8}" type="sibTrans" cxnId="{4BCC7A80-D65D-5D40-AD61-8CB592EB87ED}">
      <dgm:prSet/>
      <dgm:spPr/>
      <dgm:t>
        <a:bodyPr/>
        <a:lstStyle/>
        <a:p>
          <a:endParaRPr lang="zh-CN" altLang="en-US" sz="1600"/>
        </a:p>
      </dgm:t>
    </dgm:pt>
    <dgm:pt modelId="{B7C0BF50-4DA1-AD4F-935A-01733885FA46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 smtClean="0"/>
            <a:t>TEXT</a:t>
          </a:r>
          <a:endParaRPr lang="zh-CN" altLang="en-US" sz="1600" dirty="0"/>
        </a:p>
      </dgm:t>
    </dgm:pt>
    <dgm:pt modelId="{173BD201-40FB-A341-B32C-5C70103C814F}" type="parTrans" cxnId="{C5F8BD82-4F07-7848-9010-E5BBC10BCF62}">
      <dgm:prSet/>
      <dgm:spPr/>
      <dgm:t>
        <a:bodyPr/>
        <a:lstStyle/>
        <a:p>
          <a:endParaRPr lang="zh-CN" altLang="en-US" sz="1600"/>
        </a:p>
      </dgm:t>
    </dgm:pt>
    <dgm:pt modelId="{7E0F6078-A0EB-0240-BA80-6D0FAFFF3530}" type="sibTrans" cxnId="{C5F8BD82-4F07-7848-9010-E5BBC10BCF62}">
      <dgm:prSet/>
      <dgm:spPr/>
      <dgm:t>
        <a:bodyPr/>
        <a:lstStyle/>
        <a:p>
          <a:endParaRPr lang="zh-CN" altLang="en-US" sz="1600"/>
        </a:p>
      </dgm:t>
    </dgm:pt>
    <dgm:pt modelId="{016D5F14-2201-CE41-8786-A1AEA81AAA17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 smtClean="0"/>
            <a:t>TEXT</a:t>
          </a:r>
          <a:endParaRPr lang="zh-CN" altLang="en-US" sz="1600" dirty="0"/>
        </a:p>
      </dgm:t>
    </dgm:pt>
    <dgm:pt modelId="{21973705-0725-EC46-B47F-1EBC1E1A8E21}" type="parTrans" cxnId="{CF5613E1-BBFE-114D-BBC4-F2DAC43B1E50}">
      <dgm:prSet/>
      <dgm:spPr/>
      <dgm:t>
        <a:bodyPr/>
        <a:lstStyle/>
        <a:p>
          <a:endParaRPr lang="zh-CN" altLang="en-US" sz="1600"/>
        </a:p>
      </dgm:t>
    </dgm:pt>
    <dgm:pt modelId="{E692638F-5608-3343-8ADC-CD8E1B143C60}" type="sibTrans" cxnId="{CF5613E1-BBFE-114D-BBC4-F2DAC43B1E50}">
      <dgm:prSet/>
      <dgm:spPr/>
      <dgm:t>
        <a:bodyPr/>
        <a:lstStyle/>
        <a:p>
          <a:endParaRPr lang="zh-CN" altLang="en-US" sz="1600"/>
        </a:p>
      </dgm:t>
    </dgm:pt>
    <dgm:pt modelId="{D6820AB2-EE44-E444-9219-290FD7FF5149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 smtClean="0"/>
            <a:t>TEXT</a:t>
          </a:r>
          <a:endParaRPr lang="zh-CN" altLang="en-US" sz="1600" dirty="0"/>
        </a:p>
      </dgm:t>
    </dgm:pt>
    <dgm:pt modelId="{DC3118DB-20EE-324E-B6E8-C7D9FE6C4988}" type="parTrans" cxnId="{954C10E3-9167-764B-8E43-926A6E466BBC}">
      <dgm:prSet/>
      <dgm:spPr/>
      <dgm:t>
        <a:bodyPr/>
        <a:lstStyle/>
        <a:p>
          <a:endParaRPr lang="zh-CN" altLang="en-US" sz="1600"/>
        </a:p>
      </dgm:t>
    </dgm:pt>
    <dgm:pt modelId="{27675452-99E2-1948-859A-AAB84555DD0C}" type="sibTrans" cxnId="{954C10E3-9167-764B-8E43-926A6E466BBC}">
      <dgm:prSet/>
      <dgm:spPr/>
      <dgm:t>
        <a:bodyPr/>
        <a:lstStyle/>
        <a:p>
          <a:endParaRPr lang="zh-CN" altLang="en-US" sz="1600"/>
        </a:p>
      </dgm:t>
    </dgm:pt>
    <dgm:pt modelId="{E70F5450-D602-ED4A-840C-779BF8D773D7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 smtClean="0"/>
            <a:t>TEXT</a:t>
          </a:r>
          <a:endParaRPr lang="zh-CN" altLang="en-US" sz="1600" dirty="0"/>
        </a:p>
      </dgm:t>
    </dgm:pt>
    <dgm:pt modelId="{1F2DE2C4-F96D-DC49-A2D2-947EA8EC8E33}" type="parTrans" cxnId="{6EADE1B8-74AC-C447-8CFF-BBB038AB2B05}">
      <dgm:prSet/>
      <dgm:spPr/>
      <dgm:t>
        <a:bodyPr/>
        <a:lstStyle/>
        <a:p>
          <a:endParaRPr lang="zh-CN" altLang="en-US" sz="1600"/>
        </a:p>
      </dgm:t>
    </dgm:pt>
    <dgm:pt modelId="{0D7BF04C-A55E-1E48-957A-DA10119577EC}" type="sibTrans" cxnId="{6EADE1B8-74AC-C447-8CFF-BBB038AB2B05}">
      <dgm:prSet/>
      <dgm:spPr/>
      <dgm:t>
        <a:bodyPr/>
        <a:lstStyle/>
        <a:p>
          <a:endParaRPr lang="zh-CN" altLang="en-US" sz="1600"/>
        </a:p>
      </dgm:t>
    </dgm:pt>
    <dgm:pt modelId="{52E5FE00-5BCF-CC49-9CCC-A1A9690AC31C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 smtClean="0"/>
            <a:t>TEXT</a:t>
          </a:r>
          <a:endParaRPr lang="zh-CN" altLang="en-US" sz="1600" dirty="0"/>
        </a:p>
      </dgm:t>
    </dgm:pt>
    <dgm:pt modelId="{46B640DD-8131-4E48-A807-033AFAF53F69}" type="parTrans" cxnId="{A5F16A13-8CDA-7243-83E5-B215D9710A8B}">
      <dgm:prSet/>
      <dgm:spPr/>
      <dgm:t>
        <a:bodyPr/>
        <a:lstStyle/>
        <a:p>
          <a:endParaRPr lang="zh-CN" altLang="en-US" sz="1600"/>
        </a:p>
      </dgm:t>
    </dgm:pt>
    <dgm:pt modelId="{EA89534C-65EE-FD4F-A90A-1D7B63B8B916}" type="sibTrans" cxnId="{A5F16A13-8CDA-7243-83E5-B215D9710A8B}">
      <dgm:prSet/>
      <dgm:spPr/>
      <dgm:t>
        <a:bodyPr/>
        <a:lstStyle/>
        <a:p>
          <a:endParaRPr lang="zh-CN" altLang="en-US" sz="1600"/>
        </a:p>
      </dgm:t>
    </dgm:pt>
    <dgm:pt modelId="{7A233308-D913-D142-AED6-902B058B8608}">
      <dgm:prSet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/>
        </a:p>
      </dgm:t>
    </dgm:pt>
    <dgm:pt modelId="{FE10D24A-87E3-3A4F-9590-5DC4F3E594BF}" type="parTrans" cxnId="{D1FB17EB-60DB-1449-94B4-901686DB19F4}">
      <dgm:prSet/>
      <dgm:spPr/>
      <dgm:t>
        <a:bodyPr/>
        <a:lstStyle/>
        <a:p>
          <a:endParaRPr lang="zh-CN" altLang="en-US" sz="1600"/>
        </a:p>
      </dgm:t>
    </dgm:pt>
    <dgm:pt modelId="{9DA9CFA0-8B9D-6B42-AF49-07AC61F39F9A}" type="sibTrans" cxnId="{D1FB17EB-60DB-1449-94B4-901686DB19F4}">
      <dgm:prSet/>
      <dgm:spPr/>
      <dgm:t>
        <a:bodyPr/>
        <a:lstStyle/>
        <a:p>
          <a:endParaRPr lang="zh-CN" altLang="en-US" sz="1600"/>
        </a:p>
      </dgm:t>
    </dgm:pt>
    <dgm:pt modelId="{13597ABC-1D6C-A545-AF14-1FB6BB77386B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 smtClean="0"/>
            <a:t>TEXT</a:t>
          </a:r>
          <a:endParaRPr lang="zh-CN" altLang="en-US" sz="1600" dirty="0"/>
        </a:p>
      </dgm:t>
    </dgm:pt>
    <dgm:pt modelId="{427F4D99-E2A3-EB49-811E-7475B9C15051}" type="parTrans" cxnId="{411F8E4B-9BA6-DF43-A5F7-A5BEA6BA4400}">
      <dgm:prSet/>
      <dgm:spPr/>
      <dgm:t>
        <a:bodyPr/>
        <a:lstStyle/>
        <a:p>
          <a:endParaRPr lang="zh-CN" altLang="en-US" sz="1600"/>
        </a:p>
      </dgm:t>
    </dgm:pt>
    <dgm:pt modelId="{DBEA02B7-B579-D04A-849A-861E161C58D4}" type="sibTrans" cxnId="{411F8E4B-9BA6-DF43-A5F7-A5BEA6BA4400}">
      <dgm:prSet/>
      <dgm:spPr/>
      <dgm:t>
        <a:bodyPr/>
        <a:lstStyle/>
        <a:p>
          <a:endParaRPr lang="zh-CN" altLang="en-US" sz="1600"/>
        </a:p>
      </dgm:t>
    </dgm:pt>
    <dgm:pt modelId="{E4FAB9B2-C286-564F-89CA-744CFBA8E9ED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 smtClean="0"/>
            <a:t>TEXT</a:t>
          </a:r>
          <a:endParaRPr lang="zh-CN" altLang="en-US" sz="1600" dirty="0"/>
        </a:p>
      </dgm:t>
    </dgm:pt>
    <dgm:pt modelId="{13FE6064-9E35-C842-9BDE-49816A3C6CB2}" type="parTrans" cxnId="{3B98716B-224C-424E-880F-A17B3FFAEA51}">
      <dgm:prSet/>
      <dgm:spPr/>
      <dgm:t>
        <a:bodyPr/>
        <a:lstStyle/>
        <a:p>
          <a:endParaRPr lang="zh-CN" altLang="en-US" sz="1600"/>
        </a:p>
      </dgm:t>
    </dgm:pt>
    <dgm:pt modelId="{8FB68946-FDCC-714B-B95E-E3B11456006C}" type="sibTrans" cxnId="{3B98716B-224C-424E-880F-A17B3FFAEA51}">
      <dgm:prSet/>
      <dgm:spPr/>
      <dgm:t>
        <a:bodyPr/>
        <a:lstStyle/>
        <a:p>
          <a:endParaRPr lang="zh-CN" altLang="en-US" sz="1600"/>
        </a:p>
      </dgm:t>
    </dgm:pt>
    <dgm:pt modelId="{8433CFF7-F67E-0D4A-AEC7-6BB583FE1CAC}">
      <dgm:prSet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/>
        </a:p>
      </dgm:t>
    </dgm:pt>
    <dgm:pt modelId="{E3899F76-80C0-9544-9971-CCE2086482EC}" type="parTrans" cxnId="{84FAD2F5-588F-294A-ABDB-39C083753AE8}">
      <dgm:prSet/>
      <dgm:spPr/>
      <dgm:t>
        <a:bodyPr/>
        <a:lstStyle/>
        <a:p>
          <a:endParaRPr lang="zh-CN" altLang="en-US" sz="1600"/>
        </a:p>
      </dgm:t>
    </dgm:pt>
    <dgm:pt modelId="{D816EB3A-02A3-8D4E-A3BA-0C776A569325}" type="sibTrans" cxnId="{84FAD2F5-588F-294A-ABDB-39C083753AE8}">
      <dgm:prSet/>
      <dgm:spPr/>
      <dgm:t>
        <a:bodyPr/>
        <a:lstStyle/>
        <a:p>
          <a:endParaRPr lang="zh-CN" altLang="en-US" sz="1600"/>
        </a:p>
      </dgm:t>
    </dgm:pt>
    <dgm:pt modelId="{6D7BA9D1-8E4E-0C4A-A556-F0BE972C22DA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 smtClean="0"/>
            <a:t>TEXT</a:t>
          </a:r>
          <a:endParaRPr lang="zh-CN" altLang="en-US" sz="1600" dirty="0"/>
        </a:p>
      </dgm:t>
    </dgm:pt>
    <dgm:pt modelId="{990EA073-4122-594F-B09A-D6FE18663198}" type="parTrans" cxnId="{D1A20EA9-D6A7-974F-9967-71C152672D80}">
      <dgm:prSet/>
      <dgm:spPr/>
      <dgm:t>
        <a:bodyPr/>
        <a:lstStyle/>
        <a:p>
          <a:endParaRPr lang="zh-CN" altLang="en-US" sz="1600"/>
        </a:p>
      </dgm:t>
    </dgm:pt>
    <dgm:pt modelId="{479EAA14-CC43-3D4B-9F74-F98C133BAB5C}" type="sibTrans" cxnId="{D1A20EA9-D6A7-974F-9967-71C152672D80}">
      <dgm:prSet/>
      <dgm:spPr/>
      <dgm:t>
        <a:bodyPr/>
        <a:lstStyle/>
        <a:p>
          <a:endParaRPr lang="zh-CN" altLang="en-US" sz="1600"/>
        </a:p>
      </dgm:t>
    </dgm:pt>
    <dgm:pt modelId="{A1C6CA16-E35E-6D4B-A547-C08D5E526F49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 smtClean="0"/>
            <a:t>TEXT</a:t>
          </a:r>
          <a:endParaRPr lang="zh-CN" altLang="en-US" sz="1600" dirty="0"/>
        </a:p>
      </dgm:t>
    </dgm:pt>
    <dgm:pt modelId="{3B867CC1-318D-2E42-B551-4F449D4E22BD}" type="parTrans" cxnId="{A6B32A6B-F228-614D-AEDE-9E940787D26D}">
      <dgm:prSet/>
      <dgm:spPr/>
      <dgm:t>
        <a:bodyPr/>
        <a:lstStyle/>
        <a:p>
          <a:endParaRPr lang="zh-CN" altLang="en-US" sz="1600"/>
        </a:p>
      </dgm:t>
    </dgm:pt>
    <dgm:pt modelId="{DB97008D-7A8F-7E43-B861-AACEFBFBE852}" type="sibTrans" cxnId="{A6B32A6B-F228-614D-AEDE-9E940787D26D}">
      <dgm:prSet/>
      <dgm:spPr/>
      <dgm:t>
        <a:bodyPr/>
        <a:lstStyle/>
        <a:p>
          <a:endParaRPr lang="zh-CN" altLang="en-US" sz="1600"/>
        </a:p>
      </dgm:t>
    </dgm:pt>
    <dgm:pt modelId="{A67FBEC4-493B-5F40-8B18-9A122CF63AC6}" type="pres">
      <dgm:prSet presAssocID="{BD338EB9-28C9-244C-AA28-5C816787BD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A6E6569-87A8-6C44-BFCF-F41A6CD6911E}" type="pres">
      <dgm:prSet presAssocID="{E9A29F8A-33E6-9548-8AE5-B417D350AAA6}" presName="hierRoot1" presStyleCnt="0">
        <dgm:presLayoutVars>
          <dgm:hierBranch val="init"/>
        </dgm:presLayoutVars>
      </dgm:prSet>
      <dgm:spPr/>
    </dgm:pt>
    <dgm:pt modelId="{8E5EB14D-D138-F44C-99BE-B3C3E3FEB53F}" type="pres">
      <dgm:prSet presAssocID="{E9A29F8A-33E6-9548-8AE5-B417D350AAA6}" presName="rootComposite1" presStyleCnt="0"/>
      <dgm:spPr/>
    </dgm:pt>
    <dgm:pt modelId="{5C7763BF-CCD6-B644-9F1F-842440FBA0C3}" type="pres">
      <dgm:prSet presAssocID="{E9A29F8A-33E6-9548-8AE5-B417D350AAA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AD9A7F-1893-0A41-B765-E832513D13B1}" type="pres">
      <dgm:prSet presAssocID="{E9A29F8A-33E6-9548-8AE5-B417D350AAA6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55D24141-91A3-4748-985E-65C5C1310FD5}" type="pres">
      <dgm:prSet presAssocID="{E9A29F8A-33E6-9548-8AE5-B417D350AAA6}" presName="hierChild2" presStyleCnt="0"/>
      <dgm:spPr/>
    </dgm:pt>
    <dgm:pt modelId="{ADD579C1-9DF2-A142-A92A-AC9A659C4D9B}" type="pres">
      <dgm:prSet presAssocID="{598946AA-1813-9746-9D7D-DB550B2ECCCC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CC3A14C1-2EFE-3649-A095-86C96AC25376}" type="pres">
      <dgm:prSet presAssocID="{3FA024F4-77BE-4247-A498-412D14E97726}" presName="hierRoot2" presStyleCnt="0">
        <dgm:presLayoutVars>
          <dgm:hierBranch val="init"/>
        </dgm:presLayoutVars>
      </dgm:prSet>
      <dgm:spPr/>
    </dgm:pt>
    <dgm:pt modelId="{26BE53C0-6BF1-D248-A5C4-D4D5B86D37C7}" type="pres">
      <dgm:prSet presAssocID="{3FA024F4-77BE-4247-A498-412D14E97726}" presName="rootComposite" presStyleCnt="0"/>
      <dgm:spPr/>
    </dgm:pt>
    <dgm:pt modelId="{F7CEDD32-5B9E-8B4A-8DF2-9D064A2924C3}" type="pres">
      <dgm:prSet presAssocID="{3FA024F4-77BE-4247-A498-412D14E9772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F7075A-F848-1D45-92C8-C02B10FE4D8F}" type="pres">
      <dgm:prSet presAssocID="{3FA024F4-77BE-4247-A498-412D14E97726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A3EA71F6-F8D5-D04E-90D1-673293EEBFCC}" type="pres">
      <dgm:prSet presAssocID="{3FA024F4-77BE-4247-A498-412D14E97726}" presName="hierChild4" presStyleCnt="0"/>
      <dgm:spPr/>
    </dgm:pt>
    <dgm:pt modelId="{5307AF34-666B-014A-9033-569A52ADAB23}" type="pres">
      <dgm:prSet presAssocID="{E51E39FC-FA6D-AA42-9309-420A74192352}" presName="Name37" presStyleLbl="parChTrans1D3" presStyleIdx="0" presStyleCnt="8"/>
      <dgm:spPr/>
      <dgm:t>
        <a:bodyPr/>
        <a:lstStyle/>
        <a:p>
          <a:endParaRPr lang="zh-CN" altLang="en-US"/>
        </a:p>
      </dgm:t>
    </dgm:pt>
    <dgm:pt modelId="{58DFE30F-BEB9-1546-9321-23D71CAFB749}" type="pres">
      <dgm:prSet presAssocID="{3C01D784-D80F-3B49-A716-47C4282E7001}" presName="hierRoot2" presStyleCnt="0">
        <dgm:presLayoutVars>
          <dgm:hierBranch val="init"/>
        </dgm:presLayoutVars>
      </dgm:prSet>
      <dgm:spPr/>
    </dgm:pt>
    <dgm:pt modelId="{2B97E64C-406D-964D-9467-680CDF2A2748}" type="pres">
      <dgm:prSet presAssocID="{3C01D784-D80F-3B49-A716-47C4282E7001}" presName="rootComposite" presStyleCnt="0"/>
      <dgm:spPr/>
    </dgm:pt>
    <dgm:pt modelId="{662F90F1-B3CE-F245-9C05-A908B570D73F}" type="pres">
      <dgm:prSet presAssocID="{3C01D784-D80F-3B49-A716-47C4282E7001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8725D3-6BC5-3846-A238-2E4DC27CDDD6}" type="pres">
      <dgm:prSet presAssocID="{3C01D784-D80F-3B49-A716-47C4282E7001}" presName="rootConnector" presStyleLbl="node3" presStyleIdx="0" presStyleCnt="8"/>
      <dgm:spPr/>
      <dgm:t>
        <a:bodyPr/>
        <a:lstStyle/>
        <a:p>
          <a:endParaRPr lang="zh-CN" altLang="en-US"/>
        </a:p>
      </dgm:t>
    </dgm:pt>
    <dgm:pt modelId="{9EA407EA-F934-D044-8886-D0878E1B2DA4}" type="pres">
      <dgm:prSet presAssocID="{3C01D784-D80F-3B49-A716-47C4282E7001}" presName="hierChild4" presStyleCnt="0"/>
      <dgm:spPr/>
    </dgm:pt>
    <dgm:pt modelId="{E86B7727-02A6-9E41-9A86-7FB39CA32089}" type="pres">
      <dgm:prSet presAssocID="{7429D943-CB3F-3D49-9A01-2C214847AF26}" presName="Name37" presStyleLbl="parChTrans1D4" presStyleIdx="0" presStyleCnt="16"/>
      <dgm:spPr/>
      <dgm:t>
        <a:bodyPr/>
        <a:lstStyle/>
        <a:p>
          <a:endParaRPr lang="zh-CN" altLang="en-US"/>
        </a:p>
      </dgm:t>
    </dgm:pt>
    <dgm:pt modelId="{DCD8A58A-73C3-9D4D-8921-1CC9ECA5BBA6}" type="pres">
      <dgm:prSet presAssocID="{6A876D4A-FCDB-D443-AF9C-F51A5A62D010}" presName="hierRoot2" presStyleCnt="0">
        <dgm:presLayoutVars>
          <dgm:hierBranch val="init"/>
        </dgm:presLayoutVars>
      </dgm:prSet>
      <dgm:spPr/>
    </dgm:pt>
    <dgm:pt modelId="{699CC7A9-3484-A94A-B1AE-E2320DC03C7D}" type="pres">
      <dgm:prSet presAssocID="{6A876D4A-FCDB-D443-AF9C-F51A5A62D010}" presName="rootComposite" presStyleCnt="0"/>
      <dgm:spPr/>
    </dgm:pt>
    <dgm:pt modelId="{89BB6732-6F67-C74A-BA1C-49CCE758C367}" type="pres">
      <dgm:prSet presAssocID="{6A876D4A-FCDB-D443-AF9C-F51A5A62D010}" presName="rootText" presStyleLbl="node4" presStyleIdx="0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EE9F54-F657-9E4E-91C7-D8E5AA04B917}" type="pres">
      <dgm:prSet presAssocID="{6A876D4A-FCDB-D443-AF9C-F51A5A62D010}" presName="rootConnector" presStyleLbl="node4" presStyleIdx="0" presStyleCnt="16"/>
      <dgm:spPr/>
      <dgm:t>
        <a:bodyPr/>
        <a:lstStyle/>
        <a:p>
          <a:endParaRPr lang="zh-CN" altLang="en-US"/>
        </a:p>
      </dgm:t>
    </dgm:pt>
    <dgm:pt modelId="{51E9D5A5-CF3E-9449-804D-550A0F481D76}" type="pres">
      <dgm:prSet presAssocID="{6A876D4A-FCDB-D443-AF9C-F51A5A62D010}" presName="hierChild4" presStyleCnt="0"/>
      <dgm:spPr/>
    </dgm:pt>
    <dgm:pt modelId="{12B74729-4C76-BE41-A3AE-8382401D3F4E}" type="pres">
      <dgm:prSet presAssocID="{6A876D4A-FCDB-D443-AF9C-F51A5A62D010}" presName="hierChild5" presStyleCnt="0"/>
      <dgm:spPr/>
    </dgm:pt>
    <dgm:pt modelId="{CE8FBD54-7645-4043-B584-D8D24EAD8848}" type="pres">
      <dgm:prSet presAssocID="{185A503D-3100-8846-A095-D626809FBF51}" presName="Name37" presStyleLbl="parChTrans1D4" presStyleIdx="1" presStyleCnt="16"/>
      <dgm:spPr/>
      <dgm:t>
        <a:bodyPr/>
        <a:lstStyle/>
        <a:p>
          <a:endParaRPr lang="zh-CN" altLang="en-US"/>
        </a:p>
      </dgm:t>
    </dgm:pt>
    <dgm:pt modelId="{C7BF7701-AA18-A041-8636-8959DD7C895D}" type="pres">
      <dgm:prSet presAssocID="{EA589C4E-00EF-084D-9626-D9F755BB273D}" presName="hierRoot2" presStyleCnt="0">
        <dgm:presLayoutVars>
          <dgm:hierBranch val="init"/>
        </dgm:presLayoutVars>
      </dgm:prSet>
      <dgm:spPr/>
    </dgm:pt>
    <dgm:pt modelId="{5B2153E3-6D38-2E44-B370-7823D36F7BE7}" type="pres">
      <dgm:prSet presAssocID="{EA589C4E-00EF-084D-9626-D9F755BB273D}" presName="rootComposite" presStyleCnt="0"/>
      <dgm:spPr/>
    </dgm:pt>
    <dgm:pt modelId="{3E3D5427-E81E-DC4A-A3F5-F06AC1EA98AC}" type="pres">
      <dgm:prSet presAssocID="{EA589C4E-00EF-084D-9626-D9F755BB273D}" presName="rootText" presStyleLbl="node4" presStyleIdx="1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40405E-9D62-4D47-9446-7CDAC8220D9B}" type="pres">
      <dgm:prSet presAssocID="{EA589C4E-00EF-084D-9626-D9F755BB273D}" presName="rootConnector" presStyleLbl="node4" presStyleIdx="1" presStyleCnt="16"/>
      <dgm:spPr/>
      <dgm:t>
        <a:bodyPr/>
        <a:lstStyle/>
        <a:p>
          <a:endParaRPr lang="zh-CN" altLang="en-US"/>
        </a:p>
      </dgm:t>
    </dgm:pt>
    <dgm:pt modelId="{7CEC32EE-D2C6-3C44-9EC4-4B82B39DB628}" type="pres">
      <dgm:prSet presAssocID="{EA589C4E-00EF-084D-9626-D9F755BB273D}" presName="hierChild4" presStyleCnt="0"/>
      <dgm:spPr/>
    </dgm:pt>
    <dgm:pt modelId="{A2D88F15-F911-284E-AB54-5D0BF5D32DCB}" type="pres">
      <dgm:prSet presAssocID="{EA589C4E-00EF-084D-9626-D9F755BB273D}" presName="hierChild5" presStyleCnt="0"/>
      <dgm:spPr/>
    </dgm:pt>
    <dgm:pt modelId="{5CA76333-3D0F-794E-918A-443C93030F24}" type="pres">
      <dgm:prSet presAssocID="{3C01D784-D80F-3B49-A716-47C4282E7001}" presName="hierChild5" presStyleCnt="0"/>
      <dgm:spPr/>
    </dgm:pt>
    <dgm:pt modelId="{57E12DCF-C57C-A643-A5C5-0002FFE8312F}" type="pres">
      <dgm:prSet presAssocID="{64706DE2-9E89-9443-B237-D17097CFC3E9}" presName="Name37" presStyleLbl="parChTrans1D3" presStyleIdx="1" presStyleCnt="8"/>
      <dgm:spPr/>
      <dgm:t>
        <a:bodyPr/>
        <a:lstStyle/>
        <a:p>
          <a:endParaRPr lang="zh-CN" altLang="en-US"/>
        </a:p>
      </dgm:t>
    </dgm:pt>
    <dgm:pt modelId="{0CA90006-8255-C243-B25C-D9ACB4CA4929}" type="pres">
      <dgm:prSet presAssocID="{9AAB3E52-3BAA-3140-BBCE-457AC79F9400}" presName="hierRoot2" presStyleCnt="0">
        <dgm:presLayoutVars>
          <dgm:hierBranch val="init"/>
        </dgm:presLayoutVars>
      </dgm:prSet>
      <dgm:spPr/>
    </dgm:pt>
    <dgm:pt modelId="{62DBF841-3683-6240-AC63-9F079403051F}" type="pres">
      <dgm:prSet presAssocID="{9AAB3E52-3BAA-3140-BBCE-457AC79F9400}" presName="rootComposite" presStyleCnt="0"/>
      <dgm:spPr/>
    </dgm:pt>
    <dgm:pt modelId="{E91AEED4-CA2F-B444-9B5B-E30523929DE7}" type="pres">
      <dgm:prSet presAssocID="{9AAB3E52-3BAA-3140-BBCE-457AC79F9400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688F22-FFBD-5148-9D84-DFE4F8449185}" type="pres">
      <dgm:prSet presAssocID="{9AAB3E52-3BAA-3140-BBCE-457AC79F9400}" presName="rootConnector" presStyleLbl="node3" presStyleIdx="1" presStyleCnt="8"/>
      <dgm:spPr/>
      <dgm:t>
        <a:bodyPr/>
        <a:lstStyle/>
        <a:p>
          <a:endParaRPr lang="zh-CN" altLang="en-US"/>
        </a:p>
      </dgm:t>
    </dgm:pt>
    <dgm:pt modelId="{D0A772BA-340F-2A45-A2BE-0B103E9FB4C1}" type="pres">
      <dgm:prSet presAssocID="{9AAB3E52-3BAA-3140-BBCE-457AC79F9400}" presName="hierChild4" presStyleCnt="0"/>
      <dgm:spPr/>
    </dgm:pt>
    <dgm:pt modelId="{475E5EA8-9EEA-394B-9FCA-C0E6830DF177}" type="pres">
      <dgm:prSet presAssocID="{B64F6C87-9EAB-C34A-946C-AA1DD4281605}" presName="Name37" presStyleLbl="parChTrans1D4" presStyleIdx="2" presStyleCnt="16"/>
      <dgm:spPr/>
      <dgm:t>
        <a:bodyPr/>
        <a:lstStyle/>
        <a:p>
          <a:endParaRPr lang="zh-CN" altLang="en-US"/>
        </a:p>
      </dgm:t>
    </dgm:pt>
    <dgm:pt modelId="{53F73A6A-5342-E346-BA41-0926D932DCC3}" type="pres">
      <dgm:prSet presAssocID="{2F58D3CE-8540-0F42-82F4-31399021A7D2}" presName="hierRoot2" presStyleCnt="0">
        <dgm:presLayoutVars>
          <dgm:hierBranch val="init"/>
        </dgm:presLayoutVars>
      </dgm:prSet>
      <dgm:spPr/>
    </dgm:pt>
    <dgm:pt modelId="{7CCB2982-039E-9C40-8100-016FC016270C}" type="pres">
      <dgm:prSet presAssocID="{2F58D3CE-8540-0F42-82F4-31399021A7D2}" presName="rootComposite" presStyleCnt="0"/>
      <dgm:spPr/>
    </dgm:pt>
    <dgm:pt modelId="{00BD8C3C-C7DB-4A44-9E43-E2ED2CECEDB9}" type="pres">
      <dgm:prSet presAssocID="{2F58D3CE-8540-0F42-82F4-31399021A7D2}" presName="rootText" presStyleLbl="node4" presStyleIdx="2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AB7E2C-A02E-EF47-95DD-79B932C77EF6}" type="pres">
      <dgm:prSet presAssocID="{2F58D3CE-8540-0F42-82F4-31399021A7D2}" presName="rootConnector" presStyleLbl="node4" presStyleIdx="2" presStyleCnt="16"/>
      <dgm:spPr/>
      <dgm:t>
        <a:bodyPr/>
        <a:lstStyle/>
        <a:p>
          <a:endParaRPr lang="zh-CN" altLang="en-US"/>
        </a:p>
      </dgm:t>
    </dgm:pt>
    <dgm:pt modelId="{281D0521-22E2-0F43-8D19-00F777EAF2D7}" type="pres">
      <dgm:prSet presAssocID="{2F58D3CE-8540-0F42-82F4-31399021A7D2}" presName="hierChild4" presStyleCnt="0"/>
      <dgm:spPr/>
    </dgm:pt>
    <dgm:pt modelId="{6ADF55F8-99AD-CA4C-81DA-D6A37F6461B9}" type="pres">
      <dgm:prSet presAssocID="{2F58D3CE-8540-0F42-82F4-31399021A7D2}" presName="hierChild5" presStyleCnt="0"/>
      <dgm:spPr/>
    </dgm:pt>
    <dgm:pt modelId="{1CC257D7-9ABD-0540-8442-FFFADD34643D}" type="pres">
      <dgm:prSet presAssocID="{9104AC02-D914-524A-86BF-9933C3181BAC}" presName="Name37" presStyleLbl="parChTrans1D4" presStyleIdx="3" presStyleCnt="16"/>
      <dgm:spPr/>
      <dgm:t>
        <a:bodyPr/>
        <a:lstStyle/>
        <a:p>
          <a:endParaRPr lang="zh-CN" altLang="en-US"/>
        </a:p>
      </dgm:t>
    </dgm:pt>
    <dgm:pt modelId="{E9A90A20-8D4B-A043-80FE-318A8ECDB907}" type="pres">
      <dgm:prSet presAssocID="{E81185F2-1604-9C4C-A25C-F2A1F99D3A9A}" presName="hierRoot2" presStyleCnt="0">
        <dgm:presLayoutVars>
          <dgm:hierBranch val="init"/>
        </dgm:presLayoutVars>
      </dgm:prSet>
      <dgm:spPr/>
    </dgm:pt>
    <dgm:pt modelId="{DFCD3DD9-925C-2541-BCC3-51BBB0A6CBAF}" type="pres">
      <dgm:prSet presAssocID="{E81185F2-1604-9C4C-A25C-F2A1F99D3A9A}" presName="rootComposite" presStyleCnt="0"/>
      <dgm:spPr/>
    </dgm:pt>
    <dgm:pt modelId="{959F2B5D-4479-204D-8838-ED8BFAC9FF86}" type="pres">
      <dgm:prSet presAssocID="{E81185F2-1604-9C4C-A25C-F2A1F99D3A9A}" presName="rootText" presStyleLbl="node4" presStyleIdx="3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96CD6E-4FD3-5044-BDDB-5B5DD07563FF}" type="pres">
      <dgm:prSet presAssocID="{E81185F2-1604-9C4C-A25C-F2A1F99D3A9A}" presName="rootConnector" presStyleLbl="node4" presStyleIdx="3" presStyleCnt="16"/>
      <dgm:spPr/>
      <dgm:t>
        <a:bodyPr/>
        <a:lstStyle/>
        <a:p>
          <a:endParaRPr lang="zh-CN" altLang="en-US"/>
        </a:p>
      </dgm:t>
    </dgm:pt>
    <dgm:pt modelId="{49370D24-DF3B-9F47-AFB2-3AEC42CB0715}" type="pres">
      <dgm:prSet presAssocID="{E81185F2-1604-9C4C-A25C-F2A1F99D3A9A}" presName="hierChild4" presStyleCnt="0"/>
      <dgm:spPr/>
    </dgm:pt>
    <dgm:pt modelId="{E1AC7399-2058-4544-AAFF-DC4BF7A4A978}" type="pres">
      <dgm:prSet presAssocID="{E81185F2-1604-9C4C-A25C-F2A1F99D3A9A}" presName="hierChild5" presStyleCnt="0"/>
      <dgm:spPr/>
    </dgm:pt>
    <dgm:pt modelId="{785681AE-B829-7949-86B6-94471D9934D5}" type="pres">
      <dgm:prSet presAssocID="{9AAB3E52-3BAA-3140-BBCE-457AC79F9400}" presName="hierChild5" presStyleCnt="0"/>
      <dgm:spPr/>
    </dgm:pt>
    <dgm:pt modelId="{6CA3FA94-31A9-DA44-BEF5-AD30F2D0EF8D}" type="pres">
      <dgm:prSet presAssocID="{E71E9446-68C2-2A45-BC18-71EBD86DA34A}" presName="Name37" presStyleLbl="parChTrans1D3" presStyleIdx="2" presStyleCnt="8"/>
      <dgm:spPr/>
      <dgm:t>
        <a:bodyPr/>
        <a:lstStyle/>
        <a:p>
          <a:endParaRPr lang="zh-CN" altLang="en-US"/>
        </a:p>
      </dgm:t>
    </dgm:pt>
    <dgm:pt modelId="{073DF69A-888F-F446-A842-227DDAAA4598}" type="pres">
      <dgm:prSet presAssocID="{25C370DC-EDC1-9647-A13B-9C6FD64E03A6}" presName="hierRoot2" presStyleCnt="0">
        <dgm:presLayoutVars>
          <dgm:hierBranch val="init"/>
        </dgm:presLayoutVars>
      </dgm:prSet>
      <dgm:spPr/>
    </dgm:pt>
    <dgm:pt modelId="{02858324-7D16-B947-B309-64B394E2878A}" type="pres">
      <dgm:prSet presAssocID="{25C370DC-EDC1-9647-A13B-9C6FD64E03A6}" presName="rootComposite" presStyleCnt="0"/>
      <dgm:spPr/>
    </dgm:pt>
    <dgm:pt modelId="{AAF7D73C-04BA-3D44-8D4C-3D0FC2F4436A}" type="pres">
      <dgm:prSet presAssocID="{25C370DC-EDC1-9647-A13B-9C6FD64E03A6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D2FF28-4AF2-2844-858A-918A165F69DB}" type="pres">
      <dgm:prSet presAssocID="{25C370DC-EDC1-9647-A13B-9C6FD64E03A6}" presName="rootConnector" presStyleLbl="node3" presStyleIdx="2" presStyleCnt="8"/>
      <dgm:spPr/>
      <dgm:t>
        <a:bodyPr/>
        <a:lstStyle/>
        <a:p>
          <a:endParaRPr lang="zh-CN" altLang="en-US"/>
        </a:p>
      </dgm:t>
    </dgm:pt>
    <dgm:pt modelId="{094CAD3C-9F8A-C147-996C-7781D4ACDF50}" type="pres">
      <dgm:prSet presAssocID="{25C370DC-EDC1-9647-A13B-9C6FD64E03A6}" presName="hierChild4" presStyleCnt="0"/>
      <dgm:spPr/>
    </dgm:pt>
    <dgm:pt modelId="{5AF05574-F6B3-E944-B664-64B76D5826C6}" type="pres">
      <dgm:prSet presAssocID="{DB8C4A9C-D5F6-CC4E-8231-7AE8468CDEE7}" presName="Name37" presStyleLbl="parChTrans1D4" presStyleIdx="4" presStyleCnt="16"/>
      <dgm:spPr/>
      <dgm:t>
        <a:bodyPr/>
        <a:lstStyle/>
        <a:p>
          <a:endParaRPr lang="zh-CN" altLang="en-US"/>
        </a:p>
      </dgm:t>
    </dgm:pt>
    <dgm:pt modelId="{61C38BEC-463B-2A41-A513-E646D025CFDF}" type="pres">
      <dgm:prSet presAssocID="{7B57A91B-BBC7-CA4E-AD81-6181A08C7781}" presName="hierRoot2" presStyleCnt="0">
        <dgm:presLayoutVars>
          <dgm:hierBranch val="init"/>
        </dgm:presLayoutVars>
      </dgm:prSet>
      <dgm:spPr/>
    </dgm:pt>
    <dgm:pt modelId="{097D4D71-F585-9D41-BE21-5480768DA2D1}" type="pres">
      <dgm:prSet presAssocID="{7B57A91B-BBC7-CA4E-AD81-6181A08C7781}" presName="rootComposite" presStyleCnt="0"/>
      <dgm:spPr/>
    </dgm:pt>
    <dgm:pt modelId="{745FB760-FC43-C140-8D69-90CA2A40F3C6}" type="pres">
      <dgm:prSet presAssocID="{7B57A91B-BBC7-CA4E-AD81-6181A08C7781}" presName="rootText" presStyleLbl="node4" presStyleIdx="4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CFFE0C-6DA7-B349-B7EC-09B4590581A3}" type="pres">
      <dgm:prSet presAssocID="{7B57A91B-BBC7-CA4E-AD81-6181A08C7781}" presName="rootConnector" presStyleLbl="node4" presStyleIdx="4" presStyleCnt="16"/>
      <dgm:spPr/>
      <dgm:t>
        <a:bodyPr/>
        <a:lstStyle/>
        <a:p>
          <a:endParaRPr lang="zh-CN" altLang="en-US"/>
        </a:p>
      </dgm:t>
    </dgm:pt>
    <dgm:pt modelId="{D12CEE1D-2355-D44C-9718-42752172DAA8}" type="pres">
      <dgm:prSet presAssocID="{7B57A91B-BBC7-CA4E-AD81-6181A08C7781}" presName="hierChild4" presStyleCnt="0"/>
      <dgm:spPr/>
    </dgm:pt>
    <dgm:pt modelId="{533C31C1-BB44-6D44-9D81-F74E73600664}" type="pres">
      <dgm:prSet presAssocID="{7B57A91B-BBC7-CA4E-AD81-6181A08C7781}" presName="hierChild5" presStyleCnt="0"/>
      <dgm:spPr/>
    </dgm:pt>
    <dgm:pt modelId="{968EBCF5-3084-6F4B-8163-10B4DCD91364}" type="pres">
      <dgm:prSet presAssocID="{E3803690-A34D-1848-A869-F039C4774D56}" presName="Name37" presStyleLbl="parChTrans1D4" presStyleIdx="5" presStyleCnt="16"/>
      <dgm:spPr/>
      <dgm:t>
        <a:bodyPr/>
        <a:lstStyle/>
        <a:p>
          <a:endParaRPr lang="zh-CN" altLang="en-US"/>
        </a:p>
      </dgm:t>
    </dgm:pt>
    <dgm:pt modelId="{10A155FA-6B9B-174D-BDE1-865EAD3797A4}" type="pres">
      <dgm:prSet presAssocID="{1EFC45E8-EF99-7F4A-A337-88566DA2A7F9}" presName="hierRoot2" presStyleCnt="0">
        <dgm:presLayoutVars>
          <dgm:hierBranch val="init"/>
        </dgm:presLayoutVars>
      </dgm:prSet>
      <dgm:spPr/>
    </dgm:pt>
    <dgm:pt modelId="{00E5C088-B0E6-CE4C-904A-FA7839756982}" type="pres">
      <dgm:prSet presAssocID="{1EFC45E8-EF99-7F4A-A337-88566DA2A7F9}" presName="rootComposite" presStyleCnt="0"/>
      <dgm:spPr/>
    </dgm:pt>
    <dgm:pt modelId="{7BFD4385-6C39-BF41-BA35-60170445DE6A}" type="pres">
      <dgm:prSet presAssocID="{1EFC45E8-EF99-7F4A-A337-88566DA2A7F9}" presName="rootText" presStyleLbl="node4" presStyleIdx="5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1C73C-79C2-CD4C-A421-7503EA9818C6}" type="pres">
      <dgm:prSet presAssocID="{1EFC45E8-EF99-7F4A-A337-88566DA2A7F9}" presName="rootConnector" presStyleLbl="node4" presStyleIdx="5" presStyleCnt="16"/>
      <dgm:spPr/>
      <dgm:t>
        <a:bodyPr/>
        <a:lstStyle/>
        <a:p>
          <a:endParaRPr lang="zh-CN" altLang="en-US"/>
        </a:p>
      </dgm:t>
    </dgm:pt>
    <dgm:pt modelId="{46E4E959-AF7A-494D-8EB1-187DC9AE8932}" type="pres">
      <dgm:prSet presAssocID="{1EFC45E8-EF99-7F4A-A337-88566DA2A7F9}" presName="hierChild4" presStyleCnt="0"/>
      <dgm:spPr/>
    </dgm:pt>
    <dgm:pt modelId="{452EB470-79A6-2D43-B58D-72FA9DEFE4BE}" type="pres">
      <dgm:prSet presAssocID="{1EFC45E8-EF99-7F4A-A337-88566DA2A7F9}" presName="hierChild5" presStyleCnt="0"/>
      <dgm:spPr/>
    </dgm:pt>
    <dgm:pt modelId="{9AFD545F-33D3-3A46-8F51-57E6854FB768}" type="pres">
      <dgm:prSet presAssocID="{25C370DC-EDC1-9647-A13B-9C6FD64E03A6}" presName="hierChild5" presStyleCnt="0"/>
      <dgm:spPr/>
    </dgm:pt>
    <dgm:pt modelId="{53882007-DD83-D64F-9664-9E724350CE52}" type="pres">
      <dgm:prSet presAssocID="{FE10D24A-87E3-3A4F-9590-5DC4F3E594BF}" presName="Name37" presStyleLbl="parChTrans1D3" presStyleIdx="3" presStyleCnt="8"/>
      <dgm:spPr/>
      <dgm:t>
        <a:bodyPr/>
        <a:lstStyle/>
        <a:p>
          <a:endParaRPr lang="zh-CN" altLang="en-US"/>
        </a:p>
      </dgm:t>
    </dgm:pt>
    <dgm:pt modelId="{3BCA84F8-2724-9948-A4AA-4A9D6478A316}" type="pres">
      <dgm:prSet presAssocID="{7A233308-D913-D142-AED6-902B058B8608}" presName="hierRoot2" presStyleCnt="0">
        <dgm:presLayoutVars>
          <dgm:hierBranch val="init"/>
        </dgm:presLayoutVars>
      </dgm:prSet>
      <dgm:spPr/>
    </dgm:pt>
    <dgm:pt modelId="{34EBE0C8-4C73-C444-AA8E-A58FD5948CB6}" type="pres">
      <dgm:prSet presAssocID="{7A233308-D913-D142-AED6-902B058B8608}" presName="rootComposite" presStyleCnt="0"/>
      <dgm:spPr/>
    </dgm:pt>
    <dgm:pt modelId="{0009E9D4-5E84-1941-ABBE-AC0731EA4BC4}" type="pres">
      <dgm:prSet presAssocID="{7A233308-D913-D142-AED6-902B058B8608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66DE3E-789C-8040-9931-4604E0B033C1}" type="pres">
      <dgm:prSet presAssocID="{7A233308-D913-D142-AED6-902B058B8608}" presName="rootConnector" presStyleLbl="node3" presStyleIdx="3" presStyleCnt="8"/>
      <dgm:spPr/>
      <dgm:t>
        <a:bodyPr/>
        <a:lstStyle/>
        <a:p>
          <a:endParaRPr lang="zh-CN" altLang="en-US"/>
        </a:p>
      </dgm:t>
    </dgm:pt>
    <dgm:pt modelId="{5035F730-9431-A640-B4A4-E8C8036C4CDC}" type="pres">
      <dgm:prSet presAssocID="{7A233308-D913-D142-AED6-902B058B8608}" presName="hierChild4" presStyleCnt="0"/>
      <dgm:spPr/>
    </dgm:pt>
    <dgm:pt modelId="{D927A91E-527F-424B-A05F-A2531D7DA6C2}" type="pres">
      <dgm:prSet presAssocID="{427F4D99-E2A3-EB49-811E-7475B9C15051}" presName="Name37" presStyleLbl="parChTrans1D4" presStyleIdx="6" presStyleCnt="16"/>
      <dgm:spPr/>
      <dgm:t>
        <a:bodyPr/>
        <a:lstStyle/>
        <a:p>
          <a:endParaRPr lang="zh-CN" altLang="en-US"/>
        </a:p>
      </dgm:t>
    </dgm:pt>
    <dgm:pt modelId="{90CF0472-8D43-8D42-9B09-4DE89BD6272D}" type="pres">
      <dgm:prSet presAssocID="{13597ABC-1D6C-A545-AF14-1FB6BB77386B}" presName="hierRoot2" presStyleCnt="0">
        <dgm:presLayoutVars>
          <dgm:hierBranch val="init"/>
        </dgm:presLayoutVars>
      </dgm:prSet>
      <dgm:spPr/>
    </dgm:pt>
    <dgm:pt modelId="{4E488416-6AC2-3044-AEDE-A31CA432795B}" type="pres">
      <dgm:prSet presAssocID="{13597ABC-1D6C-A545-AF14-1FB6BB77386B}" presName="rootComposite" presStyleCnt="0"/>
      <dgm:spPr/>
    </dgm:pt>
    <dgm:pt modelId="{653526E0-AACE-334B-80C0-8563D362D39A}" type="pres">
      <dgm:prSet presAssocID="{13597ABC-1D6C-A545-AF14-1FB6BB77386B}" presName="rootText" presStyleLbl="node4" presStyleIdx="6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C24D4D5-5E4D-334E-80B4-FCE49D1B3333}" type="pres">
      <dgm:prSet presAssocID="{13597ABC-1D6C-A545-AF14-1FB6BB77386B}" presName="rootConnector" presStyleLbl="node4" presStyleIdx="6" presStyleCnt="16"/>
      <dgm:spPr/>
      <dgm:t>
        <a:bodyPr/>
        <a:lstStyle/>
        <a:p>
          <a:endParaRPr lang="zh-CN" altLang="en-US"/>
        </a:p>
      </dgm:t>
    </dgm:pt>
    <dgm:pt modelId="{897DD9C0-154B-634C-8D92-75AEF77E50E5}" type="pres">
      <dgm:prSet presAssocID="{13597ABC-1D6C-A545-AF14-1FB6BB77386B}" presName="hierChild4" presStyleCnt="0"/>
      <dgm:spPr/>
    </dgm:pt>
    <dgm:pt modelId="{C9529839-7214-D145-B095-5214B06A6D62}" type="pres">
      <dgm:prSet presAssocID="{13597ABC-1D6C-A545-AF14-1FB6BB77386B}" presName="hierChild5" presStyleCnt="0"/>
      <dgm:spPr/>
    </dgm:pt>
    <dgm:pt modelId="{35694DCF-F6A6-AA4D-A44A-6EABF19498A1}" type="pres">
      <dgm:prSet presAssocID="{13FE6064-9E35-C842-9BDE-49816A3C6CB2}" presName="Name37" presStyleLbl="parChTrans1D4" presStyleIdx="7" presStyleCnt="16"/>
      <dgm:spPr/>
      <dgm:t>
        <a:bodyPr/>
        <a:lstStyle/>
        <a:p>
          <a:endParaRPr lang="zh-CN" altLang="en-US"/>
        </a:p>
      </dgm:t>
    </dgm:pt>
    <dgm:pt modelId="{7B2C8E37-7B98-054C-B5B7-6363B4310678}" type="pres">
      <dgm:prSet presAssocID="{E4FAB9B2-C286-564F-89CA-744CFBA8E9ED}" presName="hierRoot2" presStyleCnt="0">
        <dgm:presLayoutVars>
          <dgm:hierBranch val="init"/>
        </dgm:presLayoutVars>
      </dgm:prSet>
      <dgm:spPr/>
    </dgm:pt>
    <dgm:pt modelId="{274020D9-6539-E443-B1D9-1CF63CB8BC61}" type="pres">
      <dgm:prSet presAssocID="{E4FAB9B2-C286-564F-89CA-744CFBA8E9ED}" presName="rootComposite" presStyleCnt="0"/>
      <dgm:spPr/>
    </dgm:pt>
    <dgm:pt modelId="{58CD9985-62E4-2F45-A2A3-451EC9013628}" type="pres">
      <dgm:prSet presAssocID="{E4FAB9B2-C286-564F-89CA-744CFBA8E9ED}" presName="rootText" presStyleLbl="node4" presStyleIdx="7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8B464A-9FA6-D74F-9D22-B9D886139668}" type="pres">
      <dgm:prSet presAssocID="{E4FAB9B2-C286-564F-89CA-744CFBA8E9ED}" presName="rootConnector" presStyleLbl="node4" presStyleIdx="7" presStyleCnt="16"/>
      <dgm:spPr/>
      <dgm:t>
        <a:bodyPr/>
        <a:lstStyle/>
        <a:p>
          <a:endParaRPr lang="zh-CN" altLang="en-US"/>
        </a:p>
      </dgm:t>
    </dgm:pt>
    <dgm:pt modelId="{E96C6E27-6483-9246-A611-6FE26D77156D}" type="pres">
      <dgm:prSet presAssocID="{E4FAB9B2-C286-564F-89CA-744CFBA8E9ED}" presName="hierChild4" presStyleCnt="0"/>
      <dgm:spPr/>
    </dgm:pt>
    <dgm:pt modelId="{7D6CFB56-E33A-FC45-9E33-324EE0157237}" type="pres">
      <dgm:prSet presAssocID="{E4FAB9B2-C286-564F-89CA-744CFBA8E9ED}" presName="hierChild5" presStyleCnt="0"/>
      <dgm:spPr/>
    </dgm:pt>
    <dgm:pt modelId="{025E1424-7844-224B-9770-0843978E38CC}" type="pres">
      <dgm:prSet presAssocID="{7A233308-D913-D142-AED6-902B058B8608}" presName="hierChild5" presStyleCnt="0"/>
      <dgm:spPr/>
    </dgm:pt>
    <dgm:pt modelId="{CB293430-7E2F-FF46-9C5D-E4ACBD62356A}" type="pres">
      <dgm:prSet presAssocID="{3FA024F4-77BE-4247-A498-412D14E97726}" presName="hierChild5" presStyleCnt="0"/>
      <dgm:spPr/>
    </dgm:pt>
    <dgm:pt modelId="{8525016E-9AE0-DC41-88F9-515F2E1EA554}" type="pres">
      <dgm:prSet presAssocID="{B6EFB690-1866-114C-89D0-5EB3AFD7CBB1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F3FD03FE-6EC7-CA42-AA6D-B6A1A0904058}" type="pres">
      <dgm:prSet presAssocID="{360DA8DB-909A-1D48-A23F-D6289E5B2E55}" presName="hierRoot2" presStyleCnt="0">
        <dgm:presLayoutVars>
          <dgm:hierBranch val="init"/>
        </dgm:presLayoutVars>
      </dgm:prSet>
      <dgm:spPr/>
    </dgm:pt>
    <dgm:pt modelId="{B668ABCE-500A-9742-AF0A-3939CD8709E6}" type="pres">
      <dgm:prSet presAssocID="{360DA8DB-909A-1D48-A23F-D6289E5B2E55}" presName="rootComposite" presStyleCnt="0"/>
      <dgm:spPr/>
    </dgm:pt>
    <dgm:pt modelId="{DA4813DF-525A-3844-930E-23A73326B864}" type="pres">
      <dgm:prSet presAssocID="{360DA8DB-909A-1D48-A23F-D6289E5B2E5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29E04A-02A7-2A4D-B399-CC117FBA1B62}" type="pres">
      <dgm:prSet presAssocID="{360DA8DB-909A-1D48-A23F-D6289E5B2E55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C06E0EC4-03D1-F049-96A7-752BF1609ADE}" type="pres">
      <dgm:prSet presAssocID="{360DA8DB-909A-1D48-A23F-D6289E5B2E55}" presName="hierChild4" presStyleCnt="0"/>
      <dgm:spPr/>
    </dgm:pt>
    <dgm:pt modelId="{9B866A6C-2895-024F-BB59-483C46C11EF0}" type="pres">
      <dgm:prSet presAssocID="{C678D2F1-C973-414C-B56B-961BB0F0B917}" presName="Name37" presStyleLbl="parChTrans1D3" presStyleIdx="4" presStyleCnt="8"/>
      <dgm:spPr/>
      <dgm:t>
        <a:bodyPr/>
        <a:lstStyle/>
        <a:p>
          <a:endParaRPr lang="zh-CN" altLang="en-US"/>
        </a:p>
      </dgm:t>
    </dgm:pt>
    <dgm:pt modelId="{CA4D5AD2-9665-E94B-B85D-EF3F8678714C}" type="pres">
      <dgm:prSet presAssocID="{02393734-3B2D-E14E-A832-8E3B233CE6E4}" presName="hierRoot2" presStyleCnt="0">
        <dgm:presLayoutVars>
          <dgm:hierBranch val="init"/>
        </dgm:presLayoutVars>
      </dgm:prSet>
      <dgm:spPr/>
    </dgm:pt>
    <dgm:pt modelId="{3B2A0579-3658-044B-A31B-976D4559C2EF}" type="pres">
      <dgm:prSet presAssocID="{02393734-3B2D-E14E-A832-8E3B233CE6E4}" presName="rootComposite" presStyleCnt="0"/>
      <dgm:spPr/>
    </dgm:pt>
    <dgm:pt modelId="{55296457-53D0-0D4B-B9CF-CECF27220E3C}" type="pres">
      <dgm:prSet presAssocID="{02393734-3B2D-E14E-A832-8E3B233CE6E4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6869EA-24FD-B544-BC79-2EF548FCD0E5}" type="pres">
      <dgm:prSet presAssocID="{02393734-3B2D-E14E-A832-8E3B233CE6E4}" presName="rootConnector" presStyleLbl="node3" presStyleIdx="4" presStyleCnt="8"/>
      <dgm:spPr/>
      <dgm:t>
        <a:bodyPr/>
        <a:lstStyle/>
        <a:p>
          <a:endParaRPr lang="zh-CN" altLang="en-US"/>
        </a:p>
      </dgm:t>
    </dgm:pt>
    <dgm:pt modelId="{CFFDA5F3-E6C6-6C4E-A76A-C730FF868281}" type="pres">
      <dgm:prSet presAssocID="{02393734-3B2D-E14E-A832-8E3B233CE6E4}" presName="hierChild4" presStyleCnt="0"/>
      <dgm:spPr/>
    </dgm:pt>
    <dgm:pt modelId="{8CC55AF4-2CB9-594E-ACC5-8898F7DC67DF}" type="pres">
      <dgm:prSet presAssocID="{3EB5216F-848D-904E-A3DD-418489751D97}" presName="Name37" presStyleLbl="parChTrans1D4" presStyleIdx="8" presStyleCnt="16"/>
      <dgm:spPr/>
      <dgm:t>
        <a:bodyPr/>
        <a:lstStyle/>
        <a:p>
          <a:endParaRPr lang="zh-CN" altLang="en-US"/>
        </a:p>
      </dgm:t>
    </dgm:pt>
    <dgm:pt modelId="{FF0593FF-22B3-1F49-BAC6-D25D016A63E3}" type="pres">
      <dgm:prSet presAssocID="{5C8B8C7B-F617-CD4C-971A-AEA45EA219FB}" presName="hierRoot2" presStyleCnt="0">
        <dgm:presLayoutVars>
          <dgm:hierBranch val="init"/>
        </dgm:presLayoutVars>
      </dgm:prSet>
      <dgm:spPr/>
    </dgm:pt>
    <dgm:pt modelId="{8F9E9435-8BBB-5F48-8201-F39799FCC333}" type="pres">
      <dgm:prSet presAssocID="{5C8B8C7B-F617-CD4C-971A-AEA45EA219FB}" presName="rootComposite" presStyleCnt="0"/>
      <dgm:spPr/>
    </dgm:pt>
    <dgm:pt modelId="{0DA87FCB-1408-C943-8248-A12990C84B16}" type="pres">
      <dgm:prSet presAssocID="{5C8B8C7B-F617-CD4C-971A-AEA45EA219FB}" presName="rootText" presStyleLbl="node4" presStyleIdx="8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DF1A42-6346-794E-91F0-D46CCC1CBB7C}" type="pres">
      <dgm:prSet presAssocID="{5C8B8C7B-F617-CD4C-971A-AEA45EA219FB}" presName="rootConnector" presStyleLbl="node4" presStyleIdx="8" presStyleCnt="16"/>
      <dgm:spPr/>
      <dgm:t>
        <a:bodyPr/>
        <a:lstStyle/>
        <a:p>
          <a:endParaRPr lang="zh-CN" altLang="en-US"/>
        </a:p>
      </dgm:t>
    </dgm:pt>
    <dgm:pt modelId="{007B2C1A-D15E-8F47-AA19-1C7DDA8D337C}" type="pres">
      <dgm:prSet presAssocID="{5C8B8C7B-F617-CD4C-971A-AEA45EA219FB}" presName="hierChild4" presStyleCnt="0"/>
      <dgm:spPr/>
    </dgm:pt>
    <dgm:pt modelId="{83CBB2DF-0AD5-6C4D-9D0E-724254715A64}" type="pres">
      <dgm:prSet presAssocID="{5C8B8C7B-F617-CD4C-971A-AEA45EA219FB}" presName="hierChild5" presStyleCnt="0"/>
      <dgm:spPr/>
    </dgm:pt>
    <dgm:pt modelId="{A71DC139-DDF6-7D4E-B79E-723C8DFF368B}" type="pres">
      <dgm:prSet presAssocID="{173BD201-40FB-A341-B32C-5C70103C814F}" presName="Name37" presStyleLbl="parChTrans1D4" presStyleIdx="9" presStyleCnt="16"/>
      <dgm:spPr/>
      <dgm:t>
        <a:bodyPr/>
        <a:lstStyle/>
        <a:p>
          <a:endParaRPr lang="zh-CN" altLang="en-US"/>
        </a:p>
      </dgm:t>
    </dgm:pt>
    <dgm:pt modelId="{80281CA6-7B2F-D741-8443-34AD97163B25}" type="pres">
      <dgm:prSet presAssocID="{B7C0BF50-4DA1-AD4F-935A-01733885FA46}" presName="hierRoot2" presStyleCnt="0">
        <dgm:presLayoutVars>
          <dgm:hierBranch val="init"/>
        </dgm:presLayoutVars>
      </dgm:prSet>
      <dgm:spPr/>
    </dgm:pt>
    <dgm:pt modelId="{4255EFEF-3295-1848-9147-529DC8FE582D}" type="pres">
      <dgm:prSet presAssocID="{B7C0BF50-4DA1-AD4F-935A-01733885FA46}" presName="rootComposite" presStyleCnt="0"/>
      <dgm:spPr/>
    </dgm:pt>
    <dgm:pt modelId="{34E03D9E-2F68-1C43-A393-39B91AF50478}" type="pres">
      <dgm:prSet presAssocID="{B7C0BF50-4DA1-AD4F-935A-01733885FA46}" presName="rootText" presStyleLbl="node4" presStyleIdx="9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159353-007A-9E43-9D6B-28F4FE8A805D}" type="pres">
      <dgm:prSet presAssocID="{B7C0BF50-4DA1-AD4F-935A-01733885FA46}" presName="rootConnector" presStyleLbl="node4" presStyleIdx="9" presStyleCnt="16"/>
      <dgm:spPr/>
      <dgm:t>
        <a:bodyPr/>
        <a:lstStyle/>
        <a:p>
          <a:endParaRPr lang="zh-CN" altLang="en-US"/>
        </a:p>
      </dgm:t>
    </dgm:pt>
    <dgm:pt modelId="{FBBE0422-5118-7042-9534-5B43CCD85B0D}" type="pres">
      <dgm:prSet presAssocID="{B7C0BF50-4DA1-AD4F-935A-01733885FA46}" presName="hierChild4" presStyleCnt="0"/>
      <dgm:spPr/>
    </dgm:pt>
    <dgm:pt modelId="{8BB99042-7976-7A40-B296-B733C13DE772}" type="pres">
      <dgm:prSet presAssocID="{B7C0BF50-4DA1-AD4F-935A-01733885FA46}" presName="hierChild5" presStyleCnt="0"/>
      <dgm:spPr/>
    </dgm:pt>
    <dgm:pt modelId="{AC76B793-3526-4144-8315-AC0C9250536F}" type="pres">
      <dgm:prSet presAssocID="{02393734-3B2D-E14E-A832-8E3B233CE6E4}" presName="hierChild5" presStyleCnt="0"/>
      <dgm:spPr/>
    </dgm:pt>
    <dgm:pt modelId="{B785ED75-DAFF-0446-A4D6-76B0B2D2621D}" type="pres">
      <dgm:prSet presAssocID="{CCEBFAF4-DB6A-124B-AF9F-1FCEED1D8C07}" presName="Name37" presStyleLbl="parChTrans1D3" presStyleIdx="5" presStyleCnt="8"/>
      <dgm:spPr/>
      <dgm:t>
        <a:bodyPr/>
        <a:lstStyle/>
        <a:p>
          <a:endParaRPr lang="zh-CN" altLang="en-US"/>
        </a:p>
      </dgm:t>
    </dgm:pt>
    <dgm:pt modelId="{7F194084-7953-164D-8623-FC95134D322A}" type="pres">
      <dgm:prSet presAssocID="{477B144F-3DC4-6846-A9D6-12F778D447D0}" presName="hierRoot2" presStyleCnt="0">
        <dgm:presLayoutVars>
          <dgm:hierBranch val="init"/>
        </dgm:presLayoutVars>
      </dgm:prSet>
      <dgm:spPr/>
    </dgm:pt>
    <dgm:pt modelId="{992E5F65-D27F-7A4A-BC6A-8B8748073ED7}" type="pres">
      <dgm:prSet presAssocID="{477B144F-3DC4-6846-A9D6-12F778D447D0}" presName="rootComposite" presStyleCnt="0"/>
      <dgm:spPr/>
    </dgm:pt>
    <dgm:pt modelId="{1C7D927C-D737-A442-B1F8-A828307C69CC}" type="pres">
      <dgm:prSet presAssocID="{477B144F-3DC4-6846-A9D6-12F778D447D0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DC7807-CEE6-3A41-B6B1-CD028E9DF925}" type="pres">
      <dgm:prSet presAssocID="{477B144F-3DC4-6846-A9D6-12F778D447D0}" presName="rootConnector" presStyleLbl="node3" presStyleIdx="5" presStyleCnt="8"/>
      <dgm:spPr/>
      <dgm:t>
        <a:bodyPr/>
        <a:lstStyle/>
        <a:p>
          <a:endParaRPr lang="zh-CN" altLang="en-US"/>
        </a:p>
      </dgm:t>
    </dgm:pt>
    <dgm:pt modelId="{045294A4-FD6F-B54E-8BF6-7D7874F62841}" type="pres">
      <dgm:prSet presAssocID="{477B144F-3DC4-6846-A9D6-12F778D447D0}" presName="hierChild4" presStyleCnt="0"/>
      <dgm:spPr/>
    </dgm:pt>
    <dgm:pt modelId="{21DFAF00-A683-F649-B475-99A48A8E3F4E}" type="pres">
      <dgm:prSet presAssocID="{21973705-0725-EC46-B47F-1EBC1E1A8E21}" presName="Name37" presStyleLbl="parChTrans1D4" presStyleIdx="10" presStyleCnt="16"/>
      <dgm:spPr/>
      <dgm:t>
        <a:bodyPr/>
        <a:lstStyle/>
        <a:p>
          <a:endParaRPr lang="zh-CN" altLang="en-US"/>
        </a:p>
      </dgm:t>
    </dgm:pt>
    <dgm:pt modelId="{E60A1BB8-E080-2F4F-9B17-850B7285673D}" type="pres">
      <dgm:prSet presAssocID="{016D5F14-2201-CE41-8786-A1AEA81AAA17}" presName="hierRoot2" presStyleCnt="0">
        <dgm:presLayoutVars>
          <dgm:hierBranch val="init"/>
        </dgm:presLayoutVars>
      </dgm:prSet>
      <dgm:spPr/>
    </dgm:pt>
    <dgm:pt modelId="{A1E91CE2-F82A-3A4B-8E25-446054B8E882}" type="pres">
      <dgm:prSet presAssocID="{016D5F14-2201-CE41-8786-A1AEA81AAA17}" presName="rootComposite" presStyleCnt="0"/>
      <dgm:spPr/>
    </dgm:pt>
    <dgm:pt modelId="{075156B3-1551-9440-8DB1-AD1A71F87BBF}" type="pres">
      <dgm:prSet presAssocID="{016D5F14-2201-CE41-8786-A1AEA81AAA17}" presName="rootText" presStyleLbl="node4" presStyleIdx="10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B9E541-401B-9B4F-8387-A3A017D12B19}" type="pres">
      <dgm:prSet presAssocID="{016D5F14-2201-CE41-8786-A1AEA81AAA17}" presName="rootConnector" presStyleLbl="node4" presStyleIdx="10" presStyleCnt="16"/>
      <dgm:spPr/>
      <dgm:t>
        <a:bodyPr/>
        <a:lstStyle/>
        <a:p>
          <a:endParaRPr lang="zh-CN" altLang="en-US"/>
        </a:p>
      </dgm:t>
    </dgm:pt>
    <dgm:pt modelId="{4178B627-58C6-5E45-9E72-C7A1A18A22AF}" type="pres">
      <dgm:prSet presAssocID="{016D5F14-2201-CE41-8786-A1AEA81AAA17}" presName="hierChild4" presStyleCnt="0"/>
      <dgm:spPr/>
    </dgm:pt>
    <dgm:pt modelId="{6557603B-5470-494D-BC5E-CBBE16A985F0}" type="pres">
      <dgm:prSet presAssocID="{016D5F14-2201-CE41-8786-A1AEA81AAA17}" presName="hierChild5" presStyleCnt="0"/>
      <dgm:spPr/>
    </dgm:pt>
    <dgm:pt modelId="{F7AB91E3-07B7-FD40-B58B-D04918359559}" type="pres">
      <dgm:prSet presAssocID="{DC3118DB-20EE-324E-B6E8-C7D9FE6C4988}" presName="Name37" presStyleLbl="parChTrans1D4" presStyleIdx="11" presStyleCnt="16"/>
      <dgm:spPr/>
      <dgm:t>
        <a:bodyPr/>
        <a:lstStyle/>
        <a:p>
          <a:endParaRPr lang="zh-CN" altLang="en-US"/>
        </a:p>
      </dgm:t>
    </dgm:pt>
    <dgm:pt modelId="{10932CF8-4F41-F14F-AC91-3397A5F63EFF}" type="pres">
      <dgm:prSet presAssocID="{D6820AB2-EE44-E444-9219-290FD7FF5149}" presName="hierRoot2" presStyleCnt="0">
        <dgm:presLayoutVars>
          <dgm:hierBranch val="init"/>
        </dgm:presLayoutVars>
      </dgm:prSet>
      <dgm:spPr/>
    </dgm:pt>
    <dgm:pt modelId="{3FA8E878-E0E8-5749-A9B9-C92B4164E064}" type="pres">
      <dgm:prSet presAssocID="{D6820AB2-EE44-E444-9219-290FD7FF5149}" presName="rootComposite" presStyleCnt="0"/>
      <dgm:spPr/>
    </dgm:pt>
    <dgm:pt modelId="{13B63527-B484-5D4F-A3A8-18EB72D01A49}" type="pres">
      <dgm:prSet presAssocID="{D6820AB2-EE44-E444-9219-290FD7FF5149}" presName="rootText" presStyleLbl="node4" presStyleIdx="11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564C2E-7F95-0E4C-97CD-7D09D475AD5C}" type="pres">
      <dgm:prSet presAssocID="{D6820AB2-EE44-E444-9219-290FD7FF5149}" presName="rootConnector" presStyleLbl="node4" presStyleIdx="11" presStyleCnt="16"/>
      <dgm:spPr/>
      <dgm:t>
        <a:bodyPr/>
        <a:lstStyle/>
        <a:p>
          <a:endParaRPr lang="zh-CN" altLang="en-US"/>
        </a:p>
      </dgm:t>
    </dgm:pt>
    <dgm:pt modelId="{75AB4EEC-4622-314E-BE74-41E3E75B9770}" type="pres">
      <dgm:prSet presAssocID="{D6820AB2-EE44-E444-9219-290FD7FF5149}" presName="hierChild4" presStyleCnt="0"/>
      <dgm:spPr/>
    </dgm:pt>
    <dgm:pt modelId="{2025B4E5-E90E-F747-9B8E-EEA3F122E1CF}" type="pres">
      <dgm:prSet presAssocID="{D6820AB2-EE44-E444-9219-290FD7FF5149}" presName="hierChild5" presStyleCnt="0"/>
      <dgm:spPr/>
    </dgm:pt>
    <dgm:pt modelId="{8BC583F6-64CF-E444-BB1B-D7BD61D3113F}" type="pres">
      <dgm:prSet presAssocID="{477B144F-3DC4-6846-A9D6-12F778D447D0}" presName="hierChild5" presStyleCnt="0"/>
      <dgm:spPr/>
    </dgm:pt>
    <dgm:pt modelId="{E375FDBE-8AC2-ED48-92EB-44EC8BCAC11B}" type="pres">
      <dgm:prSet presAssocID="{17AFB5C6-F93F-8D40-8C46-2AB704C7BDE5}" presName="Name37" presStyleLbl="parChTrans1D3" presStyleIdx="6" presStyleCnt="8"/>
      <dgm:spPr/>
      <dgm:t>
        <a:bodyPr/>
        <a:lstStyle/>
        <a:p>
          <a:endParaRPr lang="zh-CN" altLang="en-US"/>
        </a:p>
      </dgm:t>
    </dgm:pt>
    <dgm:pt modelId="{7B9C6F09-C1D1-3F4E-9E70-C0B19E0BC2A0}" type="pres">
      <dgm:prSet presAssocID="{1CB62F90-15F2-D54F-B959-268A279B0533}" presName="hierRoot2" presStyleCnt="0">
        <dgm:presLayoutVars>
          <dgm:hierBranch val="init"/>
        </dgm:presLayoutVars>
      </dgm:prSet>
      <dgm:spPr/>
    </dgm:pt>
    <dgm:pt modelId="{A9B5EFF5-E4D9-1443-8F0A-44DE7866F18A}" type="pres">
      <dgm:prSet presAssocID="{1CB62F90-15F2-D54F-B959-268A279B0533}" presName="rootComposite" presStyleCnt="0"/>
      <dgm:spPr/>
    </dgm:pt>
    <dgm:pt modelId="{05B3E493-B6B0-444A-BA17-EE9CF1E9C122}" type="pres">
      <dgm:prSet presAssocID="{1CB62F90-15F2-D54F-B959-268A279B0533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F8A9FB-FD77-7F40-8333-A40133EA040F}" type="pres">
      <dgm:prSet presAssocID="{1CB62F90-15F2-D54F-B959-268A279B0533}" presName="rootConnector" presStyleLbl="node3" presStyleIdx="6" presStyleCnt="8"/>
      <dgm:spPr/>
      <dgm:t>
        <a:bodyPr/>
        <a:lstStyle/>
        <a:p>
          <a:endParaRPr lang="zh-CN" altLang="en-US"/>
        </a:p>
      </dgm:t>
    </dgm:pt>
    <dgm:pt modelId="{1E398440-7205-9342-8EE3-0F367517ABEB}" type="pres">
      <dgm:prSet presAssocID="{1CB62F90-15F2-D54F-B959-268A279B0533}" presName="hierChild4" presStyleCnt="0"/>
      <dgm:spPr/>
    </dgm:pt>
    <dgm:pt modelId="{66E89224-7B3E-3644-B59C-62023DA39DFC}" type="pres">
      <dgm:prSet presAssocID="{1F2DE2C4-F96D-DC49-A2D2-947EA8EC8E33}" presName="Name37" presStyleLbl="parChTrans1D4" presStyleIdx="12" presStyleCnt="16"/>
      <dgm:spPr/>
      <dgm:t>
        <a:bodyPr/>
        <a:lstStyle/>
        <a:p>
          <a:endParaRPr lang="zh-CN" altLang="en-US"/>
        </a:p>
      </dgm:t>
    </dgm:pt>
    <dgm:pt modelId="{3A3900BF-AAAE-3E4D-97D5-DEB9561E5C5E}" type="pres">
      <dgm:prSet presAssocID="{E70F5450-D602-ED4A-840C-779BF8D773D7}" presName="hierRoot2" presStyleCnt="0">
        <dgm:presLayoutVars>
          <dgm:hierBranch val="init"/>
        </dgm:presLayoutVars>
      </dgm:prSet>
      <dgm:spPr/>
    </dgm:pt>
    <dgm:pt modelId="{C364F862-29D6-A943-B4C8-09C6F3193471}" type="pres">
      <dgm:prSet presAssocID="{E70F5450-D602-ED4A-840C-779BF8D773D7}" presName="rootComposite" presStyleCnt="0"/>
      <dgm:spPr/>
    </dgm:pt>
    <dgm:pt modelId="{76C1DE8D-6B21-8B4E-B54F-18BBB934958E}" type="pres">
      <dgm:prSet presAssocID="{E70F5450-D602-ED4A-840C-779BF8D773D7}" presName="rootText" presStyleLbl="node4" presStyleIdx="12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434799-4C24-8E40-AD1E-D1DFD674DA8A}" type="pres">
      <dgm:prSet presAssocID="{E70F5450-D602-ED4A-840C-779BF8D773D7}" presName="rootConnector" presStyleLbl="node4" presStyleIdx="12" presStyleCnt="16"/>
      <dgm:spPr/>
      <dgm:t>
        <a:bodyPr/>
        <a:lstStyle/>
        <a:p>
          <a:endParaRPr lang="zh-CN" altLang="en-US"/>
        </a:p>
      </dgm:t>
    </dgm:pt>
    <dgm:pt modelId="{FF79EFA2-04CA-3C41-B9CD-94362288A4C3}" type="pres">
      <dgm:prSet presAssocID="{E70F5450-D602-ED4A-840C-779BF8D773D7}" presName="hierChild4" presStyleCnt="0"/>
      <dgm:spPr/>
    </dgm:pt>
    <dgm:pt modelId="{15416C55-E2D2-164E-A401-86AA5CBE9B5E}" type="pres">
      <dgm:prSet presAssocID="{E70F5450-D602-ED4A-840C-779BF8D773D7}" presName="hierChild5" presStyleCnt="0"/>
      <dgm:spPr/>
    </dgm:pt>
    <dgm:pt modelId="{09B845A3-132E-544F-8230-5880328F1BBF}" type="pres">
      <dgm:prSet presAssocID="{46B640DD-8131-4E48-A807-033AFAF53F69}" presName="Name37" presStyleLbl="parChTrans1D4" presStyleIdx="13" presStyleCnt="16"/>
      <dgm:spPr/>
      <dgm:t>
        <a:bodyPr/>
        <a:lstStyle/>
        <a:p>
          <a:endParaRPr lang="zh-CN" altLang="en-US"/>
        </a:p>
      </dgm:t>
    </dgm:pt>
    <dgm:pt modelId="{EB36D8D5-3EDF-2040-8A46-9A618B3BA3D0}" type="pres">
      <dgm:prSet presAssocID="{52E5FE00-5BCF-CC49-9CCC-A1A9690AC31C}" presName="hierRoot2" presStyleCnt="0">
        <dgm:presLayoutVars>
          <dgm:hierBranch val="init"/>
        </dgm:presLayoutVars>
      </dgm:prSet>
      <dgm:spPr/>
    </dgm:pt>
    <dgm:pt modelId="{6965C5CE-F8A8-2041-A165-16F31282B650}" type="pres">
      <dgm:prSet presAssocID="{52E5FE00-5BCF-CC49-9CCC-A1A9690AC31C}" presName="rootComposite" presStyleCnt="0"/>
      <dgm:spPr/>
    </dgm:pt>
    <dgm:pt modelId="{5689D0B0-3EBE-9141-A517-1D3D2B97F941}" type="pres">
      <dgm:prSet presAssocID="{52E5FE00-5BCF-CC49-9CCC-A1A9690AC31C}" presName="rootText" presStyleLbl="node4" presStyleIdx="13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D2369C-0936-0948-B0E3-D51E857607A5}" type="pres">
      <dgm:prSet presAssocID="{52E5FE00-5BCF-CC49-9CCC-A1A9690AC31C}" presName="rootConnector" presStyleLbl="node4" presStyleIdx="13" presStyleCnt="16"/>
      <dgm:spPr/>
      <dgm:t>
        <a:bodyPr/>
        <a:lstStyle/>
        <a:p>
          <a:endParaRPr lang="zh-CN" altLang="en-US"/>
        </a:p>
      </dgm:t>
    </dgm:pt>
    <dgm:pt modelId="{15FA71E0-0A8B-6A4C-8402-E9E6975CC57B}" type="pres">
      <dgm:prSet presAssocID="{52E5FE00-5BCF-CC49-9CCC-A1A9690AC31C}" presName="hierChild4" presStyleCnt="0"/>
      <dgm:spPr/>
    </dgm:pt>
    <dgm:pt modelId="{695F6537-19E9-A94D-ACCE-5C6DFBDF444C}" type="pres">
      <dgm:prSet presAssocID="{52E5FE00-5BCF-CC49-9CCC-A1A9690AC31C}" presName="hierChild5" presStyleCnt="0"/>
      <dgm:spPr/>
    </dgm:pt>
    <dgm:pt modelId="{62114772-2A2A-DD42-B716-8CE39B33073C}" type="pres">
      <dgm:prSet presAssocID="{1CB62F90-15F2-D54F-B959-268A279B0533}" presName="hierChild5" presStyleCnt="0"/>
      <dgm:spPr/>
    </dgm:pt>
    <dgm:pt modelId="{2F3A9597-E40A-B545-94D6-FF2D1873FC7C}" type="pres">
      <dgm:prSet presAssocID="{E3899F76-80C0-9544-9971-CCE2086482EC}" presName="Name37" presStyleLbl="parChTrans1D3" presStyleIdx="7" presStyleCnt="8"/>
      <dgm:spPr/>
      <dgm:t>
        <a:bodyPr/>
        <a:lstStyle/>
        <a:p>
          <a:endParaRPr lang="zh-CN" altLang="en-US"/>
        </a:p>
      </dgm:t>
    </dgm:pt>
    <dgm:pt modelId="{067271F2-EC97-3943-9AEF-B888A99F941D}" type="pres">
      <dgm:prSet presAssocID="{8433CFF7-F67E-0D4A-AEC7-6BB583FE1CAC}" presName="hierRoot2" presStyleCnt="0">
        <dgm:presLayoutVars>
          <dgm:hierBranch val="init"/>
        </dgm:presLayoutVars>
      </dgm:prSet>
      <dgm:spPr/>
    </dgm:pt>
    <dgm:pt modelId="{481307ED-5601-CC48-A2F9-8B0EEC1017BD}" type="pres">
      <dgm:prSet presAssocID="{8433CFF7-F67E-0D4A-AEC7-6BB583FE1CAC}" presName="rootComposite" presStyleCnt="0"/>
      <dgm:spPr/>
    </dgm:pt>
    <dgm:pt modelId="{D90C70DE-EEFC-964B-B336-A62A5083E40F}" type="pres">
      <dgm:prSet presAssocID="{8433CFF7-F67E-0D4A-AEC7-6BB583FE1CAC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81E6FF-3B3D-9C48-B2DC-FCF7D3CD5297}" type="pres">
      <dgm:prSet presAssocID="{8433CFF7-F67E-0D4A-AEC7-6BB583FE1CAC}" presName="rootConnector" presStyleLbl="node3" presStyleIdx="7" presStyleCnt="8"/>
      <dgm:spPr/>
      <dgm:t>
        <a:bodyPr/>
        <a:lstStyle/>
        <a:p>
          <a:endParaRPr lang="zh-CN" altLang="en-US"/>
        </a:p>
      </dgm:t>
    </dgm:pt>
    <dgm:pt modelId="{4838D755-D458-3E45-9943-0DC8A3E47A72}" type="pres">
      <dgm:prSet presAssocID="{8433CFF7-F67E-0D4A-AEC7-6BB583FE1CAC}" presName="hierChild4" presStyleCnt="0"/>
      <dgm:spPr/>
    </dgm:pt>
    <dgm:pt modelId="{FF1F60C7-BB7C-4F44-9E0C-C3A5C429855D}" type="pres">
      <dgm:prSet presAssocID="{990EA073-4122-594F-B09A-D6FE18663198}" presName="Name37" presStyleLbl="parChTrans1D4" presStyleIdx="14" presStyleCnt="16"/>
      <dgm:spPr/>
      <dgm:t>
        <a:bodyPr/>
        <a:lstStyle/>
        <a:p>
          <a:endParaRPr lang="zh-CN" altLang="en-US"/>
        </a:p>
      </dgm:t>
    </dgm:pt>
    <dgm:pt modelId="{B85EBDDE-77E9-7740-85CF-CBC87E8B0724}" type="pres">
      <dgm:prSet presAssocID="{6D7BA9D1-8E4E-0C4A-A556-F0BE972C22DA}" presName="hierRoot2" presStyleCnt="0">
        <dgm:presLayoutVars>
          <dgm:hierBranch val="init"/>
        </dgm:presLayoutVars>
      </dgm:prSet>
      <dgm:spPr/>
    </dgm:pt>
    <dgm:pt modelId="{B1F27E64-BAEC-9A45-B2B2-2D761F98A6C1}" type="pres">
      <dgm:prSet presAssocID="{6D7BA9D1-8E4E-0C4A-A556-F0BE972C22DA}" presName="rootComposite" presStyleCnt="0"/>
      <dgm:spPr/>
    </dgm:pt>
    <dgm:pt modelId="{A6FC65D7-654A-9244-AAA1-33C7D3795799}" type="pres">
      <dgm:prSet presAssocID="{6D7BA9D1-8E4E-0C4A-A556-F0BE972C22DA}" presName="rootText" presStyleLbl="node4" presStyleIdx="14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EA686F-7E48-6D4C-B5BC-7FF024AC6D2D}" type="pres">
      <dgm:prSet presAssocID="{6D7BA9D1-8E4E-0C4A-A556-F0BE972C22DA}" presName="rootConnector" presStyleLbl="node4" presStyleIdx="14" presStyleCnt="16"/>
      <dgm:spPr/>
      <dgm:t>
        <a:bodyPr/>
        <a:lstStyle/>
        <a:p>
          <a:endParaRPr lang="zh-CN" altLang="en-US"/>
        </a:p>
      </dgm:t>
    </dgm:pt>
    <dgm:pt modelId="{E2564522-2669-024C-8D29-62F460DDC5E7}" type="pres">
      <dgm:prSet presAssocID="{6D7BA9D1-8E4E-0C4A-A556-F0BE972C22DA}" presName="hierChild4" presStyleCnt="0"/>
      <dgm:spPr/>
    </dgm:pt>
    <dgm:pt modelId="{5ACE0F82-B1C1-B847-9B7F-496784D58284}" type="pres">
      <dgm:prSet presAssocID="{6D7BA9D1-8E4E-0C4A-A556-F0BE972C22DA}" presName="hierChild5" presStyleCnt="0"/>
      <dgm:spPr/>
    </dgm:pt>
    <dgm:pt modelId="{1904AA9D-B58A-4241-ACCC-D457BE02BFD0}" type="pres">
      <dgm:prSet presAssocID="{3B867CC1-318D-2E42-B551-4F449D4E22BD}" presName="Name37" presStyleLbl="parChTrans1D4" presStyleIdx="15" presStyleCnt="16"/>
      <dgm:spPr/>
      <dgm:t>
        <a:bodyPr/>
        <a:lstStyle/>
        <a:p>
          <a:endParaRPr lang="zh-CN" altLang="en-US"/>
        </a:p>
      </dgm:t>
    </dgm:pt>
    <dgm:pt modelId="{A278F0B1-1647-2143-ACE7-13469A5E7A58}" type="pres">
      <dgm:prSet presAssocID="{A1C6CA16-E35E-6D4B-A547-C08D5E526F49}" presName="hierRoot2" presStyleCnt="0">
        <dgm:presLayoutVars>
          <dgm:hierBranch val="init"/>
        </dgm:presLayoutVars>
      </dgm:prSet>
      <dgm:spPr/>
    </dgm:pt>
    <dgm:pt modelId="{8E53E566-8BA3-1644-A548-7DC2E6D06E78}" type="pres">
      <dgm:prSet presAssocID="{A1C6CA16-E35E-6D4B-A547-C08D5E526F49}" presName="rootComposite" presStyleCnt="0"/>
      <dgm:spPr/>
    </dgm:pt>
    <dgm:pt modelId="{92D0BE90-414F-6A4D-B0DB-89410A6EB799}" type="pres">
      <dgm:prSet presAssocID="{A1C6CA16-E35E-6D4B-A547-C08D5E526F49}" presName="rootText" presStyleLbl="node4" presStyleIdx="15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6B393E-D8D9-EC4C-9ACB-11C4AF3E2C41}" type="pres">
      <dgm:prSet presAssocID="{A1C6CA16-E35E-6D4B-A547-C08D5E526F49}" presName="rootConnector" presStyleLbl="node4" presStyleIdx="15" presStyleCnt="16"/>
      <dgm:spPr/>
      <dgm:t>
        <a:bodyPr/>
        <a:lstStyle/>
        <a:p>
          <a:endParaRPr lang="zh-CN" altLang="en-US"/>
        </a:p>
      </dgm:t>
    </dgm:pt>
    <dgm:pt modelId="{361BDB20-FB6E-C641-BD28-87C93723F1E1}" type="pres">
      <dgm:prSet presAssocID="{A1C6CA16-E35E-6D4B-A547-C08D5E526F49}" presName="hierChild4" presStyleCnt="0"/>
      <dgm:spPr/>
    </dgm:pt>
    <dgm:pt modelId="{21380B33-2803-7D46-ACED-88D67E3FCB49}" type="pres">
      <dgm:prSet presAssocID="{A1C6CA16-E35E-6D4B-A547-C08D5E526F49}" presName="hierChild5" presStyleCnt="0"/>
      <dgm:spPr/>
    </dgm:pt>
    <dgm:pt modelId="{6271F6A0-C40F-594A-8111-E655385BECDD}" type="pres">
      <dgm:prSet presAssocID="{8433CFF7-F67E-0D4A-AEC7-6BB583FE1CAC}" presName="hierChild5" presStyleCnt="0"/>
      <dgm:spPr/>
    </dgm:pt>
    <dgm:pt modelId="{B795B846-CBB4-AC48-83DC-CC9F7D9ABDCA}" type="pres">
      <dgm:prSet presAssocID="{360DA8DB-909A-1D48-A23F-D6289E5B2E55}" presName="hierChild5" presStyleCnt="0"/>
      <dgm:spPr/>
    </dgm:pt>
    <dgm:pt modelId="{2A96D31F-9726-5F41-9D7E-689845A27A31}" type="pres">
      <dgm:prSet presAssocID="{E9A29F8A-33E6-9548-8AE5-B417D350AAA6}" presName="hierChild3" presStyleCnt="0"/>
      <dgm:spPr/>
    </dgm:pt>
  </dgm:ptLst>
  <dgm:cxnLst>
    <dgm:cxn modelId="{F22C122D-D6B4-0548-A1A6-531DDE211C81}" type="presOf" srcId="{2F58D3CE-8540-0F42-82F4-31399021A7D2}" destId="{00BD8C3C-C7DB-4A44-9E43-E2ED2CECEDB9}" srcOrd="0" destOrd="0" presId="urn:microsoft.com/office/officeart/2005/8/layout/orgChart1"/>
    <dgm:cxn modelId="{4F1320E8-471C-694D-BD32-5079377345B7}" type="presOf" srcId="{64706DE2-9E89-9443-B237-D17097CFC3E9}" destId="{57E12DCF-C57C-A643-A5C5-0002FFE8312F}" srcOrd="0" destOrd="0" presId="urn:microsoft.com/office/officeart/2005/8/layout/orgChart1"/>
    <dgm:cxn modelId="{A0D61DE6-A5CC-CC48-B750-A9AEADE0D0A1}" type="presOf" srcId="{13597ABC-1D6C-A545-AF14-1FB6BB77386B}" destId="{6C24D4D5-5E4D-334E-80B4-FCE49D1B3333}" srcOrd="1" destOrd="0" presId="urn:microsoft.com/office/officeart/2005/8/layout/orgChart1"/>
    <dgm:cxn modelId="{70586F0F-07D2-E847-9B9B-BFA47EE56112}" type="presOf" srcId="{25C370DC-EDC1-9647-A13B-9C6FD64E03A6}" destId="{AED2FF28-4AF2-2844-858A-918A165F69DB}" srcOrd="1" destOrd="0" presId="urn:microsoft.com/office/officeart/2005/8/layout/orgChart1"/>
    <dgm:cxn modelId="{9AE9EA8B-FC76-C144-AB0F-078FB5B02B5B}" srcId="{3FA024F4-77BE-4247-A498-412D14E97726}" destId="{3C01D784-D80F-3B49-A716-47C4282E7001}" srcOrd="0" destOrd="0" parTransId="{E51E39FC-FA6D-AA42-9309-420A74192352}" sibTransId="{F292D79A-B89D-214E-A88B-9537CA5A1DB5}"/>
    <dgm:cxn modelId="{7DFEBD36-BED2-9E4C-A054-9A0F86DC9A01}" srcId="{360DA8DB-909A-1D48-A23F-D6289E5B2E55}" destId="{477B144F-3DC4-6846-A9D6-12F778D447D0}" srcOrd="1" destOrd="0" parTransId="{CCEBFAF4-DB6A-124B-AF9F-1FCEED1D8C07}" sibTransId="{3124C17F-CAEA-D942-BF88-B6EC88D28D07}"/>
    <dgm:cxn modelId="{103181A3-82F8-DC41-92F3-195CE42D44EA}" type="presOf" srcId="{185A503D-3100-8846-A095-D626809FBF51}" destId="{CE8FBD54-7645-4043-B584-D8D24EAD8848}" srcOrd="0" destOrd="0" presId="urn:microsoft.com/office/officeart/2005/8/layout/orgChart1"/>
    <dgm:cxn modelId="{411F8E4B-9BA6-DF43-A5F7-A5BEA6BA4400}" srcId="{7A233308-D913-D142-AED6-902B058B8608}" destId="{13597ABC-1D6C-A545-AF14-1FB6BB77386B}" srcOrd="0" destOrd="0" parTransId="{427F4D99-E2A3-EB49-811E-7475B9C15051}" sibTransId="{DBEA02B7-B579-D04A-849A-861E161C58D4}"/>
    <dgm:cxn modelId="{E1F79EB3-5047-3F45-A410-E9BD2D9C06DD}" type="presOf" srcId="{1CB62F90-15F2-D54F-B959-268A279B0533}" destId="{30F8A9FB-FD77-7F40-8333-A40133EA040F}" srcOrd="1" destOrd="0" presId="urn:microsoft.com/office/officeart/2005/8/layout/orgChart1"/>
    <dgm:cxn modelId="{8282B001-C61C-F44B-AF04-FA7700B6F39D}" type="presOf" srcId="{E81185F2-1604-9C4C-A25C-F2A1F99D3A9A}" destId="{959F2B5D-4479-204D-8838-ED8BFAC9FF86}" srcOrd="0" destOrd="0" presId="urn:microsoft.com/office/officeart/2005/8/layout/orgChart1"/>
    <dgm:cxn modelId="{00486B67-908C-FC4C-AC0D-453AD0B76DB2}" type="presOf" srcId="{46B640DD-8131-4E48-A807-033AFAF53F69}" destId="{09B845A3-132E-544F-8230-5880328F1BBF}" srcOrd="0" destOrd="0" presId="urn:microsoft.com/office/officeart/2005/8/layout/orgChart1"/>
    <dgm:cxn modelId="{E9587E2A-17A4-2848-95B5-5772439EEFBE}" type="presOf" srcId="{A1C6CA16-E35E-6D4B-A547-C08D5E526F49}" destId="{3D6B393E-D8D9-EC4C-9ACB-11C4AF3E2C41}" srcOrd="1" destOrd="0" presId="urn:microsoft.com/office/officeart/2005/8/layout/orgChart1"/>
    <dgm:cxn modelId="{AB9E716E-D07A-2042-9BF5-F066FB8B842C}" type="presOf" srcId="{E81185F2-1604-9C4C-A25C-F2A1F99D3A9A}" destId="{5A96CD6E-4FD3-5044-BDDB-5B5DD07563FF}" srcOrd="1" destOrd="0" presId="urn:microsoft.com/office/officeart/2005/8/layout/orgChart1"/>
    <dgm:cxn modelId="{11C29CBD-BA16-7D4F-AF17-3FDE7E0DA2E3}" type="presOf" srcId="{6D7BA9D1-8E4E-0C4A-A556-F0BE972C22DA}" destId="{A6FC65D7-654A-9244-AAA1-33C7D3795799}" srcOrd="0" destOrd="0" presId="urn:microsoft.com/office/officeart/2005/8/layout/orgChart1"/>
    <dgm:cxn modelId="{4F02B283-1CB7-A542-A1E7-9DA7B5F2EC20}" type="presOf" srcId="{E3803690-A34D-1848-A869-F039C4774D56}" destId="{968EBCF5-3084-6F4B-8163-10B4DCD91364}" srcOrd="0" destOrd="0" presId="urn:microsoft.com/office/officeart/2005/8/layout/orgChart1"/>
    <dgm:cxn modelId="{3117655E-204A-8B4B-9753-51232B8F74A9}" type="presOf" srcId="{2F58D3CE-8540-0F42-82F4-31399021A7D2}" destId="{E1AB7E2C-A02E-EF47-95DD-79B932C77EF6}" srcOrd="1" destOrd="0" presId="urn:microsoft.com/office/officeart/2005/8/layout/orgChart1"/>
    <dgm:cxn modelId="{4BCC7A80-D65D-5D40-AD61-8CB592EB87ED}" srcId="{02393734-3B2D-E14E-A832-8E3B233CE6E4}" destId="{5C8B8C7B-F617-CD4C-971A-AEA45EA219FB}" srcOrd="0" destOrd="0" parTransId="{3EB5216F-848D-904E-A3DD-418489751D97}" sibTransId="{BFF4998C-EE6D-C84C-BB6D-550FB11C08A8}"/>
    <dgm:cxn modelId="{44C48814-93FC-D542-84F1-08C8C1EABD68}" srcId="{E9A29F8A-33E6-9548-8AE5-B417D350AAA6}" destId="{3FA024F4-77BE-4247-A498-412D14E97726}" srcOrd="0" destOrd="0" parTransId="{598946AA-1813-9746-9D7D-DB550B2ECCCC}" sibTransId="{DE1954D3-CF7D-8449-AFD0-48A18D422EAF}"/>
    <dgm:cxn modelId="{C5F8BD82-4F07-7848-9010-E5BBC10BCF62}" srcId="{02393734-3B2D-E14E-A832-8E3B233CE6E4}" destId="{B7C0BF50-4DA1-AD4F-935A-01733885FA46}" srcOrd="1" destOrd="0" parTransId="{173BD201-40FB-A341-B32C-5C70103C814F}" sibTransId="{7E0F6078-A0EB-0240-BA80-6D0FAFFF3530}"/>
    <dgm:cxn modelId="{A6B32A6B-F228-614D-AEDE-9E940787D26D}" srcId="{8433CFF7-F67E-0D4A-AEC7-6BB583FE1CAC}" destId="{A1C6CA16-E35E-6D4B-A547-C08D5E526F49}" srcOrd="1" destOrd="0" parTransId="{3B867CC1-318D-2E42-B551-4F449D4E22BD}" sibTransId="{DB97008D-7A8F-7E43-B861-AACEFBFBE852}"/>
    <dgm:cxn modelId="{6D0950A2-A2DA-6B44-B5BB-0236BCE68A8F}" type="presOf" srcId="{CCEBFAF4-DB6A-124B-AF9F-1FCEED1D8C07}" destId="{B785ED75-DAFF-0446-A4D6-76B0B2D2621D}" srcOrd="0" destOrd="0" presId="urn:microsoft.com/office/officeart/2005/8/layout/orgChart1"/>
    <dgm:cxn modelId="{1567E984-8134-9B45-879D-EA938DE46196}" type="presOf" srcId="{DC3118DB-20EE-324E-B6E8-C7D9FE6C4988}" destId="{F7AB91E3-07B7-FD40-B58B-D04918359559}" srcOrd="0" destOrd="0" presId="urn:microsoft.com/office/officeart/2005/8/layout/orgChart1"/>
    <dgm:cxn modelId="{3364A024-8C5D-DC48-B36C-949E9B4521BF}" srcId="{25C370DC-EDC1-9647-A13B-9C6FD64E03A6}" destId="{1EFC45E8-EF99-7F4A-A337-88566DA2A7F9}" srcOrd="1" destOrd="0" parTransId="{E3803690-A34D-1848-A869-F039C4774D56}" sibTransId="{F7099C89-6102-7249-8C7E-1B65D56B022B}"/>
    <dgm:cxn modelId="{A29E746D-1DE6-8F49-AD18-BEBCDFCB90CA}" type="presOf" srcId="{7A233308-D913-D142-AED6-902B058B8608}" destId="{0009E9D4-5E84-1941-ABBE-AC0731EA4BC4}" srcOrd="0" destOrd="0" presId="urn:microsoft.com/office/officeart/2005/8/layout/orgChart1"/>
    <dgm:cxn modelId="{D308F5AE-8E27-7044-AD81-626A2AB4F5C9}" type="presOf" srcId="{6A876D4A-FCDB-D443-AF9C-F51A5A62D010}" destId="{FBEE9F54-F657-9E4E-91C7-D8E5AA04B917}" srcOrd="1" destOrd="0" presId="urn:microsoft.com/office/officeart/2005/8/layout/orgChart1"/>
    <dgm:cxn modelId="{03C0DDEA-2BF2-6840-8488-CC4DA7044CF8}" srcId="{9AAB3E52-3BAA-3140-BBCE-457AC79F9400}" destId="{E81185F2-1604-9C4C-A25C-F2A1F99D3A9A}" srcOrd="1" destOrd="0" parTransId="{9104AC02-D914-524A-86BF-9933C3181BAC}" sibTransId="{09E4B9A7-705C-384A-ACB4-432BB4115A9C}"/>
    <dgm:cxn modelId="{0AB6FBE7-374C-6C4A-B07D-A78DBD0593CF}" type="presOf" srcId="{E70F5450-D602-ED4A-840C-779BF8D773D7}" destId="{76C1DE8D-6B21-8B4E-B54F-18BBB934958E}" srcOrd="0" destOrd="0" presId="urn:microsoft.com/office/officeart/2005/8/layout/orgChart1"/>
    <dgm:cxn modelId="{D1FB17EB-60DB-1449-94B4-901686DB19F4}" srcId="{3FA024F4-77BE-4247-A498-412D14E97726}" destId="{7A233308-D913-D142-AED6-902B058B8608}" srcOrd="3" destOrd="0" parTransId="{FE10D24A-87E3-3A4F-9590-5DC4F3E594BF}" sibTransId="{9DA9CFA0-8B9D-6B42-AF49-07AC61F39F9A}"/>
    <dgm:cxn modelId="{B06D3EA9-8812-1E42-A2C8-09BCC2606DCD}" type="presOf" srcId="{7B57A91B-BBC7-CA4E-AD81-6181A08C7781}" destId="{745FB760-FC43-C140-8D69-90CA2A40F3C6}" srcOrd="0" destOrd="0" presId="urn:microsoft.com/office/officeart/2005/8/layout/orgChart1"/>
    <dgm:cxn modelId="{4F3EB29D-5B91-7D41-8CE7-4244316ADEE3}" type="presOf" srcId="{EA589C4E-00EF-084D-9626-D9F755BB273D}" destId="{3E3D5427-E81E-DC4A-A3F5-F06AC1EA98AC}" srcOrd="0" destOrd="0" presId="urn:microsoft.com/office/officeart/2005/8/layout/orgChart1"/>
    <dgm:cxn modelId="{DF94E794-AF96-914F-BA8E-E787FB172362}" type="presOf" srcId="{1CB62F90-15F2-D54F-B959-268A279B0533}" destId="{05B3E493-B6B0-444A-BA17-EE9CF1E9C122}" srcOrd="0" destOrd="0" presId="urn:microsoft.com/office/officeart/2005/8/layout/orgChart1"/>
    <dgm:cxn modelId="{717FEA29-8F6D-F646-B5C6-AF0788D22189}" type="presOf" srcId="{9AAB3E52-3BAA-3140-BBCE-457AC79F9400}" destId="{D6688F22-FFBD-5148-9D84-DFE4F8449185}" srcOrd="1" destOrd="0" presId="urn:microsoft.com/office/officeart/2005/8/layout/orgChart1"/>
    <dgm:cxn modelId="{E5668694-B580-3C41-86B5-E4337F171D86}" type="presOf" srcId="{6A876D4A-FCDB-D443-AF9C-F51A5A62D010}" destId="{89BB6732-6F67-C74A-BA1C-49CCE758C367}" srcOrd="0" destOrd="0" presId="urn:microsoft.com/office/officeart/2005/8/layout/orgChart1"/>
    <dgm:cxn modelId="{2D50A71B-CBC5-ED4B-B011-180E1827ED07}" type="presOf" srcId="{21973705-0725-EC46-B47F-1EBC1E1A8E21}" destId="{21DFAF00-A683-F649-B475-99A48A8E3F4E}" srcOrd="0" destOrd="0" presId="urn:microsoft.com/office/officeart/2005/8/layout/orgChart1"/>
    <dgm:cxn modelId="{84FAD2F5-588F-294A-ABDB-39C083753AE8}" srcId="{360DA8DB-909A-1D48-A23F-D6289E5B2E55}" destId="{8433CFF7-F67E-0D4A-AEC7-6BB583FE1CAC}" srcOrd="3" destOrd="0" parTransId="{E3899F76-80C0-9544-9971-CCE2086482EC}" sibTransId="{D816EB3A-02A3-8D4E-A3BA-0C776A569325}"/>
    <dgm:cxn modelId="{2860F34E-1934-B443-8CCA-4968FD6B2146}" type="presOf" srcId="{477B144F-3DC4-6846-A9D6-12F778D447D0}" destId="{93DC7807-CEE6-3A41-B6B1-CD028E9DF925}" srcOrd="1" destOrd="0" presId="urn:microsoft.com/office/officeart/2005/8/layout/orgChart1"/>
    <dgm:cxn modelId="{940C9EFC-21F0-DF48-B90A-FC35BE39F0E9}" type="presOf" srcId="{17AFB5C6-F93F-8D40-8C46-2AB704C7BDE5}" destId="{E375FDBE-8AC2-ED48-92EB-44EC8BCAC11B}" srcOrd="0" destOrd="0" presId="urn:microsoft.com/office/officeart/2005/8/layout/orgChart1"/>
    <dgm:cxn modelId="{A7155442-75F0-D041-B280-612011623E54}" type="presOf" srcId="{BD338EB9-28C9-244C-AA28-5C816787BD76}" destId="{A67FBEC4-493B-5F40-8B18-9A122CF63AC6}" srcOrd="0" destOrd="0" presId="urn:microsoft.com/office/officeart/2005/8/layout/orgChart1"/>
    <dgm:cxn modelId="{D7B1C78F-2FA7-AB4F-8AAF-78A8E76501C5}" type="presOf" srcId="{E4FAB9B2-C286-564F-89CA-744CFBA8E9ED}" destId="{58CD9985-62E4-2F45-A2A3-451EC9013628}" srcOrd="0" destOrd="0" presId="urn:microsoft.com/office/officeart/2005/8/layout/orgChart1"/>
    <dgm:cxn modelId="{A8ED8AF1-BF51-3E4A-BD9D-23F494D2C3F7}" srcId="{9AAB3E52-3BAA-3140-BBCE-457AC79F9400}" destId="{2F58D3CE-8540-0F42-82F4-31399021A7D2}" srcOrd="0" destOrd="0" parTransId="{B64F6C87-9EAB-C34A-946C-AA1DD4281605}" sibTransId="{F32343A3-7831-BE40-B420-FD25D2F8514C}"/>
    <dgm:cxn modelId="{D9F31860-08D1-EE47-93CC-800544AAFD71}" type="presOf" srcId="{E71E9446-68C2-2A45-BC18-71EBD86DA34A}" destId="{6CA3FA94-31A9-DA44-BEF5-AD30F2D0EF8D}" srcOrd="0" destOrd="0" presId="urn:microsoft.com/office/officeart/2005/8/layout/orgChart1"/>
    <dgm:cxn modelId="{0CADEF3C-61DD-0F40-8D84-C558BEF026BA}" type="presOf" srcId="{52E5FE00-5BCF-CC49-9CCC-A1A9690AC31C}" destId="{5689D0B0-3EBE-9141-A517-1D3D2B97F941}" srcOrd="0" destOrd="0" presId="urn:microsoft.com/office/officeart/2005/8/layout/orgChart1"/>
    <dgm:cxn modelId="{DA04CEA4-6B76-F148-B060-883F4D1950D2}" type="presOf" srcId="{E70F5450-D602-ED4A-840C-779BF8D773D7}" destId="{6D434799-4C24-8E40-AD1E-D1DFD674DA8A}" srcOrd="1" destOrd="0" presId="urn:microsoft.com/office/officeart/2005/8/layout/orgChart1"/>
    <dgm:cxn modelId="{83FDA571-F3F9-2342-8D3C-0F9D66DED1C8}" type="presOf" srcId="{8433CFF7-F67E-0D4A-AEC7-6BB583FE1CAC}" destId="{DD81E6FF-3B3D-9C48-B2DC-FCF7D3CD5297}" srcOrd="1" destOrd="0" presId="urn:microsoft.com/office/officeart/2005/8/layout/orgChart1"/>
    <dgm:cxn modelId="{2F258C08-C7BE-D540-A630-738409C3B235}" type="presOf" srcId="{E4FAB9B2-C286-564F-89CA-744CFBA8E9ED}" destId="{A08B464A-9FA6-D74F-9D22-B9D886139668}" srcOrd="1" destOrd="0" presId="urn:microsoft.com/office/officeart/2005/8/layout/orgChart1"/>
    <dgm:cxn modelId="{A5F16A13-8CDA-7243-83E5-B215D9710A8B}" srcId="{1CB62F90-15F2-D54F-B959-268A279B0533}" destId="{52E5FE00-5BCF-CC49-9CCC-A1A9690AC31C}" srcOrd="1" destOrd="0" parTransId="{46B640DD-8131-4E48-A807-033AFAF53F69}" sibTransId="{EA89534C-65EE-FD4F-A90A-1D7B63B8B916}"/>
    <dgm:cxn modelId="{2298E8F7-3B7F-C040-B142-42B7B828BA27}" type="presOf" srcId="{6D7BA9D1-8E4E-0C4A-A556-F0BE972C22DA}" destId="{8AEA686F-7E48-6D4C-B5BC-7FF024AC6D2D}" srcOrd="1" destOrd="0" presId="urn:microsoft.com/office/officeart/2005/8/layout/orgChart1"/>
    <dgm:cxn modelId="{74B0C7A7-7AD3-C941-A369-04C607672240}" type="presOf" srcId="{7429D943-CB3F-3D49-9A01-2C214847AF26}" destId="{E86B7727-02A6-9E41-9A86-7FB39CA32089}" srcOrd="0" destOrd="0" presId="urn:microsoft.com/office/officeart/2005/8/layout/orgChart1"/>
    <dgm:cxn modelId="{BA9B1F89-3B69-BB49-869B-DEC9FF52535C}" srcId="{BD338EB9-28C9-244C-AA28-5C816787BD76}" destId="{E9A29F8A-33E6-9548-8AE5-B417D350AAA6}" srcOrd="0" destOrd="0" parTransId="{68C34F14-C46C-9E4B-921B-319D1E09304D}" sibTransId="{DCEF05B4-2476-A44E-9E03-80AD0082C4C3}"/>
    <dgm:cxn modelId="{1829EDAD-5D51-A14D-9CFD-0CF444F8D00F}" type="presOf" srcId="{E3899F76-80C0-9544-9971-CCE2086482EC}" destId="{2F3A9597-E40A-B545-94D6-FF2D1873FC7C}" srcOrd="0" destOrd="0" presId="urn:microsoft.com/office/officeart/2005/8/layout/orgChart1"/>
    <dgm:cxn modelId="{82CF58A2-0964-AF44-B04D-10A5568C325C}" type="presOf" srcId="{990EA073-4122-594F-B09A-D6FE18663198}" destId="{FF1F60C7-BB7C-4F44-9E0C-C3A5C429855D}" srcOrd="0" destOrd="0" presId="urn:microsoft.com/office/officeart/2005/8/layout/orgChart1"/>
    <dgm:cxn modelId="{6DD63F68-E34C-C849-8F05-977805AD6E58}" srcId="{25C370DC-EDC1-9647-A13B-9C6FD64E03A6}" destId="{7B57A91B-BBC7-CA4E-AD81-6181A08C7781}" srcOrd="0" destOrd="0" parTransId="{DB8C4A9C-D5F6-CC4E-8231-7AE8468CDEE7}" sibTransId="{CB1477D6-9895-B64B-B1C8-3CEAFCAD83A9}"/>
    <dgm:cxn modelId="{5E822919-8EEB-5640-A661-29998341E63B}" srcId="{360DA8DB-909A-1D48-A23F-D6289E5B2E55}" destId="{02393734-3B2D-E14E-A832-8E3B233CE6E4}" srcOrd="0" destOrd="0" parTransId="{C678D2F1-C973-414C-B56B-961BB0F0B917}" sibTransId="{277CCABC-9281-D445-AD13-7BC3508D0F19}"/>
    <dgm:cxn modelId="{954C10E3-9167-764B-8E43-926A6E466BBC}" srcId="{477B144F-3DC4-6846-A9D6-12F778D447D0}" destId="{D6820AB2-EE44-E444-9219-290FD7FF5149}" srcOrd="1" destOrd="0" parTransId="{DC3118DB-20EE-324E-B6E8-C7D9FE6C4988}" sibTransId="{27675452-99E2-1948-859A-AAB84555DD0C}"/>
    <dgm:cxn modelId="{2F3517E3-98A3-1744-8E32-E949F4CC0106}" type="presOf" srcId="{3C01D784-D80F-3B49-A716-47C4282E7001}" destId="{662F90F1-B3CE-F245-9C05-A908B570D73F}" srcOrd="0" destOrd="0" presId="urn:microsoft.com/office/officeart/2005/8/layout/orgChart1"/>
    <dgm:cxn modelId="{87704BAD-169F-2E41-92E1-7B286BDA3525}" type="presOf" srcId="{7B57A91B-BBC7-CA4E-AD81-6181A08C7781}" destId="{84CFFE0C-6DA7-B349-B7EC-09B4590581A3}" srcOrd="1" destOrd="0" presId="urn:microsoft.com/office/officeart/2005/8/layout/orgChart1"/>
    <dgm:cxn modelId="{B2BE1B9B-CE82-CC4C-A1DB-86755BEDDED8}" type="presOf" srcId="{598946AA-1813-9746-9D7D-DB550B2ECCCC}" destId="{ADD579C1-9DF2-A142-A92A-AC9A659C4D9B}" srcOrd="0" destOrd="0" presId="urn:microsoft.com/office/officeart/2005/8/layout/orgChart1"/>
    <dgm:cxn modelId="{3DE2A7FA-AAEB-D246-8987-DC4039FE516C}" srcId="{3C01D784-D80F-3B49-A716-47C4282E7001}" destId="{6A876D4A-FCDB-D443-AF9C-F51A5A62D010}" srcOrd="0" destOrd="0" parTransId="{7429D943-CB3F-3D49-9A01-2C214847AF26}" sibTransId="{1E845993-CCAD-5A4B-B7F3-D0530637EBD6}"/>
    <dgm:cxn modelId="{6EADE1B8-74AC-C447-8CFF-BBB038AB2B05}" srcId="{1CB62F90-15F2-D54F-B959-268A279B0533}" destId="{E70F5450-D602-ED4A-840C-779BF8D773D7}" srcOrd="0" destOrd="0" parTransId="{1F2DE2C4-F96D-DC49-A2D2-947EA8EC8E33}" sibTransId="{0D7BF04C-A55E-1E48-957A-DA10119577EC}"/>
    <dgm:cxn modelId="{F19B1B23-9EFB-6B47-8B5F-44BA582B78CB}" type="presOf" srcId="{3FA024F4-77BE-4247-A498-412D14E97726}" destId="{F7CEDD32-5B9E-8B4A-8DF2-9D064A2924C3}" srcOrd="0" destOrd="0" presId="urn:microsoft.com/office/officeart/2005/8/layout/orgChart1"/>
    <dgm:cxn modelId="{9ED5E3F8-55BD-154A-B627-3F5E0E72029F}" type="presOf" srcId="{360DA8DB-909A-1D48-A23F-D6289E5B2E55}" destId="{DA4813DF-525A-3844-930E-23A73326B864}" srcOrd="0" destOrd="0" presId="urn:microsoft.com/office/officeart/2005/8/layout/orgChart1"/>
    <dgm:cxn modelId="{D1A20EA9-D6A7-974F-9967-71C152672D80}" srcId="{8433CFF7-F67E-0D4A-AEC7-6BB583FE1CAC}" destId="{6D7BA9D1-8E4E-0C4A-A556-F0BE972C22DA}" srcOrd="0" destOrd="0" parTransId="{990EA073-4122-594F-B09A-D6FE18663198}" sibTransId="{479EAA14-CC43-3D4B-9F74-F98C133BAB5C}"/>
    <dgm:cxn modelId="{6D5685EE-9333-D841-B03E-88CE3F50734F}" type="presOf" srcId="{477B144F-3DC4-6846-A9D6-12F778D447D0}" destId="{1C7D927C-D737-A442-B1F8-A828307C69CC}" srcOrd="0" destOrd="0" presId="urn:microsoft.com/office/officeart/2005/8/layout/orgChart1"/>
    <dgm:cxn modelId="{ABD072A3-5FA7-3B4C-8FCE-7C5EB9748370}" srcId="{E9A29F8A-33E6-9548-8AE5-B417D350AAA6}" destId="{360DA8DB-909A-1D48-A23F-D6289E5B2E55}" srcOrd="1" destOrd="0" parTransId="{B6EFB690-1866-114C-89D0-5EB3AFD7CBB1}" sibTransId="{DE59E807-F0E7-644A-B4DD-E8F077B108E9}"/>
    <dgm:cxn modelId="{05B6BBB3-BCC9-1648-9506-3F9FDB86D762}" type="presOf" srcId="{25C370DC-EDC1-9647-A13B-9C6FD64E03A6}" destId="{AAF7D73C-04BA-3D44-8D4C-3D0FC2F4436A}" srcOrd="0" destOrd="0" presId="urn:microsoft.com/office/officeart/2005/8/layout/orgChart1"/>
    <dgm:cxn modelId="{10D0B537-1A10-8644-8230-43DB9FA255B0}" type="presOf" srcId="{B6EFB690-1866-114C-89D0-5EB3AFD7CBB1}" destId="{8525016E-9AE0-DC41-88F9-515F2E1EA554}" srcOrd="0" destOrd="0" presId="urn:microsoft.com/office/officeart/2005/8/layout/orgChart1"/>
    <dgm:cxn modelId="{2A56AF6D-7C12-6B4E-B470-F755F33FE23A}" type="presOf" srcId="{D6820AB2-EE44-E444-9219-290FD7FF5149}" destId="{1C564C2E-7F95-0E4C-97CD-7D09D475AD5C}" srcOrd="1" destOrd="0" presId="urn:microsoft.com/office/officeart/2005/8/layout/orgChart1"/>
    <dgm:cxn modelId="{85162145-9842-3441-97B0-5D5F7BD7E4A4}" type="presOf" srcId="{360DA8DB-909A-1D48-A23F-D6289E5B2E55}" destId="{7B29E04A-02A7-2A4D-B399-CC117FBA1B62}" srcOrd="1" destOrd="0" presId="urn:microsoft.com/office/officeart/2005/8/layout/orgChart1"/>
    <dgm:cxn modelId="{4BC67D9B-6484-8D47-ACE3-CBE799C5F2EC}" type="presOf" srcId="{52E5FE00-5BCF-CC49-9CCC-A1A9690AC31C}" destId="{F6D2369C-0936-0948-B0E3-D51E857607A5}" srcOrd="1" destOrd="0" presId="urn:microsoft.com/office/officeart/2005/8/layout/orgChart1"/>
    <dgm:cxn modelId="{8637DE12-4DD9-8F49-A796-AB685EC18D63}" type="presOf" srcId="{1F2DE2C4-F96D-DC49-A2D2-947EA8EC8E33}" destId="{66E89224-7B3E-3644-B59C-62023DA39DFC}" srcOrd="0" destOrd="0" presId="urn:microsoft.com/office/officeart/2005/8/layout/orgChart1"/>
    <dgm:cxn modelId="{65C34B2C-AA91-344C-9152-6ACF20A616C9}" type="presOf" srcId="{5C8B8C7B-F617-CD4C-971A-AEA45EA219FB}" destId="{0DA87FCB-1408-C943-8248-A12990C84B16}" srcOrd="0" destOrd="0" presId="urn:microsoft.com/office/officeart/2005/8/layout/orgChart1"/>
    <dgm:cxn modelId="{398C878D-7362-C44D-B3CD-9CEDA38BF52E}" type="presOf" srcId="{1EFC45E8-EF99-7F4A-A337-88566DA2A7F9}" destId="{8921C73C-79C2-CD4C-A421-7503EA9818C6}" srcOrd="1" destOrd="0" presId="urn:microsoft.com/office/officeart/2005/8/layout/orgChart1"/>
    <dgm:cxn modelId="{67D6CD2F-CA60-9E46-A6DC-1F6C11C37915}" type="presOf" srcId="{016D5F14-2201-CE41-8786-A1AEA81AAA17}" destId="{25B9E541-401B-9B4F-8387-A3A017D12B19}" srcOrd="1" destOrd="0" presId="urn:microsoft.com/office/officeart/2005/8/layout/orgChart1"/>
    <dgm:cxn modelId="{A7D44B88-DD58-6D49-8978-62DD6F58DD69}" type="presOf" srcId="{E51E39FC-FA6D-AA42-9309-420A74192352}" destId="{5307AF34-666B-014A-9033-569A52ADAB23}" srcOrd="0" destOrd="0" presId="urn:microsoft.com/office/officeart/2005/8/layout/orgChart1"/>
    <dgm:cxn modelId="{EDD62C3C-961E-1445-8E90-BA59BF605B39}" type="presOf" srcId="{02393734-3B2D-E14E-A832-8E3B233CE6E4}" destId="{55296457-53D0-0D4B-B9CF-CECF27220E3C}" srcOrd="0" destOrd="0" presId="urn:microsoft.com/office/officeart/2005/8/layout/orgChart1"/>
    <dgm:cxn modelId="{B819F3FD-7696-374F-A793-3AB790D0E250}" type="presOf" srcId="{427F4D99-E2A3-EB49-811E-7475B9C15051}" destId="{D927A91E-527F-424B-A05F-A2531D7DA6C2}" srcOrd="0" destOrd="0" presId="urn:microsoft.com/office/officeart/2005/8/layout/orgChart1"/>
    <dgm:cxn modelId="{75A25D65-1BD4-274C-8B9B-920356F9D1C3}" type="presOf" srcId="{3EB5216F-848D-904E-A3DD-418489751D97}" destId="{8CC55AF4-2CB9-594E-ACC5-8898F7DC67DF}" srcOrd="0" destOrd="0" presId="urn:microsoft.com/office/officeart/2005/8/layout/orgChart1"/>
    <dgm:cxn modelId="{22BCC0C7-ED1E-C544-9300-DDA428683474}" type="presOf" srcId="{3C01D784-D80F-3B49-A716-47C4282E7001}" destId="{578725D3-6BC5-3846-A238-2E4DC27CDDD6}" srcOrd="1" destOrd="0" presId="urn:microsoft.com/office/officeart/2005/8/layout/orgChart1"/>
    <dgm:cxn modelId="{0905EC2B-9595-9746-A9A5-786BDCC13B24}" type="presOf" srcId="{9AAB3E52-3BAA-3140-BBCE-457AC79F9400}" destId="{E91AEED4-CA2F-B444-9B5B-E30523929DE7}" srcOrd="0" destOrd="0" presId="urn:microsoft.com/office/officeart/2005/8/layout/orgChart1"/>
    <dgm:cxn modelId="{9EFDF077-90DF-DE4D-9F20-8D06BB02CB4B}" type="presOf" srcId="{E9A29F8A-33E6-9548-8AE5-B417D350AAA6}" destId="{60AD9A7F-1893-0A41-B765-E832513D13B1}" srcOrd="1" destOrd="0" presId="urn:microsoft.com/office/officeart/2005/8/layout/orgChart1"/>
    <dgm:cxn modelId="{D0AE3DC3-9084-4D47-9AB5-D60E553CB01E}" type="presOf" srcId="{E9A29F8A-33E6-9548-8AE5-B417D350AAA6}" destId="{5C7763BF-CCD6-B644-9F1F-842440FBA0C3}" srcOrd="0" destOrd="0" presId="urn:microsoft.com/office/officeart/2005/8/layout/orgChart1"/>
    <dgm:cxn modelId="{52913D9D-262C-EE43-BBA8-BD1097A26780}" type="presOf" srcId="{7A233308-D913-D142-AED6-902B058B8608}" destId="{7966DE3E-789C-8040-9931-4604E0B033C1}" srcOrd="1" destOrd="0" presId="urn:microsoft.com/office/officeart/2005/8/layout/orgChart1"/>
    <dgm:cxn modelId="{F8A6F7B2-CC1E-B742-9CBE-7F054073DF3C}" type="presOf" srcId="{9104AC02-D914-524A-86BF-9933C3181BAC}" destId="{1CC257D7-9ABD-0540-8442-FFFADD34643D}" srcOrd="0" destOrd="0" presId="urn:microsoft.com/office/officeart/2005/8/layout/orgChart1"/>
    <dgm:cxn modelId="{CF5613E1-BBFE-114D-BBC4-F2DAC43B1E50}" srcId="{477B144F-3DC4-6846-A9D6-12F778D447D0}" destId="{016D5F14-2201-CE41-8786-A1AEA81AAA17}" srcOrd="0" destOrd="0" parTransId="{21973705-0725-EC46-B47F-1EBC1E1A8E21}" sibTransId="{E692638F-5608-3343-8ADC-CD8E1B143C60}"/>
    <dgm:cxn modelId="{B22E255D-AEE5-4E4C-873C-40CC782944B0}" type="presOf" srcId="{1EFC45E8-EF99-7F4A-A337-88566DA2A7F9}" destId="{7BFD4385-6C39-BF41-BA35-60170445DE6A}" srcOrd="0" destOrd="0" presId="urn:microsoft.com/office/officeart/2005/8/layout/orgChart1"/>
    <dgm:cxn modelId="{6779F9DB-DA57-044D-97E0-C1D46BBFD074}" type="presOf" srcId="{5C8B8C7B-F617-CD4C-971A-AEA45EA219FB}" destId="{EDDF1A42-6346-794E-91F0-D46CCC1CBB7C}" srcOrd="1" destOrd="0" presId="urn:microsoft.com/office/officeart/2005/8/layout/orgChart1"/>
    <dgm:cxn modelId="{3B98716B-224C-424E-880F-A17B3FFAEA51}" srcId="{7A233308-D913-D142-AED6-902B058B8608}" destId="{E4FAB9B2-C286-564F-89CA-744CFBA8E9ED}" srcOrd="1" destOrd="0" parTransId="{13FE6064-9E35-C842-9BDE-49816A3C6CB2}" sibTransId="{8FB68946-FDCC-714B-B95E-E3B11456006C}"/>
    <dgm:cxn modelId="{79199853-C2FC-684A-B4E0-BC1919E4B1B0}" type="presOf" srcId="{D6820AB2-EE44-E444-9219-290FD7FF5149}" destId="{13B63527-B484-5D4F-A3A8-18EB72D01A49}" srcOrd="0" destOrd="0" presId="urn:microsoft.com/office/officeart/2005/8/layout/orgChart1"/>
    <dgm:cxn modelId="{665EFC26-5F59-7C4D-BA08-FE4FEBA3FC2D}" type="presOf" srcId="{3FA024F4-77BE-4247-A498-412D14E97726}" destId="{02F7075A-F848-1D45-92C8-C02B10FE4D8F}" srcOrd="1" destOrd="0" presId="urn:microsoft.com/office/officeart/2005/8/layout/orgChart1"/>
    <dgm:cxn modelId="{A9B2E1A1-F260-CA45-B75A-3557E0F1B192}" type="presOf" srcId="{EA589C4E-00EF-084D-9626-D9F755BB273D}" destId="{EA40405E-9D62-4D47-9446-7CDAC8220D9B}" srcOrd="1" destOrd="0" presId="urn:microsoft.com/office/officeart/2005/8/layout/orgChart1"/>
    <dgm:cxn modelId="{DDBB6259-31DE-9649-9181-2836BF232E59}" type="presOf" srcId="{13FE6064-9E35-C842-9BDE-49816A3C6CB2}" destId="{35694DCF-F6A6-AA4D-A44A-6EABF19498A1}" srcOrd="0" destOrd="0" presId="urn:microsoft.com/office/officeart/2005/8/layout/orgChart1"/>
    <dgm:cxn modelId="{8D51D3AA-7C1A-974D-9DD5-FA9A81323DB9}" type="presOf" srcId="{FE10D24A-87E3-3A4F-9590-5DC4F3E594BF}" destId="{53882007-DD83-D64F-9664-9E724350CE52}" srcOrd="0" destOrd="0" presId="urn:microsoft.com/office/officeart/2005/8/layout/orgChart1"/>
    <dgm:cxn modelId="{7B05D126-4F5B-7540-9E11-2F0DB733117F}" type="presOf" srcId="{3B867CC1-318D-2E42-B551-4F449D4E22BD}" destId="{1904AA9D-B58A-4241-ACCC-D457BE02BFD0}" srcOrd="0" destOrd="0" presId="urn:microsoft.com/office/officeart/2005/8/layout/orgChart1"/>
    <dgm:cxn modelId="{94A338EC-8DF8-8145-953E-BE001E337BFB}" type="presOf" srcId="{02393734-3B2D-E14E-A832-8E3B233CE6E4}" destId="{6F6869EA-24FD-B544-BC79-2EF548FCD0E5}" srcOrd="1" destOrd="0" presId="urn:microsoft.com/office/officeart/2005/8/layout/orgChart1"/>
    <dgm:cxn modelId="{7CCD7142-26BE-BA4D-9D9D-84E196C7BCC4}" type="presOf" srcId="{B64F6C87-9EAB-C34A-946C-AA1DD4281605}" destId="{475E5EA8-9EEA-394B-9FCA-C0E6830DF177}" srcOrd="0" destOrd="0" presId="urn:microsoft.com/office/officeart/2005/8/layout/orgChart1"/>
    <dgm:cxn modelId="{B777CDED-3CCF-8E44-92A0-5CD0EB7ABC2F}" type="presOf" srcId="{C678D2F1-C973-414C-B56B-961BB0F0B917}" destId="{9B866A6C-2895-024F-BB59-483C46C11EF0}" srcOrd="0" destOrd="0" presId="urn:microsoft.com/office/officeart/2005/8/layout/orgChart1"/>
    <dgm:cxn modelId="{104A8341-3508-B842-B30B-09A217C5199C}" srcId="{3FA024F4-77BE-4247-A498-412D14E97726}" destId="{25C370DC-EDC1-9647-A13B-9C6FD64E03A6}" srcOrd="2" destOrd="0" parTransId="{E71E9446-68C2-2A45-BC18-71EBD86DA34A}" sibTransId="{7AB3A6B5-43F7-0D42-B817-2F1955C36350}"/>
    <dgm:cxn modelId="{F4E88B03-4F2E-6A48-80F0-F1CD498A1B84}" type="presOf" srcId="{B7C0BF50-4DA1-AD4F-935A-01733885FA46}" destId="{8F159353-007A-9E43-9D6B-28F4FE8A805D}" srcOrd="1" destOrd="0" presId="urn:microsoft.com/office/officeart/2005/8/layout/orgChart1"/>
    <dgm:cxn modelId="{96BBD43E-65E4-8340-8782-6D6B7797FA3D}" type="presOf" srcId="{A1C6CA16-E35E-6D4B-A547-C08D5E526F49}" destId="{92D0BE90-414F-6A4D-B0DB-89410A6EB799}" srcOrd="0" destOrd="0" presId="urn:microsoft.com/office/officeart/2005/8/layout/orgChart1"/>
    <dgm:cxn modelId="{F66F3EB0-F445-1F41-A5F8-F3808B3DF49C}" type="presOf" srcId="{8433CFF7-F67E-0D4A-AEC7-6BB583FE1CAC}" destId="{D90C70DE-EEFC-964B-B336-A62A5083E40F}" srcOrd="0" destOrd="0" presId="urn:microsoft.com/office/officeart/2005/8/layout/orgChart1"/>
    <dgm:cxn modelId="{A5C6E5FD-E4F9-CF42-939F-89C6A4F63ABC}" type="presOf" srcId="{B7C0BF50-4DA1-AD4F-935A-01733885FA46}" destId="{34E03D9E-2F68-1C43-A393-39B91AF50478}" srcOrd="0" destOrd="0" presId="urn:microsoft.com/office/officeart/2005/8/layout/orgChart1"/>
    <dgm:cxn modelId="{B967371C-05BA-044B-8B72-B42D82A18FE9}" type="presOf" srcId="{016D5F14-2201-CE41-8786-A1AEA81AAA17}" destId="{075156B3-1551-9440-8DB1-AD1A71F87BBF}" srcOrd="0" destOrd="0" presId="urn:microsoft.com/office/officeart/2005/8/layout/orgChart1"/>
    <dgm:cxn modelId="{9C076F2B-3B07-984E-8FD0-350106882651}" srcId="{360DA8DB-909A-1D48-A23F-D6289E5B2E55}" destId="{1CB62F90-15F2-D54F-B959-268A279B0533}" srcOrd="2" destOrd="0" parTransId="{17AFB5C6-F93F-8D40-8C46-2AB704C7BDE5}" sibTransId="{59AA6825-15D1-094C-984F-CD99F546A51C}"/>
    <dgm:cxn modelId="{07A847C0-63AF-2248-A2FB-0F1783408529}" type="presOf" srcId="{173BD201-40FB-A341-B32C-5C70103C814F}" destId="{A71DC139-DDF6-7D4E-B79E-723C8DFF368B}" srcOrd="0" destOrd="0" presId="urn:microsoft.com/office/officeart/2005/8/layout/orgChart1"/>
    <dgm:cxn modelId="{D1905786-6F01-1A43-9083-4297CEBF8FB3}" type="presOf" srcId="{13597ABC-1D6C-A545-AF14-1FB6BB77386B}" destId="{653526E0-AACE-334B-80C0-8563D362D39A}" srcOrd="0" destOrd="0" presId="urn:microsoft.com/office/officeart/2005/8/layout/orgChart1"/>
    <dgm:cxn modelId="{6324D5CC-C94B-F545-9430-83B0FD09231E}" srcId="{3C01D784-D80F-3B49-A716-47C4282E7001}" destId="{EA589C4E-00EF-084D-9626-D9F755BB273D}" srcOrd="1" destOrd="0" parTransId="{185A503D-3100-8846-A095-D626809FBF51}" sibTransId="{6DB545A8-D54E-3D4A-A068-3C9C63C9A645}"/>
    <dgm:cxn modelId="{A3B10B56-11EA-1442-902C-8CA5FCD9A712}" srcId="{3FA024F4-77BE-4247-A498-412D14E97726}" destId="{9AAB3E52-3BAA-3140-BBCE-457AC79F9400}" srcOrd="1" destOrd="0" parTransId="{64706DE2-9E89-9443-B237-D17097CFC3E9}" sibTransId="{5FA22064-05F6-7342-9C54-FD401192D80B}"/>
    <dgm:cxn modelId="{AABE7EEA-5591-6546-8632-39E747A0F376}" type="presOf" srcId="{DB8C4A9C-D5F6-CC4E-8231-7AE8468CDEE7}" destId="{5AF05574-F6B3-E944-B664-64B76D5826C6}" srcOrd="0" destOrd="0" presId="urn:microsoft.com/office/officeart/2005/8/layout/orgChart1"/>
    <dgm:cxn modelId="{A467A681-EC44-DD46-8EDA-9AA02C1A63B9}" type="presParOf" srcId="{A67FBEC4-493B-5F40-8B18-9A122CF63AC6}" destId="{8A6E6569-87A8-6C44-BFCF-F41A6CD6911E}" srcOrd="0" destOrd="0" presId="urn:microsoft.com/office/officeart/2005/8/layout/orgChart1"/>
    <dgm:cxn modelId="{68EDDAA6-9AD1-3842-9BCA-74CDA945DAC7}" type="presParOf" srcId="{8A6E6569-87A8-6C44-BFCF-F41A6CD6911E}" destId="{8E5EB14D-D138-F44C-99BE-B3C3E3FEB53F}" srcOrd="0" destOrd="0" presId="urn:microsoft.com/office/officeart/2005/8/layout/orgChart1"/>
    <dgm:cxn modelId="{D3082037-7552-BD46-ABF9-BE4D6E3A9255}" type="presParOf" srcId="{8E5EB14D-D138-F44C-99BE-B3C3E3FEB53F}" destId="{5C7763BF-CCD6-B644-9F1F-842440FBA0C3}" srcOrd="0" destOrd="0" presId="urn:microsoft.com/office/officeart/2005/8/layout/orgChart1"/>
    <dgm:cxn modelId="{7B9B12C6-4903-7A40-991F-C730CF45EAFA}" type="presParOf" srcId="{8E5EB14D-D138-F44C-99BE-B3C3E3FEB53F}" destId="{60AD9A7F-1893-0A41-B765-E832513D13B1}" srcOrd="1" destOrd="0" presId="urn:microsoft.com/office/officeart/2005/8/layout/orgChart1"/>
    <dgm:cxn modelId="{3640EF2C-8FDA-9048-B31F-1D7C61F6AFE2}" type="presParOf" srcId="{8A6E6569-87A8-6C44-BFCF-F41A6CD6911E}" destId="{55D24141-91A3-4748-985E-65C5C1310FD5}" srcOrd="1" destOrd="0" presId="urn:microsoft.com/office/officeart/2005/8/layout/orgChart1"/>
    <dgm:cxn modelId="{1B8A9FDE-622F-4C4E-8672-65B9BC6A5C53}" type="presParOf" srcId="{55D24141-91A3-4748-985E-65C5C1310FD5}" destId="{ADD579C1-9DF2-A142-A92A-AC9A659C4D9B}" srcOrd="0" destOrd="0" presId="urn:microsoft.com/office/officeart/2005/8/layout/orgChart1"/>
    <dgm:cxn modelId="{7BF7C214-E9EC-FE46-8105-17B2AAE90D98}" type="presParOf" srcId="{55D24141-91A3-4748-985E-65C5C1310FD5}" destId="{CC3A14C1-2EFE-3649-A095-86C96AC25376}" srcOrd="1" destOrd="0" presId="urn:microsoft.com/office/officeart/2005/8/layout/orgChart1"/>
    <dgm:cxn modelId="{C84E9AF6-4FF8-784E-8330-CFDAC1346A49}" type="presParOf" srcId="{CC3A14C1-2EFE-3649-A095-86C96AC25376}" destId="{26BE53C0-6BF1-D248-A5C4-D4D5B86D37C7}" srcOrd="0" destOrd="0" presId="urn:microsoft.com/office/officeart/2005/8/layout/orgChart1"/>
    <dgm:cxn modelId="{44E04126-57B9-E342-8497-8454AB0FDD80}" type="presParOf" srcId="{26BE53C0-6BF1-D248-A5C4-D4D5B86D37C7}" destId="{F7CEDD32-5B9E-8B4A-8DF2-9D064A2924C3}" srcOrd="0" destOrd="0" presId="urn:microsoft.com/office/officeart/2005/8/layout/orgChart1"/>
    <dgm:cxn modelId="{3E052660-61D0-D647-8F02-59E9AD75296F}" type="presParOf" srcId="{26BE53C0-6BF1-D248-A5C4-D4D5B86D37C7}" destId="{02F7075A-F848-1D45-92C8-C02B10FE4D8F}" srcOrd="1" destOrd="0" presId="urn:microsoft.com/office/officeart/2005/8/layout/orgChart1"/>
    <dgm:cxn modelId="{B3468272-D8FB-1E4F-B9FB-051DC54C0396}" type="presParOf" srcId="{CC3A14C1-2EFE-3649-A095-86C96AC25376}" destId="{A3EA71F6-F8D5-D04E-90D1-673293EEBFCC}" srcOrd="1" destOrd="0" presId="urn:microsoft.com/office/officeart/2005/8/layout/orgChart1"/>
    <dgm:cxn modelId="{6A2176A3-35BD-D44C-A507-8D67396D5554}" type="presParOf" srcId="{A3EA71F6-F8D5-D04E-90D1-673293EEBFCC}" destId="{5307AF34-666B-014A-9033-569A52ADAB23}" srcOrd="0" destOrd="0" presId="urn:microsoft.com/office/officeart/2005/8/layout/orgChart1"/>
    <dgm:cxn modelId="{A0A93BC5-D6F0-7048-9107-E6D42782805F}" type="presParOf" srcId="{A3EA71F6-F8D5-D04E-90D1-673293EEBFCC}" destId="{58DFE30F-BEB9-1546-9321-23D71CAFB749}" srcOrd="1" destOrd="0" presId="urn:microsoft.com/office/officeart/2005/8/layout/orgChart1"/>
    <dgm:cxn modelId="{44EF56E3-1AC4-5846-8118-4853F4DBD6F3}" type="presParOf" srcId="{58DFE30F-BEB9-1546-9321-23D71CAFB749}" destId="{2B97E64C-406D-964D-9467-680CDF2A2748}" srcOrd="0" destOrd="0" presId="urn:microsoft.com/office/officeart/2005/8/layout/orgChart1"/>
    <dgm:cxn modelId="{FDA2FE34-BAD2-2144-992B-5C69D30D2D63}" type="presParOf" srcId="{2B97E64C-406D-964D-9467-680CDF2A2748}" destId="{662F90F1-B3CE-F245-9C05-A908B570D73F}" srcOrd="0" destOrd="0" presId="urn:microsoft.com/office/officeart/2005/8/layout/orgChart1"/>
    <dgm:cxn modelId="{CA9D9068-67DA-A347-8122-857BDF6F252D}" type="presParOf" srcId="{2B97E64C-406D-964D-9467-680CDF2A2748}" destId="{578725D3-6BC5-3846-A238-2E4DC27CDDD6}" srcOrd="1" destOrd="0" presId="urn:microsoft.com/office/officeart/2005/8/layout/orgChart1"/>
    <dgm:cxn modelId="{A97C206A-382C-2249-9E4C-5B9D9BFD878F}" type="presParOf" srcId="{58DFE30F-BEB9-1546-9321-23D71CAFB749}" destId="{9EA407EA-F934-D044-8886-D0878E1B2DA4}" srcOrd="1" destOrd="0" presId="urn:microsoft.com/office/officeart/2005/8/layout/orgChart1"/>
    <dgm:cxn modelId="{D4A184D3-C1DB-6D4D-88A7-3D6F01DF6106}" type="presParOf" srcId="{9EA407EA-F934-D044-8886-D0878E1B2DA4}" destId="{E86B7727-02A6-9E41-9A86-7FB39CA32089}" srcOrd="0" destOrd="0" presId="urn:microsoft.com/office/officeart/2005/8/layout/orgChart1"/>
    <dgm:cxn modelId="{5058CB75-AA1A-C14E-996F-CEF548EC3CDE}" type="presParOf" srcId="{9EA407EA-F934-D044-8886-D0878E1B2DA4}" destId="{DCD8A58A-73C3-9D4D-8921-1CC9ECA5BBA6}" srcOrd="1" destOrd="0" presId="urn:microsoft.com/office/officeart/2005/8/layout/orgChart1"/>
    <dgm:cxn modelId="{81910EEA-6E5D-BD4C-9ACA-0B5082C388E3}" type="presParOf" srcId="{DCD8A58A-73C3-9D4D-8921-1CC9ECA5BBA6}" destId="{699CC7A9-3484-A94A-B1AE-E2320DC03C7D}" srcOrd="0" destOrd="0" presId="urn:microsoft.com/office/officeart/2005/8/layout/orgChart1"/>
    <dgm:cxn modelId="{805F9BC9-06C8-4D4B-A275-CC94F50D4475}" type="presParOf" srcId="{699CC7A9-3484-A94A-B1AE-E2320DC03C7D}" destId="{89BB6732-6F67-C74A-BA1C-49CCE758C367}" srcOrd="0" destOrd="0" presId="urn:microsoft.com/office/officeart/2005/8/layout/orgChart1"/>
    <dgm:cxn modelId="{6CC37299-9E2E-A64B-8932-E25206CFDE00}" type="presParOf" srcId="{699CC7A9-3484-A94A-B1AE-E2320DC03C7D}" destId="{FBEE9F54-F657-9E4E-91C7-D8E5AA04B917}" srcOrd="1" destOrd="0" presId="urn:microsoft.com/office/officeart/2005/8/layout/orgChart1"/>
    <dgm:cxn modelId="{7FDF8868-E72E-744D-A744-D187DD5BBB27}" type="presParOf" srcId="{DCD8A58A-73C3-9D4D-8921-1CC9ECA5BBA6}" destId="{51E9D5A5-CF3E-9449-804D-550A0F481D76}" srcOrd="1" destOrd="0" presId="urn:microsoft.com/office/officeart/2005/8/layout/orgChart1"/>
    <dgm:cxn modelId="{7B6C551A-08A5-B045-A1AD-7A4BB8DAD122}" type="presParOf" srcId="{DCD8A58A-73C3-9D4D-8921-1CC9ECA5BBA6}" destId="{12B74729-4C76-BE41-A3AE-8382401D3F4E}" srcOrd="2" destOrd="0" presId="urn:microsoft.com/office/officeart/2005/8/layout/orgChart1"/>
    <dgm:cxn modelId="{AF6E952D-3113-AA44-B010-2E74277B9B51}" type="presParOf" srcId="{9EA407EA-F934-D044-8886-D0878E1B2DA4}" destId="{CE8FBD54-7645-4043-B584-D8D24EAD8848}" srcOrd="2" destOrd="0" presId="urn:microsoft.com/office/officeart/2005/8/layout/orgChart1"/>
    <dgm:cxn modelId="{6A118787-8B6D-F842-8DBF-9111CFC56D1C}" type="presParOf" srcId="{9EA407EA-F934-D044-8886-D0878E1B2DA4}" destId="{C7BF7701-AA18-A041-8636-8959DD7C895D}" srcOrd="3" destOrd="0" presId="urn:microsoft.com/office/officeart/2005/8/layout/orgChart1"/>
    <dgm:cxn modelId="{186F3D89-007B-794D-9F0D-F0877A5C7024}" type="presParOf" srcId="{C7BF7701-AA18-A041-8636-8959DD7C895D}" destId="{5B2153E3-6D38-2E44-B370-7823D36F7BE7}" srcOrd="0" destOrd="0" presId="urn:microsoft.com/office/officeart/2005/8/layout/orgChart1"/>
    <dgm:cxn modelId="{F31E4F79-5AC5-B043-97E0-7CF4551378A4}" type="presParOf" srcId="{5B2153E3-6D38-2E44-B370-7823D36F7BE7}" destId="{3E3D5427-E81E-DC4A-A3F5-F06AC1EA98AC}" srcOrd="0" destOrd="0" presId="urn:microsoft.com/office/officeart/2005/8/layout/orgChart1"/>
    <dgm:cxn modelId="{88E47BDA-F4DF-7844-9FC7-1DBFD8C8E627}" type="presParOf" srcId="{5B2153E3-6D38-2E44-B370-7823D36F7BE7}" destId="{EA40405E-9D62-4D47-9446-7CDAC8220D9B}" srcOrd="1" destOrd="0" presId="urn:microsoft.com/office/officeart/2005/8/layout/orgChart1"/>
    <dgm:cxn modelId="{3E7FA3EF-D051-9E48-A42B-3D7A2F5FCD08}" type="presParOf" srcId="{C7BF7701-AA18-A041-8636-8959DD7C895D}" destId="{7CEC32EE-D2C6-3C44-9EC4-4B82B39DB628}" srcOrd="1" destOrd="0" presId="urn:microsoft.com/office/officeart/2005/8/layout/orgChart1"/>
    <dgm:cxn modelId="{07834BB7-6A76-7848-8ECB-B6A450B88324}" type="presParOf" srcId="{C7BF7701-AA18-A041-8636-8959DD7C895D}" destId="{A2D88F15-F911-284E-AB54-5D0BF5D32DCB}" srcOrd="2" destOrd="0" presId="urn:microsoft.com/office/officeart/2005/8/layout/orgChart1"/>
    <dgm:cxn modelId="{0E4BE1B4-5CF5-1E4A-ADC7-BCD5C808B6AC}" type="presParOf" srcId="{58DFE30F-BEB9-1546-9321-23D71CAFB749}" destId="{5CA76333-3D0F-794E-918A-443C93030F24}" srcOrd="2" destOrd="0" presId="urn:microsoft.com/office/officeart/2005/8/layout/orgChart1"/>
    <dgm:cxn modelId="{90A6E78A-90A8-D24B-88B7-155363BC5F94}" type="presParOf" srcId="{A3EA71F6-F8D5-D04E-90D1-673293EEBFCC}" destId="{57E12DCF-C57C-A643-A5C5-0002FFE8312F}" srcOrd="2" destOrd="0" presId="urn:microsoft.com/office/officeart/2005/8/layout/orgChart1"/>
    <dgm:cxn modelId="{DC96F14D-21D0-A045-928C-200195660B4B}" type="presParOf" srcId="{A3EA71F6-F8D5-D04E-90D1-673293EEBFCC}" destId="{0CA90006-8255-C243-B25C-D9ACB4CA4929}" srcOrd="3" destOrd="0" presId="urn:microsoft.com/office/officeart/2005/8/layout/orgChart1"/>
    <dgm:cxn modelId="{2E23AB0F-C7FB-7E40-85AF-91A4660F2F63}" type="presParOf" srcId="{0CA90006-8255-C243-B25C-D9ACB4CA4929}" destId="{62DBF841-3683-6240-AC63-9F079403051F}" srcOrd="0" destOrd="0" presId="urn:microsoft.com/office/officeart/2005/8/layout/orgChart1"/>
    <dgm:cxn modelId="{21725387-AD4A-094A-B5FD-A305F96F962B}" type="presParOf" srcId="{62DBF841-3683-6240-AC63-9F079403051F}" destId="{E91AEED4-CA2F-B444-9B5B-E30523929DE7}" srcOrd="0" destOrd="0" presId="urn:microsoft.com/office/officeart/2005/8/layout/orgChart1"/>
    <dgm:cxn modelId="{636D96D8-ADB8-D64E-9159-AB167021B38D}" type="presParOf" srcId="{62DBF841-3683-6240-AC63-9F079403051F}" destId="{D6688F22-FFBD-5148-9D84-DFE4F8449185}" srcOrd="1" destOrd="0" presId="urn:microsoft.com/office/officeart/2005/8/layout/orgChart1"/>
    <dgm:cxn modelId="{B0A1398A-7691-9845-9FEE-72F8D59EC02A}" type="presParOf" srcId="{0CA90006-8255-C243-B25C-D9ACB4CA4929}" destId="{D0A772BA-340F-2A45-A2BE-0B103E9FB4C1}" srcOrd="1" destOrd="0" presId="urn:microsoft.com/office/officeart/2005/8/layout/orgChart1"/>
    <dgm:cxn modelId="{C207EDE8-79F4-4046-9C6C-A03FC81FF1C1}" type="presParOf" srcId="{D0A772BA-340F-2A45-A2BE-0B103E9FB4C1}" destId="{475E5EA8-9EEA-394B-9FCA-C0E6830DF177}" srcOrd="0" destOrd="0" presId="urn:microsoft.com/office/officeart/2005/8/layout/orgChart1"/>
    <dgm:cxn modelId="{968F03B5-C959-744C-8E33-480B0AF63C5F}" type="presParOf" srcId="{D0A772BA-340F-2A45-A2BE-0B103E9FB4C1}" destId="{53F73A6A-5342-E346-BA41-0926D932DCC3}" srcOrd="1" destOrd="0" presId="urn:microsoft.com/office/officeart/2005/8/layout/orgChart1"/>
    <dgm:cxn modelId="{E62CF333-6CD0-2A40-86F9-98204C10A144}" type="presParOf" srcId="{53F73A6A-5342-E346-BA41-0926D932DCC3}" destId="{7CCB2982-039E-9C40-8100-016FC016270C}" srcOrd="0" destOrd="0" presId="urn:microsoft.com/office/officeart/2005/8/layout/orgChart1"/>
    <dgm:cxn modelId="{A505BDA2-0B20-6745-B2CC-572FA78C3040}" type="presParOf" srcId="{7CCB2982-039E-9C40-8100-016FC016270C}" destId="{00BD8C3C-C7DB-4A44-9E43-E2ED2CECEDB9}" srcOrd="0" destOrd="0" presId="urn:microsoft.com/office/officeart/2005/8/layout/orgChart1"/>
    <dgm:cxn modelId="{98C285A7-6513-CA4D-AEF3-1804760AE8F1}" type="presParOf" srcId="{7CCB2982-039E-9C40-8100-016FC016270C}" destId="{E1AB7E2C-A02E-EF47-95DD-79B932C77EF6}" srcOrd="1" destOrd="0" presId="urn:microsoft.com/office/officeart/2005/8/layout/orgChart1"/>
    <dgm:cxn modelId="{B3DAE6E0-8A74-9F43-B8A0-A85E40AF40E1}" type="presParOf" srcId="{53F73A6A-5342-E346-BA41-0926D932DCC3}" destId="{281D0521-22E2-0F43-8D19-00F777EAF2D7}" srcOrd="1" destOrd="0" presId="urn:microsoft.com/office/officeart/2005/8/layout/orgChart1"/>
    <dgm:cxn modelId="{B239C616-1670-6B46-A618-64DAEB337D63}" type="presParOf" srcId="{53F73A6A-5342-E346-BA41-0926D932DCC3}" destId="{6ADF55F8-99AD-CA4C-81DA-D6A37F6461B9}" srcOrd="2" destOrd="0" presId="urn:microsoft.com/office/officeart/2005/8/layout/orgChart1"/>
    <dgm:cxn modelId="{D8C2112F-6312-FF40-B719-57E5F6D4273E}" type="presParOf" srcId="{D0A772BA-340F-2A45-A2BE-0B103E9FB4C1}" destId="{1CC257D7-9ABD-0540-8442-FFFADD34643D}" srcOrd="2" destOrd="0" presId="urn:microsoft.com/office/officeart/2005/8/layout/orgChart1"/>
    <dgm:cxn modelId="{6FCB0032-33C0-2147-AF41-6454F18FE869}" type="presParOf" srcId="{D0A772BA-340F-2A45-A2BE-0B103E9FB4C1}" destId="{E9A90A20-8D4B-A043-80FE-318A8ECDB907}" srcOrd="3" destOrd="0" presId="urn:microsoft.com/office/officeart/2005/8/layout/orgChart1"/>
    <dgm:cxn modelId="{5C708141-5001-9D44-B7E5-9A8D000E9716}" type="presParOf" srcId="{E9A90A20-8D4B-A043-80FE-318A8ECDB907}" destId="{DFCD3DD9-925C-2541-BCC3-51BBB0A6CBAF}" srcOrd="0" destOrd="0" presId="urn:microsoft.com/office/officeart/2005/8/layout/orgChart1"/>
    <dgm:cxn modelId="{003071C8-BDA2-B043-BE40-3F4197B172D2}" type="presParOf" srcId="{DFCD3DD9-925C-2541-BCC3-51BBB0A6CBAF}" destId="{959F2B5D-4479-204D-8838-ED8BFAC9FF86}" srcOrd="0" destOrd="0" presId="urn:microsoft.com/office/officeart/2005/8/layout/orgChart1"/>
    <dgm:cxn modelId="{9735D54E-9D18-B74A-995F-5D10C341A129}" type="presParOf" srcId="{DFCD3DD9-925C-2541-BCC3-51BBB0A6CBAF}" destId="{5A96CD6E-4FD3-5044-BDDB-5B5DD07563FF}" srcOrd="1" destOrd="0" presId="urn:microsoft.com/office/officeart/2005/8/layout/orgChart1"/>
    <dgm:cxn modelId="{3EE6A8E5-22C6-2D4F-8B27-0E193E4E6D7D}" type="presParOf" srcId="{E9A90A20-8D4B-A043-80FE-318A8ECDB907}" destId="{49370D24-DF3B-9F47-AFB2-3AEC42CB0715}" srcOrd="1" destOrd="0" presId="urn:microsoft.com/office/officeart/2005/8/layout/orgChart1"/>
    <dgm:cxn modelId="{F754492C-843E-EE4A-85EC-C485E403F743}" type="presParOf" srcId="{E9A90A20-8D4B-A043-80FE-318A8ECDB907}" destId="{E1AC7399-2058-4544-AAFF-DC4BF7A4A978}" srcOrd="2" destOrd="0" presId="urn:microsoft.com/office/officeart/2005/8/layout/orgChart1"/>
    <dgm:cxn modelId="{4C679455-33E8-9F44-9AC3-5E7A7EA52E53}" type="presParOf" srcId="{0CA90006-8255-C243-B25C-D9ACB4CA4929}" destId="{785681AE-B829-7949-86B6-94471D9934D5}" srcOrd="2" destOrd="0" presId="urn:microsoft.com/office/officeart/2005/8/layout/orgChart1"/>
    <dgm:cxn modelId="{8FDB2E8D-FE43-BE49-971C-BC69A4C71F0C}" type="presParOf" srcId="{A3EA71F6-F8D5-D04E-90D1-673293EEBFCC}" destId="{6CA3FA94-31A9-DA44-BEF5-AD30F2D0EF8D}" srcOrd="4" destOrd="0" presId="urn:microsoft.com/office/officeart/2005/8/layout/orgChart1"/>
    <dgm:cxn modelId="{AC51C978-AFE3-B544-A363-D4B119A0C36B}" type="presParOf" srcId="{A3EA71F6-F8D5-D04E-90D1-673293EEBFCC}" destId="{073DF69A-888F-F446-A842-227DDAAA4598}" srcOrd="5" destOrd="0" presId="urn:microsoft.com/office/officeart/2005/8/layout/orgChart1"/>
    <dgm:cxn modelId="{A790D00A-AC01-9D4F-B30F-6E863616C338}" type="presParOf" srcId="{073DF69A-888F-F446-A842-227DDAAA4598}" destId="{02858324-7D16-B947-B309-64B394E2878A}" srcOrd="0" destOrd="0" presId="urn:microsoft.com/office/officeart/2005/8/layout/orgChart1"/>
    <dgm:cxn modelId="{2609390E-5E14-9F45-A1B0-610D18FF5605}" type="presParOf" srcId="{02858324-7D16-B947-B309-64B394E2878A}" destId="{AAF7D73C-04BA-3D44-8D4C-3D0FC2F4436A}" srcOrd="0" destOrd="0" presId="urn:microsoft.com/office/officeart/2005/8/layout/orgChart1"/>
    <dgm:cxn modelId="{FADD4A68-E3AD-8E4B-B6E8-4B85006BA095}" type="presParOf" srcId="{02858324-7D16-B947-B309-64B394E2878A}" destId="{AED2FF28-4AF2-2844-858A-918A165F69DB}" srcOrd="1" destOrd="0" presId="urn:microsoft.com/office/officeart/2005/8/layout/orgChart1"/>
    <dgm:cxn modelId="{0820162B-ED4B-7640-A217-E36590C19D69}" type="presParOf" srcId="{073DF69A-888F-F446-A842-227DDAAA4598}" destId="{094CAD3C-9F8A-C147-996C-7781D4ACDF50}" srcOrd="1" destOrd="0" presId="urn:microsoft.com/office/officeart/2005/8/layout/orgChart1"/>
    <dgm:cxn modelId="{366D2B79-531A-6546-84B3-BC1E95CB5D4C}" type="presParOf" srcId="{094CAD3C-9F8A-C147-996C-7781D4ACDF50}" destId="{5AF05574-F6B3-E944-B664-64B76D5826C6}" srcOrd="0" destOrd="0" presId="urn:microsoft.com/office/officeart/2005/8/layout/orgChart1"/>
    <dgm:cxn modelId="{6973469F-E186-F14A-A51F-E3364B88A1B4}" type="presParOf" srcId="{094CAD3C-9F8A-C147-996C-7781D4ACDF50}" destId="{61C38BEC-463B-2A41-A513-E646D025CFDF}" srcOrd="1" destOrd="0" presId="urn:microsoft.com/office/officeart/2005/8/layout/orgChart1"/>
    <dgm:cxn modelId="{FC8C501A-EA7A-B044-B2EA-4FFAF678208A}" type="presParOf" srcId="{61C38BEC-463B-2A41-A513-E646D025CFDF}" destId="{097D4D71-F585-9D41-BE21-5480768DA2D1}" srcOrd="0" destOrd="0" presId="urn:microsoft.com/office/officeart/2005/8/layout/orgChart1"/>
    <dgm:cxn modelId="{3D0CB45B-4685-F541-8D1D-1FE8F845112F}" type="presParOf" srcId="{097D4D71-F585-9D41-BE21-5480768DA2D1}" destId="{745FB760-FC43-C140-8D69-90CA2A40F3C6}" srcOrd="0" destOrd="0" presId="urn:microsoft.com/office/officeart/2005/8/layout/orgChart1"/>
    <dgm:cxn modelId="{9EAB422C-C220-914B-B3A1-DE7A599CF32D}" type="presParOf" srcId="{097D4D71-F585-9D41-BE21-5480768DA2D1}" destId="{84CFFE0C-6DA7-B349-B7EC-09B4590581A3}" srcOrd="1" destOrd="0" presId="urn:microsoft.com/office/officeart/2005/8/layout/orgChart1"/>
    <dgm:cxn modelId="{249D293C-AEB2-0C48-9BC7-55B5E97A647F}" type="presParOf" srcId="{61C38BEC-463B-2A41-A513-E646D025CFDF}" destId="{D12CEE1D-2355-D44C-9718-42752172DAA8}" srcOrd="1" destOrd="0" presId="urn:microsoft.com/office/officeart/2005/8/layout/orgChart1"/>
    <dgm:cxn modelId="{E6B8C707-7630-EB4B-A532-04EE1153D2BF}" type="presParOf" srcId="{61C38BEC-463B-2A41-A513-E646D025CFDF}" destId="{533C31C1-BB44-6D44-9D81-F74E73600664}" srcOrd="2" destOrd="0" presId="urn:microsoft.com/office/officeart/2005/8/layout/orgChart1"/>
    <dgm:cxn modelId="{4683189D-6E90-5441-A387-0E4786263781}" type="presParOf" srcId="{094CAD3C-9F8A-C147-996C-7781D4ACDF50}" destId="{968EBCF5-3084-6F4B-8163-10B4DCD91364}" srcOrd="2" destOrd="0" presId="urn:microsoft.com/office/officeart/2005/8/layout/orgChart1"/>
    <dgm:cxn modelId="{0D8E0EFC-CE0D-6D4B-8D6D-64E57E0D01E4}" type="presParOf" srcId="{094CAD3C-9F8A-C147-996C-7781D4ACDF50}" destId="{10A155FA-6B9B-174D-BDE1-865EAD3797A4}" srcOrd="3" destOrd="0" presId="urn:microsoft.com/office/officeart/2005/8/layout/orgChart1"/>
    <dgm:cxn modelId="{030D8F0C-6699-674F-B3AB-EA267A9DB16F}" type="presParOf" srcId="{10A155FA-6B9B-174D-BDE1-865EAD3797A4}" destId="{00E5C088-B0E6-CE4C-904A-FA7839756982}" srcOrd="0" destOrd="0" presId="urn:microsoft.com/office/officeart/2005/8/layout/orgChart1"/>
    <dgm:cxn modelId="{E97D6F19-5A8A-214A-A8FD-D7F349B6D2B0}" type="presParOf" srcId="{00E5C088-B0E6-CE4C-904A-FA7839756982}" destId="{7BFD4385-6C39-BF41-BA35-60170445DE6A}" srcOrd="0" destOrd="0" presId="urn:microsoft.com/office/officeart/2005/8/layout/orgChart1"/>
    <dgm:cxn modelId="{635DF322-AD2F-A74C-9DD7-CB1F7BA0E008}" type="presParOf" srcId="{00E5C088-B0E6-CE4C-904A-FA7839756982}" destId="{8921C73C-79C2-CD4C-A421-7503EA9818C6}" srcOrd="1" destOrd="0" presId="urn:microsoft.com/office/officeart/2005/8/layout/orgChart1"/>
    <dgm:cxn modelId="{B5CE3D2F-75EE-4247-A789-BEAD6526093F}" type="presParOf" srcId="{10A155FA-6B9B-174D-BDE1-865EAD3797A4}" destId="{46E4E959-AF7A-494D-8EB1-187DC9AE8932}" srcOrd="1" destOrd="0" presId="urn:microsoft.com/office/officeart/2005/8/layout/orgChart1"/>
    <dgm:cxn modelId="{DD24A059-DC82-7E4E-B0E8-86C9949E5BF5}" type="presParOf" srcId="{10A155FA-6B9B-174D-BDE1-865EAD3797A4}" destId="{452EB470-79A6-2D43-B58D-72FA9DEFE4BE}" srcOrd="2" destOrd="0" presId="urn:microsoft.com/office/officeart/2005/8/layout/orgChart1"/>
    <dgm:cxn modelId="{11D726A7-8C2F-F149-81BE-A15263AE1413}" type="presParOf" srcId="{073DF69A-888F-F446-A842-227DDAAA4598}" destId="{9AFD545F-33D3-3A46-8F51-57E6854FB768}" srcOrd="2" destOrd="0" presId="urn:microsoft.com/office/officeart/2005/8/layout/orgChart1"/>
    <dgm:cxn modelId="{0F507D5B-1432-924B-9A75-A5CD8DE01F65}" type="presParOf" srcId="{A3EA71F6-F8D5-D04E-90D1-673293EEBFCC}" destId="{53882007-DD83-D64F-9664-9E724350CE52}" srcOrd="6" destOrd="0" presId="urn:microsoft.com/office/officeart/2005/8/layout/orgChart1"/>
    <dgm:cxn modelId="{E60BA5BB-6536-8A4C-94C3-B9B6DAF5642E}" type="presParOf" srcId="{A3EA71F6-F8D5-D04E-90D1-673293EEBFCC}" destId="{3BCA84F8-2724-9948-A4AA-4A9D6478A316}" srcOrd="7" destOrd="0" presId="urn:microsoft.com/office/officeart/2005/8/layout/orgChart1"/>
    <dgm:cxn modelId="{B512E489-2998-114B-B8F6-7979824F99FD}" type="presParOf" srcId="{3BCA84F8-2724-9948-A4AA-4A9D6478A316}" destId="{34EBE0C8-4C73-C444-AA8E-A58FD5948CB6}" srcOrd="0" destOrd="0" presId="urn:microsoft.com/office/officeart/2005/8/layout/orgChart1"/>
    <dgm:cxn modelId="{533EA07B-89FB-3444-A50F-1CFA3FE5DD56}" type="presParOf" srcId="{34EBE0C8-4C73-C444-AA8E-A58FD5948CB6}" destId="{0009E9D4-5E84-1941-ABBE-AC0731EA4BC4}" srcOrd="0" destOrd="0" presId="urn:microsoft.com/office/officeart/2005/8/layout/orgChart1"/>
    <dgm:cxn modelId="{D0411C02-69E9-664C-BBDD-2ADDC9DD66B9}" type="presParOf" srcId="{34EBE0C8-4C73-C444-AA8E-A58FD5948CB6}" destId="{7966DE3E-789C-8040-9931-4604E0B033C1}" srcOrd="1" destOrd="0" presId="urn:microsoft.com/office/officeart/2005/8/layout/orgChart1"/>
    <dgm:cxn modelId="{753A2DE6-82FF-494B-82C8-34ABD6BD4F58}" type="presParOf" srcId="{3BCA84F8-2724-9948-A4AA-4A9D6478A316}" destId="{5035F730-9431-A640-B4A4-E8C8036C4CDC}" srcOrd="1" destOrd="0" presId="urn:microsoft.com/office/officeart/2005/8/layout/orgChart1"/>
    <dgm:cxn modelId="{B6D2ED62-3E00-544C-A681-B1B3B70DD51C}" type="presParOf" srcId="{5035F730-9431-A640-B4A4-E8C8036C4CDC}" destId="{D927A91E-527F-424B-A05F-A2531D7DA6C2}" srcOrd="0" destOrd="0" presId="urn:microsoft.com/office/officeart/2005/8/layout/orgChart1"/>
    <dgm:cxn modelId="{6665BC0C-84F3-A747-A88F-77842B7BD8B0}" type="presParOf" srcId="{5035F730-9431-A640-B4A4-E8C8036C4CDC}" destId="{90CF0472-8D43-8D42-9B09-4DE89BD6272D}" srcOrd="1" destOrd="0" presId="urn:microsoft.com/office/officeart/2005/8/layout/orgChart1"/>
    <dgm:cxn modelId="{8EEA1221-FC26-DB4E-8B47-E9E323238468}" type="presParOf" srcId="{90CF0472-8D43-8D42-9B09-4DE89BD6272D}" destId="{4E488416-6AC2-3044-AEDE-A31CA432795B}" srcOrd="0" destOrd="0" presId="urn:microsoft.com/office/officeart/2005/8/layout/orgChart1"/>
    <dgm:cxn modelId="{2EC22542-6E62-844E-A958-9602572CEC5D}" type="presParOf" srcId="{4E488416-6AC2-3044-AEDE-A31CA432795B}" destId="{653526E0-AACE-334B-80C0-8563D362D39A}" srcOrd="0" destOrd="0" presId="urn:microsoft.com/office/officeart/2005/8/layout/orgChart1"/>
    <dgm:cxn modelId="{83E409D4-1360-C741-BB9D-DE014B06F6AB}" type="presParOf" srcId="{4E488416-6AC2-3044-AEDE-A31CA432795B}" destId="{6C24D4D5-5E4D-334E-80B4-FCE49D1B3333}" srcOrd="1" destOrd="0" presId="urn:microsoft.com/office/officeart/2005/8/layout/orgChart1"/>
    <dgm:cxn modelId="{04FFD261-FCC3-0E4C-83FA-E8752D0D4566}" type="presParOf" srcId="{90CF0472-8D43-8D42-9B09-4DE89BD6272D}" destId="{897DD9C0-154B-634C-8D92-75AEF77E50E5}" srcOrd="1" destOrd="0" presId="urn:microsoft.com/office/officeart/2005/8/layout/orgChart1"/>
    <dgm:cxn modelId="{37D90B2A-01F5-9A4C-A74B-CF3D4C85BCEF}" type="presParOf" srcId="{90CF0472-8D43-8D42-9B09-4DE89BD6272D}" destId="{C9529839-7214-D145-B095-5214B06A6D62}" srcOrd="2" destOrd="0" presId="urn:microsoft.com/office/officeart/2005/8/layout/orgChart1"/>
    <dgm:cxn modelId="{935E6F38-C45F-7E49-9E5D-FB5F5399371F}" type="presParOf" srcId="{5035F730-9431-A640-B4A4-E8C8036C4CDC}" destId="{35694DCF-F6A6-AA4D-A44A-6EABF19498A1}" srcOrd="2" destOrd="0" presId="urn:microsoft.com/office/officeart/2005/8/layout/orgChart1"/>
    <dgm:cxn modelId="{A7EBC19C-CB5C-9646-A138-039985165B23}" type="presParOf" srcId="{5035F730-9431-A640-B4A4-E8C8036C4CDC}" destId="{7B2C8E37-7B98-054C-B5B7-6363B4310678}" srcOrd="3" destOrd="0" presId="urn:microsoft.com/office/officeart/2005/8/layout/orgChart1"/>
    <dgm:cxn modelId="{5473CCB6-E61E-A843-A915-4CD1AA7C5284}" type="presParOf" srcId="{7B2C8E37-7B98-054C-B5B7-6363B4310678}" destId="{274020D9-6539-E443-B1D9-1CF63CB8BC61}" srcOrd="0" destOrd="0" presId="urn:microsoft.com/office/officeart/2005/8/layout/orgChart1"/>
    <dgm:cxn modelId="{1FEB4C75-55DF-3B4F-852B-8EE9F0FA047B}" type="presParOf" srcId="{274020D9-6539-E443-B1D9-1CF63CB8BC61}" destId="{58CD9985-62E4-2F45-A2A3-451EC9013628}" srcOrd="0" destOrd="0" presId="urn:microsoft.com/office/officeart/2005/8/layout/orgChart1"/>
    <dgm:cxn modelId="{3B689E3C-518C-9742-AB4A-F30D9EBB6D06}" type="presParOf" srcId="{274020D9-6539-E443-B1D9-1CF63CB8BC61}" destId="{A08B464A-9FA6-D74F-9D22-B9D886139668}" srcOrd="1" destOrd="0" presId="urn:microsoft.com/office/officeart/2005/8/layout/orgChart1"/>
    <dgm:cxn modelId="{9B28BF37-F065-AA48-9B36-ABA316E48E3C}" type="presParOf" srcId="{7B2C8E37-7B98-054C-B5B7-6363B4310678}" destId="{E96C6E27-6483-9246-A611-6FE26D77156D}" srcOrd="1" destOrd="0" presId="urn:microsoft.com/office/officeart/2005/8/layout/orgChart1"/>
    <dgm:cxn modelId="{543713E1-C3F7-6C4C-B2FB-84605A1CBEB3}" type="presParOf" srcId="{7B2C8E37-7B98-054C-B5B7-6363B4310678}" destId="{7D6CFB56-E33A-FC45-9E33-324EE0157237}" srcOrd="2" destOrd="0" presId="urn:microsoft.com/office/officeart/2005/8/layout/orgChart1"/>
    <dgm:cxn modelId="{858DEEAA-26ED-4A40-888B-4955299AD452}" type="presParOf" srcId="{3BCA84F8-2724-9948-A4AA-4A9D6478A316}" destId="{025E1424-7844-224B-9770-0843978E38CC}" srcOrd="2" destOrd="0" presId="urn:microsoft.com/office/officeart/2005/8/layout/orgChart1"/>
    <dgm:cxn modelId="{693E7B3B-FCAD-BF45-B0B4-62DC9D3B4DC8}" type="presParOf" srcId="{CC3A14C1-2EFE-3649-A095-86C96AC25376}" destId="{CB293430-7E2F-FF46-9C5D-E4ACBD62356A}" srcOrd="2" destOrd="0" presId="urn:microsoft.com/office/officeart/2005/8/layout/orgChart1"/>
    <dgm:cxn modelId="{0F614B29-F4D0-2348-8F90-FABCD71EE87E}" type="presParOf" srcId="{55D24141-91A3-4748-985E-65C5C1310FD5}" destId="{8525016E-9AE0-DC41-88F9-515F2E1EA554}" srcOrd="2" destOrd="0" presId="urn:microsoft.com/office/officeart/2005/8/layout/orgChart1"/>
    <dgm:cxn modelId="{A882C76E-0C46-2F42-A65F-40B36AD023DC}" type="presParOf" srcId="{55D24141-91A3-4748-985E-65C5C1310FD5}" destId="{F3FD03FE-6EC7-CA42-AA6D-B6A1A0904058}" srcOrd="3" destOrd="0" presId="urn:microsoft.com/office/officeart/2005/8/layout/orgChart1"/>
    <dgm:cxn modelId="{4653CC5B-981C-A64F-8A1B-141915BF87A4}" type="presParOf" srcId="{F3FD03FE-6EC7-CA42-AA6D-B6A1A0904058}" destId="{B668ABCE-500A-9742-AF0A-3939CD8709E6}" srcOrd="0" destOrd="0" presId="urn:microsoft.com/office/officeart/2005/8/layout/orgChart1"/>
    <dgm:cxn modelId="{A4F59983-ED87-6647-A5FF-3F4F32857BBF}" type="presParOf" srcId="{B668ABCE-500A-9742-AF0A-3939CD8709E6}" destId="{DA4813DF-525A-3844-930E-23A73326B864}" srcOrd="0" destOrd="0" presId="urn:microsoft.com/office/officeart/2005/8/layout/orgChart1"/>
    <dgm:cxn modelId="{CE03C579-EAFA-FC47-B062-92015074C5CD}" type="presParOf" srcId="{B668ABCE-500A-9742-AF0A-3939CD8709E6}" destId="{7B29E04A-02A7-2A4D-B399-CC117FBA1B62}" srcOrd="1" destOrd="0" presId="urn:microsoft.com/office/officeart/2005/8/layout/orgChart1"/>
    <dgm:cxn modelId="{42AD5AA2-F132-3C4A-8F6A-312F6C0E116D}" type="presParOf" srcId="{F3FD03FE-6EC7-CA42-AA6D-B6A1A0904058}" destId="{C06E0EC4-03D1-F049-96A7-752BF1609ADE}" srcOrd="1" destOrd="0" presId="urn:microsoft.com/office/officeart/2005/8/layout/orgChart1"/>
    <dgm:cxn modelId="{5AB3119A-EB7F-1641-827F-029B07F5EA95}" type="presParOf" srcId="{C06E0EC4-03D1-F049-96A7-752BF1609ADE}" destId="{9B866A6C-2895-024F-BB59-483C46C11EF0}" srcOrd="0" destOrd="0" presId="urn:microsoft.com/office/officeart/2005/8/layout/orgChart1"/>
    <dgm:cxn modelId="{841DE181-5336-DF44-8CDB-2E7B8E44D690}" type="presParOf" srcId="{C06E0EC4-03D1-F049-96A7-752BF1609ADE}" destId="{CA4D5AD2-9665-E94B-B85D-EF3F8678714C}" srcOrd="1" destOrd="0" presId="urn:microsoft.com/office/officeart/2005/8/layout/orgChart1"/>
    <dgm:cxn modelId="{454C51D3-33AD-5C46-B845-083549604E94}" type="presParOf" srcId="{CA4D5AD2-9665-E94B-B85D-EF3F8678714C}" destId="{3B2A0579-3658-044B-A31B-976D4559C2EF}" srcOrd="0" destOrd="0" presId="urn:microsoft.com/office/officeart/2005/8/layout/orgChart1"/>
    <dgm:cxn modelId="{DFADE2B9-5812-2442-8623-11711697CD21}" type="presParOf" srcId="{3B2A0579-3658-044B-A31B-976D4559C2EF}" destId="{55296457-53D0-0D4B-B9CF-CECF27220E3C}" srcOrd="0" destOrd="0" presId="urn:microsoft.com/office/officeart/2005/8/layout/orgChart1"/>
    <dgm:cxn modelId="{18124CA8-4C03-B148-ACBE-812F92EF6254}" type="presParOf" srcId="{3B2A0579-3658-044B-A31B-976D4559C2EF}" destId="{6F6869EA-24FD-B544-BC79-2EF548FCD0E5}" srcOrd="1" destOrd="0" presId="urn:microsoft.com/office/officeart/2005/8/layout/orgChart1"/>
    <dgm:cxn modelId="{283C3172-DB03-6E45-A7BE-FCCB761B0DBB}" type="presParOf" srcId="{CA4D5AD2-9665-E94B-B85D-EF3F8678714C}" destId="{CFFDA5F3-E6C6-6C4E-A76A-C730FF868281}" srcOrd="1" destOrd="0" presId="urn:microsoft.com/office/officeart/2005/8/layout/orgChart1"/>
    <dgm:cxn modelId="{B93E24CE-DA2A-A744-86B8-A186DE05C590}" type="presParOf" srcId="{CFFDA5F3-E6C6-6C4E-A76A-C730FF868281}" destId="{8CC55AF4-2CB9-594E-ACC5-8898F7DC67DF}" srcOrd="0" destOrd="0" presId="urn:microsoft.com/office/officeart/2005/8/layout/orgChart1"/>
    <dgm:cxn modelId="{5DE992D4-1823-544D-9A90-662A46F28D69}" type="presParOf" srcId="{CFFDA5F3-E6C6-6C4E-A76A-C730FF868281}" destId="{FF0593FF-22B3-1F49-BAC6-D25D016A63E3}" srcOrd="1" destOrd="0" presId="urn:microsoft.com/office/officeart/2005/8/layout/orgChart1"/>
    <dgm:cxn modelId="{820F6242-CDDE-ED42-B376-3A0AFEBAC3FF}" type="presParOf" srcId="{FF0593FF-22B3-1F49-BAC6-D25D016A63E3}" destId="{8F9E9435-8BBB-5F48-8201-F39799FCC333}" srcOrd="0" destOrd="0" presId="urn:microsoft.com/office/officeart/2005/8/layout/orgChart1"/>
    <dgm:cxn modelId="{D172E0F9-B1D6-C94D-B6E7-789FCEC4D3BA}" type="presParOf" srcId="{8F9E9435-8BBB-5F48-8201-F39799FCC333}" destId="{0DA87FCB-1408-C943-8248-A12990C84B16}" srcOrd="0" destOrd="0" presId="urn:microsoft.com/office/officeart/2005/8/layout/orgChart1"/>
    <dgm:cxn modelId="{179B7FB5-F8FA-3648-9888-093E3047ABE6}" type="presParOf" srcId="{8F9E9435-8BBB-5F48-8201-F39799FCC333}" destId="{EDDF1A42-6346-794E-91F0-D46CCC1CBB7C}" srcOrd="1" destOrd="0" presId="urn:microsoft.com/office/officeart/2005/8/layout/orgChart1"/>
    <dgm:cxn modelId="{E437FA3C-544B-4549-8DFA-00A50C8B8474}" type="presParOf" srcId="{FF0593FF-22B3-1F49-BAC6-D25D016A63E3}" destId="{007B2C1A-D15E-8F47-AA19-1C7DDA8D337C}" srcOrd="1" destOrd="0" presId="urn:microsoft.com/office/officeart/2005/8/layout/orgChart1"/>
    <dgm:cxn modelId="{94E26AEA-AE5C-A24A-9FE9-3A1790CDDEA8}" type="presParOf" srcId="{FF0593FF-22B3-1F49-BAC6-D25D016A63E3}" destId="{83CBB2DF-0AD5-6C4D-9D0E-724254715A64}" srcOrd="2" destOrd="0" presId="urn:microsoft.com/office/officeart/2005/8/layout/orgChart1"/>
    <dgm:cxn modelId="{26CA4F7F-5E24-2C4C-A311-217001369550}" type="presParOf" srcId="{CFFDA5F3-E6C6-6C4E-A76A-C730FF868281}" destId="{A71DC139-DDF6-7D4E-B79E-723C8DFF368B}" srcOrd="2" destOrd="0" presId="urn:microsoft.com/office/officeart/2005/8/layout/orgChart1"/>
    <dgm:cxn modelId="{C350809B-F612-6149-B985-4D468C645713}" type="presParOf" srcId="{CFFDA5F3-E6C6-6C4E-A76A-C730FF868281}" destId="{80281CA6-7B2F-D741-8443-34AD97163B25}" srcOrd="3" destOrd="0" presId="urn:microsoft.com/office/officeart/2005/8/layout/orgChart1"/>
    <dgm:cxn modelId="{862D6147-D43B-1048-A9DF-6D63F5717CBA}" type="presParOf" srcId="{80281CA6-7B2F-D741-8443-34AD97163B25}" destId="{4255EFEF-3295-1848-9147-529DC8FE582D}" srcOrd="0" destOrd="0" presId="urn:microsoft.com/office/officeart/2005/8/layout/orgChart1"/>
    <dgm:cxn modelId="{D74361F4-59FD-EC4B-B84E-E49B7629F275}" type="presParOf" srcId="{4255EFEF-3295-1848-9147-529DC8FE582D}" destId="{34E03D9E-2F68-1C43-A393-39B91AF50478}" srcOrd="0" destOrd="0" presId="urn:microsoft.com/office/officeart/2005/8/layout/orgChart1"/>
    <dgm:cxn modelId="{9C8C65B0-41FF-6A4B-A586-47C5A02C318C}" type="presParOf" srcId="{4255EFEF-3295-1848-9147-529DC8FE582D}" destId="{8F159353-007A-9E43-9D6B-28F4FE8A805D}" srcOrd="1" destOrd="0" presId="urn:microsoft.com/office/officeart/2005/8/layout/orgChart1"/>
    <dgm:cxn modelId="{55867363-7A7B-8C4E-A2BE-28BB3C9B4283}" type="presParOf" srcId="{80281CA6-7B2F-D741-8443-34AD97163B25}" destId="{FBBE0422-5118-7042-9534-5B43CCD85B0D}" srcOrd="1" destOrd="0" presId="urn:microsoft.com/office/officeart/2005/8/layout/orgChart1"/>
    <dgm:cxn modelId="{834EA6AA-C8C9-094C-8702-7F7703792281}" type="presParOf" srcId="{80281CA6-7B2F-D741-8443-34AD97163B25}" destId="{8BB99042-7976-7A40-B296-B733C13DE772}" srcOrd="2" destOrd="0" presId="urn:microsoft.com/office/officeart/2005/8/layout/orgChart1"/>
    <dgm:cxn modelId="{90285B6A-6E99-0646-9A51-43C459C47932}" type="presParOf" srcId="{CA4D5AD2-9665-E94B-B85D-EF3F8678714C}" destId="{AC76B793-3526-4144-8315-AC0C9250536F}" srcOrd="2" destOrd="0" presId="urn:microsoft.com/office/officeart/2005/8/layout/orgChart1"/>
    <dgm:cxn modelId="{218C4772-BE49-A245-BC69-F855E617C5F9}" type="presParOf" srcId="{C06E0EC4-03D1-F049-96A7-752BF1609ADE}" destId="{B785ED75-DAFF-0446-A4D6-76B0B2D2621D}" srcOrd="2" destOrd="0" presId="urn:microsoft.com/office/officeart/2005/8/layout/orgChart1"/>
    <dgm:cxn modelId="{4CA75344-A50C-F94E-8912-946A5DFEB97D}" type="presParOf" srcId="{C06E0EC4-03D1-F049-96A7-752BF1609ADE}" destId="{7F194084-7953-164D-8623-FC95134D322A}" srcOrd="3" destOrd="0" presId="urn:microsoft.com/office/officeart/2005/8/layout/orgChart1"/>
    <dgm:cxn modelId="{BC4FCD1E-84CC-BA4C-8652-916C4DE20362}" type="presParOf" srcId="{7F194084-7953-164D-8623-FC95134D322A}" destId="{992E5F65-D27F-7A4A-BC6A-8B8748073ED7}" srcOrd="0" destOrd="0" presId="urn:microsoft.com/office/officeart/2005/8/layout/orgChart1"/>
    <dgm:cxn modelId="{CD075131-008F-D74D-BCF8-D8E6F0F86F8A}" type="presParOf" srcId="{992E5F65-D27F-7A4A-BC6A-8B8748073ED7}" destId="{1C7D927C-D737-A442-B1F8-A828307C69CC}" srcOrd="0" destOrd="0" presId="urn:microsoft.com/office/officeart/2005/8/layout/orgChart1"/>
    <dgm:cxn modelId="{B05F7793-6F27-FC44-87A4-19EEDA37F720}" type="presParOf" srcId="{992E5F65-D27F-7A4A-BC6A-8B8748073ED7}" destId="{93DC7807-CEE6-3A41-B6B1-CD028E9DF925}" srcOrd="1" destOrd="0" presId="urn:microsoft.com/office/officeart/2005/8/layout/orgChart1"/>
    <dgm:cxn modelId="{57847F23-BAD8-B545-B5A4-D06FB07887B1}" type="presParOf" srcId="{7F194084-7953-164D-8623-FC95134D322A}" destId="{045294A4-FD6F-B54E-8BF6-7D7874F62841}" srcOrd="1" destOrd="0" presId="urn:microsoft.com/office/officeart/2005/8/layout/orgChart1"/>
    <dgm:cxn modelId="{9724A57A-F241-A748-8FE6-E6AFAAAE6515}" type="presParOf" srcId="{045294A4-FD6F-B54E-8BF6-7D7874F62841}" destId="{21DFAF00-A683-F649-B475-99A48A8E3F4E}" srcOrd="0" destOrd="0" presId="urn:microsoft.com/office/officeart/2005/8/layout/orgChart1"/>
    <dgm:cxn modelId="{25EC04D4-2C5E-E04C-90C2-9280A1DC8070}" type="presParOf" srcId="{045294A4-FD6F-B54E-8BF6-7D7874F62841}" destId="{E60A1BB8-E080-2F4F-9B17-850B7285673D}" srcOrd="1" destOrd="0" presId="urn:microsoft.com/office/officeart/2005/8/layout/orgChart1"/>
    <dgm:cxn modelId="{EC6AC658-7CC5-0D4D-8C6A-3F1273FB28C7}" type="presParOf" srcId="{E60A1BB8-E080-2F4F-9B17-850B7285673D}" destId="{A1E91CE2-F82A-3A4B-8E25-446054B8E882}" srcOrd="0" destOrd="0" presId="urn:microsoft.com/office/officeart/2005/8/layout/orgChart1"/>
    <dgm:cxn modelId="{E3E8ACB5-D079-064F-BAF7-BB4635C1EBA8}" type="presParOf" srcId="{A1E91CE2-F82A-3A4B-8E25-446054B8E882}" destId="{075156B3-1551-9440-8DB1-AD1A71F87BBF}" srcOrd="0" destOrd="0" presId="urn:microsoft.com/office/officeart/2005/8/layout/orgChart1"/>
    <dgm:cxn modelId="{AEBECB10-CFF1-4D4F-81F8-25E0A98348C6}" type="presParOf" srcId="{A1E91CE2-F82A-3A4B-8E25-446054B8E882}" destId="{25B9E541-401B-9B4F-8387-A3A017D12B19}" srcOrd="1" destOrd="0" presId="urn:microsoft.com/office/officeart/2005/8/layout/orgChart1"/>
    <dgm:cxn modelId="{0DDC12F0-2F17-8243-A854-BFEA9BE572B2}" type="presParOf" srcId="{E60A1BB8-E080-2F4F-9B17-850B7285673D}" destId="{4178B627-58C6-5E45-9E72-C7A1A18A22AF}" srcOrd="1" destOrd="0" presId="urn:microsoft.com/office/officeart/2005/8/layout/orgChart1"/>
    <dgm:cxn modelId="{9BB2DA1F-EEA2-B84D-A1E0-B7C3DC957865}" type="presParOf" srcId="{E60A1BB8-E080-2F4F-9B17-850B7285673D}" destId="{6557603B-5470-494D-BC5E-CBBE16A985F0}" srcOrd="2" destOrd="0" presId="urn:microsoft.com/office/officeart/2005/8/layout/orgChart1"/>
    <dgm:cxn modelId="{FDF990D3-C6BB-1F47-921C-217667525E8D}" type="presParOf" srcId="{045294A4-FD6F-B54E-8BF6-7D7874F62841}" destId="{F7AB91E3-07B7-FD40-B58B-D04918359559}" srcOrd="2" destOrd="0" presId="urn:microsoft.com/office/officeart/2005/8/layout/orgChart1"/>
    <dgm:cxn modelId="{6ABB6BF4-E9F4-B942-9E9A-EF365426F445}" type="presParOf" srcId="{045294A4-FD6F-B54E-8BF6-7D7874F62841}" destId="{10932CF8-4F41-F14F-AC91-3397A5F63EFF}" srcOrd="3" destOrd="0" presId="urn:microsoft.com/office/officeart/2005/8/layout/orgChart1"/>
    <dgm:cxn modelId="{224EBA00-FF13-A347-8496-FCCB082F0857}" type="presParOf" srcId="{10932CF8-4F41-F14F-AC91-3397A5F63EFF}" destId="{3FA8E878-E0E8-5749-A9B9-C92B4164E064}" srcOrd="0" destOrd="0" presId="urn:microsoft.com/office/officeart/2005/8/layout/orgChart1"/>
    <dgm:cxn modelId="{683105CD-4C73-724C-8E3A-AD51BFDE77B7}" type="presParOf" srcId="{3FA8E878-E0E8-5749-A9B9-C92B4164E064}" destId="{13B63527-B484-5D4F-A3A8-18EB72D01A49}" srcOrd="0" destOrd="0" presId="urn:microsoft.com/office/officeart/2005/8/layout/orgChart1"/>
    <dgm:cxn modelId="{F10A3EC2-2ADE-1044-B8CB-42A5CB1E530F}" type="presParOf" srcId="{3FA8E878-E0E8-5749-A9B9-C92B4164E064}" destId="{1C564C2E-7F95-0E4C-97CD-7D09D475AD5C}" srcOrd="1" destOrd="0" presId="urn:microsoft.com/office/officeart/2005/8/layout/orgChart1"/>
    <dgm:cxn modelId="{2CC24658-C1A0-094D-8F04-4267B06FBD98}" type="presParOf" srcId="{10932CF8-4F41-F14F-AC91-3397A5F63EFF}" destId="{75AB4EEC-4622-314E-BE74-41E3E75B9770}" srcOrd="1" destOrd="0" presId="urn:microsoft.com/office/officeart/2005/8/layout/orgChart1"/>
    <dgm:cxn modelId="{94001A40-96A0-484F-90ED-19387474F432}" type="presParOf" srcId="{10932CF8-4F41-F14F-AC91-3397A5F63EFF}" destId="{2025B4E5-E90E-F747-9B8E-EEA3F122E1CF}" srcOrd="2" destOrd="0" presId="urn:microsoft.com/office/officeart/2005/8/layout/orgChart1"/>
    <dgm:cxn modelId="{74ED975B-6B8B-1644-8EAD-6F86956CFC9D}" type="presParOf" srcId="{7F194084-7953-164D-8623-FC95134D322A}" destId="{8BC583F6-64CF-E444-BB1B-D7BD61D3113F}" srcOrd="2" destOrd="0" presId="urn:microsoft.com/office/officeart/2005/8/layout/orgChart1"/>
    <dgm:cxn modelId="{367090DD-9032-6B41-AFB4-0303D55BEA53}" type="presParOf" srcId="{C06E0EC4-03D1-F049-96A7-752BF1609ADE}" destId="{E375FDBE-8AC2-ED48-92EB-44EC8BCAC11B}" srcOrd="4" destOrd="0" presId="urn:microsoft.com/office/officeart/2005/8/layout/orgChart1"/>
    <dgm:cxn modelId="{D8B87B05-CE1D-034C-BF34-1674F5F00E74}" type="presParOf" srcId="{C06E0EC4-03D1-F049-96A7-752BF1609ADE}" destId="{7B9C6F09-C1D1-3F4E-9E70-C0B19E0BC2A0}" srcOrd="5" destOrd="0" presId="urn:microsoft.com/office/officeart/2005/8/layout/orgChart1"/>
    <dgm:cxn modelId="{E003D79C-AF55-C549-88B0-B9957BEED002}" type="presParOf" srcId="{7B9C6F09-C1D1-3F4E-9E70-C0B19E0BC2A0}" destId="{A9B5EFF5-E4D9-1443-8F0A-44DE7866F18A}" srcOrd="0" destOrd="0" presId="urn:microsoft.com/office/officeart/2005/8/layout/orgChart1"/>
    <dgm:cxn modelId="{38F8ACAB-9102-E34F-AE9E-3B3BE4475428}" type="presParOf" srcId="{A9B5EFF5-E4D9-1443-8F0A-44DE7866F18A}" destId="{05B3E493-B6B0-444A-BA17-EE9CF1E9C122}" srcOrd="0" destOrd="0" presId="urn:microsoft.com/office/officeart/2005/8/layout/orgChart1"/>
    <dgm:cxn modelId="{587FC39E-C774-7A4D-8F1F-B809C970CAD0}" type="presParOf" srcId="{A9B5EFF5-E4D9-1443-8F0A-44DE7866F18A}" destId="{30F8A9FB-FD77-7F40-8333-A40133EA040F}" srcOrd="1" destOrd="0" presId="urn:microsoft.com/office/officeart/2005/8/layout/orgChart1"/>
    <dgm:cxn modelId="{F790E809-EF21-F24D-BFDB-296CAF0DB656}" type="presParOf" srcId="{7B9C6F09-C1D1-3F4E-9E70-C0B19E0BC2A0}" destId="{1E398440-7205-9342-8EE3-0F367517ABEB}" srcOrd="1" destOrd="0" presId="urn:microsoft.com/office/officeart/2005/8/layout/orgChart1"/>
    <dgm:cxn modelId="{712D943E-F84F-9447-8E0A-FA38752319C4}" type="presParOf" srcId="{1E398440-7205-9342-8EE3-0F367517ABEB}" destId="{66E89224-7B3E-3644-B59C-62023DA39DFC}" srcOrd="0" destOrd="0" presId="urn:microsoft.com/office/officeart/2005/8/layout/orgChart1"/>
    <dgm:cxn modelId="{F564052B-D714-E14E-8882-CD2716581673}" type="presParOf" srcId="{1E398440-7205-9342-8EE3-0F367517ABEB}" destId="{3A3900BF-AAAE-3E4D-97D5-DEB9561E5C5E}" srcOrd="1" destOrd="0" presId="urn:microsoft.com/office/officeart/2005/8/layout/orgChart1"/>
    <dgm:cxn modelId="{186C7D65-E605-764E-8194-14E11E963A00}" type="presParOf" srcId="{3A3900BF-AAAE-3E4D-97D5-DEB9561E5C5E}" destId="{C364F862-29D6-A943-B4C8-09C6F3193471}" srcOrd="0" destOrd="0" presId="urn:microsoft.com/office/officeart/2005/8/layout/orgChart1"/>
    <dgm:cxn modelId="{3BB50345-20B0-4D4E-8409-CDE575F1F310}" type="presParOf" srcId="{C364F862-29D6-A943-B4C8-09C6F3193471}" destId="{76C1DE8D-6B21-8B4E-B54F-18BBB934958E}" srcOrd="0" destOrd="0" presId="urn:microsoft.com/office/officeart/2005/8/layout/orgChart1"/>
    <dgm:cxn modelId="{8D7B71DB-852A-0B43-938F-9309E0431E61}" type="presParOf" srcId="{C364F862-29D6-A943-B4C8-09C6F3193471}" destId="{6D434799-4C24-8E40-AD1E-D1DFD674DA8A}" srcOrd="1" destOrd="0" presId="urn:microsoft.com/office/officeart/2005/8/layout/orgChart1"/>
    <dgm:cxn modelId="{C5D91135-9F35-D84E-9081-E12E87214217}" type="presParOf" srcId="{3A3900BF-AAAE-3E4D-97D5-DEB9561E5C5E}" destId="{FF79EFA2-04CA-3C41-B9CD-94362288A4C3}" srcOrd="1" destOrd="0" presId="urn:microsoft.com/office/officeart/2005/8/layout/orgChart1"/>
    <dgm:cxn modelId="{9344FE68-7291-A349-8E26-88268A8080F8}" type="presParOf" srcId="{3A3900BF-AAAE-3E4D-97D5-DEB9561E5C5E}" destId="{15416C55-E2D2-164E-A401-86AA5CBE9B5E}" srcOrd="2" destOrd="0" presId="urn:microsoft.com/office/officeart/2005/8/layout/orgChart1"/>
    <dgm:cxn modelId="{C73E3989-6382-8F4B-9EE5-117C9FA9741E}" type="presParOf" srcId="{1E398440-7205-9342-8EE3-0F367517ABEB}" destId="{09B845A3-132E-544F-8230-5880328F1BBF}" srcOrd="2" destOrd="0" presId="urn:microsoft.com/office/officeart/2005/8/layout/orgChart1"/>
    <dgm:cxn modelId="{A2F69C46-B036-3D4A-B7D2-EE76A238C421}" type="presParOf" srcId="{1E398440-7205-9342-8EE3-0F367517ABEB}" destId="{EB36D8D5-3EDF-2040-8A46-9A618B3BA3D0}" srcOrd="3" destOrd="0" presId="urn:microsoft.com/office/officeart/2005/8/layout/orgChart1"/>
    <dgm:cxn modelId="{9D1D8AE4-8AAF-0441-AEF9-E724B9427614}" type="presParOf" srcId="{EB36D8D5-3EDF-2040-8A46-9A618B3BA3D0}" destId="{6965C5CE-F8A8-2041-A165-16F31282B650}" srcOrd="0" destOrd="0" presId="urn:microsoft.com/office/officeart/2005/8/layout/orgChart1"/>
    <dgm:cxn modelId="{AC7133DE-2CB7-D84F-9945-794DB22A599F}" type="presParOf" srcId="{6965C5CE-F8A8-2041-A165-16F31282B650}" destId="{5689D0B0-3EBE-9141-A517-1D3D2B97F941}" srcOrd="0" destOrd="0" presId="urn:microsoft.com/office/officeart/2005/8/layout/orgChart1"/>
    <dgm:cxn modelId="{F9F0E260-BB92-DD46-B1A9-93155DBA941C}" type="presParOf" srcId="{6965C5CE-F8A8-2041-A165-16F31282B650}" destId="{F6D2369C-0936-0948-B0E3-D51E857607A5}" srcOrd="1" destOrd="0" presId="urn:microsoft.com/office/officeart/2005/8/layout/orgChart1"/>
    <dgm:cxn modelId="{9FDB5430-1EA3-F54D-810C-F863ABE1BA22}" type="presParOf" srcId="{EB36D8D5-3EDF-2040-8A46-9A618B3BA3D0}" destId="{15FA71E0-0A8B-6A4C-8402-E9E6975CC57B}" srcOrd="1" destOrd="0" presId="urn:microsoft.com/office/officeart/2005/8/layout/orgChart1"/>
    <dgm:cxn modelId="{0356D1D8-0E3C-2D4D-8D9B-B3D6059E1C35}" type="presParOf" srcId="{EB36D8D5-3EDF-2040-8A46-9A618B3BA3D0}" destId="{695F6537-19E9-A94D-ACCE-5C6DFBDF444C}" srcOrd="2" destOrd="0" presId="urn:microsoft.com/office/officeart/2005/8/layout/orgChart1"/>
    <dgm:cxn modelId="{5E4E8330-D2AA-2C47-8347-3EE04D78E6B0}" type="presParOf" srcId="{7B9C6F09-C1D1-3F4E-9E70-C0B19E0BC2A0}" destId="{62114772-2A2A-DD42-B716-8CE39B33073C}" srcOrd="2" destOrd="0" presId="urn:microsoft.com/office/officeart/2005/8/layout/orgChart1"/>
    <dgm:cxn modelId="{1C192FCE-17C0-7946-A16D-FB182E786851}" type="presParOf" srcId="{C06E0EC4-03D1-F049-96A7-752BF1609ADE}" destId="{2F3A9597-E40A-B545-94D6-FF2D1873FC7C}" srcOrd="6" destOrd="0" presId="urn:microsoft.com/office/officeart/2005/8/layout/orgChart1"/>
    <dgm:cxn modelId="{7B471596-0001-684C-8711-43893A8C4CC5}" type="presParOf" srcId="{C06E0EC4-03D1-F049-96A7-752BF1609ADE}" destId="{067271F2-EC97-3943-9AEF-B888A99F941D}" srcOrd="7" destOrd="0" presId="urn:microsoft.com/office/officeart/2005/8/layout/orgChart1"/>
    <dgm:cxn modelId="{19D9C129-EBBC-5E49-835E-344B4B2FF1C2}" type="presParOf" srcId="{067271F2-EC97-3943-9AEF-B888A99F941D}" destId="{481307ED-5601-CC48-A2F9-8B0EEC1017BD}" srcOrd="0" destOrd="0" presId="urn:microsoft.com/office/officeart/2005/8/layout/orgChart1"/>
    <dgm:cxn modelId="{FF99D795-9DAB-F84E-952D-039BEBA57804}" type="presParOf" srcId="{481307ED-5601-CC48-A2F9-8B0EEC1017BD}" destId="{D90C70DE-EEFC-964B-B336-A62A5083E40F}" srcOrd="0" destOrd="0" presId="urn:microsoft.com/office/officeart/2005/8/layout/orgChart1"/>
    <dgm:cxn modelId="{C86D95EC-6423-FF4D-A2EE-601FEB2CED90}" type="presParOf" srcId="{481307ED-5601-CC48-A2F9-8B0EEC1017BD}" destId="{DD81E6FF-3B3D-9C48-B2DC-FCF7D3CD5297}" srcOrd="1" destOrd="0" presId="urn:microsoft.com/office/officeart/2005/8/layout/orgChart1"/>
    <dgm:cxn modelId="{79666067-065E-4D47-AB80-C7F35BD9B20C}" type="presParOf" srcId="{067271F2-EC97-3943-9AEF-B888A99F941D}" destId="{4838D755-D458-3E45-9943-0DC8A3E47A72}" srcOrd="1" destOrd="0" presId="urn:microsoft.com/office/officeart/2005/8/layout/orgChart1"/>
    <dgm:cxn modelId="{6237F5A1-D6D4-374A-A973-F0D9E7FBD566}" type="presParOf" srcId="{4838D755-D458-3E45-9943-0DC8A3E47A72}" destId="{FF1F60C7-BB7C-4F44-9E0C-C3A5C429855D}" srcOrd="0" destOrd="0" presId="urn:microsoft.com/office/officeart/2005/8/layout/orgChart1"/>
    <dgm:cxn modelId="{C650CE84-239C-9041-BA3A-7CE486E1FB14}" type="presParOf" srcId="{4838D755-D458-3E45-9943-0DC8A3E47A72}" destId="{B85EBDDE-77E9-7740-85CF-CBC87E8B0724}" srcOrd="1" destOrd="0" presId="urn:microsoft.com/office/officeart/2005/8/layout/orgChart1"/>
    <dgm:cxn modelId="{F4852FFE-F445-854E-9AE5-616CE08CA1A4}" type="presParOf" srcId="{B85EBDDE-77E9-7740-85CF-CBC87E8B0724}" destId="{B1F27E64-BAEC-9A45-B2B2-2D761F98A6C1}" srcOrd="0" destOrd="0" presId="urn:microsoft.com/office/officeart/2005/8/layout/orgChart1"/>
    <dgm:cxn modelId="{AEA71148-EC5A-FA45-8E8D-E315E98A959A}" type="presParOf" srcId="{B1F27E64-BAEC-9A45-B2B2-2D761F98A6C1}" destId="{A6FC65D7-654A-9244-AAA1-33C7D3795799}" srcOrd="0" destOrd="0" presId="urn:microsoft.com/office/officeart/2005/8/layout/orgChart1"/>
    <dgm:cxn modelId="{E78E6F6E-58FC-1146-A1C8-58EA41BD8362}" type="presParOf" srcId="{B1F27E64-BAEC-9A45-B2B2-2D761F98A6C1}" destId="{8AEA686F-7E48-6D4C-B5BC-7FF024AC6D2D}" srcOrd="1" destOrd="0" presId="urn:microsoft.com/office/officeart/2005/8/layout/orgChart1"/>
    <dgm:cxn modelId="{436FDE9C-93DB-2043-A59A-9E5A75154200}" type="presParOf" srcId="{B85EBDDE-77E9-7740-85CF-CBC87E8B0724}" destId="{E2564522-2669-024C-8D29-62F460DDC5E7}" srcOrd="1" destOrd="0" presId="urn:microsoft.com/office/officeart/2005/8/layout/orgChart1"/>
    <dgm:cxn modelId="{65100286-A11E-3747-90C8-1E99AD219A5E}" type="presParOf" srcId="{B85EBDDE-77E9-7740-85CF-CBC87E8B0724}" destId="{5ACE0F82-B1C1-B847-9B7F-496784D58284}" srcOrd="2" destOrd="0" presId="urn:microsoft.com/office/officeart/2005/8/layout/orgChart1"/>
    <dgm:cxn modelId="{55D06A2D-A822-CD4C-A7CC-E725815E2860}" type="presParOf" srcId="{4838D755-D458-3E45-9943-0DC8A3E47A72}" destId="{1904AA9D-B58A-4241-ACCC-D457BE02BFD0}" srcOrd="2" destOrd="0" presId="urn:microsoft.com/office/officeart/2005/8/layout/orgChart1"/>
    <dgm:cxn modelId="{D5E95914-5118-A04A-963C-AE5A27A22424}" type="presParOf" srcId="{4838D755-D458-3E45-9943-0DC8A3E47A72}" destId="{A278F0B1-1647-2143-ACE7-13469A5E7A58}" srcOrd="3" destOrd="0" presId="urn:microsoft.com/office/officeart/2005/8/layout/orgChart1"/>
    <dgm:cxn modelId="{5FB5D651-62B1-2940-8D09-74D7EA3DDF91}" type="presParOf" srcId="{A278F0B1-1647-2143-ACE7-13469A5E7A58}" destId="{8E53E566-8BA3-1644-A548-7DC2E6D06E78}" srcOrd="0" destOrd="0" presId="urn:microsoft.com/office/officeart/2005/8/layout/orgChart1"/>
    <dgm:cxn modelId="{F9F23E6B-3D49-3146-BDD6-78234C7BB0F4}" type="presParOf" srcId="{8E53E566-8BA3-1644-A548-7DC2E6D06E78}" destId="{92D0BE90-414F-6A4D-B0DB-89410A6EB799}" srcOrd="0" destOrd="0" presId="urn:microsoft.com/office/officeart/2005/8/layout/orgChart1"/>
    <dgm:cxn modelId="{F8561984-FB62-E442-ACBF-744F0EB0D7BD}" type="presParOf" srcId="{8E53E566-8BA3-1644-A548-7DC2E6D06E78}" destId="{3D6B393E-D8D9-EC4C-9ACB-11C4AF3E2C41}" srcOrd="1" destOrd="0" presId="urn:microsoft.com/office/officeart/2005/8/layout/orgChart1"/>
    <dgm:cxn modelId="{B10E0396-F602-7247-BAF8-C16FAFF7E0AE}" type="presParOf" srcId="{A278F0B1-1647-2143-ACE7-13469A5E7A58}" destId="{361BDB20-FB6E-C641-BD28-87C93723F1E1}" srcOrd="1" destOrd="0" presId="urn:microsoft.com/office/officeart/2005/8/layout/orgChart1"/>
    <dgm:cxn modelId="{1F6C44D6-79A0-714C-840D-E7C29277519F}" type="presParOf" srcId="{A278F0B1-1647-2143-ACE7-13469A5E7A58}" destId="{21380B33-2803-7D46-ACED-88D67E3FCB49}" srcOrd="2" destOrd="0" presId="urn:microsoft.com/office/officeart/2005/8/layout/orgChart1"/>
    <dgm:cxn modelId="{E826CDFF-3577-0B4F-A18A-9B8E531196C3}" type="presParOf" srcId="{067271F2-EC97-3943-9AEF-B888A99F941D}" destId="{6271F6A0-C40F-594A-8111-E655385BECDD}" srcOrd="2" destOrd="0" presId="urn:microsoft.com/office/officeart/2005/8/layout/orgChart1"/>
    <dgm:cxn modelId="{6E0242EF-5E4B-3741-BA5E-5721C8D72837}" type="presParOf" srcId="{F3FD03FE-6EC7-CA42-AA6D-B6A1A0904058}" destId="{B795B846-CBB4-AC48-83DC-CC9F7D9ABDCA}" srcOrd="2" destOrd="0" presId="urn:microsoft.com/office/officeart/2005/8/layout/orgChart1"/>
    <dgm:cxn modelId="{9BAA87E6-8F16-9C4D-916D-672954BA0AF6}" type="presParOf" srcId="{8A6E6569-87A8-6C44-BFCF-F41A6CD6911E}" destId="{2A96D31F-9726-5F41-9D7E-689845A27A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4AA9D-B58A-4241-ACCC-D457BE02BFD0}">
      <dsp:nvSpPr>
        <dsp:cNvPr id="0" name=""/>
        <dsp:cNvSpPr/>
      </dsp:nvSpPr>
      <dsp:spPr>
        <a:xfrm>
          <a:off x="9337223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F60C7-BB7C-4F44-9E0C-C3A5C429855D}">
      <dsp:nvSpPr>
        <dsp:cNvPr id="0" name=""/>
        <dsp:cNvSpPr/>
      </dsp:nvSpPr>
      <dsp:spPr>
        <a:xfrm>
          <a:off x="9337223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A9597-E40A-B545-94D6-FF2D1873FC7C}">
      <dsp:nvSpPr>
        <dsp:cNvPr id="0" name=""/>
        <dsp:cNvSpPr/>
      </dsp:nvSpPr>
      <dsp:spPr>
        <a:xfrm>
          <a:off x="7795856" y="1524569"/>
          <a:ext cx="1977089" cy="228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77"/>
              </a:lnTo>
              <a:lnTo>
                <a:pt x="1977089" y="114377"/>
              </a:lnTo>
              <a:lnTo>
                <a:pt x="1977089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845A3-132E-544F-8230-5880328F1BBF}">
      <dsp:nvSpPr>
        <dsp:cNvPr id="0" name=""/>
        <dsp:cNvSpPr/>
      </dsp:nvSpPr>
      <dsp:spPr>
        <a:xfrm>
          <a:off x="8019164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89224-7B3E-3644-B59C-62023DA39DFC}">
      <dsp:nvSpPr>
        <dsp:cNvPr id="0" name=""/>
        <dsp:cNvSpPr/>
      </dsp:nvSpPr>
      <dsp:spPr>
        <a:xfrm>
          <a:off x="8019164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5FDBE-8AC2-ED48-92EB-44EC8BCAC11B}">
      <dsp:nvSpPr>
        <dsp:cNvPr id="0" name=""/>
        <dsp:cNvSpPr/>
      </dsp:nvSpPr>
      <dsp:spPr>
        <a:xfrm>
          <a:off x="7795856" y="1524569"/>
          <a:ext cx="659029" cy="228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77"/>
              </a:lnTo>
              <a:lnTo>
                <a:pt x="659029" y="114377"/>
              </a:lnTo>
              <a:lnTo>
                <a:pt x="659029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B91E3-07B7-FD40-B58B-D04918359559}">
      <dsp:nvSpPr>
        <dsp:cNvPr id="0" name=""/>
        <dsp:cNvSpPr/>
      </dsp:nvSpPr>
      <dsp:spPr>
        <a:xfrm>
          <a:off x="6701104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FAF00-A683-F649-B475-99A48A8E3F4E}">
      <dsp:nvSpPr>
        <dsp:cNvPr id="0" name=""/>
        <dsp:cNvSpPr/>
      </dsp:nvSpPr>
      <dsp:spPr>
        <a:xfrm>
          <a:off x="6701104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5ED75-DAFF-0446-A4D6-76B0B2D2621D}">
      <dsp:nvSpPr>
        <dsp:cNvPr id="0" name=""/>
        <dsp:cNvSpPr/>
      </dsp:nvSpPr>
      <dsp:spPr>
        <a:xfrm>
          <a:off x="7136826" y="1524569"/>
          <a:ext cx="659029" cy="228754"/>
        </a:xfrm>
        <a:custGeom>
          <a:avLst/>
          <a:gdLst/>
          <a:ahLst/>
          <a:cxnLst/>
          <a:rect l="0" t="0" r="0" b="0"/>
          <a:pathLst>
            <a:path>
              <a:moveTo>
                <a:pt x="659029" y="0"/>
              </a:moveTo>
              <a:lnTo>
                <a:pt x="659029" y="114377"/>
              </a:lnTo>
              <a:lnTo>
                <a:pt x="0" y="114377"/>
              </a:lnTo>
              <a:lnTo>
                <a:pt x="0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DC139-DDF6-7D4E-B79E-723C8DFF368B}">
      <dsp:nvSpPr>
        <dsp:cNvPr id="0" name=""/>
        <dsp:cNvSpPr/>
      </dsp:nvSpPr>
      <dsp:spPr>
        <a:xfrm>
          <a:off x="5383044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55AF4-2CB9-594E-ACC5-8898F7DC67DF}">
      <dsp:nvSpPr>
        <dsp:cNvPr id="0" name=""/>
        <dsp:cNvSpPr/>
      </dsp:nvSpPr>
      <dsp:spPr>
        <a:xfrm>
          <a:off x="5383044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66A6C-2895-024F-BB59-483C46C11EF0}">
      <dsp:nvSpPr>
        <dsp:cNvPr id="0" name=""/>
        <dsp:cNvSpPr/>
      </dsp:nvSpPr>
      <dsp:spPr>
        <a:xfrm>
          <a:off x="5818766" y="1524569"/>
          <a:ext cx="1977089" cy="228754"/>
        </a:xfrm>
        <a:custGeom>
          <a:avLst/>
          <a:gdLst/>
          <a:ahLst/>
          <a:cxnLst/>
          <a:rect l="0" t="0" r="0" b="0"/>
          <a:pathLst>
            <a:path>
              <a:moveTo>
                <a:pt x="1977089" y="0"/>
              </a:moveTo>
              <a:lnTo>
                <a:pt x="1977089" y="114377"/>
              </a:lnTo>
              <a:lnTo>
                <a:pt x="0" y="114377"/>
              </a:lnTo>
              <a:lnTo>
                <a:pt x="0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5016E-9AE0-DC41-88F9-515F2E1EA554}">
      <dsp:nvSpPr>
        <dsp:cNvPr id="0" name=""/>
        <dsp:cNvSpPr/>
      </dsp:nvSpPr>
      <dsp:spPr>
        <a:xfrm>
          <a:off x="5159736" y="751162"/>
          <a:ext cx="2636119" cy="228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77"/>
              </a:lnTo>
              <a:lnTo>
                <a:pt x="2636119" y="114377"/>
              </a:lnTo>
              <a:lnTo>
                <a:pt x="2636119" y="228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94DCF-F6A6-AA4D-A44A-6EABF19498A1}">
      <dsp:nvSpPr>
        <dsp:cNvPr id="0" name=""/>
        <dsp:cNvSpPr/>
      </dsp:nvSpPr>
      <dsp:spPr>
        <a:xfrm>
          <a:off x="4064984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7A91E-527F-424B-A05F-A2531D7DA6C2}">
      <dsp:nvSpPr>
        <dsp:cNvPr id="0" name=""/>
        <dsp:cNvSpPr/>
      </dsp:nvSpPr>
      <dsp:spPr>
        <a:xfrm>
          <a:off x="4064984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82007-DD83-D64F-9664-9E724350CE52}">
      <dsp:nvSpPr>
        <dsp:cNvPr id="0" name=""/>
        <dsp:cNvSpPr/>
      </dsp:nvSpPr>
      <dsp:spPr>
        <a:xfrm>
          <a:off x="2523617" y="1524569"/>
          <a:ext cx="1977089" cy="228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77"/>
              </a:lnTo>
              <a:lnTo>
                <a:pt x="1977089" y="114377"/>
              </a:lnTo>
              <a:lnTo>
                <a:pt x="1977089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EBCF5-3084-6F4B-8163-10B4DCD91364}">
      <dsp:nvSpPr>
        <dsp:cNvPr id="0" name=""/>
        <dsp:cNvSpPr/>
      </dsp:nvSpPr>
      <dsp:spPr>
        <a:xfrm>
          <a:off x="2746924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05574-F6B3-E944-B664-64B76D5826C6}">
      <dsp:nvSpPr>
        <dsp:cNvPr id="0" name=""/>
        <dsp:cNvSpPr/>
      </dsp:nvSpPr>
      <dsp:spPr>
        <a:xfrm>
          <a:off x="2746924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3FA94-31A9-DA44-BEF5-AD30F2D0EF8D}">
      <dsp:nvSpPr>
        <dsp:cNvPr id="0" name=""/>
        <dsp:cNvSpPr/>
      </dsp:nvSpPr>
      <dsp:spPr>
        <a:xfrm>
          <a:off x="2523617" y="1524569"/>
          <a:ext cx="659029" cy="228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77"/>
              </a:lnTo>
              <a:lnTo>
                <a:pt x="659029" y="114377"/>
              </a:lnTo>
              <a:lnTo>
                <a:pt x="659029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257D7-9ABD-0540-8442-FFFADD34643D}">
      <dsp:nvSpPr>
        <dsp:cNvPr id="0" name=""/>
        <dsp:cNvSpPr/>
      </dsp:nvSpPr>
      <dsp:spPr>
        <a:xfrm>
          <a:off x="1428865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E5EA8-9EEA-394B-9FCA-C0E6830DF177}">
      <dsp:nvSpPr>
        <dsp:cNvPr id="0" name=""/>
        <dsp:cNvSpPr/>
      </dsp:nvSpPr>
      <dsp:spPr>
        <a:xfrm>
          <a:off x="1428865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12DCF-C57C-A643-A5C5-0002FFE8312F}">
      <dsp:nvSpPr>
        <dsp:cNvPr id="0" name=""/>
        <dsp:cNvSpPr/>
      </dsp:nvSpPr>
      <dsp:spPr>
        <a:xfrm>
          <a:off x="1864587" y="1524569"/>
          <a:ext cx="659029" cy="228754"/>
        </a:xfrm>
        <a:custGeom>
          <a:avLst/>
          <a:gdLst/>
          <a:ahLst/>
          <a:cxnLst/>
          <a:rect l="0" t="0" r="0" b="0"/>
          <a:pathLst>
            <a:path>
              <a:moveTo>
                <a:pt x="659029" y="0"/>
              </a:moveTo>
              <a:lnTo>
                <a:pt x="659029" y="114377"/>
              </a:lnTo>
              <a:lnTo>
                <a:pt x="0" y="114377"/>
              </a:lnTo>
              <a:lnTo>
                <a:pt x="0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FBD54-7645-4043-B584-D8D24EAD8848}">
      <dsp:nvSpPr>
        <dsp:cNvPr id="0" name=""/>
        <dsp:cNvSpPr/>
      </dsp:nvSpPr>
      <dsp:spPr>
        <a:xfrm>
          <a:off x="110805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B7727-02A6-9E41-9A86-7FB39CA32089}">
      <dsp:nvSpPr>
        <dsp:cNvPr id="0" name=""/>
        <dsp:cNvSpPr/>
      </dsp:nvSpPr>
      <dsp:spPr>
        <a:xfrm>
          <a:off x="110805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7AF34-666B-014A-9033-569A52ADAB23}">
      <dsp:nvSpPr>
        <dsp:cNvPr id="0" name=""/>
        <dsp:cNvSpPr/>
      </dsp:nvSpPr>
      <dsp:spPr>
        <a:xfrm>
          <a:off x="546527" y="1524569"/>
          <a:ext cx="1977089" cy="228754"/>
        </a:xfrm>
        <a:custGeom>
          <a:avLst/>
          <a:gdLst/>
          <a:ahLst/>
          <a:cxnLst/>
          <a:rect l="0" t="0" r="0" b="0"/>
          <a:pathLst>
            <a:path>
              <a:moveTo>
                <a:pt x="1977089" y="0"/>
              </a:moveTo>
              <a:lnTo>
                <a:pt x="1977089" y="114377"/>
              </a:lnTo>
              <a:lnTo>
                <a:pt x="0" y="114377"/>
              </a:lnTo>
              <a:lnTo>
                <a:pt x="0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579C1-9DF2-A142-A92A-AC9A659C4D9B}">
      <dsp:nvSpPr>
        <dsp:cNvPr id="0" name=""/>
        <dsp:cNvSpPr/>
      </dsp:nvSpPr>
      <dsp:spPr>
        <a:xfrm>
          <a:off x="2523617" y="751162"/>
          <a:ext cx="2636119" cy="228754"/>
        </a:xfrm>
        <a:custGeom>
          <a:avLst/>
          <a:gdLst/>
          <a:ahLst/>
          <a:cxnLst/>
          <a:rect l="0" t="0" r="0" b="0"/>
          <a:pathLst>
            <a:path>
              <a:moveTo>
                <a:pt x="2636119" y="0"/>
              </a:moveTo>
              <a:lnTo>
                <a:pt x="2636119" y="114377"/>
              </a:lnTo>
              <a:lnTo>
                <a:pt x="0" y="114377"/>
              </a:lnTo>
              <a:lnTo>
                <a:pt x="0" y="228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763BF-CCD6-B644-9F1F-842440FBA0C3}">
      <dsp:nvSpPr>
        <dsp:cNvPr id="0" name=""/>
        <dsp:cNvSpPr/>
      </dsp:nvSpPr>
      <dsp:spPr>
        <a:xfrm>
          <a:off x="4615083" y="206509"/>
          <a:ext cx="1089305" cy="54465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615083" y="206509"/>
        <a:ext cx="1089305" cy="544652"/>
      </dsp:txXfrm>
    </dsp:sp>
    <dsp:sp modelId="{F7CEDD32-5B9E-8B4A-8DF2-9D064A2924C3}">
      <dsp:nvSpPr>
        <dsp:cNvPr id="0" name=""/>
        <dsp:cNvSpPr/>
      </dsp:nvSpPr>
      <dsp:spPr>
        <a:xfrm>
          <a:off x="1978964" y="979916"/>
          <a:ext cx="1089305" cy="544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978964" y="979916"/>
        <a:ext cx="1089305" cy="544652"/>
      </dsp:txXfrm>
    </dsp:sp>
    <dsp:sp modelId="{662F90F1-B3CE-F245-9C05-A908B570D73F}">
      <dsp:nvSpPr>
        <dsp:cNvPr id="0" name=""/>
        <dsp:cNvSpPr/>
      </dsp:nvSpPr>
      <dsp:spPr>
        <a:xfrm>
          <a:off x="1874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874" y="1753323"/>
        <a:ext cx="1089305" cy="544652"/>
      </dsp:txXfrm>
    </dsp:sp>
    <dsp:sp modelId="{89BB6732-6F67-C74A-BA1C-49CCE758C367}">
      <dsp:nvSpPr>
        <dsp:cNvPr id="0" name=""/>
        <dsp:cNvSpPr/>
      </dsp:nvSpPr>
      <dsp:spPr>
        <a:xfrm>
          <a:off x="274201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TEXT</a:t>
          </a:r>
          <a:endParaRPr lang="zh-CN" altLang="en-US" sz="1600" kern="1200" dirty="0"/>
        </a:p>
      </dsp:txBody>
      <dsp:txXfrm>
        <a:off x="274201" y="2526730"/>
        <a:ext cx="1089305" cy="544652"/>
      </dsp:txXfrm>
    </dsp:sp>
    <dsp:sp modelId="{3E3D5427-E81E-DC4A-A3F5-F06AC1EA98AC}">
      <dsp:nvSpPr>
        <dsp:cNvPr id="0" name=""/>
        <dsp:cNvSpPr/>
      </dsp:nvSpPr>
      <dsp:spPr>
        <a:xfrm>
          <a:off x="274201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TEXT</a:t>
          </a:r>
          <a:endParaRPr lang="zh-CN" altLang="en-US" sz="1600" kern="1200" dirty="0"/>
        </a:p>
      </dsp:txBody>
      <dsp:txXfrm>
        <a:off x="274201" y="3300137"/>
        <a:ext cx="1089305" cy="544652"/>
      </dsp:txXfrm>
    </dsp:sp>
    <dsp:sp modelId="{E91AEED4-CA2F-B444-9B5B-E30523929DE7}">
      <dsp:nvSpPr>
        <dsp:cNvPr id="0" name=""/>
        <dsp:cNvSpPr/>
      </dsp:nvSpPr>
      <dsp:spPr>
        <a:xfrm>
          <a:off x="1319934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319934" y="1753323"/>
        <a:ext cx="1089305" cy="544652"/>
      </dsp:txXfrm>
    </dsp:sp>
    <dsp:sp modelId="{00BD8C3C-C7DB-4A44-9E43-E2ED2CECEDB9}">
      <dsp:nvSpPr>
        <dsp:cNvPr id="0" name=""/>
        <dsp:cNvSpPr/>
      </dsp:nvSpPr>
      <dsp:spPr>
        <a:xfrm>
          <a:off x="1592260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TEXT</a:t>
          </a:r>
          <a:endParaRPr lang="zh-CN" altLang="en-US" sz="1600" kern="1200" dirty="0"/>
        </a:p>
      </dsp:txBody>
      <dsp:txXfrm>
        <a:off x="1592260" y="2526730"/>
        <a:ext cx="1089305" cy="544652"/>
      </dsp:txXfrm>
    </dsp:sp>
    <dsp:sp modelId="{959F2B5D-4479-204D-8838-ED8BFAC9FF86}">
      <dsp:nvSpPr>
        <dsp:cNvPr id="0" name=""/>
        <dsp:cNvSpPr/>
      </dsp:nvSpPr>
      <dsp:spPr>
        <a:xfrm>
          <a:off x="1592260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TEXT</a:t>
          </a:r>
          <a:endParaRPr lang="zh-CN" altLang="en-US" sz="1600" kern="1200" dirty="0"/>
        </a:p>
      </dsp:txBody>
      <dsp:txXfrm>
        <a:off x="1592260" y="3300137"/>
        <a:ext cx="1089305" cy="544652"/>
      </dsp:txXfrm>
    </dsp:sp>
    <dsp:sp modelId="{AAF7D73C-04BA-3D44-8D4C-3D0FC2F4436A}">
      <dsp:nvSpPr>
        <dsp:cNvPr id="0" name=""/>
        <dsp:cNvSpPr/>
      </dsp:nvSpPr>
      <dsp:spPr>
        <a:xfrm>
          <a:off x="2637994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/>
        </a:p>
      </dsp:txBody>
      <dsp:txXfrm>
        <a:off x="2637994" y="1753323"/>
        <a:ext cx="1089305" cy="544652"/>
      </dsp:txXfrm>
    </dsp:sp>
    <dsp:sp modelId="{745FB760-FC43-C140-8D69-90CA2A40F3C6}">
      <dsp:nvSpPr>
        <dsp:cNvPr id="0" name=""/>
        <dsp:cNvSpPr/>
      </dsp:nvSpPr>
      <dsp:spPr>
        <a:xfrm>
          <a:off x="2910320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TEXT</a:t>
          </a:r>
          <a:endParaRPr lang="zh-CN" altLang="en-US" sz="1600" kern="1200" dirty="0"/>
        </a:p>
      </dsp:txBody>
      <dsp:txXfrm>
        <a:off x="2910320" y="2526730"/>
        <a:ext cx="1089305" cy="544652"/>
      </dsp:txXfrm>
    </dsp:sp>
    <dsp:sp modelId="{7BFD4385-6C39-BF41-BA35-60170445DE6A}">
      <dsp:nvSpPr>
        <dsp:cNvPr id="0" name=""/>
        <dsp:cNvSpPr/>
      </dsp:nvSpPr>
      <dsp:spPr>
        <a:xfrm>
          <a:off x="2910320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TEXT</a:t>
          </a:r>
          <a:endParaRPr lang="zh-CN" altLang="en-US" sz="1600" kern="1200" dirty="0"/>
        </a:p>
      </dsp:txBody>
      <dsp:txXfrm>
        <a:off x="2910320" y="3300137"/>
        <a:ext cx="1089305" cy="544652"/>
      </dsp:txXfrm>
    </dsp:sp>
    <dsp:sp modelId="{0009E9D4-5E84-1941-ABBE-AC0731EA4BC4}">
      <dsp:nvSpPr>
        <dsp:cNvPr id="0" name=""/>
        <dsp:cNvSpPr/>
      </dsp:nvSpPr>
      <dsp:spPr>
        <a:xfrm>
          <a:off x="3956054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/>
        </a:p>
      </dsp:txBody>
      <dsp:txXfrm>
        <a:off x="3956054" y="1753323"/>
        <a:ext cx="1089305" cy="544652"/>
      </dsp:txXfrm>
    </dsp:sp>
    <dsp:sp modelId="{653526E0-AACE-334B-80C0-8563D362D39A}">
      <dsp:nvSpPr>
        <dsp:cNvPr id="0" name=""/>
        <dsp:cNvSpPr/>
      </dsp:nvSpPr>
      <dsp:spPr>
        <a:xfrm>
          <a:off x="4228380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TEXT</a:t>
          </a:r>
          <a:endParaRPr lang="zh-CN" altLang="en-US" sz="1600" kern="1200" dirty="0"/>
        </a:p>
      </dsp:txBody>
      <dsp:txXfrm>
        <a:off x="4228380" y="2526730"/>
        <a:ext cx="1089305" cy="544652"/>
      </dsp:txXfrm>
    </dsp:sp>
    <dsp:sp modelId="{58CD9985-62E4-2F45-A2A3-451EC9013628}">
      <dsp:nvSpPr>
        <dsp:cNvPr id="0" name=""/>
        <dsp:cNvSpPr/>
      </dsp:nvSpPr>
      <dsp:spPr>
        <a:xfrm>
          <a:off x="4228380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TEXT</a:t>
          </a:r>
          <a:endParaRPr lang="zh-CN" altLang="en-US" sz="1600" kern="1200" dirty="0"/>
        </a:p>
      </dsp:txBody>
      <dsp:txXfrm>
        <a:off x="4228380" y="3300137"/>
        <a:ext cx="1089305" cy="544652"/>
      </dsp:txXfrm>
    </dsp:sp>
    <dsp:sp modelId="{DA4813DF-525A-3844-930E-23A73326B864}">
      <dsp:nvSpPr>
        <dsp:cNvPr id="0" name=""/>
        <dsp:cNvSpPr/>
      </dsp:nvSpPr>
      <dsp:spPr>
        <a:xfrm>
          <a:off x="7251203" y="979916"/>
          <a:ext cx="1089305" cy="544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7251203" y="979916"/>
        <a:ext cx="1089305" cy="544652"/>
      </dsp:txXfrm>
    </dsp:sp>
    <dsp:sp modelId="{55296457-53D0-0D4B-B9CF-CECF27220E3C}">
      <dsp:nvSpPr>
        <dsp:cNvPr id="0" name=""/>
        <dsp:cNvSpPr/>
      </dsp:nvSpPr>
      <dsp:spPr>
        <a:xfrm>
          <a:off x="5274113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274113" y="1753323"/>
        <a:ext cx="1089305" cy="544652"/>
      </dsp:txXfrm>
    </dsp:sp>
    <dsp:sp modelId="{0DA87FCB-1408-C943-8248-A12990C84B16}">
      <dsp:nvSpPr>
        <dsp:cNvPr id="0" name=""/>
        <dsp:cNvSpPr/>
      </dsp:nvSpPr>
      <dsp:spPr>
        <a:xfrm>
          <a:off x="5546440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TEXT</a:t>
          </a:r>
          <a:endParaRPr lang="zh-CN" altLang="en-US" sz="1600" kern="1200" dirty="0"/>
        </a:p>
      </dsp:txBody>
      <dsp:txXfrm>
        <a:off x="5546440" y="2526730"/>
        <a:ext cx="1089305" cy="544652"/>
      </dsp:txXfrm>
    </dsp:sp>
    <dsp:sp modelId="{34E03D9E-2F68-1C43-A393-39B91AF50478}">
      <dsp:nvSpPr>
        <dsp:cNvPr id="0" name=""/>
        <dsp:cNvSpPr/>
      </dsp:nvSpPr>
      <dsp:spPr>
        <a:xfrm>
          <a:off x="5546440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TEXT</a:t>
          </a:r>
          <a:endParaRPr lang="zh-CN" altLang="en-US" sz="1600" kern="1200" dirty="0"/>
        </a:p>
      </dsp:txBody>
      <dsp:txXfrm>
        <a:off x="5546440" y="3300137"/>
        <a:ext cx="1089305" cy="544652"/>
      </dsp:txXfrm>
    </dsp:sp>
    <dsp:sp modelId="{1C7D927C-D737-A442-B1F8-A828307C69CC}">
      <dsp:nvSpPr>
        <dsp:cNvPr id="0" name=""/>
        <dsp:cNvSpPr/>
      </dsp:nvSpPr>
      <dsp:spPr>
        <a:xfrm>
          <a:off x="6592173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/>
        </a:p>
      </dsp:txBody>
      <dsp:txXfrm>
        <a:off x="6592173" y="1753323"/>
        <a:ext cx="1089305" cy="544652"/>
      </dsp:txXfrm>
    </dsp:sp>
    <dsp:sp modelId="{075156B3-1551-9440-8DB1-AD1A71F87BBF}">
      <dsp:nvSpPr>
        <dsp:cNvPr id="0" name=""/>
        <dsp:cNvSpPr/>
      </dsp:nvSpPr>
      <dsp:spPr>
        <a:xfrm>
          <a:off x="6864500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TEXT</a:t>
          </a:r>
          <a:endParaRPr lang="zh-CN" altLang="en-US" sz="1600" kern="1200" dirty="0"/>
        </a:p>
      </dsp:txBody>
      <dsp:txXfrm>
        <a:off x="6864500" y="2526730"/>
        <a:ext cx="1089305" cy="544652"/>
      </dsp:txXfrm>
    </dsp:sp>
    <dsp:sp modelId="{13B63527-B484-5D4F-A3A8-18EB72D01A49}">
      <dsp:nvSpPr>
        <dsp:cNvPr id="0" name=""/>
        <dsp:cNvSpPr/>
      </dsp:nvSpPr>
      <dsp:spPr>
        <a:xfrm>
          <a:off x="6864500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TEXT</a:t>
          </a:r>
          <a:endParaRPr lang="zh-CN" altLang="en-US" sz="1600" kern="1200" dirty="0"/>
        </a:p>
      </dsp:txBody>
      <dsp:txXfrm>
        <a:off x="6864500" y="3300137"/>
        <a:ext cx="1089305" cy="544652"/>
      </dsp:txXfrm>
    </dsp:sp>
    <dsp:sp modelId="{05B3E493-B6B0-444A-BA17-EE9CF1E9C122}">
      <dsp:nvSpPr>
        <dsp:cNvPr id="0" name=""/>
        <dsp:cNvSpPr/>
      </dsp:nvSpPr>
      <dsp:spPr>
        <a:xfrm>
          <a:off x="7910233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/>
        </a:p>
      </dsp:txBody>
      <dsp:txXfrm>
        <a:off x="7910233" y="1753323"/>
        <a:ext cx="1089305" cy="544652"/>
      </dsp:txXfrm>
    </dsp:sp>
    <dsp:sp modelId="{76C1DE8D-6B21-8B4E-B54F-18BBB934958E}">
      <dsp:nvSpPr>
        <dsp:cNvPr id="0" name=""/>
        <dsp:cNvSpPr/>
      </dsp:nvSpPr>
      <dsp:spPr>
        <a:xfrm>
          <a:off x="8182559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TEXT</a:t>
          </a:r>
          <a:endParaRPr lang="zh-CN" altLang="en-US" sz="1600" kern="1200" dirty="0"/>
        </a:p>
      </dsp:txBody>
      <dsp:txXfrm>
        <a:off x="8182559" y="2526730"/>
        <a:ext cx="1089305" cy="544652"/>
      </dsp:txXfrm>
    </dsp:sp>
    <dsp:sp modelId="{5689D0B0-3EBE-9141-A517-1D3D2B97F941}">
      <dsp:nvSpPr>
        <dsp:cNvPr id="0" name=""/>
        <dsp:cNvSpPr/>
      </dsp:nvSpPr>
      <dsp:spPr>
        <a:xfrm>
          <a:off x="8182559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TEXT</a:t>
          </a:r>
          <a:endParaRPr lang="zh-CN" altLang="en-US" sz="1600" kern="1200" dirty="0"/>
        </a:p>
      </dsp:txBody>
      <dsp:txXfrm>
        <a:off x="8182559" y="3300137"/>
        <a:ext cx="1089305" cy="544652"/>
      </dsp:txXfrm>
    </dsp:sp>
    <dsp:sp modelId="{D90C70DE-EEFC-964B-B336-A62A5083E40F}">
      <dsp:nvSpPr>
        <dsp:cNvPr id="0" name=""/>
        <dsp:cNvSpPr/>
      </dsp:nvSpPr>
      <dsp:spPr>
        <a:xfrm>
          <a:off x="9228293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/>
        </a:p>
      </dsp:txBody>
      <dsp:txXfrm>
        <a:off x="9228293" y="1753323"/>
        <a:ext cx="1089305" cy="544652"/>
      </dsp:txXfrm>
    </dsp:sp>
    <dsp:sp modelId="{A6FC65D7-654A-9244-AAA1-33C7D3795799}">
      <dsp:nvSpPr>
        <dsp:cNvPr id="0" name=""/>
        <dsp:cNvSpPr/>
      </dsp:nvSpPr>
      <dsp:spPr>
        <a:xfrm>
          <a:off x="9500619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TEXT</a:t>
          </a:r>
          <a:endParaRPr lang="zh-CN" altLang="en-US" sz="1600" kern="1200" dirty="0"/>
        </a:p>
      </dsp:txBody>
      <dsp:txXfrm>
        <a:off x="9500619" y="2526730"/>
        <a:ext cx="1089305" cy="544652"/>
      </dsp:txXfrm>
    </dsp:sp>
    <dsp:sp modelId="{92D0BE90-414F-6A4D-B0DB-89410A6EB799}">
      <dsp:nvSpPr>
        <dsp:cNvPr id="0" name=""/>
        <dsp:cNvSpPr/>
      </dsp:nvSpPr>
      <dsp:spPr>
        <a:xfrm>
          <a:off x="9500619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TEXT</a:t>
          </a:r>
          <a:endParaRPr lang="zh-CN" altLang="en-US" sz="1600" kern="1200" dirty="0"/>
        </a:p>
      </dsp:txBody>
      <dsp:txXfrm>
        <a:off x="9500619" y="3300137"/>
        <a:ext cx="1089305" cy="544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6146" y1="90938" x2="66146" y2="90938"/>
                        <a14:foregroundMark x1="73333" y1="88750" x2="83229" y2="88750"/>
                        <a14:foregroundMark x1="74271" y1="67344" x2="93958" y2="67188"/>
                        <a14:foregroundMark x1="75104" y1="52188" x2="93750" y2="51563"/>
                        <a14:foregroundMark x1="73125" y1="32031" x2="95833" y2="33594"/>
                        <a14:foregroundMark x1="76771" y1="17500" x2="95729" y2="16094"/>
                        <a14:foregroundMark x1="74583" y1="3750" x2="92396" y2="6094"/>
                        <a14:foregroundMark x1="64896" y1="11250" x2="59271" y2="28125"/>
                        <a14:foregroundMark x1="72604" y1="79844" x2="98021" y2="78438"/>
                        <a14:foregroundMark x1="72604" y1="77969" x2="96146" y2="77344"/>
                        <a14:foregroundMark x1="74375" y1="93906" x2="94479" y2="94063"/>
                        <a14:foregroundMark x1="65208" y1="87500" x2="59792" y2="96719"/>
                        <a14:foregroundMark x1="69792" y1="43750" x2="96458" y2="43438"/>
                        <a14:foregroundMark x1="66250" y1="23594" x2="58438" y2="43906"/>
                        <a14:foregroundMark x1="59792" y1="15625" x2="58021" y2="22344"/>
                        <a14:backgroundMark x1="31771" y1="50781" x2="31771" y2="50781"/>
                        <a14:backgroundMark x1="5208" y1="14688" x2="45938" y2="78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55" t="7813" b="7813"/>
          <a:stretch/>
        </p:blipFill>
        <p:spPr>
          <a:xfrm>
            <a:off x="6736702" y="0"/>
            <a:ext cx="5455298" cy="6858000"/>
          </a:xfrm>
          <a:prstGeom prst="rect">
            <a:avLst/>
          </a:prstGeom>
          <a:effectLst>
            <a:outerShdw blurRad="190500" sx="98000" sy="98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867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20" l="0" r="100000">
                        <a14:foregroundMark x1="21563" y1="51992" x2="83229" y2="71917"/>
                        <a14:foregroundMark x1="55729" y1="41935" x2="56354" y2="95446"/>
                        <a14:foregroundMark x1="51563" y1="39089" x2="53229" y2="87856"/>
                        <a14:foregroundMark x1="65313" y1="40417" x2="66458" y2="99620"/>
                        <a14:foregroundMark x1="72396" y1="37951" x2="74063" y2="90323"/>
                        <a14:foregroundMark x1="86458" y1="38710" x2="87813" y2="97913"/>
                        <a14:foregroundMark x1="98542" y1="38330" x2="97396" y2="84250"/>
                        <a14:foregroundMark x1="59583" y1="32068" x2="60000" y2="63567"/>
                        <a14:foregroundMark x1="48854" y1="70019" x2="48542" y2="94497"/>
                        <a14:foregroundMark x1="35938" y1="35104" x2="37083" y2="81214"/>
                        <a14:foregroundMark x1="25208" y1="72865" x2="28333" y2="39658"/>
                        <a14:foregroundMark x1="28958" y1="72296" x2="27813" y2="79696"/>
                        <a14:foregroundMark x1="23229" y1="73624" x2="24375" y2="80266"/>
                        <a14:foregroundMark x1="11979" y1="40417" x2="11354" y2="74953"/>
                        <a14:foregroundMark x1="15417" y1="40797" x2="16042" y2="79696"/>
                        <a14:foregroundMark x1="12708" y1="90702" x2="27083" y2="91271"/>
                        <a14:foregroundMark x1="49792" y1="36053" x2="59375" y2="36622"/>
                        <a14:backgroundMark x1="62500" y1="10436" x2="62500" y2="10436"/>
                        <a14:backgroundMark x1="19583" y1="9488" x2="82500" y2="4554"/>
                        <a14:backgroundMark x1="56771" y1="14801" x2="3646" y2="4175"/>
                        <a14:backgroundMark x1="5625" y1="14042" x2="15417" y2="11385"/>
                        <a14:backgroundMark x1="68229" y1="11006" x2="92188" y2="9867"/>
                        <a14:backgroundMark x1="95938" y1="7780" x2="95208" y2="15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6929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012163"/>
            <a:ext cx="12192000" cy="2313992"/>
          </a:xfrm>
          <a:prstGeom prst="rect">
            <a:avLst/>
          </a:prstGeom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2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33741"/>
            <a:ext cx="12192000" cy="2021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14504" y="4360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436032"/>
            <a:ext cx="214504" cy="529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pixabay.com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83" r:id="rId4"/>
    <p:sldLayoutId id="2147483681" r:id="rId5"/>
    <p:sldLayoutId id="2147483662" r:id="rId6"/>
    <p:sldLayoutId id="2147483664" r:id="rId7"/>
    <p:sldLayoutId id="2147483663" r:id="rId8"/>
    <p:sldLayoutId id="2147483665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hyperlink" Target="http://office.msn.com.cn/" TargetMode="Externa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3.wdp"/><Relationship Id="rId5" Type="http://schemas.openxmlformats.org/officeDocument/2006/relationships/hyperlink" Target="http://office.msn.com.cn/" TargetMode="Externa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hyperlink" Target="http://office.msn.com.cn/" TargetMode="Externa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5547" y="1381977"/>
            <a:ext cx="5234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sz="48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学院</a:t>
            </a:r>
            <a:r>
              <a:rPr kumimoji="1" lang="en-US" altLang="zh-CN" sz="48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sz="48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专业</a:t>
            </a:r>
            <a:endParaRPr kumimoji="1" lang="zh-CN" altLang="en-US" sz="4800" b="1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1119" y="2314574"/>
            <a:ext cx="5262979" cy="1107996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毕业论文答辩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5547" y="352417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595547" y="4148990"/>
            <a:ext cx="52485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OfficePLUS</a:t>
            </a:r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John</a:t>
            </a:r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b="1" dirty="0" smtClean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9" y="6300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</a:t>
            </a:r>
            <a:r>
              <a:rPr kumimoji="1" lang="en-US" altLang="zh-CN" dirty="0" smtClean="0"/>
              <a:t>TWO </a:t>
            </a:r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33900" y="3010877"/>
            <a:ext cx="3200400" cy="63304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686662" y="2295935"/>
            <a:ext cx="2524679" cy="52502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6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966562" y="2295935"/>
            <a:ext cx="2524679" cy="52502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6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2686662" y="3833839"/>
            <a:ext cx="2524679" cy="52502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6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966562" y="3833839"/>
            <a:ext cx="2524679" cy="52502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6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cxnSp>
        <p:nvCxnSpPr>
          <p:cNvPr id="36" name="曲线连接符 35"/>
          <p:cNvCxnSpPr>
            <a:stCxn id="23" idx="2"/>
            <a:endCxn id="4" idx="1"/>
          </p:cNvCxnSpPr>
          <p:nvPr/>
        </p:nvCxnSpPr>
        <p:spPr>
          <a:xfrm rot="16200000" flipH="1">
            <a:off x="3988232" y="2781731"/>
            <a:ext cx="506439" cy="58489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4" idx="1"/>
            <a:endCxn id="29" idx="0"/>
          </p:cNvCxnSpPr>
          <p:nvPr/>
        </p:nvCxnSpPr>
        <p:spPr>
          <a:xfrm rot="10800000" flipV="1">
            <a:off x="3949002" y="3327399"/>
            <a:ext cx="584898" cy="50643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4" idx="3"/>
            <a:endCxn id="28" idx="2"/>
          </p:cNvCxnSpPr>
          <p:nvPr/>
        </p:nvCxnSpPr>
        <p:spPr>
          <a:xfrm flipV="1">
            <a:off x="7734300" y="2820961"/>
            <a:ext cx="494602" cy="50643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30" idx="0"/>
            <a:endCxn id="4" idx="3"/>
          </p:cNvCxnSpPr>
          <p:nvPr/>
        </p:nvCxnSpPr>
        <p:spPr>
          <a:xfrm rot="16200000" flipV="1">
            <a:off x="7728382" y="3333319"/>
            <a:ext cx="506439" cy="49460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534624" y="1915092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534624" y="2781808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15836" y="3515292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515836" y="4382008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9489521" y="1924738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9489521" y="2791454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9489521" y="3492149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9489521" y="4358865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cxnSp>
        <p:nvCxnSpPr>
          <p:cNvPr id="58" name="曲线连接符 57"/>
          <p:cNvCxnSpPr>
            <a:stCxn id="47" idx="2"/>
            <a:endCxn id="23" idx="1"/>
          </p:cNvCxnSpPr>
          <p:nvPr/>
        </p:nvCxnSpPr>
        <p:spPr>
          <a:xfrm rot="16200000" flipH="1">
            <a:off x="2050740" y="1922526"/>
            <a:ext cx="195824" cy="107601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48" idx="0"/>
            <a:endCxn id="23" idx="1"/>
          </p:cNvCxnSpPr>
          <p:nvPr/>
        </p:nvCxnSpPr>
        <p:spPr>
          <a:xfrm rot="5400000" flipH="1" flipV="1">
            <a:off x="2036972" y="2132119"/>
            <a:ext cx="223360" cy="107601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51" idx="2"/>
            <a:endCxn id="29" idx="1"/>
          </p:cNvCxnSpPr>
          <p:nvPr/>
        </p:nvCxnSpPr>
        <p:spPr>
          <a:xfrm rot="16200000" flipH="1">
            <a:off x="2072494" y="3482184"/>
            <a:ext cx="133528" cy="109480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52" idx="0"/>
            <a:endCxn id="29" idx="1"/>
          </p:cNvCxnSpPr>
          <p:nvPr/>
        </p:nvCxnSpPr>
        <p:spPr>
          <a:xfrm rot="5400000" flipH="1" flipV="1">
            <a:off x="1996430" y="3691777"/>
            <a:ext cx="285656" cy="109480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28" idx="3"/>
            <a:endCxn id="53" idx="2"/>
          </p:cNvCxnSpPr>
          <p:nvPr/>
        </p:nvCxnSpPr>
        <p:spPr>
          <a:xfrm flipV="1">
            <a:off x="9491241" y="2372270"/>
            <a:ext cx="1074299" cy="18617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28" idx="3"/>
            <a:endCxn id="54" idx="0"/>
          </p:cNvCxnSpPr>
          <p:nvPr/>
        </p:nvCxnSpPr>
        <p:spPr>
          <a:xfrm>
            <a:off x="9491241" y="2558448"/>
            <a:ext cx="1074299" cy="23300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30" idx="3"/>
            <a:endCxn id="55" idx="2"/>
          </p:cNvCxnSpPr>
          <p:nvPr/>
        </p:nvCxnSpPr>
        <p:spPr>
          <a:xfrm flipV="1">
            <a:off x="9491241" y="3939681"/>
            <a:ext cx="1074299" cy="156671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56" idx="0"/>
            <a:endCxn id="30" idx="3"/>
          </p:cNvCxnSpPr>
          <p:nvPr/>
        </p:nvCxnSpPr>
        <p:spPr>
          <a:xfrm rot="16200000" flipV="1">
            <a:off x="9897135" y="3690459"/>
            <a:ext cx="262513" cy="107429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3302000" y="4649141"/>
            <a:ext cx="5588000" cy="941"/>
            <a:chOff x="3302000" y="4661841"/>
            <a:chExt cx="5588000" cy="941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3302000" y="4661841"/>
              <a:ext cx="1739900" cy="0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>
              <a:off x="7150100" y="4662782"/>
              <a:ext cx="1739900" cy="0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310902" y="4879974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研究方法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06884" y="4418309"/>
            <a:ext cx="197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THREE</a:t>
            </a:r>
            <a:endParaRPr kumimoji="1"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9" name="图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44963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手杖形箭头 19"/>
          <p:cNvSpPr/>
          <p:nvPr/>
        </p:nvSpPr>
        <p:spPr>
          <a:xfrm rot="16200000">
            <a:off x="4588389" y="50942"/>
            <a:ext cx="1093599" cy="2926138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</a:t>
            </a:r>
            <a:r>
              <a:rPr kumimoji="1" lang="en-US" altLang="zh-CN" dirty="0" smtClean="0"/>
              <a:t>THREE </a:t>
            </a:r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8" name="手杖形箭头 7"/>
          <p:cNvSpPr/>
          <p:nvPr/>
        </p:nvSpPr>
        <p:spPr>
          <a:xfrm rot="5400000" flipH="1">
            <a:off x="5086674" y="571466"/>
            <a:ext cx="1093599" cy="3262403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219"/>
              <a:gd name="adj5" fmla="val 9777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手杖形箭头 5"/>
          <p:cNvSpPr/>
          <p:nvPr/>
        </p:nvSpPr>
        <p:spPr>
          <a:xfrm rot="16200000">
            <a:off x="4003136" y="1844809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手杖形箭头 6"/>
          <p:cNvSpPr/>
          <p:nvPr/>
        </p:nvSpPr>
        <p:spPr>
          <a:xfrm rot="5400000" flipH="1">
            <a:off x="4401072" y="2543920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手杖形箭头 4"/>
          <p:cNvSpPr/>
          <p:nvPr/>
        </p:nvSpPr>
        <p:spPr>
          <a:xfrm rot="16200000">
            <a:off x="4014022" y="3232145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手杖形箭头 3"/>
          <p:cNvSpPr/>
          <p:nvPr/>
        </p:nvSpPr>
        <p:spPr>
          <a:xfrm rot="5400000" flipH="1">
            <a:off x="4411958" y="3920369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-1" y="5127917"/>
            <a:ext cx="5473077" cy="53740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425379" y="4523443"/>
            <a:ext cx="367474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1" name="椭圆 10"/>
          <p:cNvSpPr/>
          <p:nvPr/>
        </p:nvSpPr>
        <p:spPr>
          <a:xfrm>
            <a:off x="6359866" y="4523444"/>
            <a:ext cx="904810" cy="9048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 smtClean="0">
                <a:solidFill>
                  <a:schemeClr val="bg1"/>
                </a:solidFill>
              </a:rPr>
              <a:t>1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7425379" y="3189494"/>
            <a:ext cx="367474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3" name="椭圆 12"/>
          <p:cNvSpPr/>
          <p:nvPr/>
        </p:nvSpPr>
        <p:spPr>
          <a:xfrm>
            <a:off x="6359866" y="3189495"/>
            <a:ext cx="904810" cy="9048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 smtClean="0">
                <a:solidFill>
                  <a:schemeClr val="bg1"/>
                </a:solidFill>
              </a:rPr>
              <a:t>3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401702" y="3861271"/>
            <a:ext cx="1972734" cy="90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修改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450715" y="3861272"/>
            <a:ext cx="904810" cy="904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 smtClean="0">
                <a:solidFill>
                  <a:schemeClr val="bg1"/>
                </a:solidFill>
              </a:rPr>
              <a:t>2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401702" y="2461596"/>
            <a:ext cx="1972734" cy="90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450715" y="2461597"/>
            <a:ext cx="904810" cy="9048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4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8687364" y="1855545"/>
            <a:ext cx="287026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621850" y="1855546"/>
            <a:ext cx="904810" cy="9048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smtClean="0">
                <a:solidFill>
                  <a:schemeClr val="bg1"/>
                </a:solidFill>
              </a:rPr>
              <a:t>5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</a:t>
            </a:r>
            <a:r>
              <a:rPr kumimoji="1" lang="en-US" altLang="zh-CN" dirty="0" smtClean="0"/>
              <a:t>THREE </a:t>
            </a:r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27" name="空心弧 26"/>
          <p:cNvSpPr/>
          <p:nvPr/>
        </p:nvSpPr>
        <p:spPr>
          <a:xfrm>
            <a:off x="7581900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 rot="10800000">
            <a:off x="5535385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空心弧 22"/>
          <p:cNvSpPr/>
          <p:nvPr/>
        </p:nvSpPr>
        <p:spPr>
          <a:xfrm>
            <a:off x="3488871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空心弧 19"/>
          <p:cNvSpPr/>
          <p:nvPr/>
        </p:nvSpPr>
        <p:spPr>
          <a:xfrm>
            <a:off x="1442357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空心弧 20"/>
          <p:cNvSpPr/>
          <p:nvPr/>
        </p:nvSpPr>
        <p:spPr>
          <a:xfrm rot="10800000">
            <a:off x="1442357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 rot="10800000">
            <a:off x="3488872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空心弧 23"/>
          <p:cNvSpPr/>
          <p:nvPr/>
        </p:nvSpPr>
        <p:spPr>
          <a:xfrm>
            <a:off x="5535385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空心弧 25"/>
          <p:cNvSpPr/>
          <p:nvPr/>
        </p:nvSpPr>
        <p:spPr>
          <a:xfrm rot="10800000">
            <a:off x="7581901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2061192" y="2248559"/>
            <a:ext cx="190120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01318" y="1876148"/>
            <a:ext cx="1620957" cy="372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4136569" y="4099131"/>
            <a:ext cx="190120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76695" y="3726720"/>
            <a:ext cx="1620957" cy="372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7" name="文本框 8"/>
          <p:cNvSpPr txBox="1"/>
          <p:nvPr/>
        </p:nvSpPr>
        <p:spPr>
          <a:xfrm>
            <a:off x="6177904" y="2248559"/>
            <a:ext cx="190120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18030" y="1876148"/>
            <a:ext cx="1620957" cy="372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0" name="文本框 8"/>
          <p:cNvSpPr txBox="1"/>
          <p:nvPr/>
        </p:nvSpPr>
        <p:spPr>
          <a:xfrm>
            <a:off x="8253281" y="4099131"/>
            <a:ext cx="190120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93407" y="3726720"/>
            <a:ext cx="1620957" cy="372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2" name="椭圆 41"/>
          <p:cNvSpPr>
            <a:spLocks noChangeAspect="1"/>
          </p:cNvSpPr>
          <p:nvPr/>
        </p:nvSpPr>
        <p:spPr>
          <a:xfrm>
            <a:off x="2651796" y="2900272"/>
            <a:ext cx="720000" cy="7199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smtClean="0">
                <a:solidFill>
                  <a:schemeClr val="bg1"/>
                </a:solidFill>
              </a:rPr>
              <a:t>1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4722621" y="2900272"/>
            <a:ext cx="720000" cy="719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smtClean="0">
                <a:solidFill>
                  <a:schemeClr val="bg1"/>
                </a:solidFill>
              </a:rPr>
              <a:t>2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5" name="椭圆 44"/>
          <p:cNvSpPr>
            <a:spLocks noChangeAspect="1"/>
          </p:cNvSpPr>
          <p:nvPr/>
        </p:nvSpPr>
        <p:spPr>
          <a:xfrm>
            <a:off x="6749377" y="2900272"/>
            <a:ext cx="720000" cy="7199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smtClean="0">
                <a:solidFill>
                  <a:schemeClr val="bg1"/>
                </a:solidFill>
              </a:rPr>
              <a:t>3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椭圆 45"/>
          <p:cNvSpPr>
            <a:spLocks noChangeAspect="1"/>
          </p:cNvSpPr>
          <p:nvPr/>
        </p:nvSpPr>
        <p:spPr>
          <a:xfrm>
            <a:off x="8820202" y="2900272"/>
            <a:ext cx="720000" cy="7199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smtClean="0">
                <a:solidFill>
                  <a:schemeClr val="bg1"/>
                </a:solidFill>
              </a:rPr>
              <a:t>4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1" name="图片 5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</a:t>
            </a:r>
            <a:r>
              <a:rPr kumimoji="1" lang="en-US" altLang="zh-CN" dirty="0" smtClean="0"/>
              <a:t>THREE </a:t>
            </a:r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66800" y="3015342"/>
            <a:ext cx="2318657" cy="1415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五边形 3"/>
          <p:cNvSpPr/>
          <p:nvPr/>
        </p:nvSpPr>
        <p:spPr>
          <a:xfrm rot="5400000">
            <a:off x="968827" y="3254829"/>
            <a:ext cx="2514602" cy="2318657"/>
          </a:xfrm>
          <a:prstGeom prst="homePlate">
            <a:avLst>
              <a:gd name="adj" fmla="val 166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8"/>
          <p:cNvSpPr txBox="1"/>
          <p:nvPr/>
        </p:nvSpPr>
        <p:spPr>
          <a:xfrm>
            <a:off x="1242684" y="3874504"/>
            <a:ext cx="196688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3" name="矩形 32"/>
          <p:cNvSpPr/>
          <p:nvPr/>
        </p:nvSpPr>
        <p:spPr>
          <a:xfrm>
            <a:off x="1313058" y="339132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76399" y="1785554"/>
            <a:ext cx="1099458" cy="109945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smtClean="0">
                <a:solidFill>
                  <a:schemeClr val="bg1"/>
                </a:solidFill>
              </a:rPr>
              <a:t>1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41595" y="2712398"/>
            <a:ext cx="2318657" cy="1415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五边形 43"/>
          <p:cNvSpPr/>
          <p:nvPr/>
        </p:nvSpPr>
        <p:spPr>
          <a:xfrm rot="5400000">
            <a:off x="3543622" y="2951885"/>
            <a:ext cx="2514602" cy="2318657"/>
          </a:xfrm>
          <a:prstGeom prst="homePlate">
            <a:avLst>
              <a:gd name="adj" fmla="val 1669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8"/>
          <p:cNvSpPr txBox="1"/>
          <p:nvPr/>
        </p:nvSpPr>
        <p:spPr>
          <a:xfrm>
            <a:off x="3817479" y="3571560"/>
            <a:ext cx="196688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3887853" y="308838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251194" y="1482610"/>
            <a:ext cx="1099458" cy="109945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 smtClean="0">
                <a:solidFill>
                  <a:schemeClr val="bg1"/>
                </a:solidFill>
              </a:rPr>
              <a:t>2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16390" y="2409454"/>
            <a:ext cx="2318657" cy="1415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五边形 51"/>
          <p:cNvSpPr/>
          <p:nvPr/>
        </p:nvSpPr>
        <p:spPr>
          <a:xfrm rot="5400000">
            <a:off x="6118417" y="2648941"/>
            <a:ext cx="2514602" cy="2318657"/>
          </a:xfrm>
          <a:prstGeom prst="homePlate">
            <a:avLst>
              <a:gd name="adj" fmla="val 1669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8"/>
          <p:cNvSpPr txBox="1"/>
          <p:nvPr/>
        </p:nvSpPr>
        <p:spPr>
          <a:xfrm>
            <a:off x="6392274" y="3268616"/>
            <a:ext cx="196688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54" name="矩形 53"/>
          <p:cNvSpPr/>
          <p:nvPr/>
        </p:nvSpPr>
        <p:spPr>
          <a:xfrm>
            <a:off x="6462648" y="2785438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825989" y="1179666"/>
            <a:ext cx="1099458" cy="109945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 smtClean="0">
                <a:solidFill>
                  <a:schemeClr val="bg1"/>
                </a:solidFill>
              </a:rPr>
              <a:t>3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791185" y="2106510"/>
            <a:ext cx="2318657" cy="1415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五边形 57"/>
          <p:cNvSpPr/>
          <p:nvPr/>
        </p:nvSpPr>
        <p:spPr>
          <a:xfrm rot="5400000">
            <a:off x="8693212" y="2345997"/>
            <a:ext cx="2514602" cy="2318657"/>
          </a:xfrm>
          <a:prstGeom prst="homePlate">
            <a:avLst>
              <a:gd name="adj" fmla="val 1669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8"/>
          <p:cNvSpPr txBox="1"/>
          <p:nvPr/>
        </p:nvSpPr>
        <p:spPr>
          <a:xfrm>
            <a:off x="8967069" y="2965672"/>
            <a:ext cx="196688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60" name="矩形 59"/>
          <p:cNvSpPr/>
          <p:nvPr/>
        </p:nvSpPr>
        <p:spPr>
          <a:xfrm>
            <a:off x="9037443" y="2482494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9400784" y="876722"/>
            <a:ext cx="1099458" cy="1099456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smtClean="0">
                <a:solidFill>
                  <a:schemeClr val="bg1"/>
                </a:solidFill>
              </a:rPr>
              <a:t>4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pic>
        <p:nvPicPr>
          <p:cNvPr id="62" name="图片 6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5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3302000" y="4649141"/>
            <a:ext cx="5588000" cy="941"/>
            <a:chOff x="3302000" y="4661841"/>
            <a:chExt cx="5588000" cy="941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3302000" y="4661841"/>
              <a:ext cx="1739900" cy="0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>
              <a:off x="7150100" y="4662782"/>
              <a:ext cx="1739900" cy="0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310906" y="4879974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分析讨论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990" y="4418309"/>
            <a:ext cx="186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FOUR</a:t>
            </a:r>
            <a:endParaRPr kumimoji="1"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9" name="图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44963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98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</a:t>
            </a:r>
            <a:r>
              <a:rPr kumimoji="1" lang="en-US" altLang="zh-CN" dirty="0" smtClean="0"/>
              <a:t>FOUR </a:t>
            </a:r>
            <a:r>
              <a:rPr kumimoji="1" lang="zh-CN" altLang="en-US" dirty="0" smtClean="0"/>
              <a:t>分析讨论</a:t>
            </a:r>
            <a:endParaRPr kumimoji="1" lang="zh-CN" altLang="en-US" dirty="0"/>
          </a:p>
        </p:txBody>
      </p:sp>
      <p:sp>
        <p:nvSpPr>
          <p:cNvPr id="6" name="虚尾箭头 5"/>
          <p:cNvSpPr/>
          <p:nvPr/>
        </p:nvSpPr>
        <p:spPr>
          <a:xfrm>
            <a:off x="97972" y="1468827"/>
            <a:ext cx="4012779" cy="3343983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虚尾箭头 23"/>
          <p:cNvSpPr/>
          <p:nvPr/>
        </p:nvSpPr>
        <p:spPr>
          <a:xfrm rot="18900000">
            <a:off x="2627871" y="2296578"/>
            <a:ext cx="4012779" cy="3343983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虚尾箭头 24"/>
          <p:cNvSpPr/>
          <p:nvPr/>
        </p:nvSpPr>
        <p:spPr>
          <a:xfrm rot="16200000">
            <a:off x="5004330" y="1101770"/>
            <a:ext cx="4012780" cy="3343982"/>
          </a:xfrm>
          <a:prstGeom prst="striped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虚尾箭头 25"/>
          <p:cNvSpPr/>
          <p:nvPr/>
        </p:nvSpPr>
        <p:spPr>
          <a:xfrm>
            <a:off x="7950624" y="1713109"/>
            <a:ext cx="4012779" cy="3343983"/>
          </a:xfrm>
          <a:prstGeom prst="strip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8"/>
          <p:cNvSpPr txBox="1"/>
          <p:nvPr/>
        </p:nvSpPr>
        <p:spPr>
          <a:xfrm>
            <a:off x="850579" y="2845804"/>
            <a:ext cx="24149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9" name="矩形 28"/>
          <p:cNvSpPr/>
          <p:nvPr/>
        </p:nvSpPr>
        <p:spPr>
          <a:xfrm>
            <a:off x="850579" y="2433383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0" name="文本框 8"/>
          <p:cNvSpPr txBox="1"/>
          <p:nvPr/>
        </p:nvSpPr>
        <p:spPr>
          <a:xfrm rot="18900000">
            <a:off x="3572614" y="3599126"/>
            <a:ext cx="24149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1" name="矩形 30"/>
          <p:cNvSpPr/>
          <p:nvPr/>
        </p:nvSpPr>
        <p:spPr>
          <a:xfrm rot="18900000">
            <a:off x="3197460" y="3585978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6327307" y="2307299"/>
            <a:ext cx="13773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5" name="矩形 34"/>
          <p:cNvSpPr/>
          <p:nvPr/>
        </p:nvSpPr>
        <p:spPr>
          <a:xfrm>
            <a:off x="6124483" y="185037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6" name="文本框 8"/>
          <p:cNvSpPr txBox="1"/>
          <p:nvPr/>
        </p:nvSpPr>
        <p:spPr>
          <a:xfrm>
            <a:off x="8714605" y="3106224"/>
            <a:ext cx="24149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7" name="矩形 36"/>
          <p:cNvSpPr/>
          <p:nvPr/>
        </p:nvSpPr>
        <p:spPr>
          <a:xfrm>
            <a:off x="8714605" y="2693803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38" name="图片 3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7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</a:t>
            </a:r>
            <a:r>
              <a:rPr kumimoji="1" lang="en-US" altLang="zh-CN" dirty="0" smtClean="0"/>
              <a:t>FOUR </a:t>
            </a:r>
            <a:r>
              <a:rPr kumimoji="1" lang="zh-CN" altLang="en-US" dirty="0" smtClean="0"/>
              <a:t>分析讨论</a:t>
            </a:r>
            <a:endParaRPr kumimoji="1" lang="zh-CN" altLang="en-US" dirty="0"/>
          </a:p>
        </p:txBody>
      </p:sp>
      <p:sp>
        <p:nvSpPr>
          <p:cNvPr id="3" name="罐形 2"/>
          <p:cNvSpPr/>
          <p:nvPr/>
        </p:nvSpPr>
        <p:spPr>
          <a:xfrm>
            <a:off x="1427324" y="4531397"/>
            <a:ext cx="3655297" cy="1087093"/>
          </a:xfrm>
          <a:prstGeom prst="can">
            <a:avLst>
              <a:gd name="adj" fmla="val 50000"/>
            </a:avLst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罐形 19"/>
          <p:cNvSpPr/>
          <p:nvPr/>
        </p:nvSpPr>
        <p:spPr>
          <a:xfrm>
            <a:off x="1427324" y="3703687"/>
            <a:ext cx="3655297" cy="1087093"/>
          </a:xfrm>
          <a:prstGeom prst="can">
            <a:avLst>
              <a:gd name="adj" fmla="val 50000"/>
            </a:avLst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罐形 20"/>
          <p:cNvSpPr/>
          <p:nvPr/>
        </p:nvSpPr>
        <p:spPr>
          <a:xfrm>
            <a:off x="1427324" y="2875977"/>
            <a:ext cx="3655297" cy="1087093"/>
          </a:xfrm>
          <a:prstGeom prst="can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罐形 21"/>
          <p:cNvSpPr/>
          <p:nvPr/>
        </p:nvSpPr>
        <p:spPr>
          <a:xfrm>
            <a:off x="1427324" y="2048267"/>
            <a:ext cx="3655297" cy="1087093"/>
          </a:xfrm>
          <a:prstGeom prst="can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罐形 22"/>
          <p:cNvSpPr/>
          <p:nvPr/>
        </p:nvSpPr>
        <p:spPr>
          <a:xfrm>
            <a:off x="1427324" y="1220557"/>
            <a:ext cx="3655297" cy="1087093"/>
          </a:xfrm>
          <a:prstGeom prst="can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8"/>
          <p:cNvSpPr txBox="1"/>
          <p:nvPr/>
        </p:nvSpPr>
        <p:spPr>
          <a:xfrm>
            <a:off x="7247439" y="1517881"/>
            <a:ext cx="35174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5430897" y="1635633"/>
            <a:ext cx="288086" cy="288086"/>
            <a:chOff x="6357257" y="965602"/>
            <a:chExt cx="402772" cy="402772"/>
          </a:xfrm>
        </p:grpSpPr>
        <p:sp>
          <p:nvSpPr>
            <p:cNvPr id="14" name="椭圆 13"/>
            <p:cNvSpPr/>
            <p:nvPr/>
          </p:nvSpPr>
          <p:spPr>
            <a:xfrm>
              <a:off x="6357257" y="965602"/>
              <a:ext cx="402772" cy="40277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L 形 14"/>
            <p:cNvSpPr/>
            <p:nvPr/>
          </p:nvSpPr>
          <p:spPr>
            <a:xfrm rot="18900000">
              <a:off x="6454068" y="1076389"/>
              <a:ext cx="209150" cy="137654"/>
            </a:xfrm>
            <a:prstGeom prst="corner">
              <a:avLst>
                <a:gd name="adj1" fmla="val 23237"/>
                <a:gd name="adj2" fmla="val 231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5775325" y="1609315"/>
            <a:ext cx="1415772" cy="3323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6" name="文本框 8"/>
          <p:cNvSpPr txBox="1"/>
          <p:nvPr/>
        </p:nvSpPr>
        <p:spPr>
          <a:xfrm>
            <a:off x="7247439" y="2345591"/>
            <a:ext cx="35174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5430897" y="2463343"/>
            <a:ext cx="288086" cy="288086"/>
            <a:chOff x="6357257" y="965602"/>
            <a:chExt cx="402772" cy="402772"/>
          </a:xfrm>
        </p:grpSpPr>
        <p:sp>
          <p:nvSpPr>
            <p:cNvPr id="49" name="椭圆 48"/>
            <p:cNvSpPr/>
            <p:nvPr/>
          </p:nvSpPr>
          <p:spPr>
            <a:xfrm>
              <a:off x="6357257" y="965602"/>
              <a:ext cx="402772" cy="4027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L 形 49"/>
            <p:cNvSpPr/>
            <p:nvPr/>
          </p:nvSpPr>
          <p:spPr>
            <a:xfrm rot="18900000">
              <a:off x="6454068" y="1076389"/>
              <a:ext cx="209150" cy="137654"/>
            </a:xfrm>
            <a:prstGeom prst="corner">
              <a:avLst>
                <a:gd name="adj1" fmla="val 23237"/>
                <a:gd name="adj2" fmla="val 231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8" name="矩形 47"/>
          <p:cNvSpPr/>
          <p:nvPr/>
        </p:nvSpPr>
        <p:spPr>
          <a:xfrm>
            <a:off x="5775325" y="2437025"/>
            <a:ext cx="1415772" cy="332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2" name="文本框 8"/>
          <p:cNvSpPr txBox="1"/>
          <p:nvPr/>
        </p:nvSpPr>
        <p:spPr>
          <a:xfrm>
            <a:off x="7247439" y="3173301"/>
            <a:ext cx="35174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53" name="组 52"/>
          <p:cNvGrpSpPr/>
          <p:nvPr/>
        </p:nvGrpSpPr>
        <p:grpSpPr>
          <a:xfrm>
            <a:off x="5430897" y="3291053"/>
            <a:ext cx="288086" cy="288086"/>
            <a:chOff x="6357257" y="965602"/>
            <a:chExt cx="402772" cy="402772"/>
          </a:xfrm>
        </p:grpSpPr>
        <p:sp>
          <p:nvSpPr>
            <p:cNvPr id="55" name="椭圆 54"/>
            <p:cNvSpPr/>
            <p:nvPr/>
          </p:nvSpPr>
          <p:spPr>
            <a:xfrm>
              <a:off x="6357257" y="965602"/>
              <a:ext cx="402772" cy="4027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L 形 55"/>
            <p:cNvSpPr/>
            <p:nvPr/>
          </p:nvSpPr>
          <p:spPr>
            <a:xfrm rot="18900000">
              <a:off x="6454068" y="1076389"/>
              <a:ext cx="209150" cy="137654"/>
            </a:xfrm>
            <a:prstGeom prst="corner">
              <a:avLst>
                <a:gd name="adj1" fmla="val 23237"/>
                <a:gd name="adj2" fmla="val 231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5775325" y="3264735"/>
            <a:ext cx="1415772" cy="332399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247439" y="4001011"/>
            <a:ext cx="35174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59" name="组 58"/>
          <p:cNvGrpSpPr/>
          <p:nvPr/>
        </p:nvGrpSpPr>
        <p:grpSpPr>
          <a:xfrm>
            <a:off x="5430897" y="4118763"/>
            <a:ext cx="288086" cy="288086"/>
            <a:chOff x="6357257" y="965602"/>
            <a:chExt cx="402772" cy="402772"/>
          </a:xfrm>
        </p:grpSpPr>
        <p:sp>
          <p:nvSpPr>
            <p:cNvPr id="61" name="椭圆 60"/>
            <p:cNvSpPr/>
            <p:nvPr/>
          </p:nvSpPr>
          <p:spPr>
            <a:xfrm>
              <a:off x="6357257" y="965602"/>
              <a:ext cx="402772" cy="40277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L 形 61"/>
            <p:cNvSpPr/>
            <p:nvPr/>
          </p:nvSpPr>
          <p:spPr>
            <a:xfrm rot="18900000">
              <a:off x="6454068" y="1076389"/>
              <a:ext cx="209150" cy="137654"/>
            </a:xfrm>
            <a:prstGeom prst="corner">
              <a:avLst>
                <a:gd name="adj1" fmla="val 23237"/>
                <a:gd name="adj2" fmla="val 231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5775325" y="4092445"/>
            <a:ext cx="1415772" cy="3323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247439" y="4828721"/>
            <a:ext cx="35174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65" name="组 64"/>
          <p:cNvGrpSpPr/>
          <p:nvPr/>
        </p:nvGrpSpPr>
        <p:grpSpPr>
          <a:xfrm>
            <a:off x="5430897" y="4946473"/>
            <a:ext cx="288086" cy="288086"/>
            <a:chOff x="6357257" y="965602"/>
            <a:chExt cx="402772" cy="402772"/>
          </a:xfrm>
        </p:grpSpPr>
        <p:sp>
          <p:nvSpPr>
            <p:cNvPr id="67" name="椭圆 66"/>
            <p:cNvSpPr/>
            <p:nvPr/>
          </p:nvSpPr>
          <p:spPr>
            <a:xfrm>
              <a:off x="6357257" y="965602"/>
              <a:ext cx="402772" cy="40277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L 形 67"/>
            <p:cNvSpPr/>
            <p:nvPr/>
          </p:nvSpPr>
          <p:spPr>
            <a:xfrm rot="18900000">
              <a:off x="6454068" y="1076389"/>
              <a:ext cx="209150" cy="137654"/>
            </a:xfrm>
            <a:prstGeom prst="corner">
              <a:avLst>
                <a:gd name="adj1" fmla="val 23237"/>
                <a:gd name="adj2" fmla="val 231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5775325" y="4920155"/>
            <a:ext cx="1415772" cy="3323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69" name="图片 6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4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</a:t>
            </a:r>
            <a:r>
              <a:rPr kumimoji="1" lang="en-US" altLang="zh-CN" dirty="0" smtClean="0"/>
              <a:t>FOUR </a:t>
            </a:r>
            <a:r>
              <a:rPr kumimoji="1" lang="zh-CN" altLang="en-US" dirty="0" smtClean="0"/>
              <a:t>分析讨论</a:t>
            </a:r>
            <a:endParaRPr kumimoji="1" lang="zh-CN" altLang="en-US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8853056" y="870201"/>
            <a:ext cx="0" cy="47660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 10"/>
          <p:cNvGrpSpPr/>
          <p:nvPr/>
        </p:nvGrpSpPr>
        <p:grpSpPr>
          <a:xfrm>
            <a:off x="948661" y="1366092"/>
            <a:ext cx="2171645" cy="2163438"/>
            <a:chOff x="1087813" y="1357746"/>
            <a:chExt cx="2392022" cy="2382982"/>
          </a:xfrm>
        </p:grpSpPr>
        <p:graphicFrame>
          <p:nvGraphicFramePr>
            <p:cNvPr id="7" name="图表 6"/>
            <p:cNvGraphicFramePr/>
            <p:nvPr>
              <p:extLst>
                <p:ext uri="{D42A27DB-BD31-4B8C-83A1-F6EECF244321}">
                  <p14:modId xmlns:p14="http://schemas.microsoft.com/office/powerpoint/2010/main" val="1930334779"/>
                </p:ext>
              </p:extLst>
            </p:nvPr>
          </p:nvGraphicFramePr>
          <p:xfrm>
            <a:off x="1087813" y="1357746"/>
            <a:ext cx="2382982" cy="23829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同心圆 5"/>
            <p:cNvSpPr/>
            <p:nvPr/>
          </p:nvSpPr>
          <p:spPr>
            <a:xfrm>
              <a:off x="1096853" y="1357746"/>
              <a:ext cx="2382982" cy="2382982"/>
            </a:xfrm>
            <a:prstGeom prst="donut">
              <a:avLst>
                <a:gd name="adj" fmla="val 406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文本框 8"/>
          <p:cNvSpPr txBox="1"/>
          <p:nvPr/>
        </p:nvSpPr>
        <p:spPr>
          <a:xfrm>
            <a:off x="800501" y="4324208"/>
            <a:ext cx="24597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3" name="矩形 42"/>
          <p:cNvSpPr/>
          <p:nvPr/>
        </p:nvSpPr>
        <p:spPr>
          <a:xfrm>
            <a:off x="1014717" y="3816271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1"/>
              </a:solidFill>
              <a:ea typeface="微软雅黑" charset="0"/>
            </a:endParaRPr>
          </a:p>
        </p:txBody>
      </p:sp>
      <p:grpSp>
        <p:nvGrpSpPr>
          <p:cNvPr id="57" name="组 56"/>
          <p:cNvGrpSpPr/>
          <p:nvPr/>
        </p:nvGrpSpPr>
        <p:grpSpPr>
          <a:xfrm>
            <a:off x="3556168" y="1366092"/>
            <a:ext cx="2171645" cy="2163438"/>
            <a:chOff x="1087813" y="1357746"/>
            <a:chExt cx="2392022" cy="2382982"/>
          </a:xfrm>
        </p:grpSpPr>
        <p:graphicFrame>
          <p:nvGraphicFramePr>
            <p:cNvPr id="70" name="图表 69"/>
            <p:cNvGraphicFramePr/>
            <p:nvPr>
              <p:extLst>
                <p:ext uri="{D42A27DB-BD31-4B8C-83A1-F6EECF244321}">
                  <p14:modId xmlns:p14="http://schemas.microsoft.com/office/powerpoint/2010/main" val="158535326"/>
                </p:ext>
              </p:extLst>
            </p:nvPr>
          </p:nvGraphicFramePr>
          <p:xfrm>
            <a:off x="1087813" y="1357746"/>
            <a:ext cx="2382982" cy="23829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1" name="同心圆 70"/>
            <p:cNvSpPr/>
            <p:nvPr/>
          </p:nvSpPr>
          <p:spPr>
            <a:xfrm>
              <a:off x="1096853" y="1357746"/>
              <a:ext cx="2382982" cy="2382982"/>
            </a:xfrm>
            <a:prstGeom prst="donut">
              <a:avLst>
                <a:gd name="adj" fmla="val 406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3" name="文本框 8"/>
          <p:cNvSpPr txBox="1"/>
          <p:nvPr/>
        </p:nvSpPr>
        <p:spPr>
          <a:xfrm>
            <a:off x="3408008" y="4324208"/>
            <a:ext cx="24597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69" name="矩形 68"/>
          <p:cNvSpPr/>
          <p:nvPr/>
        </p:nvSpPr>
        <p:spPr>
          <a:xfrm>
            <a:off x="3622224" y="3816271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3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3"/>
              </a:solidFill>
              <a:ea typeface="微软雅黑" charset="0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6163675" y="1385454"/>
            <a:ext cx="2171645" cy="2163438"/>
            <a:chOff x="1087813" y="1357746"/>
            <a:chExt cx="2392022" cy="2382982"/>
          </a:xfrm>
        </p:grpSpPr>
        <p:graphicFrame>
          <p:nvGraphicFramePr>
            <p:cNvPr id="76" name="图表 75"/>
            <p:cNvGraphicFramePr/>
            <p:nvPr>
              <p:extLst>
                <p:ext uri="{D42A27DB-BD31-4B8C-83A1-F6EECF244321}">
                  <p14:modId xmlns:p14="http://schemas.microsoft.com/office/powerpoint/2010/main" val="139722835"/>
                </p:ext>
              </p:extLst>
            </p:nvPr>
          </p:nvGraphicFramePr>
          <p:xfrm>
            <a:off x="1087813" y="1357746"/>
            <a:ext cx="2382982" cy="23829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7" name="同心圆 76"/>
            <p:cNvSpPr/>
            <p:nvPr/>
          </p:nvSpPr>
          <p:spPr>
            <a:xfrm>
              <a:off x="1096853" y="1357746"/>
              <a:ext cx="2382982" cy="2382982"/>
            </a:xfrm>
            <a:prstGeom prst="donut">
              <a:avLst>
                <a:gd name="adj" fmla="val 406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文本框 8"/>
          <p:cNvSpPr txBox="1"/>
          <p:nvPr/>
        </p:nvSpPr>
        <p:spPr>
          <a:xfrm>
            <a:off x="6015515" y="4343570"/>
            <a:ext cx="24597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75" name="矩形 74"/>
          <p:cNvSpPr/>
          <p:nvPr/>
        </p:nvSpPr>
        <p:spPr>
          <a:xfrm>
            <a:off x="6229731" y="383563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4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4"/>
              </a:solidFill>
              <a:ea typeface="微软雅黑" charset="0"/>
            </a:endParaRPr>
          </a:p>
        </p:txBody>
      </p:sp>
      <p:sp>
        <p:nvSpPr>
          <p:cNvPr id="78" name="文本框 8"/>
          <p:cNvSpPr txBox="1"/>
          <p:nvPr/>
        </p:nvSpPr>
        <p:spPr>
          <a:xfrm>
            <a:off x="9284162" y="2182364"/>
            <a:ext cx="2374802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</a:rPr>
              <a:t>修改。标题数字等都可以通过点击和重新输入进行更改，顶部“开始”面板中可以对字体、字号、颜色、行距等进行修改</a:t>
            </a:r>
            <a:r>
              <a:rPr lang="zh-CN" altLang="en-US" sz="1200" smtClean="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smtClean="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>
              <a:solidFill>
                <a:schemeClr val="bg1">
                  <a:lumMod val="7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363182" y="1618130"/>
            <a:ext cx="2031325" cy="4524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83" name="图片 82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3302000" y="4649141"/>
            <a:ext cx="5588000" cy="941"/>
            <a:chOff x="3302000" y="4661841"/>
            <a:chExt cx="5588000" cy="941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3302000" y="4661841"/>
              <a:ext cx="1739900" cy="0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>
              <a:off x="7150100" y="4662782"/>
              <a:ext cx="1739900" cy="0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310905" y="4879974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主要结论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68789" y="4418309"/>
            <a:ext cx="165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FIVE</a:t>
            </a:r>
            <a:endParaRPr kumimoji="1"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9" name="图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44963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32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734288" y="1897407"/>
            <a:ext cx="31951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1733" b="1" dirty="0">
                <a:solidFill>
                  <a:schemeClr val="accent1">
                    <a:lumMod val="50000"/>
                  </a:schemeClr>
                </a:solidFill>
                <a:ea typeface="微软雅黑" charset="0"/>
              </a:rPr>
              <a:t>目录</a:t>
            </a:r>
            <a:endParaRPr kumimoji="1" lang="en-US" altLang="zh-CN" sz="11733" b="1" dirty="0">
              <a:solidFill>
                <a:schemeClr val="accent1">
                  <a:lumMod val="50000"/>
                </a:schemeClr>
              </a:solidFill>
              <a:ea typeface="微软雅黑" charset="0"/>
            </a:endParaRPr>
          </a:p>
          <a:p>
            <a:pPr algn="ctr" defTabSz="609585"/>
            <a:r>
              <a:rPr kumimoji="1" lang="en-US" altLang="zh-CN" sz="4267" b="1" dirty="0">
                <a:solidFill>
                  <a:schemeClr val="accent1">
                    <a:lumMod val="50000"/>
                  </a:schemeClr>
                </a:solidFill>
                <a:ea typeface="微软雅黑" charset="0"/>
              </a:rPr>
              <a:t>CONTENTS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229545" y="1359988"/>
            <a:ext cx="340925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b="1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b="1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b="1" dirty="0">
                <a:solidFill>
                  <a:srgbClr val="FFFFFF"/>
                </a:solidFill>
                <a:ea typeface="微软雅黑" charset="0"/>
              </a:rPr>
              <a:t>ONE</a:t>
            </a:r>
            <a:r>
              <a:rPr lang="zh-CN" altLang="en-US" b="1" dirty="0">
                <a:solidFill>
                  <a:srgbClr val="FFFFFF"/>
                </a:solidFill>
                <a:ea typeface="微软雅黑" charset="0"/>
              </a:rPr>
              <a:t>  </a:t>
            </a:r>
            <a:r>
              <a:rPr lang="zh-CN" altLang="en-US" b="1" dirty="0" smtClean="0">
                <a:solidFill>
                  <a:srgbClr val="FFFFFF"/>
                </a:solidFill>
                <a:ea typeface="微软雅黑" charset="0"/>
              </a:rPr>
              <a:t>  选题背景</a:t>
            </a:r>
            <a:endParaRPr lang="zh-CN" altLang="en-US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301045" y="1233616"/>
            <a:ext cx="752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4000" dirty="0">
                <a:solidFill>
                  <a:srgbClr val="FFFFFF"/>
                </a:solidFill>
                <a:ea typeface="微软雅黑" charset="0"/>
              </a:rPr>
              <a:t>01</a:t>
            </a:r>
            <a:endParaRPr kumimoji="1" lang="zh-CN" altLang="en-US" sz="4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29545" y="2081323"/>
            <a:ext cx="340925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b="1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b="1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ea typeface="微软雅黑" charset="0"/>
              </a:rPr>
              <a:t>TWO</a:t>
            </a:r>
            <a:r>
              <a:rPr lang="zh-CN" altLang="en-US" b="1" dirty="0" smtClean="0">
                <a:solidFill>
                  <a:srgbClr val="FFFFFF"/>
                </a:solidFill>
                <a:ea typeface="微软雅黑" charset="0"/>
              </a:rPr>
              <a:t>    论文结构</a:t>
            </a:r>
            <a:endParaRPr lang="zh-CN" altLang="en-US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301045" y="1954951"/>
            <a:ext cx="752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4000" dirty="0">
                <a:solidFill>
                  <a:srgbClr val="FFFFFF"/>
                </a:solidFill>
                <a:ea typeface="微软雅黑" charset="0"/>
              </a:rPr>
              <a:t>02</a:t>
            </a:r>
            <a:endParaRPr kumimoji="1" lang="zh-CN" altLang="en-US" sz="4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229545" y="2802660"/>
            <a:ext cx="340925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b="1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b="1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ea typeface="微软雅黑" charset="0"/>
              </a:rPr>
              <a:t>THREE</a:t>
            </a:r>
            <a:r>
              <a:rPr lang="zh-CN" altLang="en-US" b="1" dirty="0" smtClean="0">
                <a:solidFill>
                  <a:srgbClr val="FFFFFF"/>
                </a:solidFill>
                <a:ea typeface="微软雅黑" charset="0"/>
              </a:rPr>
              <a:t>  </a:t>
            </a:r>
            <a:r>
              <a:rPr lang="zh-CN" altLang="en-US" b="1" dirty="0">
                <a:solidFill>
                  <a:srgbClr val="FFFFFF"/>
                </a:solidFill>
                <a:ea typeface="微软雅黑" charset="0"/>
              </a:rPr>
              <a:t>研究方法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301045" y="2676288"/>
            <a:ext cx="752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4000" dirty="0">
                <a:solidFill>
                  <a:srgbClr val="FFFFFF"/>
                </a:solidFill>
                <a:ea typeface="微软雅黑" charset="0"/>
              </a:rPr>
              <a:t>03</a:t>
            </a:r>
            <a:endParaRPr kumimoji="1" lang="zh-CN" altLang="en-US" sz="4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29545" y="3523996"/>
            <a:ext cx="340925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b="1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b="1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ea typeface="微软雅黑" charset="0"/>
              </a:rPr>
              <a:t>FOUR</a:t>
            </a:r>
            <a:r>
              <a:rPr lang="zh-CN" altLang="en-US" b="1" dirty="0" smtClean="0">
                <a:solidFill>
                  <a:srgbClr val="FFFFFF"/>
                </a:solidFill>
                <a:ea typeface="微软雅黑" charset="0"/>
              </a:rPr>
              <a:t>  分析讨论</a:t>
            </a:r>
            <a:endParaRPr kumimoji="1" lang="zh-CN" altLang="en-US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301045" y="3397624"/>
            <a:ext cx="752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4000" dirty="0">
                <a:solidFill>
                  <a:srgbClr val="FFFFFF"/>
                </a:solidFill>
                <a:ea typeface="微软雅黑" charset="0"/>
              </a:rPr>
              <a:t>04</a:t>
            </a:r>
            <a:endParaRPr kumimoji="1" lang="zh-CN" altLang="en-US" sz="4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229545" y="4245332"/>
            <a:ext cx="340925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b="1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b="1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ea typeface="微软雅黑" charset="0"/>
              </a:rPr>
              <a:t>FIVE</a:t>
            </a:r>
            <a:r>
              <a:rPr lang="zh-CN" altLang="en-US" b="1" dirty="0" smtClean="0">
                <a:solidFill>
                  <a:srgbClr val="FFFFFF"/>
                </a:solidFill>
                <a:ea typeface="微软雅黑" charset="0"/>
              </a:rPr>
              <a:t>    主要结论</a:t>
            </a:r>
            <a:endParaRPr kumimoji="1" lang="zh-CN" altLang="en-US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301045" y="4118960"/>
            <a:ext cx="752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4000" dirty="0" smtClean="0">
                <a:solidFill>
                  <a:srgbClr val="FFFFFF"/>
                </a:solidFill>
                <a:ea typeface="微软雅黑" charset="0"/>
              </a:rPr>
              <a:t>05</a:t>
            </a:r>
            <a:endParaRPr kumimoji="1" lang="zh-CN" altLang="en-US" sz="4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229545" y="4966670"/>
            <a:ext cx="340925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b="1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b="1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ea typeface="微软雅黑" charset="0"/>
              </a:rPr>
              <a:t>SIX</a:t>
            </a:r>
            <a:r>
              <a:rPr lang="zh-CN" altLang="en-US" b="1" dirty="0" smtClean="0">
                <a:solidFill>
                  <a:srgbClr val="FFFFFF"/>
                </a:solidFill>
                <a:ea typeface="微软雅黑" charset="0"/>
              </a:rPr>
              <a:t>      参考文献</a:t>
            </a:r>
            <a:endParaRPr kumimoji="1" lang="zh-CN" altLang="en-US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301045" y="4840298"/>
            <a:ext cx="752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4000" dirty="0" smtClean="0">
                <a:solidFill>
                  <a:srgbClr val="FFFFFF"/>
                </a:solidFill>
                <a:ea typeface="微软雅黑" charset="0"/>
              </a:rPr>
              <a:t>06</a:t>
            </a:r>
            <a:endParaRPr kumimoji="1" lang="zh-CN" altLang="en-US" sz="4000" dirty="0">
              <a:solidFill>
                <a:srgbClr val="FFFFFF"/>
              </a:solidFill>
              <a:ea typeface="微软雅黑" charset="0"/>
            </a:endParaRPr>
          </a:p>
        </p:txBody>
      </p:sp>
      <p:pic>
        <p:nvPicPr>
          <p:cNvPr id="16" name="图片 1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0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4600445"/>
            <a:ext cx="12192000" cy="1036848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0" y="3557042"/>
            <a:ext cx="12192000" cy="1036848"/>
          </a:xfrm>
          <a:prstGeom prst="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0" y="2516603"/>
            <a:ext cx="12192000" cy="103684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1473200"/>
            <a:ext cx="12192000" cy="10368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</a:t>
            </a:r>
            <a:r>
              <a:rPr kumimoji="1" lang="en-US" altLang="zh-CN" dirty="0" smtClean="0"/>
              <a:t>FIVE </a:t>
            </a:r>
            <a:r>
              <a:rPr kumimoji="1" lang="zh-CN" altLang="en-US" dirty="0" smtClean="0"/>
              <a:t>主要结论</a:t>
            </a:r>
            <a:endParaRPr kumimoji="1" lang="zh-CN" altLang="en-US" dirty="0"/>
          </a:p>
        </p:txBody>
      </p:sp>
      <p:sp>
        <p:nvSpPr>
          <p:cNvPr id="3" name="梯形 2"/>
          <p:cNvSpPr/>
          <p:nvPr/>
        </p:nvSpPr>
        <p:spPr>
          <a:xfrm rot="10800000">
            <a:off x="563994" y="1261587"/>
            <a:ext cx="4857138" cy="879888"/>
          </a:xfrm>
          <a:prstGeom prst="trapezoid">
            <a:avLst>
              <a:gd name="adj" fmla="val 3437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梯形 22"/>
          <p:cNvSpPr/>
          <p:nvPr/>
        </p:nvSpPr>
        <p:spPr>
          <a:xfrm rot="10800000">
            <a:off x="902505" y="2325762"/>
            <a:ext cx="4180116" cy="879888"/>
          </a:xfrm>
          <a:prstGeom prst="trapezoid">
            <a:avLst>
              <a:gd name="adj" fmla="val 343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梯形 23"/>
          <p:cNvSpPr/>
          <p:nvPr/>
        </p:nvSpPr>
        <p:spPr>
          <a:xfrm rot="10800000">
            <a:off x="1229076" y="3389937"/>
            <a:ext cx="3526974" cy="879888"/>
          </a:xfrm>
          <a:prstGeom prst="trapezoid">
            <a:avLst>
              <a:gd name="adj" fmla="val 343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梯形 25"/>
          <p:cNvSpPr/>
          <p:nvPr/>
        </p:nvSpPr>
        <p:spPr>
          <a:xfrm rot="10800000">
            <a:off x="1555648" y="4454112"/>
            <a:ext cx="2873830" cy="879888"/>
          </a:xfrm>
          <a:prstGeom prst="trapezoid">
            <a:avLst>
              <a:gd name="adj" fmla="val 3437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902506" y="2141475"/>
            <a:ext cx="4212684" cy="184286"/>
          </a:xfrm>
          <a:prstGeom prst="parallelogram">
            <a:avLst>
              <a:gd name="adj" fmla="val 81928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平行四边形 28"/>
          <p:cNvSpPr/>
          <p:nvPr/>
        </p:nvSpPr>
        <p:spPr>
          <a:xfrm>
            <a:off x="1208448" y="3205650"/>
            <a:ext cx="3547602" cy="184286"/>
          </a:xfrm>
          <a:prstGeom prst="parallelogram">
            <a:avLst>
              <a:gd name="adj" fmla="val 81928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平行四边形 29"/>
          <p:cNvSpPr/>
          <p:nvPr/>
        </p:nvSpPr>
        <p:spPr>
          <a:xfrm>
            <a:off x="1555647" y="4269826"/>
            <a:ext cx="2873831" cy="184286"/>
          </a:xfrm>
          <a:prstGeom prst="parallelogram">
            <a:avLst>
              <a:gd name="adj" fmla="val 8192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469824" y="1335277"/>
            <a:ext cx="1045479" cy="73250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a typeface="微软雅黑" charset="0"/>
              </a:rPr>
              <a:t>ONE</a:t>
            </a:r>
            <a:endParaRPr lang="en-US" altLang="zh-CN" sz="3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73285" y="2399451"/>
            <a:ext cx="1071127" cy="73250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a typeface="微软雅黑" charset="0"/>
              </a:rPr>
              <a:t>TWO</a:t>
            </a:r>
            <a:endParaRPr lang="en-US" altLang="zh-CN" sz="3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349726" y="3463626"/>
            <a:ext cx="1301959" cy="73250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a typeface="微软雅黑" charset="0"/>
              </a:rPr>
              <a:t>THREE</a:t>
            </a:r>
            <a:endParaRPr lang="en-US" altLang="zh-CN" sz="3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402881" y="4527802"/>
            <a:ext cx="1228221" cy="73250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a typeface="微软雅黑" charset="0"/>
              </a:rPr>
              <a:t>FOUR</a:t>
            </a:r>
            <a:endParaRPr lang="en-US" altLang="zh-CN" sz="3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7" name="平行四边形 36"/>
          <p:cNvSpPr/>
          <p:nvPr/>
        </p:nvSpPr>
        <p:spPr>
          <a:xfrm>
            <a:off x="785665" y="5334000"/>
            <a:ext cx="3337862" cy="782320"/>
          </a:xfrm>
          <a:prstGeom prst="parallelogram">
            <a:avLst>
              <a:gd name="adj" fmla="val 290284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685970" y="1617880"/>
            <a:ext cx="40295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685970" y="2653293"/>
            <a:ext cx="40295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缺角矩形 12"/>
          <p:cNvSpPr/>
          <p:nvPr/>
        </p:nvSpPr>
        <p:spPr>
          <a:xfrm>
            <a:off x="6100577" y="1852267"/>
            <a:ext cx="289208" cy="289208"/>
          </a:xfrm>
          <a:prstGeom prst="plaque">
            <a:avLst>
              <a:gd name="adj" fmla="val 3892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缺角矩形 47"/>
          <p:cNvSpPr/>
          <p:nvPr/>
        </p:nvSpPr>
        <p:spPr>
          <a:xfrm>
            <a:off x="6096000" y="2884946"/>
            <a:ext cx="289208" cy="289208"/>
          </a:xfrm>
          <a:prstGeom prst="plaque">
            <a:avLst>
              <a:gd name="adj" fmla="val 3892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685970" y="3698775"/>
            <a:ext cx="40295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685970" y="4734188"/>
            <a:ext cx="40295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1" name="缺角矩形 50"/>
          <p:cNvSpPr/>
          <p:nvPr/>
        </p:nvSpPr>
        <p:spPr>
          <a:xfrm>
            <a:off x="6100577" y="3933162"/>
            <a:ext cx="289208" cy="289208"/>
          </a:xfrm>
          <a:prstGeom prst="plaque">
            <a:avLst>
              <a:gd name="adj" fmla="val 3892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缺角矩形 51"/>
          <p:cNvSpPr/>
          <p:nvPr/>
        </p:nvSpPr>
        <p:spPr>
          <a:xfrm>
            <a:off x="6096000" y="4965841"/>
            <a:ext cx="289208" cy="289208"/>
          </a:xfrm>
          <a:prstGeom prst="plaque">
            <a:avLst>
              <a:gd name="adj" fmla="val 3892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3" name="图片 5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</a:t>
            </a:r>
            <a:r>
              <a:rPr kumimoji="1" lang="en-US" altLang="zh-CN" dirty="0" smtClean="0"/>
              <a:t>FIVE </a:t>
            </a:r>
            <a:r>
              <a:rPr kumimoji="1" lang="zh-CN" altLang="en-US" dirty="0" smtClean="0"/>
              <a:t>主要结论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t="40333" r="1256" b="18735"/>
          <a:stretch/>
        </p:blipFill>
        <p:spPr>
          <a:xfrm>
            <a:off x="0" y="1145894"/>
            <a:ext cx="12192000" cy="27848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145894"/>
            <a:ext cx="12192000" cy="278481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连接符 35"/>
          <p:cNvCxnSpPr/>
          <p:nvPr/>
        </p:nvCxnSpPr>
        <p:spPr>
          <a:xfrm>
            <a:off x="3302000" y="4380505"/>
            <a:ext cx="1739900" cy="0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>
            <a:off x="7150100" y="4381446"/>
            <a:ext cx="1739900" cy="0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277512" y="4180450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20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  <a:endParaRPr kumimoji="1" lang="zh-CN" altLang="en-US" sz="20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655885" y="1963080"/>
            <a:ext cx="998415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点击此处添加简短介绍，顶部</a:t>
            </a:r>
            <a:r>
              <a:rPr lang="zh-CN" altLang="en-US" sz="32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“开始”面板中可以对字体、字号、颜色、行距等进行修改。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51962" y="1156953"/>
            <a:ext cx="90498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72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“</a:t>
            </a:r>
            <a:endParaRPr lang="zh-CN" altLang="en-US" sz="7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86562" y="2769207"/>
            <a:ext cx="90498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72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”</a:t>
            </a:r>
            <a:endParaRPr lang="zh-CN" altLang="en-US" sz="7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3" name="文本框 8"/>
          <p:cNvSpPr txBox="1"/>
          <p:nvPr/>
        </p:nvSpPr>
        <p:spPr>
          <a:xfrm>
            <a:off x="1424051" y="4824284"/>
            <a:ext cx="934389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修改。标题数字等都可以通过点击和重新输入进行更改，顶部“开始”面板中可以对字体、字号、颜色、行距等进行修改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54" name="图片 5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</a:t>
            </a:r>
            <a:r>
              <a:rPr kumimoji="1" lang="en-US" altLang="zh-CN" dirty="0" smtClean="0"/>
              <a:t>FIVE </a:t>
            </a:r>
            <a:r>
              <a:rPr kumimoji="1" lang="zh-CN" altLang="en-US" dirty="0" smtClean="0"/>
              <a:t>主要结论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729204" y="1226916"/>
            <a:ext cx="2605778" cy="4340505"/>
            <a:chOff x="613457" y="1226916"/>
            <a:chExt cx="2605778" cy="4340505"/>
          </a:xfrm>
        </p:grpSpPr>
        <p:grpSp>
          <p:nvGrpSpPr>
            <p:cNvPr id="9" name="组 8"/>
            <p:cNvGrpSpPr/>
            <p:nvPr/>
          </p:nvGrpSpPr>
          <p:grpSpPr>
            <a:xfrm>
              <a:off x="613457" y="1226916"/>
              <a:ext cx="2605778" cy="4340505"/>
              <a:chOff x="613457" y="1226916"/>
              <a:chExt cx="2605778" cy="4340505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13457" y="1226916"/>
                <a:ext cx="2605778" cy="4340505"/>
                <a:chOff x="4016415" y="1377387"/>
                <a:chExt cx="1851950" cy="2821597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4016415" y="1377387"/>
                  <a:ext cx="1851950" cy="185195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4016415" y="2303362"/>
                  <a:ext cx="1851950" cy="189562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34" name="椭圆 33"/>
              <p:cNvSpPr/>
              <p:nvPr/>
            </p:nvSpPr>
            <p:spPr>
              <a:xfrm>
                <a:off x="739814" y="1353274"/>
                <a:ext cx="2353064" cy="23530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500" smtClean="0">
                    <a:solidFill>
                      <a:schemeClr val="accent1"/>
                    </a:solidFill>
                  </a:rPr>
                  <a:t>1</a:t>
                </a:r>
                <a:endParaRPr kumimoji="1" lang="zh-CN" altLang="en-US" sz="115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5" name="文本框 8"/>
            <p:cNvSpPr txBox="1"/>
            <p:nvPr/>
          </p:nvSpPr>
          <p:spPr>
            <a:xfrm>
              <a:off x="850003" y="4294333"/>
              <a:ext cx="2219725" cy="97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1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修改</a:t>
              </a:r>
              <a:r>
                <a:rPr lang="zh-CN" altLang="en-US" sz="110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50003" y="3832696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3435127" y="1226916"/>
            <a:ext cx="2605778" cy="4340505"/>
            <a:chOff x="613457" y="1226916"/>
            <a:chExt cx="2605778" cy="4340505"/>
          </a:xfrm>
        </p:grpSpPr>
        <p:grpSp>
          <p:nvGrpSpPr>
            <p:cNvPr id="49" name="组 48"/>
            <p:cNvGrpSpPr/>
            <p:nvPr/>
          </p:nvGrpSpPr>
          <p:grpSpPr>
            <a:xfrm>
              <a:off x="613457" y="1226916"/>
              <a:ext cx="2605778" cy="4340505"/>
              <a:chOff x="613457" y="1226916"/>
              <a:chExt cx="2605778" cy="4340505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613457" y="1226916"/>
                <a:ext cx="2605778" cy="4340505"/>
                <a:chOff x="4016415" y="1377387"/>
                <a:chExt cx="1851950" cy="2821597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4016415" y="1377387"/>
                  <a:ext cx="1851950" cy="185195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016415" y="2303362"/>
                  <a:ext cx="1851950" cy="189562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54" name="椭圆 53"/>
              <p:cNvSpPr/>
              <p:nvPr/>
            </p:nvSpPr>
            <p:spPr>
              <a:xfrm>
                <a:off x="739814" y="1353274"/>
                <a:ext cx="2353064" cy="23530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500" dirty="0" smtClean="0">
                    <a:solidFill>
                      <a:schemeClr val="accent2"/>
                    </a:solidFill>
                  </a:rPr>
                  <a:t>2</a:t>
                </a:r>
                <a:endParaRPr kumimoji="1" lang="zh-CN" altLang="en-US" sz="115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50" name="文本框 8"/>
            <p:cNvSpPr txBox="1"/>
            <p:nvPr/>
          </p:nvSpPr>
          <p:spPr>
            <a:xfrm>
              <a:off x="850003" y="4294333"/>
              <a:ext cx="2219725" cy="97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1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修改</a:t>
              </a:r>
              <a:r>
                <a:rPr lang="zh-CN" altLang="en-US" sz="110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850003" y="3832696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6141050" y="1226916"/>
            <a:ext cx="2605778" cy="4340505"/>
            <a:chOff x="613457" y="1226916"/>
            <a:chExt cx="2605778" cy="4340505"/>
          </a:xfrm>
        </p:grpSpPr>
        <p:grpSp>
          <p:nvGrpSpPr>
            <p:cNvPr id="58" name="组 57"/>
            <p:cNvGrpSpPr/>
            <p:nvPr/>
          </p:nvGrpSpPr>
          <p:grpSpPr>
            <a:xfrm>
              <a:off x="613457" y="1226916"/>
              <a:ext cx="2605778" cy="4340505"/>
              <a:chOff x="613457" y="1226916"/>
              <a:chExt cx="2605778" cy="4340505"/>
            </a:xfrm>
          </p:grpSpPr>
          <p:grpSp>
            <p:nvGrpSpPr>
              <p:cNvPr id="61" name="组 60"/>
              <p:cNvGrpSpPr/>
              <p:nvPr/>
            </p:nvGrpSpPr>
            <p:grpSpPr>
              <a:xfrm>
                <a:off x="613457" y="1226916"/>
                <a:ext cx="2605778" cy="4340505"/>
                <a:chOff x="4016415" y="1377387"/>
                <a:chExt cx="1851950" cy="2821597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4016415" y="1377387"/>
                  <a:ext cx="1851950" cy="185195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4016415" y="2303362"/>
                  <a:ext cx="1851950" cy="189562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2" name="椭圆 61"/>
              <p:cNvSpPr/>
              <p:nvPr/>
            </p:nvSpPr>
            <p:spPr>
              <a:xfrm>
                <a:off x="739814" y="1353274"/>
                <a:ext cx="2353064" cy="23530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500" dirty="0" smtClean="0">
                    <a:solidFill>
                      <a:schemeClr val="accent3"/>
                    </a:solidFill>
                  </a:rPr>
                  <a:t>3</a:t>
                </a:r>
                <a:endParaRPr kumimoji="1" lang="zh-CN" altLang="en-US" sz="11500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59" name="文本框 8"/>
            <p:cNvSpPr txBox="1"/>
            <p:nvPr/>
          </p:nvSpPr>
          <p:spPr>
            <a:xfrm>
              <a:off x="850003" y="4294333"/>
              <a:ext cx="2219725" cy="97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1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修改</a:t>
              </a:r>
              <a:r>
                <a:rPr lang="zh-CN" altLang="en-US" sz="110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50003" y="3832696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8846973" y="1226916"/>
            <a:ext cx="2605778" cy="4340505"/>
            <a:chOff x="613457" y="1226916"/>
            <a:chExt cx="2605778" cy="4340505"/>
          </a:xfrm>
        </p:grpSpPr>
        <p:grpSp>
          <p:nvGrpSpPr>
            <p:cNvPr id="66" name="组 65"/>
            <p:cNvGrpSpPr/>
            <p:nvPr/>
          </p:nvGrpSpPr>
          <p:grpSpPr>
            <a:xfrm>
              <a:off x="613457" y="1226916"/>
              <a:ext cx="2605778" cy="4340505"/>
              <a:chOff x="613457" y="1226916"/>
              <a:chExt cx="2605778" cy="4340505"/>
            </a:xfrm>
          </p:grpSpPr>
          <p:grpSp>
            <p:nvGrpSpPr>
              <p:cNvPr id="69" name="组 68"/>
              <p:cNvGrpSpPr/>
              <p:nvPr/>
            </p:nvGrpSpPr>
            <p:grpSpPr>
              <a:xfrm>
                <a:off x="613457" y="1226916"/>
                <a:ext cx="2605778" cy="4340505"/>
                <a:chOff x="4016415" y="1377387"/>
                <a:chExt cx="1851950" cy="2821597"/>
              </a:xfrm>
            </p:grpSpPr>
            <p:sp>
              <p:nvSpPr>
                <p:cNvPr id="71" name="椭圆 70"/>
                <p:cNvSpPr/>
                <p:nvPr/>
              </p:nvSpPr>
              <p:spPr>
                <a:xfrm>
                  <a:off x="4016415" y="1377387"/>
                  <a:ext cx="1851950" cy="185195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4016415" y="2303362"/>
                  <a:ext cx="1851950" cy="189562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70" name="椭圆 69"/>
              <p:cNvSpPr/>
              <p:nvPr/>
            </p:nvSpPr>
            <p:spPr>
              <a:xfrm>
                <a:off x="739814" y="1353274"/>
                <a:ext cx="2353064" cy="23530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500" dirty="0" smtClean="0">
                    <a:solidFill>
                      <a:schemeClr val="accent4"/>
                    </a:solidFill>
                  </a:rPr>
                  <a:t>4</a:t>
                </a:r>
                <a:endParaRPr kumimoji="1" lang="zh-CN" altLang="en-US" sz="11500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67" name="文本框 8"/>
            <p:cNvSpPr txBox="1"/>
            <p:nvPr/>
          </p:nvSpPr>
          <p:spPr>
            <a:xfrm>
              <a:off x="850003" y="4294333"/>
              <a:ext cx="2219725" cy="97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1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修改</a:t>
              </a:r>
              <a:r>
                <a:rPr lang="zh-CN" altLang="en-US" sz="110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50003" y="3832696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pic>
        <p:nvPicPr>
          <p:cNvPr id="73" name="图片 7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2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3302000" y="4649141"/>
            <a:ext cx="5588000" cy="941"/>
            <a:chOff x="3302000" y="4661841"/>
            <a:chExt cx="5588000" cy="941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3302000" y="4661841"/>
              <a:ext cx="1739900" cy="0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>
              <a:off x="7150100" y="4662782"/>
              <a:ext cx="1739900" cy="0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310908" y="4879974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参考文献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51344" y="4418309"/>
            <a:ext cx="148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SIX</a:t>
            </a:r>
            <a:endParaRPr kumimoji="1"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9" name="图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44963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02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</a:t>
            </a:r>
            <a:r>
              <a:rPr kumimoji="1" lang="en-US" altLang="zh-CN" dirty="0" smtClean="0"/>
              <a:t>SIX </a:t>
            </a:r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1286126" y="1359913"/>
            <a:ext cx="1937168" cy="2519583"/>
            <a:chOff x="1497998" y="1405645"/>
            <a:chExt cx="1937168" cy="2519583"/>
          </a:xfrm>
        </p:grpSpPr>
        <p:grpSp>
          <p:nvGrpSpPr>
            <p:cNvPr id="5" name="组 4"/>
            <p:cNvGrpSpPr/>
            <p:nvPr/>
          </p:nvGrpSpPr>
          <p:grpSpPr>
            <a:xfrm>
              <a:off x="1497998" y="1405645"/>
              <a:ext cx="1937168" cy="2519583"/>
              <a:chOff x="3206186" y="1347566"/>
              <a:chExt cx="1770929" cy="2303363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206186" y="1411876"/>
                <a:ext cx="1666755" cy="223905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3310360" y="1347566"/>
                <a:ext cx="1666755" cy="223905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" name="平行四边形 3"/>
              <p:cNvSpPr/>
              <p:nvPr/>
            </p:nvSpPr>
            <p:spPr>
              <a:xfrm rot="16200000" flipH="1">
                <a:off x="2106594" y="2447160"/>
                <a:ext cx="2303362" cy="104176"/>
              </a:xfrm>
              <a:prstGeom prst="parallelogram">
                <a:avLst>
                  <a:gd name="adj" fmla="val 6107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611950" y="1694985"/>
              <a:ext cx="1823215" cy="332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1200" b="1" dirty="0" smtClean="0">
                  <a:solidFill>
                    <a:schemeClr val="bg1"/>
                  </a:solidFill>
                  <a:ea typeface="微软雅黑" charset="0"/>
                </a:rPr>
                <a:t>《</a:t>
              </a:r>
              <a:r>
                <a:rPr lang="zh-CN" altLang="en-US" sz="1200" b="1" dirty="0" smtClean="0">
                  <a:solidFill>
                    <a:schemeClr val="bg1"/>
                  </a:solidFill>
                  <a:ea typeface="微软雅黑" charset="0"/>
                </a:rPr>
                <a:t>添加书籍名称</a:t>
              </a:r>
              <a:r>
                <a:rPr lang="en-US" altLang="zh-CN" sz="1200" b="1" dirty="0" smtClean="0">
                  <a:solidFill>
                    <a:schemeClr val="bg1"/>
                  </a:solidFill>
                  <a:ea typeface="微软雅黑" charset="0"/>
                </a:rPr>
                <a:t>》</a:t>
              </a:r>
              <a:endParaRPr lang="en-US" altLang="zh-CN" sz="12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611949" y="3229150"/>
              <a:ext cx="182321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ea typeface="微软雅黑" charset="0"/>
                </a:rPr>
                <a:t>作者：</a:t>
              </a:r>
              <a:r>
                <a:rPr lang="en-US" altLang="zh-CN" sz="1000" dirty="0" smtClean="0">
                  <a:solidFill>
                    <a:schemeClr val="bg1"/>
                  </a:solidFill>
                  <a:ea typeface="微软雅黑" charset="0"/>
                </a:rPr>
                <a:t>OfficePLUS</a:t>
              </a:r>
              <a:endParaRPr lang="en-US" altLang="zh-CN" sz="100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43" name="文本框 8"/>
          <p:cNvSpPr txBox="1"/>
          <p:nvPr/>
        </p:nvSpPr>
        <p:spPr>
          <a:xfrm>
            <a:off x="1081804" y="4536079"/>
            <a:ext cx="245976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4" name="矩形 43"/>
          <p:cNvSpPr/>
          <p:nvPr/>
        </p:nvSpPr>
        <p:spPr>
          <a:xfrm>
            <a:off x="1296020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1"/>
              </a:solidFill>
              <a:ea typeface="微软雅黑" charset="0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3807186" y="1359913"/>
            <a:ext cx="1937168" cy="2519583"/>
            <a:chOff x="1497998" y="1405645"/>
            <a:chExt cx="1937168" cy="2519583"/>
          </a:xfrm>
        </p:grpSpPr>
        <p:grpSp>
          <p:nvGrpSpPr>
            <p:cNvPr id="74" name="组 73"/>
            <p:cNvGrpSpPr/>
            <p:nvPr/>
          </p:nvGrpSpPr>
          <p:grpSpPr>
            <a:xfrm>
              <a:off x="1497998" y="1405645"/>
              <a:ext cx="1937168" cy="2519583"/>
              <a:chOff x="3206186" y="1347566"/>
              <a:chExt cx="1770929" cy="2303363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3206186" y="1411876"/>
                <a:ext cx="1666755" cy="223905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310360" y="1347566"/>
                <a:ext cx="1666755" cy="22390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9" name="平行四边形 78"/>
              <p:cNvSpPr/>
              <p:nvPr/>
            </p:nvSpPr>
            <p:spPr>
              <a:xfrm rot="16200000" flipH="1">
                <a:off x="2106594" y="2447160"/>
                <a:ext cx="2303362" cy="104176"/>
              </a:xfrm>
              <a:prstGeom prst="parallelogram">
                <a:avLst>
                  <a:gd name="adj" fmla="val 61072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611950" y="1694985"/>
              <a:ext cx="1823215" cy="332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1200" b="1" dirty="0" smtClean="0">
                  <a:solidFill>
                    <a:schemeClr val="bg1"/>
                  </a:solidFill>
                  <a:ea typeface="微软雅黑" charset="0"/>
                </a:rPr>
                <a:t>《</a:t>
              </a:r>
              <a:r>
                <a:rPr lang="zh-CN" altLang="en-US" sz="1200" b="1" dirty="0" smtClean="0">
                  <a:solidFill>
                    <a:schemeClr val="bg1"/>
                  </a:solidFill>
                  <a:ea typeface="微软雅黑" charset="0"/>
                </a:rPr>
                <a:t>添加书籍名称</a:t>
              </a:r>
              <a:r>
                <a:rPr lang="en-US" altLang="zh-CN" sz="1200" b="1" dirty="0" smtClean="0">
                  <a:solidFill>
                    <a:schemeClr val="bg1"/>
                  </a:solidFill>
                  <a:ea typeface="微软雅黑" charset="0"/>
                </a:rPr>
                <a:t>》</a:t>
              </a:r>
              <a:endParaRPr lang="en-US" altLang="zh-CN" sz="12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611949" y="3229150"/>
              <a:ext cx="182321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ea typeface="微软雅黑" charset="0"/>
                </a:rPr>
                <a:t>作者：</a:t>
              </a:r>
              <a:r>
                <a:rPr lang="en-US" altLang="zh-CN" sz="1000" dirty="0" smtClean="0">
                  <a:solidFill>
                    <a:schemeClr val="bg1"/>
                  </a:solidFill>
                  <a:ea typeface="微软雅黑" charset="0"/>
                </a:rPr>
                <a:t>OfficePLUS</a:t>
              </a:r>
              <a:endParaRPr lang="en-US" altLang="zh-CN" sz="100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53" name="文本框 8"/>
          <p:cNvSpPr txBox="1"/>
          <p:nvPr/>
        </p:nvSpPr>
        <p:spPr>
          <a:xfrm>
            <a:off x="3602864" y="4536079"/>
            <a:ext cx="245976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73" name="矩形 72"/>
          <p:cNvSpPr/>
          <p:nvPr/>
        </p:nvSpPr>
        <p:spPr>
          <a:xfrm>
            <a:off x="3817080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2"/>
              </a:solidFill>
              <a:ea typeface="微软雅黑" charset="0"/>
            </a:endParaRPr>
          </a:p>
        </p:txBody>
      </p:sp>
      <p:grpSp>
        <p:nvGrpSpPr>
          <p:cNvPr id="81" name="组 80"/>
          <p:cNvGrpSpPr/>
          <p:nvPr/>
        </p:nvGrpSpPr>
        <p:grpSpPr>
          <a:xfrm>
            <a:off x="6328246" y="1359913"/>
            <a:ext cx="1937168" cy="2519583"/>
            <a:chOff x="1497998" y="1405645"/>
            <a:chExt cx="1937168" cy="2519583"/>
          </a:xfrm>
        </p:grpSpPr>
        <p:grpSp>
          <p:nvGrpSpPr>
            <p:cNvPr id="84" name="组 83"/>
            <p:cNvGrpSpPr/>
            <p:nvPr/>
          </p:nvGrpSpPr>
          <p:grpSpPr>
            <a:xfrm>
              <a:off x="1497998" y="1405645"/>
              <a:ext cx="1937168" cy="2519583"/>
              <a:chOff x="3206186" y="1347566"/>
              <a:chExt cx="1770929" cy="2303363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3206186" y="1411876"/>
                <a:ext cx="1666755" cy="223905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3310360" y="1347566"/>
                <a:ext cx="1666755" cy="223905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9" name="平行四边形 88"/>
              <p:cNvSpPr/>
              <p:nvPr/>
            </p:nvSpPr>
            <p:spPr>
              <a:xfrm rot="16200000" flipH="1">
                <a:off x="2106594" y="2447160"/>
                <a:ext cx="2303362" cy="104176"/>
              </a:xfrm>
              <a:prstGeom prst="parallelogram">
                <a:avLst>
                  <a:gd name="adj" fmla="val 61072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1611950" y="1694985"/>
              <a:ext cx="1823215" cy="332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1200" b="1" dirty="0" smtClean="0">
                  <a:solidFill>
                    <a:schemeClr val="bg1"/>
                  </a:solidFill>
                  <a:ea typeface="微软雅黑" charset="0"/>
                </a:rPr>
                <a:t>《</a:t>
              </a:r>
              <a:r>
                <a:rPr lang="zh-CN" altLang="en-US" sz="1200" b="1" dirty="0" smtClean="0">
                  <a:solidFill>
                    <a:schemeClr val="bg1"/>
                  </a:solidFill>
                  <a:ea typeface="微软雅黑" charset="0"/>
                </a:rPr>
                <a:t>添加书籍名称</a:t>
              </a:r>
              <a:r>
                <a:rPr lang="en-US" altLang="zh-CN" sz="1200" b="1" dirty="0" smtClean="0">
                  <a:solidFill>
                    <a:schemeClr val="bg1"/>
                  </a:solidFill>
                  <a:ea typeface="微软雅黑" charset="0"/>
                </a:rPr>
                <a:t>》</a:t>
              </a:r>
              <a:endParaRPr lang="en-US" altLang="zh-CN" sz="12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611949" y="3229150"/>
              <a:ext cx="182321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ea typeface="微软雅黑" charset="0"/>
                </a:rPr>
                <a:t>作者：</a:t>
              </a:r>
              <a:r>
                <a:rPr lang="en-US" altLang="zh-CN" sz="1000" dirty="0" smtClean="0">
                  <a:solidFill>
                    <a:schemeClr val="bg1"/>
                  </a:solidFill>
                  <a:ea typeface="微软雅黑" charset="0"/>
                </a:rPr>
                <a:t>OfficePLUS</a:t>
              </a:r>
              <a:endParaRPr lang="en-US" altLang="zh-CN" sz="100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82" name="文本框 8"/>
          <p:cNvSpPr txBox="1"/>
          <p:nvPr/>
        </p:nvSpPr>
        <p:spPr>
          <a:xfrm>
            <a:off x="6123924" y="4536079"/>
            <a:ext cx="245976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83" name="矩形 82"/>
          <p:cNvSpPr/>
          <p:nvPr/>
        </p:nvSpPr>
        <p:spPr>
          <a:xfrm>
            <a:off x="6338140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3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3"/>
              </a:solidFill>
              <a:ea typeface="微软雅黑" charset="0"/>
            </a:endParaRPr>
          </a:p>
        </p:txBody>
      </p:sp>
      <p:grpSp>
        <p:nvGrpSpPr>
          <p:cNvPr id="91" name="组 90"/>
          <p:cNvGrpSpPr/>
          <p:nvPr/>
        </p:nvGrpSpPr>
        <p:grpSpPr>
          <a:xfrm>
            <a:off x="8849307" y="1359913"/>
            <a:ext cx="1937168" cy="2519583"/>
            <a:chOff x="1497998" y="1405645"/>
            <a:chExt cx="1937168" cy="2519583"/>
          </a:xfrm>
        </p:grpSpPr>
        <p:grpSp>
          <p:nvGrpSpPr>
            <p:cNvPr id="94" name="组 93"/>
            <p:cNvGrpSpPr/>
            <p:nvPr/>
          </p:nvGrpSpPr>
          <p:grpSpPr>
            <a:xfrm>
              <a:off x="1497998" y="1405645"/>
              <a:ext cx="1937168" cy="2519583"/>
              <a:chOff x="3206186" y="1347566"/>
              <a:chExt cx="1770929" cy="2303363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3206186" y="1411876"/>
                <a:ext cx="1666755" cy="223905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3310360" y="1347566"/>
                <a:ext cx="1666755" cy="223905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9" name="平行四边形 98"/>
              <p:cNvSpPr/>
              <p:nvPr/>
            </p:nvSpPr>
            <p:spPr>
              <a:xfrm rot="16200000" flipH="1">
                <a:off x="2106594" y="2447160"/>
                <a:ext cx="2303362" cy="104176"/>
              </a:xfrm>
              <a:prstGeom prst="parallelogram">
                <a:avLst>
                  <a:gd name="adj" fmla="val 6107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1611950" y="1694985"/>
              <a:ext cx="1823215" cy="332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1200" b="1" dirty="0" smtClean="0">
                  <a:solidFill>
                    <a:schemeClr val="bg1"/>
                  </a:solidFill>
                  <a:ea typeface="微软雅黑" charset="0"/>
                </a:rPr>
                <a:t>《</a:t>
              </a:r>
              <a:r>
                <a:rPr lang="zh-CN" altLang="en-US" sz="1200" b="1" dirty="0" smtClean="0">
                  <a:solidFill>
                    <a:schemeClr val="bg1"/>
                  </a:solidFill>
                  <a:ea typeface="微软雅黑" charset="0"/>
                </a:rPr>
                <a:t>添加书籍名称</a:t>
              </a:r>
              <a:r>
                <a:rPr lang="en-US" altLang="zh-CN" sz="1200" b="1" dirty="0" smtClean="0">
                  <a:solidFill>
                    <a:schemeClr val="bg1"/>
                  </a:solidFill>
                  <a:ea typeface="微软雅黑" charset="0"/>
                </a:rPr>
                <a:t>》</a:t>
              </a:r>
              <a:endParaRPr lang="en-US" altLang="zh-CN" sz="12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611949" y="3229150"/>
              <a:ext cx="182321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ea typeface="微软雅黑" charset="0"/>
                </a:rPr>
                <a:t>作者：</a:t>
              </a:r>
              <a:r>
                <a:rPr lang="en-US" altLang="zh-CN" sz="1000" dirty="0" smtClean="0">
                  <a:solidFill>
                    <a:schemeClr val="bg1"/>
                  </a:solidFill>
                  <a:ea typeface="微软雅黑" charset="0"/>
                </a:rPr>
                <a:t>OfficePLUS</a:t>
              </a:r>
              <a:endParaRPr lang="en-US" altLang="zh-CN" sz="100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92" name="文本框 8"/>
          <p:cNvSpPr txBox="1"/>
          <p:nvPr/>
        </p:nvSpPr>
        <p:spPr>
          <a:xfrm>
            <a:off x="8644985" y="4536079"/>
            <a:ext cx="245976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93" name="矩形 92"/>
          <p:cNvSpPr/>
          <p:nvPr/>
        </p:nvSpPr>
        <p:spPr>
          <a:xfrm>
            <a:off x="8859201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4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4"/>
              </a:solidFill>
              <a:ea typeface="微软雅黑" charset="0"/>
            </a:endParaRPr>
          </a:p>
        </p:txBody>
      </p:sp>
      <p:pic>
        <p:nvPicPr>
          <p:cNvPr id="100" name="图片 9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</a:t>
            </a:r>
            <a:r>
              <a:rPr kumimoji="1" lang="en-US" altLang="zh-CN" dirty="0" smtClean="0"/>
              <a:t>SIX </a:t>
            </a:r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sp>
        <p:nvSpPr>
          <p:cNvPr id="43" name="文本框 8"/>
          <p:cNvSpPr txBox="1"/>
          <p:nvPr/>
        </p:nvSpPr>
        <p:spPr>
          <a:xfrm>
            <a:off x="1081804" y="4480574"/>
            <a:ext cx="2459760" cy="135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</a:t>
            </a:r>
            <a:r>
              <a:rPr lang="zh-CN" altLang="en-US" sz="105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可，可将此图片更换为参考文献的封面图片。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96020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53" name="文本框 8"/>
          <p:cNvSpPr txBox="1"/>
          <p:nvPr/>
        </p:nvSpPr>
        <p:spPr>
          <a:xfrm>
            <a:off x="3602864" y="4480574"/>
            <a:ext cx="2459760" cy="135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更换图片方法：点击图片后右键，选择“更改图片”即可，可将此图片更换为参考文献的封面图片。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73" name="矩形 72"/>
          <p:cNvSpPr/>
          <p:nvPr/>
        </p:nvSpPr>
        <p:spPr>
          <a:xfrm>
            <a:off x="3817080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2"/>
              </a:solidFill>
              <a:ea typeface="微软雅黑" charset="0"/>
            </a:endParaRPr>
          </a:p>
        </p:txBody>
      </p:sp>
      <p:sp>
        <p:nvSpPr>
          <p:cNvPr id="82" name="文本框 8"/>
          <p:cNvSpPr txBox="1"/>
          <p:nvPr/>
        </p:nvSpPr>
        <p:spPr>
          <a:xfrm>
            <a:off x="6123924" y="4480574"/>
            <a:ext cx="2459760" cy="135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更换图片方法：点击图片后右键，选择“更改图片”即可，可将此图片更换为参考文献的封面图片。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83" name="矩形 82"/>
          <p:cNvSpPr/>
          <p:nvPr/>
        </p:nvSpPr>
        <p:spPr>
          <a:xfrm>
            <a:off x="6338140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3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92" name="文本框 8"/>
          <p:cNvSpPr txBox="1"/>
          <p:nvPr/>
        </p:nvSpPr>
        <p:spPr>
          <a:xfrm>
            <a:off x="8644985" y="4480574"/>
            <a:ext cx="2459760" cy="135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更换图片方法：点击图片后右键，选择“更改图片”即可，可将此图片更换为参考文献的封面图片。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93" name="矩形 92"/>
          <p:cNvSpPr/>
          <p:nvPr/>
        </p:nvSpPr>
        <p:spPr>
          <a:xfrm>
            <a:off x="8859201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4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4"/>
              </a:solidFill>
              <a:ea typeface="微软雅黑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7" t="3898" r="24067" b="3898"/>
          <a:stretch/>
        </p:blipFill>
        <p:spPr>
          <a:xfrm>
            <a:off x="1405930" y="1289203"/>
            <a:ext cx="1811504" cy="2415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7" t="3898" r="24067" b="3898"/>
          <a:stretch/>
        </p:blipFill>
        <p:spPr>
          <a:xfrm>
            <a:off x="3926990" y="1289203"/>
            <a:ext cx="1811504" cy="2415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7" t="3898" r="24067" b="3898"/>
          <a:stretch/>
        </p:blipFill>
        <p:spPr>
          <a:xfrm>
            <a:off x="6448050" y="1289203"/>
            <a:ext cx="1811504" cy="2415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7" t="3898" r="24067" b="3898"/>
          <a:stretch/>
        </p:blipFill>
        <p:spPr>
          <a:xfrm>
            <a:off x="8969110" y="1289203"/>
            <a:ext cx="1811504" cy="2415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8" name="图片 4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8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</a:t>
            </a:r>
            <a:r>
              <a:rPr kumimoji="1" lang="en-US" altLang="zh-CN" dirty="0" smtClean="0"/>
              <a:t>SIX </a:t>
            </a:r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73426" y="1549074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zh-CN"/>
            </a:defPPr>
            <a:lvl1pPr algn="ctr" defTabSz="914400">
              <a:lnSpc>
                <a:spcPct val="130000"/>
              </a:lnSpc>
              <a:defRPr sz="1050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 smtClean="0"/>
              <a:t> </a:t>
            </a:r>
            <a:r>
              <a:rPr lang="en-US" altLang="zh-CN" sz="1200" u="none" dirty="0" smtClean="0"/>
              <a:t>[1]</a:t>
            </a:r>
            <a:r>
              <a:rPr lang="zh-CN" altLang="en-US" sz="1200" u="none" dirty="0" smtClean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 smtClean="0"/>
              <a:t>[2]</a:t>
            </a:r>
            <a:r>
              <a:rPr lang="zh-CN" altLang="en-US" sz="1200" u="none" dirty="0" smtClean="0"/>
              <a:t> </a:t>
            </a:r>
            <a:r>
              <a:rPr lang="zh-CN" altLang="en-US" sz="1200" u="none" dirty="0"/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 smtClean="0"/>
              <a:t>[3]</a:t>
            </a:r>
            <a:r>
              <a:rPr lang="zh-CN" altLang="en-US" sz="1200" u="none" dirty="0" smtClean="0"/>
              <a:t> </a:t>
            </a:r>
            <a:r>
              <a:rPr lang="zh-CN" altLang="en-US" sz="1200" u="none" dirty="0"/>
              <a:t>作者名称．参考文献名称．该文献出版社．出版日期</a:t>
            </a:r>
            <a:r>
              <a:rPr lang="zh-CN" altLang="en-US" sz="1200" u="none" dirty="0" smtClean="0"/>
              <a:t>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 smtClean="0"/>
              <a:t>[4]</a:t>
            </a:r>
            <a:r>
              <a:rPr lang="zh-CN" altLang="en-US" sz="1200" u="none" dirty="0" smtClean="0"/>
              <a:t> </a:t>
            </a:r>
            <a:r>
              <a:rPr lang="zh-CN" altLang="en-US" sz="1200" u="none" dirty="0"/>
              <a:t>作者名称．参考文献名称．该文献出版社．出版</a:t>
            </a:r>
            <a:r>
              <a:rPr lang="zh-CN" altLang="en-US" sz="1200" u="none" dirty="0" smtClean="0"/>
              <a:t>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 smtClean="0"/>
              <a:t>[5]</a:t>
            </a:r>
            <a:r>
              <a:rPr lang="zh-CN" altLang="en-US" sz="1200" u="none" dirty="0" smtClean="0"/>
              <a:t> </a:t>
            </a:r>
            <a:r>
              <a:rPr lang="zh-CN" altLang="en-US" sz="1200" u="none" dirty="0"/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 smtClean="0"/>
              <a:t>[6]</a:t>
            </a:r>
            <a:r>
              <a:rPr lang="zh-CN" altLang="en-US" sz="1200" u="none" dirty="0" smtClean="0"/>
              <a:t> </a:t>
            </a:r>
            <a:r>
              <a:rPr lang="zh-CN" altLang="en-US" sz="1200" u="none" dirty="0"/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 smtClean="0"/>
              <a:t>[7]</a:t>
            </a:r>
            <a:r>
              <a:rPr lang="zh-CN" altLang="en-US" sz="1200" u="none" dirty="0" smtClean="0"/>
              <a:t> </a:t>
            </a:r>
            <a:r>
              <a:rPr lang="zh-CN" altLang="en-US" sz="1200" u="none" dirty="0"/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 smtClean="0"/>
              <a:t>[8]</a:t>
            </a:r>
            <a:r>
              <a:rPr lang="zh-CN" altLang="en-US" sz="1200" u="none" dirty="0" smtClean="0"/>
              <a:t> </a:t>
            </a:r>
            <a:r>
              <a:rPr lang="zh-CN" altLang="en-US" sz="1200" u="none" dirty="0"/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 smtClean="0"/>
              <a:t>[9]</a:t>
            </a:r>
            <a:r>
              <a:rPr lang="zh-CN" altLang="en-US" sz="1200" u="none" dirty="0" smtClean="0"/>
              <a:t> </a:t>
            </a:r>
            <a:r>
              <a:rPr lang="zh-CN" altLang="en-US" sz="1200" u="none" dirty="0"/>
              <a:t>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 smtClean="0"/>
              <a:t>[10]</a:t>
            </a:r>
            <a:r>
              <a:rPr lang="zh-CN" altLang="en-US" sz="1200" u="none" dirty="0" smtClean="0"/>
              <a:t> </a:t>
            </a:r>
            <a:r>
              <a:rPr lang="zh-CN" altLang="en-US" sz="1200" u="none" dirty="0"/>
              <a:t>作者名称．参考文献名称．该文献出版社．出版日期</a:t>
            </a:r>
            <a:r>
              <a:rPr lang="zh-CN" altLang="en-US" sz="1200" u="none" dirty="0" smtClean="0"/>
              <a:t>．</a:t>
            </a:r>
            <a:endParaRPr lang="zh-CN" altLang="en-US" sz="1200" u="none" dirty="0"/>
          </a:p>
        </p:txBody>
      </p:sp>
      <p:sp>
        <p:nvSpPr>
          <p:cNvPr id="4" name="矩形 3"/>
          <p:cNvSpPr/>
          <p:nvPr/>
        </p:nvSpPr>
        <p:spPr>
          <a:xfrm>
            <a:off x="6525322" y="1549074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[11]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[12]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[13]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[14]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[15]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16]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17]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18]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19]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[20]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作者名称．参考文献名称．该文献出版社．出版日期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．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9" name="图片 1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3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5547" y="1381977"/>
            <a:ext cx="5234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sz="48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学院</a:t>
            </a:r>
            <a:r>
              <a:rPr kumimoji="1" lang="en-US" altLang="zh-CN" sz="48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sz="48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专业</a:t>
            </a:r>
            <a:endParaRPr kumimoji="1" lang="zh-CN" altLang="en-US" sz="4800" b="1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1119" y="2314574"/>
            <a:ext cx="5478231" cy="1107996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5547" y="352417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595547" y="4148990"/>
            <a:ext cx="52485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OfficePLUS</a:t>
            </a:r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John</a:t>
            </a:r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b="1" dirty="0" smtClean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b="1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9" y="6300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39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9" name="矩形 8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2343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3302000" y="4649141"/>
            <a:ext cx="5588000" cy="941"/>
            <a:chOff x="3302000" y="4661841"/>
            <a:chExt cx="5588000" cy="941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3302000" y="4661841"/>
              <a:ext cx="1739900" cy="0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>
              <a:off x="7150100" y="4662782"/>
              <a:ext cx="1739900" cy="0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310896" y="4879974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选题背景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49551" y="4418309"/>
            <a:ext cx="169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ONE</a:t>
            </a:r>
            <a:endParaRPr kumimoji="1"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9" name="图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44963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48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692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6" name="矩形 5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204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6" name="矩形 5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58698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7" name="矩形 6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82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ONE  </a:t>
            </a:r>
            <a:r>
              <a:rPr kumimoji="1" lang="zh-CN" altLang="en-US" dirty="0"/>
              <a:t>选题</a:t>
            </a:r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5" name="文本框 8"/>
          <p:cNvSpPr txBox="1"/>
          <p:nvPr/>
        </p:nvSpPr>
        <p:spPr>
          <a:xfrm>
            <a:off x="5082621" y="3609274"/>
            <a:ext cx="264687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082621" y="3005815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sz="2400" b="1" dirty="0">
              <a:solidFill>
                <a:schemeClr val="accent1"/>
              </a:solidFill>
              <a:ea typeface="微软雅黑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621" y="1242818"/>
            <a:ext cx="2646878" cy="1488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文本框 8"/>
          <p:cNvSpPr txBox="1"/>
          <p:nvPr/>
        </p:nvSpPr>
        <p:spPr>
          <a:xfrm>
            <a:off x="8397321" y="3609274"/>
            <a:ext cx="264687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8397321" y="3005815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ea typeface="微软雅黑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321" y="1242818"/>
            <a:ext cx="2646878" cy="1488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6528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04800" y="3365500"/>
            <a:ext cx="4470058" cy="33525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云形标注 6"/>
          <p:cNvSpPr/>
          <p:nvPr/>
        </p:nvSpPr>
        <p:spPr>
          <a:xfrm>
            <a:off x="1008269" y="1242818"/>
            <a:ext cx="3182529" cy="2132294"/>
          </a:xfrm>
          <a:prstGeom prst="cloudCallout">
            <a:avLst>
              <a:gd name="adj1" fmla="val -14969"/>
              <a:gd name="adj2" fmla="val 73877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 rot="21166126">
            <a:off x="1530308" y="1719275"/>
            <a:ext cx="2236510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4000" b="1" smtClean="0">
                <a:solidFill>
                  <a:schemeClr val="accent1"/>
                </a:solidFill>
                <a:ea typeface="微软雅黑" charset="0"/>
              </a:rPr>
              <a:t>选题背景</a:t>
            </a:r>
            <a:endParaRPr lang="en-US" altLang="zh-CN" sz="4000" b="1" dirty="0">
              <a:solidFill>
                <a:schemeClr val="accent1"/>
              </a:solidFill>
              <a:ea typeface="微软雅黑" charset="0"/>
            </a:endParaRPr>
          </a:p>
        </p:txBody>
      </p:sp>
      <p:pic>
        <p:nvPicPr>
          <p:cNvPr id="13" name="图片 12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ONE  </a:t>
            </a:r>
            <a:r>
              <a:rPr kumimoji="1" lang="zh-CN" altLang="en-US" dirty="0"/>
              <a:t>选题</a:t>
            </a:r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>
            <a:off x="6096000" y="1622610"/>
            <a:ext cx="0" cy="374650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8"/>
          <p:cNvSpPr txBox="1"/>
          <p:nvPr/>
        </p:nvSpPr>
        <p:spPr>
          <a:xfrm>
            <a:off x="850900" y="3495860"/>
            <a:ext cx="469638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</a:p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。标题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00402" y="2841483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sz="2400" b="1" dirty="0">
              <a:solidFill>
                <a:schemeClr val="accent1"/>
              </a:solidFill>
              <a:ea typeface="微软雅黑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01" y="1349281"/>
            <a:ext cx="2507179" cy="1410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文本框 8"/>
          <p:cNvSpPr txBox="1"/>
          <p:nvPr/>
        </p:nvSpPr>
        <p:spPr>
          <a:xfrm>
            <a:off x="6644721" y="3495860"/>
            <a:ext cx="469638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。标题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44721" y="2841483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sz="2400" b="1" dirty="0">
              <a:solidFill>
                <a:schemeClr val="accent2"/>
              </a:solidFill>
              <a:ea typeface="微软雅黑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21" y="1349281"/>
            <a:ext cx="2507179" cy="1410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图片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5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ONE  </a:t>
            </a:r>
            <a:r>
              <a:rPr kumimoji="1" lang="zh-CN" altLang="en-US" dirty="0"/>
              <a:t>选题</a:t>
            </a:r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6502400" y="2045215"/>
            <a:ext cx="4696380" cy="2667236"/>
            <a:chOff x="6654800" y="2054083"/>
            <a:chExt cx="4696380" cy="2667236"/>
          </a:xfrm>
        </p:grpSpPr>
        <p:sp>
          <p:nvSpPr>
            <p:cNvPr id="7" name="文本框 8"/>
            <p:cNvSpPr txBox="1"/>
            <p:nvPr/>
          </p:nvSpPr>
          <p:spPr>
            <a:xfrm>
              <a:off x="6654800" y="2708460"/>
              <a:ext cx="4696380" cy="2012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。标题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654800" y="2054083"/>
              <a:ext cx="2646878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2400" b="1" dirty="0">
                <a:solidFill>
                  <a:schemeClr val="accent1"/>
                </a:solidFill>
                <a:ea typeface="微软雅黑" charset="0"/>
              </a:endParaRPr>
            </a:p>
          </p:txBody>
        </p:sp>
      </p:grpSp>
      <p:cxnSp>
        <p:nvCxnSpPr>
          <p:cNvPr id="13" name="直线连接符 12"/>
          <p:cNvCxnSpPr/>
          <p:nvPr/>
        </p:nvCxnSpPr>
        <p:spPr>
          <a:xfrm>
            <a:off x="6096000" y="1622610"/>
            <a:ext cx="0" cy="374650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2062117"/>
            <a:ext cx="4711702" cy="2650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3302000" y="4649141"/>
            <a:ext cx="5588000" cy="941"/>
            <a:chOff x="3302000" y="4661841"/>
            <a:chExt cx="5588000" cy="941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3302000" y="4661841"/>
              <a:ext cx="1739900" cy="0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>
              <a:off x="7150100" y="4662782"/>
              <a:ext cx="1739900" cy="0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310900" y="4879974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论文结构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12008" y="4418309"/>
            <a:ext cx="1767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TWO</a:t>
            </a:r>
            <a:endParaRPr kumimoji="1" lang="zh-CN" altLang="en-US" sz="2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9" name="图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44963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78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</a:t>
            </a:r>
            <a:r>
              <a:rPr kumimoji="1" lang="en-US" altLang="zh-CN" dirty="0" smtClean="0"/>
              <a:t>TWO </a:t>
            </a:r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986894018"/>
              </p:ext>
            </p:extLst>
          </p:nvPr>
        </p:nvGraphicFramePr>
        <p:xfrm>
          <a:off x="800100" y="1310819"/>
          <a:ext cx="105918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 TWO </a:t>
            </a:r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sp>
        <p:nvSpPr>
          <p:cNvPr id="6" name="任意形状 5"/>
          <p:cNvSpPr/>
          <p:nvPr/>
        </p:nvSpPr>
        <p:spPr>
          <a:xfrm>
            <a:off x="637654" y="1181100"/>
            <a:ext cx="2604873" cy="4419599"/>
          </a:xfrm>
          <a:custGeom>
            <a:avLst/>
            <a:gdLst>
              <a:gd name="connsiteX0" fmla="*/ 0 w 2604873"/>
              <a:gd name="connsiteY0" fmla="*/ 260487 h 4419599"/>
              <a:gd name="connsiteX1" fmla="*/ 260487 w 2604873"/>
              <a:gd name="connsiteY1" fmla="*/ 0 h 4419599"/>
              <a:gd name="connsiteX2" fmla="*/ 2344386 w 2604873"/>
              <a:gd name="connsiteY2" fmla="*/ 0 h 4419599"/>
              <a:gd name="connsiteX3" fmla="*/ 2604873 w 2604873"/>
              <a:gd name="connsiteY3" fmla="*/ 260487 h 4419599"/>
              <a:gd name="connsiteX4" fmla="*/ 2604873 w 2604873"/>
              <a:gd name="connsiteY4" fmla="*/ 4159112 h 4419599"/>
              <a:gd name="connsiteX5" fmla="*/ 2344386 w 2604873"/>
              <a:gd name="connsiteY5" fmla="*/ 4419599 h 4419599"/>
              <a:gd name="connsiteX6" fmla="*/ 260487 w 2604873"/>
              <a:gd name="connsiteY6" fmla="*/ 4419599 h 4419599"/>
              <a:gd name="connsiteX7" fmla="*/ 0 w 2604873"/>
              <a:gd name="connsiteY7" fmla="*/ 4159112 h 4419599"/>
              <a:gd name="connsiteX8" fmla="*/ 0 w 2604873"/>
              <a:gd name="connsiteY8" fmla="*/ 260487 h 441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4873" h="4419599">
                <a:moveTo>
                  <a:pt x="0" y="260487"/>
                </a:moveTo>
                <a:cubicBezTo>
                  <a:pt x="0" y="116624"/>
                  <a:pt x="116624" y="0"/>
                  <a:pt x="260487" y="0"/>
                </a:cubicBezTo>
                <a:lnTo>
                  <a:pt x="2344386" y="0"/>
                </a:lnTo>
                <a:cubicBezTo>
                  <a:pt x="2488249" y="0"/>
                  <a:pt x="2604873" y="116624"/>
                  <a:pt x="2604873" y="260487"/>
                </a:cubicBezTo>
                <a:lnTo>
                  <a:pt x="2604873" y="4159112"/>
                </a:lnTo>
                <a:cubicBezTo>
                  <a:pt x="2604873" y="4302975"/>
                  <a:pt x="2488249" y="4419599"/>
                  <a:pt x="2344386" y="4419599"/>
                </a:cubicBezTo>
                <a:lnTo>
                  <a:pt x="260487" y="4419599"/>
                </a:lnTo>
                <a:cubicBezTo>
                  <a:pt x="116624" y="4419599"/>
                  <a:pt x="0" y="4302975"/>
                  <a:pt x="0" y="4159112"/>
                </a:cubicBezTo>
                <a:lnTo>
                  <a:pt x="0" y="260487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316992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7" name="任意形状 6"/>
          <p:cNvSpPr/>
          <p:nvPr/>
        </p:nvSpPr>
        <p:spPr>
          <a:xfrm>
            <a:off x="825500" y="1454174"/>
            <a:ext cx="2229180" cy="641325"/>
          </a:xfrm>
          <a:custGeom>
            <a:avLst/>
            <a:gdLst>
              <a:gd name="connsiteX0" fmla="*/ 0 w 2083898"/>
              <a:gd name="connsiteY0" fmla="*/ 133257 h 1332569"/>
              <a:gd name="connsiteX1" fmla="*/ 133257 w 2083898"/>
              <a:gd name="connsiteY1" fmla="*/ 0 h 1332569"/>
              <a:gd name="connsiteX2" fmla="*/ 1950641 w 2083898"/>
              <a:gd name="connsiteY2" fmla="*/ 0 h 1332569"/>
              <a:gd name="connsiteX3" fmla="*/ 2083898 w 2083898"/>
              <a:gd name="connsiteY3" fmla="*/ 133257 h 1332569"/>
              <a:gd name="connsiteX4" fmla="*/ 2083898 w 2083898"/>
              <a:gd name="connsiteY4" fmla="*/ 1199312 h 1332569"/>
              <a:gd name="connsiteX5" fmla="*/ 1950641 w 2083898"/>
              <a:gd name="connsiteY5" fmla="*/ 1332569 h 1332569"/>
              <a:gd name="connsiteX6" fmla="*/ 133257 w 2083898"/>
              <a:gd name="connsiteY6" fmla="*/ 1332569 h 1332569"/>
              <a:gd name="connsiteX7" fmla="*/ 0 w 2083898"/>
              <a:gd name="connsiteY7" fmla="*/ 1199312 h 1332569"/>
              <a:gd name="connsiteX8" fmla="*/ 0 w 2083898"/>
              <a:gd name="connsiteY8" fmla="*/ 133257 h 13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898" h="1332569">
                <a:moveTo>
                  <a:pt x="0" y="133257"/>
                </a:moveTo>
                <a:cubicBezTo>
                  <a:pt x="0" y="59661"/>
                  <a:pt x="59661" y="0"/>
                  <a:pt x="133257" y="0"/>
                </a:cubicBezTo>
                <a:lnTo>
                  <a:pt x="1950641" y="0"/>
                </a:lnTo>
                <a:cubicBezTo>
                  <a:pt x="2024237" y="0"/>
                  <a:pt x="2083898" y="59661"/>
                  <a:pt x="2083898" y="133257"/>
                </a:cubicBezTo>
                <a:lnTo>
                  <a:pt x="2083898" y="1199312"/>
                </a:lnTo>
                <a:cubicBezTo>
                  <a:pt x="2083898" y="1272908"/>
                  <a:pt x="2024237" y="1332569"/>
                  <a:pt x="1950641" y="1332569"/>
                </a:cubicBezTo>
                <a:lnTo>
                  <a:pt x="133257" y="1332569"/>
                </a:lnTo>
                <a:cubicBezTo>
                  <a:pt x="59661" y="1332569"/>
                  <a:pt x="0" y="1272908"/>
                  <a:pt x="0" y="1199312"/>
                </a:cubicBezTo>
                <a:lnTo>
                  <a:pt x="0" y="133257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30" tIns="77130" rIns="89830" bIns="7713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9" name="任意形状 8"/>
          <p:cNvSpPr/>
          <p:nvPr/>
        </p:nvSpPr>
        <p:spPr>
          <a:xfrm>
            <a:off x="3437893" y="1181100"/>
            <a:ext cx="2604873" cy="4419599"/>
          </a:xfrm>
          <a:custGeom>
            <a:avLst/>
            <a:gdLst>
              <a:gd name="connsiteX0" fmla="*/ 0 w 2604873"/>
              <a:gd name="connsiteY0" fmla="*/ 260487 h 4419599"/>
              <a:gd name="connsiteX1" fmla="*/ 260487 w 2604873"/>
              <a:gd name="connsiteY1" fmla="*/ 0 h 4419599"/>
              <a:gd name="connsiteX2" fmla="*/ 2344386 w 2604873"/>
              <a:gd name="connsiteY2" fmla="*/ 0 h 4419599"/>
              <a:gd name="connsiteX3" fmla="*/ 2604873 w 2604873"/>
              <a:gd name="connsiteY3" fmla="*/ 260487 h 4419599"/>
              <a:gd name="connsiteX4" fmla="*/ 2604873 w 2604873"/>
              <a:gd name="connsiteY4" fmla="*/ 4159112 h 4419599"/>
              <a:gd name="connsiteX5" fmla="*/ 2344386 w 2604873"/>
              <a:gd name="connsiteY5" fmla="*/ 4419599 h 4419599"/>
              <a:gd name="connsiteX6" fmla="*/ 260487 w 2604873"/>
              <a:gd name="connsiteY6" fmla="*/ 4419599 h 4419599"/>
              <a:gd name="connsiteX7" fmla="*/ 0 w 2604873"/>
              <a:gd name="connsiteY7" fmla="*/ 4159112 h 4419599"/>
              <a:gd name="connsiteX8" fmla="*/ 0 w 2604873"/>
              <a:gd name="connsiteY8" fmla="*/ 260487 h 441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4873" h="4419599">
                <a:moveTo>
                  <a:pt x="0" y="260487"/>
                </a:moveTo>
                <a:cubicBezTo>
                  <a:pt x="0" y="116624"/>
                  <a:pt x="116624" y="0"/>
                  <a:pt x="260487" y="0"/>
                </a:cubicBezTo>
                <a:lnTo>
                  <a:pt x="2344386" y="0"/>
                </a:lnTo>
                <a:cubicBezTo>
                  <a:pt x="2488249" y="0"/>
                  <a:pt x="2604873" y="116624"/>
                  <a:pt x="2604873" y="260487"/>
                </a:cubicBezTo>
                <a:lnTo>
                  <a:pt x="2604873" y="4159112"/>
                </a:lnTo>
                <a:cubicBezTo>
                  <a:pt x="2604873" y="4302975"/>
                  <a:pt x="2488249" y="4419599"/>
                  <a:pt x="2344386" y="4419599"/>
                </a:cubicBezTo>
                <a:lnTo>
                  <a:pt x="260487" y="4419599"/>
                </a:lnTo>
                <a:cubicBezTo>
                  <a:pt x="116624" y="4419599"/>
                  <a:pt x="0" y="4302975"/>
                  <a:pt x="0" y="4159112"/>
                </a:cubicBezTo>
                <a:lnTo>
                  <a:pt x="0" y="260487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316992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10" name="任意形状 9"/>
          <p:cNvSpPr/>
          <p:nvPr/>
        </p:nvSpPr>
        <p:spPr>
          <a:xfrm>
            <a:off x="3625740" y="1454174"/>
            <a:ext cx="2229180" cy="641325"/>
          </a:xfrm>
          <a:custGeom>
            <a:avLst/>
            <a:gdLst>
              <a:gd name="connsiteX0" fmla="*/ 0 w 2083898"/>
              <a:gd name="connsiteY0" fmla="*/ 133257 h 1332569"/>
              <a:gd name="connsiteX1" fmla="*/ 133257 w 2083898"/>
              <a:gd name="connsiteY1" fmla="*/ 0 h 1332569"/>
              <a:gd name="connsiteX2" fmla="*/ 1950641 w 2083898"/>
              <a:gd name="connsiteY2" fmla="*/ 0 h 1332569"/>
              <a:gd name="connsiteX3" fmla="*/ 2083898 w 2083898"/>
              <a:gd name="connsiteY3" fmla="*/ 133257 h 1332569"/>
              <a:gd name="connsiteX4" fmla="*/ 2083898 w 2083898"/>
              <a:gd name="connsiteY4" fmla="*/ 1199312 h 1332569"/>
              <a:gd name="connsiteX5" fmla="*/ 1950641 w 2083898"/>
              <a:gd name="connsiteY5" fmla="*/ 1332569 h 1332569"/>
              <a:gd name="connsiteX6" fmla="*/ 133257 w 2083898"/>
              <a:gd name="connsiteY6" fmla="*/ 1332569 h 1332569"/>
              <a:gd name="connsiteX7" fmla="*/ 0 w 2083898"/>
              <a:gd name="connsiteY7" fmla="*/ 1199312 h 1332569"/>
              <a:gd name="connsiteX8" fmla="*/ 0 w 2083898"/>
              <a:gd name="connsiteY8" fmla="*/ 133257 h 13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898" h="1332569">
                <a:moveTo>
                  <a:pt x="0" y="133257"/>
                </a:moveTo>
                <a:cubicBezTo>
                  <a:pt x="0" y="59661"/>
                  <a:pt x="59661" y="0"/>
                  <a:pt x="133257" y="0"/>
                </a:cubicBezTo>
                <a:lnTo>
                  <a:pt x="1950641" y="0"/>
                </a:lnTo>
                <a:cubicBezTo>
                  <a:pt x="2024237" y="0"/>
                  <a:pt x="2083898" y="59661"/>
                  <a:pt x="2083898" y="133257"/>
                </a:cubicBezTo>
                <a:lnTo>
                  <a:pt x="2083898" y="1199312"/>
                </a:lnTo>
                <a:cubicBezTo>
                  <a:pt x="2083898" y="1272908"/>
                  <a:pt x="2024237" y="1332569"/>
                  <a:pt x="1950641" y="1332569"/>
                </a:cubicBezTo>
                <a:lnTo>
                  <a:pt x="133257" y="1332569"/>
                </a:lnTo>
                <a:cubicBezTo>
                  <a:pt x="59661" y="1332569"/>
                  <a:pt x="0" y="1272908"/>
                  <a:pt x="0" y="1199312"/>
                </a:cubicBezTo>
                <a:lnTo>
                  <a:pt x="0" y="133257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30" tIns="77130" rIns="89830" bIns="7713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12" name="任意形状 11"/>
          <p:cNvSpPr/>
          <p:nvPr/>
        </p:nvSpPr>
        <p:spPr>
          <a:xfrm>
            <a:off x="6238132" y="1181100"/>
            <a:ext cx="2604873" cy="4419599"/>
          </a:xfrm>
          <a:custGeom>
            <a:avLst/>
            <a:gdLst>
              <a:gd name="connsiteX0" fmla="*/ 0 w 2604873"/>
              <a:gd name="connsiteY0" fmla="*/ 260487 h 4419599"/>
              <a:gd name="connsiteX1" fmla="*/ 260487 w 2604873"/>
              <a:gd name="connsiteY1" fmla="*/ 0 h 4419599"/>
              <a:gd name="connsiteX2" fmla="*/ 2344386 w 2604873"/>
              <a:gd name="connsiteY2" fmla="*/ 0 h 4419599"/>
              <a:gd name="connsiteX3" fmla="*/ 2604873 w 2604873"/>
              <a:gd name="connsiteY3" fmla="*/ 260487 h 4419599"/>
              <a:gd name="connsiteX4" fmla="*/ 2604873 w 2604873"/>
              <a:gd name="connsiteY4" fmla="*/ 4159112 h 4419599"/>
              <a:gd name="connsiteX5" fmla="*/ 2344386 w 2604873"/>
              <a:gd name="connsiteY5" fmla="*/ 4419599 h 4419599"/>
              <a:gd name="connsiteX6" fmla="*/ 260487 w 2604873"/>
              <a:gd name="connsiteY6" fmla="*/ 4419599 h 4419599"/>
              <a:gd name="connsiteX7" fmla="*/ 0 w 2604873"/>
              <a:gd name="connsiteY7" fmla="*/ 4159112 h 4419599"/>
              <a:gd name="connsiteX8" fmla="*/ 0 w 2604873"/>
              <a:gd name="connsiteY8" fmla="*/ 260487 h 441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4873" h="4419599">
                <a:moveTo>
                  <a:pt x="0" y="260487"/>
                </a:moveTo>
                <a:cubicBezTo>
                  <a:pt x="0" y="116624"/>
                  <a:pt x="116624" y="0"/>
                  <a:pt x="260487" y="0"/>
                </a:cubicBezTo>
                <a:lnTo>
                  <a:pt x="2344386" y="0"/>
                </a:lnTo>
                <a:cubicBezTo>
                  <a:pt x="2488249" y="0"/>
                  <a:pt x="2604873" y="116624"/>
                  <a:pt x="2604873" y="260487"/>
                </a:cubicBezTo>
                <a:lnTo>
                  <a:pt x="2604873" y="4159112"/>
                </a:lnTo>
                <a:cubicBezTo>
                  <a:pt x="2604873" y="4302975"/>
                  <a:pt x="2488249" y="4419599"/>
                  <a:pt x="2344386" y="4419599"/>
                </a:cubicBezTo>
                <a:lnTo>
                  <a:pt x="260487" y="4419599"/>
                </a:lnTo>
                <a:cubicBezTo>
                  <a:pt x="116624" y="4419599"/>
                  <a:pt x="0" y="4302975"/>
                  <a:pt x="0" y="4159112"/>
                </a:cubicBezTo>
                <a:lnTo>
                  <a:pt x="0" y="260487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316992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13" name="任意形状 12"/>
          <p:cNvSpPr/>
          <p:nvPr/>
        </p:nvSpPr>
        <p:spPr>
          <a:xfrm>
            <a:off x="6425979" y="1454174"/>
            <a:ext cx="2229180" cy="641325"/>
          </a:xfrm>
          <a:custGeom>
            <a:avLst/>
            <a:gdLst>
              <a:gd name="connsiteX0" fmla="*/ 0 w 2083898"/>
              <a:gd name="connsiteY0" fmla="*/ 133257 h 1332569"/>
              <a:gd name="connsiteX1" fmla="*/ 133257 w 2083898"/>
              <a:gd name="connsiteY1" fmla="*/ 0 h 1332569"/>
              <a:gd name="connsiteX2" fmla="*/ 1950641 w 2083898"/>
              <a:gd name="connsiteY2" fmla="*/ 0 h 1332569"/>
              <a:gd name="connsiteX3" fmla="*/ 2083898 w 2083898"/>
              <a:gd name="connsiteY3" fmla="*/ 133257 h 1332569"/>
              <a:gd name="connsiteX4" fmla="*/ 2083898 w 2083898"/>
              <a:gd name="connsiteY4" fmla="*/ 1199312 h 1332569"/>
              <a:gd name="connsiteX5" fmla="*/ 1950641 w 2083898"/>
              <a:gd name="connsiteY5" fmla="*/ 1332569 h 1332569"/>
              <a:gd name="connsiteX6" fmla="*/ 133257 w 2083898"/>
              <a:gd name="connsiteY6" fmla="*/ 1332569 h 1332569"/>
              <a:gd name="connsiteX7" fmla="*/ 0 w 2083898"/>
              <a:gd name="connsiteY7" fmla="*/ 1199312 h 1332569"/>
              <a:gd name="connsiteX8" fmla="*/ 0 w 2083898"/>
              <a:gd name="connsiteY8" fmla="*/ 133257 h 13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898" h="1332569">
                <a:moveTo>
                  <a:pt x="0" y="133257"/>
                </a:moveTo>
                <a:cubicBezTo>
                  <a:pt x="0" y="59661"/>
                  <a:pt x="59661" y="0"/>
                  <a:pt x="133257" y="0"/>
                </a:cubicBezTo>
                <a:lnTo>
                  <a:pt x="1950641" y="0"/>
                </a:lnTo>
                <a:cubicBezTo>
                  <a:pt x="2024237" y="0"/>
                  <a:pt x="2083898" y="59661"/>
                  <a:pt x="2083898" y="133257"/>
                </a:cubicBezTo>
                <a:lnTo>
                  <a:pt x="2083898" y="1199312"/>
                </a:lnTo>
                <a:cubicBezTo>
                  <a:pt x="2083898" y="1272908"/>
                  <a:pt x="2024237" y="1332569"/>
                  <a:pt x="1950641" y="1332569"/>
                </a:cubicBezTo>
                <a:lnTo>
                  <a:pt x="133257" y="1332569"/>
                </a:lnTo>
                <a:cubicBezTo>
                  <a:pt x="59661" y="1332569"/>
                  <a:pt x="0" y="1272908"/>
                  <a:pt x="0" y="1199312"/>
                </a:cubicBezTo>
                <a:lnTo>
                  <a:pt x="0" y="133257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30" tIns="77130" rIns="89830" bIns="7713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15" name="任意形状 14"/>
          <p:cNvSpPr/>
          <p:nvPr/>
        </p:nvSpPr>
        <p:spPr>
          <a:xfrm>
            <a:off x="9038371" y="1181100"/>
            <a:ext cx="2604873" cy="4419599"/>
          </a:xfrm>
          <a:custGeom>
            <a:avLst/>
            <a:gdLst>
              <a:gd name="connsiteX0" fmla="*/ 0 w 2604873"/>
              <a:gd name="connsiteY0" fmla="*/ 260487 h 4419599"/>
              <a:gd name="connsiteX1" fmla="*/ 260487 w 2604873"/>
              <a:gd name="connsiteY1" fmla="*/ 0 h 4419599"/>
              <a:gd name="connsiteX2" fmla="*/ 2344386 w 2604873"/>
              <a:gd name="connsiteY2" fmla="*/ 0 h 4419599"/>
              <a:gd name="connsiteX3" fmla="*/ 2604873 w 2604873"/>
              <a:gd name="connsiteY3" fmla="*/ 260487 h 4419599"/>
              <a:gd name="connsiteX4" fmla="*/ 2604873 w 2604873"/>
              <a:gd name="connsiteY4" fmla="*/ 4159112 h 4419599"/>
              <a:gd name="connsiteX5" fmla="*/ 2344386 w 2604873"/>
              <a:gd name="connsiteY5" fmla="*/ 4419599 h 4419599"/>
              <a:gd name="connsiteX6" fmla="*/ 260487 w 2604873"/>
              <a:gd name="connsiteY6" fmla="*/ 4419599 h 4419599"/>
              <a:gd name="connsiteX7" fmla="*/ 0 w 2604873"/>
              <a:gd name="connsiteY7" fmla="*/ 4159112 h 4419599"/>
              <a:gd name="connsiteX8" fmla="*/ 0 w 2604873"/>
              <a:gd name="connsiteY8" fmla="*/ 260487 h 441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4873" h="4419599">
                <a:moveTo>
                  <a:pt x="0" y="260487"/>
                </a:moveTo>
                <a:cubicBezTo>
                  <a:pt x="0" y="116624"/>
                  <a:pt x="116624" y="0"/>
                  <a:pt x="260487" y="0"/>
                </a:cubicBezTo>
                <a:lnTo>
                  <a:pt x="2344386" y="0"/>
                </a:lnTo>
                <a:cubicBezTo>
                  <a:pt x="2488249" y="0"/>
                  <a:pt x="2604873" y="116624"/>
                  <a:pt x="2604873" y="260487"/>
                </a:cubicBezTo>
                <a:lnTo>
                  <a:pt x="2604873" y="4159112"/>
                </a:lnTo>
                <a:cubicBezTo>
                  <a:pt x="2604873" y="4302975"/>
                  <a:pt x="2488249" y="4419599"/>
                  <a:pt x="2344386" y="4419599"/>
                </a:cubicBezTo>
                <a:lnTo>
                  <a:pt x="260487" y="4419599"/>
                </a:lnTo>
                <a:cubicBezTo>
                  <a:pt x="116624" y="4419599"/>
                  <a:pt x="0" y="4302975"/>
                  <a:pt x="0" y="4159112"/>
                </a:cubicBezTo>
                <a:lnTo>
                  <a:pt x="0" y="260487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316992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16" name="任意形状 15"/>
          <p:cNvSpPr/>
          <p:nvPr/>
        </p:nvSpPr>
        <p:spPr>
          <a:xfrm>
            <a:off x="9226218" y="1454174"/>
            <a:ext cx="2229180" cy="641325"/>
          </a:xfrm>
          <a:custGeom>
            <a:avLst/>
            <a:gdLst>
              <a:gd name="connsiteX0" fmla="*/ 0 w 2083898"/>
              <a:gd name="connsiteY0" fmla="*/ 133257 h 1332569"/>
              <a:gd name="connsiteX1" fmla="*/ 133257 w 2083898"/>
              <a:gd name="connsiteY1" fmla="*/ 0 h 1332569"/>
              <a:gd name="connsiteX2" fmla="*/ 1950641 w 2083898"/>
              <a:gd name="connsiteY2" fmla="*/ 0 h 1332569"/>
              <a:gd name="connsiteX3" fmla="*/ 2083898 w 2083898"/>
              <a:gd name="connsiteY3" fmla="*/ 133257 h 1332569"/>
              <a:gd name="connsiteX4" fmla="*/ 2083898 w 2083898"/>
              <a:gd name="connsiteY4" fmla="*/ 1199312 h 1332569"/>
              <a:gd name="connsiteX5" fmla="*/ 1950641 w 2083898"/>
              <a:gd name="connsiteY5" fmla="*/ 1332569 h 1332569"/>
              <a:gd name="connsiteX6" fmla="*/ 133257 w 2083898"/>
              <a:gd name="connsiteY6" fmla="*/ 1332569 h 1332569"/>
              <a:gd name="connsiteX7" fmla="*/ 0 w 2083898"/>
              <a:gd name="connsiteY7" fmla="*/ 1199312 h 1332569"/>
              <a:gd name="connsiteX8" fmla="*/ 0 w 2083898"/>
              <a:gd name="connsiteY8" fmla="*/ 133257 h 13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898" h="1332569">
                <a:moveTo>
                  <a:pt x="0" y="133257"/>
                </a:moveTo>
                <a:cubicBezTo>
                  <a:pt x="0" y="59661"/>
                  <a:pt x="59661" y="0"/>
                  <a:pt x="133257" y="0"/>
                </a:cubicBezTo>
                <a:lnTo>
                  <a:pt x="1950641" y="0"/>
                </a:lnTo>
                <a:cubicBezTo>
                  <a:pt x="2024237" y="0"/>
                  <a:pt x="2083898" y="59661"/>
                  <a:pt x="2083898" y="133257"/>
                </a:cubicBezTo>
                <a:lnTo>
                  <a:pt x="2083898" y="1199312"/>
                </a:lnTo>
                <a:cubicBezTo>
                  <a:pt x="2083898" y="1272908"/>
                  <a:pt x="2024237" y="1332569"/>
                  <a:pt x="1950641" y="1332569"/>
                </a:cubicBezTo>
                <a:lnTo>
                  <a:pt x="133257" y="1332569"/>
                </a:lnTo>
                <a:cubicBezTo>
                  <a:pt x="59661" y="1332569"/>
                  <a:pt x="0" y="1272908"/>
                  <a:pt x="0" y="1199312"/>
                </a:cubicBezTo>
                <a:lnTo>
                  <a:pt x="0" y="133257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30" tIns="77130" rIns="89830" bIns="7713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19" name="矩形 18"/>
          <p:cNvSpPr/>
          <p:nvPr/>
        </p:nvSpPr>
        <p:spPr>
          <a:xfrm>
            <a:off x="924427" y="15901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3724666" y="159016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6521146" y="159016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9321385" y="159016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924427" y="2340098"/>
            <a:ext cx="2130252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75202" y="2368573"/>
            <a:ext cx="2130252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6" name="矩形 25"/>
          <p:cNvSpPr/>
          <p:nvPr/>
        </p:nvSpPr>
        <p:spPr>
          <a:xfrm>
            <a:off x="6500175" y="2368573"/>
            <a:ext cx="2130252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7" name="矩形 26"/>
          <p:cNvSpPr/>
          <p:nvPr/>
        </p:nvSpPr>
        <p:spPr>
          <a:xfrm>
            <a:off x="9250950" y="2397048"/>
            <a:ext cx="2130252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00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5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7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D078A5"/>
      </a:accent1>
      <a:accent2>
        <a:srgbClr val="7E4460"/>
      </a:accent2>
      <a:accent3>
        <a:srgbClr val="F3D06C"/>
      </a:accent3>
      <a:accent4>
        <a:srgbClr val="F4445A"/>
      </a:accent4>
      <a:accent5>
        <a:srgbClr val="E4DBCD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</TotalTime>
  <Words>3550</Words>
  <Application>Microsoft Macintosh PowerPoint</Application>
  <PresentationFormat>宽屏</PresentationFormat>
  <Paragraphs>265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Century Gothic</vt:lpstr>
      <vt:lpstr>Microsoft YaHei</vt:lpstr>
      <vt:lpstr>Segoe UI Light</vt:lpstr>
      <vt:lpstr>Wingdings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165</cp:revision>
  <dcterms:created xsi:type="dcterms:W3CDTF">2015-08-18T02:51:41Z</dcterms:created>
  <dcterms:modified xsi:type="dcterms:W3CDTF">2016-01-21T08:07:33Z</dcterms:modified>
  <cp:category/>
</cp:coreProperties>
</file>