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60" r:id="rId3"/>
    <p:sldId id="259" r:id="rId4"/>
    <p:sldId id="265" r:id="rId5"/>
    <p:sldId id="266" r:id="rId6"/>
    <p:sldId id="277" r:id="rId7"/>
    <p:sldId id="261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63" r:id="rId16"/>
    <p:sldId id="274" r:id="rId17"/>
    <p:sldId id="275" r:id="rId18"/>
    <p:sldId id="276" r:id="rId19"/>
    <p:sldId id="278" r:id="rId20"/>
    <p:sldId id="279" r:id="rId21"/>
    <p:sldId id="280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1"/>
    <p:restoredTop sz="94697"/>
  </p:normalViewPr>
  <p:slideViewPr>
    <p:cSldViewPr snapToGrid="0" snapToObjects="1">
      <p:cViewPr varScale="1">
        <p:scale>
          <a:sx n="78" d="100"/>
          <a:sy n="78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954704"/>
        <c:axId val="1818958144"/>
      </c:areaChart>
      <c:dateAx>
        <c:axId val="181895470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8958144"/>
        <c:crosses val="autoZero"/>
        <c:auto val="1"/>
        <c:lblOffset val="100"/>
        <c:baseTimeUnit val="days"/>
      </c:dateAx>
      <c:valAx>
        <c:axId val="18189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895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002432"/>
        <c:axId val="1819005872"/>
      </c:areaChart>
      <c:dateAx>
        <c:axId val="181900243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9005872"/>
        <c:crosses val="autoZero"/>
        <c:auto val="1"/>
        <c:lblOffset val="100"/>
        <c:baseTimeUnit val="days"/>
      </c:dateAx>
      <c:valAx>
        <c:axId val="18190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9002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  <p:sldLayoutId id="2147483663" r:id="rId21"/>
    <p:sldLayoutId id="214748366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毕业论文</a:t>
            </a:r>
            <a:r>
              <a:rPr kumimoji="1" lang="zh-CN" altLang="en-US" sz="7200" b="1" dirty="0" smtClean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中期报告</a:t>
            </a:r>
            <a:endParaRPr kumimoji="1" lang="zh-CN" altLang="en-US" sz="72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dirty="0" smtClean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具体工作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grpSp>
        <p:nvGrpSpPr>
          <p:cNvPr id="26" name="组 25"/>
          <p:cNvGrpSpPr/>
          <p:nvPr/>
        </p:nvGrpSpPr>
        <p:grpSpPr>
          <a:xfrm>
            <a:off x="9707390" y="-429784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82600" y="1333500"/>
            <a:ext cx="2692400" cy="4406900"/>
            <a:chOff x="965200" y="1333500"/>
            <a:chExt cx="2692400" cy="4406900"/>
          </a:xfrm>
        </p:grpSpPr>
        <p:sp>
          <p:nvSpPr>
            <p:cNvPr id="4" name="圆角矩形 3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1604635" y="1634422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745819" y="3374168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5730" y="266764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344911" y="1333500"/>
            <a:ext cx="2692400" cy="4406900"/>
            <a:chOff x="965200" y="1333500"/>
            <a:chExt cx="2692400" cy="4406900"/>
          </a:xfrm>
        </p:grpSpPr>
        <p:grpSp>
          <p:nvGrpSpPr>
            <p:cNvPr id="38" name="组 37"/>
            <p:cNvGrpSpPr/>
            <p:nvPr/>
          </p:nvGrpSpPr>
          <p:grpSpPr>
            <a:xfrm>
              <a:off x="965200" y="1333500"/>
              <a:ext cx="2692400" cy="4406900"/>
              <a:chOff x="965200" y="1333500"/>
              <a:chExt cx="2692400" cy="440690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965200" y="1333500"/>
                <a:ext cx="2692400" cy="4406900"/>
              </a:xfrm>
              <a:prstGeom prst="roundRect">
                <a:avLst>
                  <a:gd name="adj" fmla="val 345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5200" y="2343150"/>
                <a:ext cx="2692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文本框 8"/>
            <p:cNvSpPr txBox="1"/>
            <p:nvPr/>
          </p:nvSpPr>
          <p:spPr>
            <a:xfrm>
              <a:off x="1228419" y="3374168"/>
              <a:ext cx="2165962" cy="1192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98330" y="266764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491406" y="155889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207222" y="1338592"/>
            <a:ext cx="2692400" cy="4406900"/>
            <a:chOff x="965200" y="1333500"/>
            <a:chExt cx="2692400" cy="4406900"/>
          </a:xfrm>
        </p:grpSpPr>
        <p:sp>
          <p:nvSpPr>
            <p:cNvPr id="61" name="圆角矩形 60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文本框 8"/>
          <p:cNvSpPr txBox="1"/>
          <p:nvPr/>
        </p:nvSpPr>
        <p:spPr>
          <a:xfrm>
            <a:off x="6470441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640352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3" name="Freeform 119"/>
          <p:cNvSpPr>
            <a:spLocks noEditPoints="1"/>
          </p:cNvSpPr>
          <p:nvPr/>
        </p:nvSpPr>
        <p:spPr bwMode="auto">
          <a:xfrm>
            <a:off x="7312856" y="1616687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 75"/>
          <p:cNvGrpSpPr/>
          <p:nvPr/>
        </p:nvGrpSpPr>
        <p:grpSpPr>
          <a:xfrm>
            <a:off x="9069533" y="1338592"/>
            <a:ext cx="2692400" cy="4406900"/>
            <a:chOff x="965200" y="1333500"/>
            <a:chExt cx="2692400" cy="4406900"/>
          </a:xfrm>
        </p:grpSpPr>
        <p:sp>
          <p:nvSpPr>
            <p:cNvPr id="79" name="圆角矩形 78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文本框 8"/>
          <p:cNvSpPr txBox="1"/>
          <p:nvPr/>
        </p:nvSpPr>
        <p:spPr>
          <a:xfrm>
            <a:off x="9332752" y="3379260"/>
            <a:ext cx="216596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502663" y="267273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8628789"/>
              </p:ext>
            </p:extLst>
          </p:nvPr>
        </p:nvGraphicFramePr>
        <p:xfrm>
          <a:off x="965200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6096000" y="787802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7850" y="2393950"/>
            <a:ext cx="876300" cy="87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sp>
        <p:nvSpPr>
          <p:cNvPr id="8" name="文本框 8"/>
          <p:cNvSpPr txBox="1"/>
          <p:nvPr/>
        </p:nvSpPr>
        <p:spPr>
          <a:xfrm>
            <a:off x="1347530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7530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13952386"/>
              </p:ext>
            </p:extLst>
          </p:nvPr>
        </p:nvGraphicFramePr>
        <p:xfrm>
          <a:off x="6821003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8"/>
          <p:cNvSpPr txBox="1"/>
          <p:nvPr/>
        </p:nvSpPr>
        <p:spPr>
          <a:xfrm>
            <a:off x="7203333" y="4934802"/>
            <a:ext cx="384677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3333" y="452238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3">
                  <a:lumMod val="75000"/>
                </a:schemeClr>
              </a:solidFill>
              <a:ea typeface="微软雅黑" charset="0"/>
            </a:endParaRPr>
          </a:p>
        </p:txBody>
      </p:sp>
      <p:pic>
        <p:nvPicPr>
          <p:cNvPr id="13" name="图片 1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013200" y="1295400"/>
            <a:ext cx="4165600" cy="4165600"/>
            <a:chOff x="3974698" y="1193800"/>
            <a:chExt cx="4165600" cy="4165600"/>
          </a:xfrm>
        </p:grpSpPr>
        <p:cxnSp>
          <p:nvCxnSpPr>
            <p:cNvPr id="11" name="直线连接符 10"/>
            <p:cNvCxnSpPr/>
            <p:nvPr/>
          </p:nvCxnSpPr>
          <p:spPr>
            <a:xfrm flipH="1"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974698" y="1193800"/>
              <a:ext cx="4165600" cy="4165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749398" y="1968500"/>
              <a:ext cx="2616200" cy="261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89098" y="2108200"/>
              <a:ext cx="2336800" cy="2336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90698" y="2209800"/>
              <a:ext cx="2133600" cy="213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Freeform 119"/>
            <p:cNvSpPr>
              <a:spLocks noEditPoints="1"/>
            </p:cNvSpPr>
            <p:nvPr/>
          </p:nvSpPr>
          <p:spPr bwMode="auto">
            <a:xfrm>
              <a:off x="5684742" y="2903844"/>
              <a:ext cx="745513" cy="745513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186419" y="1096634"/>
            <a:ext cx="2787038" cy="3706919"/>
            <a:chOff x="1186419" y="1096634"/>
            <a:chExt cx="2787038" cy="3706919"/>
          </a:xfrm>
        </p:grpSpPr>
        <p:sp>
          <p:nvSpPr>
            <p:cNvPr id="15" name="矩形 14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 smtClean="0">
                  <a:solidFill>
                    <a:schemeClr val="accent3"/>
                  </a:solidFill>
                  <a:ea typeface="微软雅黑" charset="0"/>
                </a:rPr>
                <a:t>01</a:t>
              </a:r>
              <a:endParaRPr lang="en-US" altLang="zh-CN" sz="13800" dirty="0">
                <a:solidFill>
                  <a:schemeClr val="accent3"/>
                </a:solidFill>
                <a:ea typeface="微软雅黑" charset="0"/>
              </a:endParaRP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310257" y="1096634"/>
            <a:ext cx="2787038" cy="3706919"/>
            <a:chOff x="1186419" y="1096634"/>
            <a:chExt cx="2787038" cy="3706919"/>
          </a:xfrm>
        </p:grpSpPr>
        <p:sp>
          <p:nvSpPr>
            <p:cNvPr id="18" name="矩形 17"/>
            <p:cNvSpPr/>
            <p:nvPr/>
          </p:nvSpPr>
          <p:spPr>
            <a:xfrm>
              <a:off x="1186419" y="1096634"/>
              <a:ext cx="2146742" cy="2853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3800" dirty="0" smtClean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  <a:endParaRPr lang="en-US" altLang="zh-CN" sz="1380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186419" y="3750957"/>
              <a:ext cx="278703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86419" y="3262153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01</a:t>
            </a:r>
            <a:endParaRPr kumimoji="1" lang="zh-CN" altLang="en-US" sz="3600" dirty="0"/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02</a:t>
            </a:r>
            <a:endParaRPr kumimoji="1" lang="zh-CN" altLang="en-US" sz="3600" dirty="0"/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03</a:t>
            </a:r>
            <a:endParaRPr kumimoji="1" lang="zh-CN" altLang="en-US" sz="3600" dirty="0"/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04</a:t>
            </a:r>
            <a:endParaRPr kumimoji="1" lang="zh-CN" altLang="en-US" sz="3600" dirty="0"/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05</a:t>
            </a:r>
            <a:endParaRPr kumimoji="1"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5860136" y="722514"/>
            <a:ext cx="2787038" cy="1244330"/>
            <a:chOff x="5677450" y="722514"/>
            <a:chExt cx="2787038" cy="1244330"/>
          </a:xfrm>
        </p:grpSpPr>
        <p:sp>
          <p:nvSpPr>
            <p:cNvPr id="41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01</a:t>
              </a:r>
              <a:r>
                <a:rPr lang="zh-CN" altLang="en-US" sz="1600" b="1" dirty="0" smtClean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 点击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3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875774" y="1739791"/>
            <a:ext cx="2787038" cy="1244330"/>
            <a:chOff x="5677450" y="722514"/>
            <a:chExt cx="2787038" cy="1244330"/>
          </a:xfrm>
        </p:grpSpPr>
        <p:sp>
          <p:nvSpPr>
            <p:cNvPr id="4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smtClean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</a:t>
              </a:r>
              <a:r>
                <a:rPr lang="zh-CN" altLang="en-US" sz="1600" b="1" dirty="0" smtClean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 点击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860136" y="2741332"/>
            <a:ext cx="2787038" cy="1244330"/>
            <a:chOff x="5677450" y="722514"/>
            <a:chExt cx="2787038" cy="1244330"/>
          </a:xfrm>
        </p:grpSpPr>
        <p:sp>
          <p:nvSpPr>
            <p:cNvPr id="48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accent3"/>
                  </a:solidFill>
                  <a:ea typeface="微软雅黑" charset="0"/>
                </a:rPr>
                <a:t>03</a:t>
              </a:r>
              <a:r>
                <a:rPr lang="zh-CN" altLang="en-US" sz="1600" b="1" dirty="0" smtClean="0">
                  <a:solidFill>
                    <a:schemeClr val="accent3"/>
                  </a:solidFill>
                  <a:ea typeface="微软雅黑" charset="0"/>
                </a:rPr>
                <a:t> 点击</a:t>
              </a: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875774" y="3663352"/>
            <a:ext cx="2787038" cy="1244330"/>
            <a:chOff x="5677450" y="722514"/>
            <a:chExt cx="2787038" cy="1244330"/>
          </a:xfrm>
        </p:grpSpPr>
        <p:sp>
          <p:nvSpPr>
            <p:cNvPr id="52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04</a:t>
              </a:r>
              <a:r>
                <a:rPr lang="zh-CN" altLang="en-US" sz="16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 点击</a:t>
              </a:r>
              <a:r>
                <a:rPr lang="zh-CN" altLang="en-US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860136" y="4664893"/>
            <a:ext cx="2787038" cy="1244330"/>
            <a:chOff x="5677450" y="722514"/>
            <a:chExt cx="2787038" cy="1244330"/>
          </a:xfrm>
        </p:grpSpPr>
        <p:sp>
          <p:nvSpPr>
            <p:cNvPr id="55" name="文本框 8"/>
            <p:cNvSpPr txBox="1"/>
            <p:nvPr/>
          </p:nvSpPr>
          <p:spPr>
            <a:xfrm>
              <a:off x="5677450" y="1154314"/>
              <a:ext cx="278703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77450" y="722514"/>
              <a:ext cx="211468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05</a:t>
              </a:r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 点击</a:t>
              </a:r>
              <a:r>
                <a:rPr lang="zh-CN" altLang="en-US" sz="1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3">
                    <a:lumMod val="40000"/>
                    <a:lumOff val="60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解决方法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解决方法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grpSp>
        <p:nvGrpSpPr>
          <p:cNvPr id="78" name="组 77"/>
          <p:cNvGrpSpPr/>
          <p:nvPr/>
        </p:nvGrpSpPr>
        <p:grpSpPr>
          <a:xfrm>
            <a:off x="3147616" y="1734144"/>
            <a:ext cx="5896768" cy="3339375"/>
            <a:chOff x="872332" y="1930687"/>
            <a:chExt cx="5318903" cy="3012127"/>
          </a:xfrm>
        </p:grpSpPr>
        <p:sp>
          <p:nvSpPr>
            <p:cNvPr id="28" name="空心弧 27"/>
            <p:cNvSpPr/>
            <p:nvPr/>
          </p:nvSpPr>
          <p:spPr>
            <a:xfrm>
              <a:off x="872332" y="1930687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9" name="空心弧 28"/>
            <p:cNvSpPr/>
            <p:nvPr/>
          </p:nvSpPr>
          <p:spPr>
            <a:xfrm flipV="1">
              <a:off x="1987561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>
              <a:off x="3117616" y="1942353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 flipV="1">
              <a:off x="4229200" y="2980779"/>
              <a:ext cx="1962035" cy="1962035"/>
            </a:xfrm>
            <a:prstGeom prst="blockArc">
              <a:avLst>
                <a:gd name="adj1" fmla="val 8173716"/>
                <a:gd name="adj2" fmla="val 2581504"/>
                <a:gd name="adj3" fmla="val 2227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170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52" name="Freeform 217"/>
            <p:cNvSpPr>
              <a:spLocks noEditPoints="1"/>
            </p:cNvSpPr>
            <p:nvPr/>
          </p:nvSpPr>
          <p:spPr bwMode="auto">
            <a:xfrm>
              <a:off x="1629183" y="2708896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2778280" y="3739206"/>
              <a:ext cx="398094" cy="477104"/>
              <a:chOff x="1536700" y="911225"/>
              <a:chExt cx="831850" cy="99695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5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  <p:sp>
          <p:nvSpPr>
            <p:cNvPr id="64" name="Freeform 119"/>
            <p:cNvSpPr>
              <a:spLocks noEditPoints="1"/>
            </p:cNvSpPr>
            <p:nvPr/>
          </p:nvSpPr>
          <p:spPr bwMode="auto">
            <a:xfrm>
              <a:off x="3889148" y="2697172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4943573" y="3889710"/>
              <a:ext cx="525383" cy="308813"/>
              <a:chOff x="3902075" y="4498975"/>
              <a:chExt cx="831850" cy="48895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4" name="三角形 73"/>
            <p:cNvSpPr/>
            <p:nvPr/>
          </p:nvSpPr>
          <p:spPr>
            <a:xfrm rot="13444924">
              <a:off x="1989960" y="3375609"/>
              <a:ext cx="704200" cy="238897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三角形 74"/>
            <p:cNvSpPr/>
            <p:nvPr/>
          </p:nvSpPr>
          <p:spPr>
            <a:xfrm rot="8155076" flipV="1">
              <a:off x="3082809" y="3287171"/>
              <a:ext cx="704200" cy="2388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三角形 75"/>
            <p:cNvSpPr/>
            <p:nvPr/>
          </p:nvSpPr>
          <p:spPr>
            <a:xfrm rot="13444924">
              <a:off x="4239719" y="3375608"/>
              <a:ext cx="704200" cy="23889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三角形 76"/>
            <p:cNvSpPr/>
            <p:nvPr/>
          </p:nvSpPr>
          <p:spPr>
            <a:xfrm rot="8155076" flipV="1">
              <a:off x="5332568" y="3287170"/>
              <a:ext cx="704200" cy="23889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09592" y="1579639"/>
            <a:ext cx="2381013" cy="1004264"/>
            <a:chOff x="5677450" y="722514"/>
            <a:chExt cx="2381013" cy="1004264"/>
          </a:xfrm>
        </p:grpSpPr>
        <p:sp>
          <p:nvSpPr>
            <p:cNvPr id="80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2023472" y="4872809"/>
            <a:ext cx="2381013" cy="1004264"/>
            <a:chOff x="5677450" y="722514"/>
            <a:chExt cx="2381013" cy="1004264"/>
          </a:xfrm>
        </p:grpSpPr>
        <p:sp>
          <p:nvSpPr>
            <p:cNvPr id="83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6980805" y="627920"/>
            <a:ext cx="2381013" cy="1004264"/>
            <a:chOff x="5677450" y="722514"/>
            <a:chExt cx="2381013" cy="1004264"/>
          </a:xfrm>
        </p:grpSpPr>
        <p:sp>
          <p:nvSpPr>
            <p:cNvPr id="86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/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/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9044384" y="4606712"/>
            <a:ext cx="2381013" cy="1004264"/>
            <a:chOff x="5677450" y="722514"/>
            <a:chExt cx="2381013" cy="1004264"/>
          </a:xfrm>
        </p:grpSpPr>
        <p:sp>
          <p:nvSpPr>
            <p:cNvPr id="89" name="文本框 8"/>
            <p:cNvSpPr txBox="1"/>
            <p:nvPr/>
          </p:nvSpPr>
          <p:spPr>
            <a:xfrm>
              <a:off x="5677450" y="1154314"/>
              <a:ext cx="2381013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677450" y="72251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解决方法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14252" y="145653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351" y="1491068"/>
            <a:ext cx="223026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1</a:t>
            </a: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528267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2</a:t>
            </a: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491068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3</a:t>
            </a: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4</a:t>
            </a:r>
          </a:p>
          <a:p>
            <a:r>
              <a:rPr lang="zh-CN" altLang="en-US" sz="1400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767937" y="3203842"/>
            <a:ext cx="236896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7937" y="277204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4">
                    <a:lumMod val="50000"/>
                  </a:schemeClr>
                </a:solidFill>
                <a:ea typeface="微软雅黑" charset="0"/>
              </a:rPr>
              <a:t>点击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rPr>
              <a:t>此处添加标题</a:t>
            </a:r>
            <a:endParaRPr lang="en-US" altLang="zh-CN" sz="1600" b="1" dirty="0">
              <a:solidFill>
                <a:schemeClr val="accent4">
                  <a:lumMod val="50000"/>
                </a:schemeClr>
              </a:solidFill>
              <a:ea typeface="微软雅黑" charset="0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3581209" y="3203842"/>
            <a:ext cx="236896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209" y="277204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点击</a:t>
            </a: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此处添加标题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342417" y="3189049"/>
            <a:ext cx="236896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42417" y="275724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4"/>
                </a:solidFill>
                <a:ea typeface="微软雅黑" charset="0"/>
              </a:rPr>
              <a:t>点击</a:t>
            </a: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此处添加标题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9017629" y="3189049"/>
            <a:ext cx="236896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017629" y="275724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rPr>
              <a:t>点击</a:t>
            </a:r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rPr>
              <a:t>此处添加标题</a:t>
            </a:r>
            <a:endParaRPr lang="en-US" altLang="zh-CN" sz="1600" b="1" dirty="0">
              <a:solidFill>
                <a:schemeClr val="accent4">
                  <a:lumMod val="60000"/>
                  <a:lumOff val="40000"/>
                </a:schemeClr>
              </a:solidFill>
              <a:ea typeface="微软雅黑" charset="0"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解决方法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12</a:t>
            </a:r>
            <a:endParaRPr kumimoji="1"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 smtClean="0"/>
              <a:t>1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 smtClean="0"/>
              <a:t>2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 smtClean="0"/>
              <a:t>3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 smtClean="0"/>
              <a:t>4</a:t>
            </a:r>
            <a:endParaRPr kumimoji="1" lang="zh-CN" altLang="en-US" sz="9600" b="1" dirty="0"/>
          </a:p>
        </p:txBody>
      </p:sp>
      <p:grpSp>
        <p:nvGrpSpPr>
          <p:cNvPr id="25" name="组 24"/>
          <p:cNvGrpSpPr/>
          <p:nvPr/>
        </p:nvGrpSpPr>
        <p:grpSpPr>
          <a:xfrm>
            <a:off x="4328508" y="4869002"/>
            <a:ext cx="6470930" cy="1004264"/>
            <a:chOff x="3790288" y="4869002"/>
            <a:chExt cx="6470930" cy="1004264"/>
          </a:xfrm>
        </p:grpSpPr>
        <p:sp>
          <p:nvSpPr>
            <p:cNvPr id="8" name="文本框 8"/>
            <p:cNvSpPr txBox="1"/>
            <p:nvPr/>
          </p:nvSpPr>
          <p:spPr>
            <a:xfrm>
              <a:off x="3790288" y="5300802"/>
              <a:ext cx="647093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90288" y="4869002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747990" y="3597636"/>
            <a:ext cx="6470930" cy="1004264"/>
            <a:chOff x="4209770" y="3597636"/>
            <a:chExt cx="6470930" cy="1004264"/>
          </a:xfrm>
        </p:grpSpPr>
        <p:sp>
          <p:nvSpPr>
            <p:cNvPr id="14" name="文本框 8"/>
            <p:cNvSpPr txBox="1"/>
            <p:nvPr/>
          </p:nvSpPr>
          <p:spPr>
            <a:xfrm>
              <a:off x="4209770" y="4029436"/>
              <a:ext cx="647093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209770" y="3597636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328508" y="2326270"/>
            <a:ext cx="6470930" cy="1004264"/>
            <a:chOff x="3790288" y="2326270"/>
            <a:chExt cx="6470930" cy="1004264"/>
          </a:xfrm>
        </p:grpSpPr>
        <p:sp>
          <p:nvSpPr>
            <p:cNvPr id="17" name="文本框 8"/>
            <p:cNvSpPr txBox="1"/>
            <p:nvPr/>
          </p:nvSpPr>
          <p:spPr>
            <a:xfrm>
              <a:off x="3790288" y="2758070"/>
              <a:ext cx="647093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90288" y="232627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/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/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/>
                </a:solidFill>
                <a:ea typeface="微软雅黑" charset="0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747990" y="1054904"/>
            <a:ext cx="6470930" cy="1004264"/>
            <a:chOff x="4209770" y="1054904"/>
            <a:chExt cx="6470930" cy="1004264"/>
          </a:xfrm>
        </p:grpSpPr>
        <p:sp>
          <p:nvSpPr>
            <p:cNvPr id="20" name="文本框 8"/>
            <p:cNvSpPr txBox="1"/>
            <p:nvPr/>
          </p:nvSpPr>
          <p:spPr>
            <a:xfrm>
              <a:off x="4209770" y="1486704"/>
              <a:ext cx="647093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。顶部</a:t>
              </a:r>
              <a:r>
                <a:rPr lang="zh-CN" altLang="en-US" sz="12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09770" y="1054904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点击</a:t>
              </a:r>
              <a:r>
                <a:rPr lang="zh-CN" alt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a typeface="微软雅黑" charset="0"/>
                </a:rPr>
                <a:t>此处添加标题</a:t>
              </a:r>
              <a:endParaRPr lang="en-US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dirty="0" smtClean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540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课题目的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具体工作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解决方法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11777" y="438981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6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78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课题目的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ea typeface="微软雅黑" charset="0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64050" y="982635"/>
            <a:ext cx="3111500" cy="5283200"/>
            <a:chOff x="482600" y="1092200"/>
            <a:chExt cx="3111500" cy="5283200"/>
          </a:xfrm>
        </p:grpSpPr>
        <p:sp>
          <p:nvSpPr>
            <p:cNvPr id="13" name="矩形 12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ea typeface="微软雅黑" charset="0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7734300" y="977900"/>
            <a:ext cx="3111500" cy="5283200"/>
            <a:chOff x="482600" y="1092200"/>
            <a:chExt cx="3111500" cy="5283200"/>
          </a:xfrm>
        </p:grpSpPr>
        <p:sp>
          <p:nvSpPr>
            <p:cNvPr id="19" name="矩形 18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50" y="1247705"/>
              <a:ext cx="2794000" cy="157085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601371" y="1617635"/>
              <a:ext cx="8739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smtClean="0">
                  <a:solidFill>
                    <a:srgbClr val="FFFFFF"/>
                  </a:solidFill>
                  <a:ea typeface="微软雅黑" charset="0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ea typeface="微软雅黑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41350" y="3733800"/>
              <a:ext cx="279400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u="sng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4910" y="3009137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24" name="图片 2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24300" y="4368800"/>
            <a:ext cx="7073900" cy="12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4300" y="2933700"/>
            <a:ext cx="7073900" cy="124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24300" y="1498600"/>
            <a:ext cx="7073900" cy="1244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三角形 3"/>
          <p:cNvSpPr/>
          <p:nvPr/>
        </p:nvSpPr>
        <p:spPr>
          <a:xfrm>
            <a:off x="2984500" y="1498600"/>
            <a:ext cx="1879600" cy="12446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1905000" y="2933700"/>
            <a:ext cx="4038600" cy="1244600"/>
          </a:xfrm>
          <a:prstGeom prst="trapezoid">
            <a:avLst>
              <a:gd name="adj" fmla="val 78062"/>
            </a:avLst>
          </a:prstGeom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74700" y="4368800"/>
            <a:ext cx="6299200" cy="1244600"/>
          </a:xfrm>
          <a:prstGeom prst="trapezoid">
            <a:avLst>
              <a:gd name="adj" fmla="val 831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79362" y="1744642"/>
            <a:ext cx="46632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5405" y="17054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3319" y="3230542"/>
            <a:ext cx="378928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79362" y="31913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7857" y="4572683"/>
            <a:ext cx="269474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3900" y="453344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20" name="Freeform 119"/>
          <p:cNvSpPr>
            <a:spLocks noEditPoints="1"/>
          </p:cNvSpPr>
          <p:nvPr/>
        </p:nvSpPr>
        <p:spPr bwMode="auto">
          <a:xfrm>
            <a:off x="3695700" y="4762500"/>
            <a:ext cx="457200" cy="45720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703934" y="1943857"/>
            <a:ext cx="440732" cy="528206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9" name="Freeform 217"/>
          <p:cNvSpPr>
            <a:spLocks noEditPoints="1"/>
          </p:cNvSpPr>
          <p:nvPr/>
        </p:nvSpPr>
        <p:spPr bwMode="auto">
          <a:xfrm>
            <a:off x="3700135" y="339167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</a:t>
            </a:r>
            <a:r>
              <a:rPr kumimoji="1" lang="zh-CN" altLang="en-US" dirty="0" smtClean="0"/>
              <a:t>目的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0"/>
          <a:stretch/>
        </p:blipFill>
        <p:spPr>
          <a:xfrm>
            <a:off x="152400" y="1073030"/>
            <a:ext cx="11887200" cy="3141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073030"/>
            <a:ext cx="12192000" cy="3141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582931" y="1530525"/>
            <a:ext cx="1096332" cy="1096330"/>
            <a:chOff x="2571507" y="1884383"/>
            <a:chExt cx="1438335" cy="1438335"/>
          </a:xfrm>
          <a:solidFill>
            <a:schemeClr val="bg1"/>
          </a:solidFill>
        </p:grpSpPr>
        <p:grpSp>
          <p:nvGrpSpPr>
            <p:cNvPr id="7" name="组 6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grpFill/>
          </p:grpSpPr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1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5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6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541637" y="1546484"/>
            <a:ext cx="1096332" cy="1096330"/>
            <a:chOff x="8161482" y="1607292"/>
            <a:chExt cx="1438335" cy="1438335"/>
          </a:xfrm>
          <a:solidFill>
            <a:schemeClr val="bg1"/>
          </a:solidFill>
        </p:grpSpPr>
        <p:sp>
          <p:nvSpPr>
            <p:cNvPr id="20" name="椭圆 19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9508169" y="1546483"/>
            <a:ext cx="1096332" cy="1096330"/>
            <a:chOff x="8343900" y="1607292"/>
            <a:chExt cx="1438335" cy="1438335"/>
          </a:xfrm>
        </p:grpSpPr>
        <p:sp>
          <p:nvSpPr>
            <p:cNvPr id="23" name="椭圆 22"/>
            <p:cNvSpPr/>
            <p:nvPr/>
          </p:nvSpPr>
          <p:spPr>
            <a:xfrm>
              <a:off x="8343900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Freeform 119"/>
            <p:cNvSpPr>
              <a:spLocks noEditPoints="1"/>
            </p:cNvSpPr>
            <p:nvPr/>
          </p:nvSpPr>
          <p:spPr bwMode="auto">
            <a:xfrm>
              <a:off x="8841180" y="2107604"/>
              <a:ext cx="457200" cy="457200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47830" y="4110900"/>
            <a:ext cx="3966532" cy="504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14362" y="4110900"/>
            <a:ext cx="3966532" cy="504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73068" y="4110900"/>
            <a:ext cx="3966532" cy="50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12236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18026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8768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4558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37474" y="3356398"/>
            <a:ext cx="223772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1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</a:t>
            </a:r>
            <a:r>
              <a:rPr lang="zh-CN" altLang="en-US" sz="11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143264" y="2949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4114362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8073068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8"/>
          <p:cNvSpPr txBox="1"/>
          <p:nvPr/>
        </p:nvSpPr>
        <p:spPr>
          <a:xfrm>
            <a:off x="1442060" y="5270281"/>
            <a:ext cx="93078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更改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448248" y="485786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38" name="图片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sz="2000" dirty="0" smtClean="0">
                <a:solidFill>
                  <a:srgbClr val="FFFFFF"/>
                </a:solidFill>
                <a:ea typeface="微软雅黑" charset="0"/>
              </a:rPr>
              <a:t>  具体工作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具体工作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5745791"/>
              </p:ext>
            </p:extLst>
          </p:nvPr>
        </p:nvGraphicFramePr>
        <p:xfrm>
          <a:off x="13179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文本框 8"/>
          <p:cNvSpPr txBox="1"/>
          <p:nvPr/>
        </p:nvSpPr>
        <p:spPr>
          <a:xfrm>
            <a:off x="13179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7983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50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19" name="图表 118"/>
          <p:cNvGraphicFramePr/>
          <p:nvPr>
            <p:extLst>
              <p:ext uri="{D42A27DB-BD31-4B8C-83A1-F6EECF244321}">
                <p14:modId xmlns:p14="http://schemas.microsoft.com/office/powerpoint/2010/main" val="2077211388"/>
              </p:ext>
            </p:extLst>
          </p:nvPr>
        </p:nvGraphicFramePr>
        <p:xfrm>
          <a:off x="470248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文本框 8"/>
          <p:cNvSpPr txBox="1"/>
          <p:nvPr/>
        </p:nvSpPr>
        <p:spPr>
          <a:xfrm>
            <a:off x="470248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18293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graphicFrame>
        <p:nvGraphicFramePr>
          <p:cNvPr id="123" name="图表 122"/>
          <p:cNvGraphicFramePr/>
          <p:nvPr>
            <p:extLst>
              <p:ext uri="{D42A27DB-BD31-4B8C-83A1-F6EECF244321}">
                <p14:modId xmlns:p14="http://schemas.microsoft.com/office/powerpoint/2010/main" val="1272796157"/>
              </p:ext>
            </p:extLst>
          </p:nvPr>
        </p:nvGraphicFramePr>
        <p:xfrm>
          <a:off x="80870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" name="文本框 8"/>
          <p:cNvSpPr txBox="1"/>
          <p:nvPr/>
        </p:nvSpPr>
        <p:spPr>
          <a:xfrm>
            <a:off x="8087031" y="4514156"/>
            <a:ext cx="278703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567480" y="402535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ea typeface="微软雅黑" charset="0"/>
            </a:endParaRPr>
          </a:p>
        </p:txBody>
      </p:sp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具体工作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4619" y="3419870"/>
            <a:ext cx="1579877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04639" y="4265038"/>
            <a:ext cx="1579877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04639" y="2549737"/>
            <a:ext cx="1579877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94619" y="1691385"/>
            <a:ext cx="1579877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169672" y="2750006"/>
            <a:ext cx="1768328" cy="84328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0169672" y="4533782"/>
            <a:ext cx="1768328" cy="84328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454563" y="3397718"/>
            <a:ext cx="1780697" cy="84328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r" defTabSz="609459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顶部“开始”面板中可以对字体、字号、颜色、行距等进行修改。</a:t>
            </a: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1900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2142</Words>
  <Application>Microsoft Macintosh PowerPoint</Application>
  <PresentationFormat>宽屏</PresentationFormat>
  <Paragraphs>162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Calibri</vt:lpstr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95</cp:revision>
  <dcterms:created xsi:type="dcterms:W3CDTF">2015-08-18T02:51:41Z</dcterms:created>
  <dcterms:modified xsi:type="dcterms:W3CDTF">2016-01-20T03:20:02Z</dcterms:modified>
  <cp:category/>
</cp:coreProperties>
</file>