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7"/>
  </p:notesMasterIdLst>
  <p:sldIdLst>
    <p:sldId id="256" r:id="rId2"/>
    <p:sldId id="280" r:id="rId3"/>
    <p:sldId id="260" r:id="rId4"/>
    <p:sldId id="265" r:id="rId5"/>
    <p:sldId id="266" r:id="rId6"/>
    <p:sldId id="267" r:id="rId7"/>
    <p:sldId id="261" r:id="rId8"/>
    <p:sldId id="268" r:id="rId9"/>
    <p:sldId id="269" r:id="rId10"/>
    <p:sldId id="270" r:id="rId11"/>
    <p:sldId id="262" r:id="rId12"/>
    <p:sldId id="271" r:id="rId13"/>
    <p:sldId id="272" r:id="rId14"/>
    <p:sldId id="273" r:id="rId15"/>
    <p:sldId id="263" r:id="rId16"/>
    <p:sldId id="274" r:id="rId17"/>
    <p:sldId id="275" r:id="rId18"/>
    <p:sldId id="276" r:id="rId19"/>
    <p:sldId id="264" r:id="rId20"/>
    <p:sldId id="277" r:id="rId21"/>
    <p:sldId id="278" r:id="rId22"/>
    <p:sldId id="259" r:id="rId23"/>
    <p:sldId id="281" r:id="rId24"/>
    <p:sldId id="282" r:id="rId25"/>
    <p:sldId id="257" r:id="rId2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7469" userDrawn="1">
          <p15:clr>
            <a:srgbClr val="A4A3A4"/>
          </p15:clr>
        </p15:guide>
        <p15:guide id="4" orient="horz" pos="119" userDrawn="1">
          <p15:clr>
            <a:srgbClr val="A4A3A4"/>
          </p15:clr>
        </p15:guide>
        <p15:guide id="5" pos="211" userDrawn="1">
          <p15:clr>
            <a:srgbClr val="A4A3A4"/>
          </p15:clr>
        </p15:guide>
        <p15:guide id="7" orient="horz" pos="4201" userDrawn="1">
          <p15:clr>
            <a:srgbClr val="A4A3A4"/>
          </p15:clr>
        </p15:guide>
        <p15:guide id="8" orient="horz" pos="29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C3B1"/>
    <a:srgbClr val="3D4762"/>
    <a:srgbClr val="5D6C95"/>
    <a:srgbClr val="272A30"/>
    <a:srgbClr val="D7C3B0"/>
    <a:srgbClr val="AE9E8E"/>
    <a:srgbClr val="DC8962"/>
    <a:srgbClr val="895018"/>
    <a:srgbClr val="C1AC94"/>
    <a:srgbClr val="A079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4" autoAdjust="0"/>
    <p:restoredTop sz="94674"/>
  </p:normalViewPr>
  <p:slideViewPr>
    <p:cSldViewPr snapToGrid="0" snapToObjects="1">
      <p:cViewPr>
        <p:scale>
          <a:sx n="66" d="100"/>
          <a:sy n="66" d="100"/>
        </p:scale>
        <p:origin x="1852" y="1000"/>
      </p:cViewPr>
      <p:guideLst>
        <p:guide pos="3840"/>
        <p:guide orient="horz" pos="2160"/>
        <p:guide pos="7469"/>
        <p:guide orient="horz" pos="119"/>
        <p:guide pos="211"/>
        <p:guide orient="horz" pos="4201"/>
        <p:guide orient="horz" pos="29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3D476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9E-4F6D-A59B-6A65DF198016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D8C3B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9E-4F6D-A59B-6A65DF1980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2"/>
        <c:overlap val="-8"/>
        <c:axId val="914605263"/>
        <c:axId val="914602351"/>
      </c:barChart>
      <c:catAx>
        <c:axId val="914605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4602351"/>
        <c:crosses val="autoZero"/>
        <c:auto val="1"/>
        <c:lblAlgn val="ctr"/>
        <c:lblOffset val="100"/>
        <c:noMultiLvlLbl val="0"/>
      </c:catAx>
      <c:valAx>
        <c:axId val="91460235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146052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9A111-C3A4-454F-A5A9-792011EA4E3E}" type="datetimeFigureOut">
              <a:rPr lang="zh-CN" altLang="en-US" smtClean="0"/>
              <a:t>2016/1/21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DBC6B-9677-4EBE-8725-CF0B86D5F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359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DBC6B-9677-4EBE-8725-CF0B86D5F09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27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029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534695" y="1294412"/>
            <a:ext cx="7159122" cy="4725387"/>
          </a:xfrm>
          <a:prstGeom prst="rect">
            <a:avLst/>
          </a:prstGeom>
          <a:solidFill>
            <a:srgbClr val="3D47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924678" y="2734056"/>
            <a:ext cx="7159122" cy="2874138"/>
          </a:xfrm>
          <a:prstGeom prst="rect">
            <a:avLst/>
          </a:prstGeom>
          <a:solidFill>
            <a:srgbClr val="A07958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144713" y="2453491"/>
            <a:ext cx="6666419" cy="19016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/>
          <a:srcRect l="21875" r="21875"/>
          <a:stretch/>
        </p:blipFill>
        <p:spPr>
          <a:xfrm>
            <a:off x="6116863" y="1581296"/>
            <a:ext cx="3699513" cy="36995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rPr>
              <a:t>Segoe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rPr>
              <a:t>UI</a:t>
            </a:r>
            <a:endParaRPr lang="zh-CN" altLang="en-US" sz="1400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  <a:endParaRPr kumimoji="0" lang="zh-CN" alt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0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2" r:id="rId2"/>
    <p:sldLayoutId id="2147483664" r:id="rId3"/>
    <p:sldLayoutId id="2147483663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://office.msn.com.cn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://office.msn.com.cn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://office.msn.com.cn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://office.msn.com.cn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hyperlink" Target="http://office.msn.com.cn/" TargetMode="Externa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://office.msn.com.c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://office.msn.com.cn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00948" y="0"/>
            <a:ext cx="10390104" cy="6858000"/>
          </a:xfrm>
          <a:prstGeom prst="rect">
            <a:avLst/>
          </a:prstGeom>
          <a:solidFill>
            <a:srgbClr val="3D47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66934" y="2089370"/>
            <a:ext cx="10390104" cy="4171265"/>
          </a:xfrm>
          <a:prstGeom prst="rect">
            <a:avLst/>
          </a:prstGeom>
          <a:solidFill>
            <a:srgbClr val="A07958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4963" y="1682182"/>
            <a:ext cx="9675039" cy="27599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489700"/>
            <a:ext cx="1828800" cy="2438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/>
          <a:srcRect l="21875" r="21875"/>
          <a:stretch/>
        </p:blipFill>
        <p:spPr>
          <a:xfrm>
            <a:off x="6099784" y="416357"/>
            <a:ext cx="5369140" cy="53691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</p:pic>
      <p:sp>
        <p:nvSpPr>
          <p:cNvPr id="14" name="文本框 13"/>
          <p:cNvSpPr txBox="1"/>
          <p:nvPr/>
        </p:nvSpPr>
        <p:spPr>
          <a:xfrm>
            <a:off x="553812" y="2000308"/>
            <a:ext cx="52629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</a:t>
            </a:r>
            <a:r>
              <a:rPr lang="zh-CN" altLang="en-US" sz="6600" b="1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6600" b="1" dirty="0" smtClean="0">
              <a:solidFill>
                <a:srgbClr val="3D47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6600" b="1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</a:t>
            </a:r>
            <a:r>
              <a:rPr lang="zh-CN" altLang="en-US" sz="6600" b="1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的论文标题</a:t>
            </a:r>
          </a:p>
        </p:txBody>
      </p:sp>
      <p:sp>
        <p:nvSpPr>
          <p:cNvPr id="15" name="矩形 14"/>
          <p:cNvSpPr/>
          <p:nvPr/>
        </p:nvSpPr>
        <p:spPr>
          <a:xfrm>
            <a:off x="1615343" y="4540155"/>
            <a:ext cx="3117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PRESENTED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OfficePLUS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44805" y="4846741"/>
            <a:ext cx="3371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 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34962" y="188912"/>
            <a:ext cx="11522075" cy="64801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18921"/>
          <a:stretch/>
        </p:blipFill>
        <p:spPr>
          <a:xfrm>
            <a:off x="331594" y="653707"/>
            <a:ext cx="4657142" cy="5743948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 flipH="1">
            <a:off x="643467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881371" y="250468"/>
            <a:ext cx="245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 </a:t>
            </a:r>
            <a:r>
              <a:rPr lang="en-US" altLang="zh-CN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进展成果</a:t>
            </a:r>
            <a:endParaRPr lang="zh-CN" altLang="en-US" sz="2000" kern="0" dirty="0">
              <a:solidFill>
                <a:srgbClr val="3D47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359935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 rot="5400000">
            <a:off x="6024967" y="457456"/>
            <a:ext cx="142059" cy="509355"/>
          </a:xfrm>
          <a:prstGeom prst="chevron">
            <a:avLst>
              <a:gd name="adj" fmla="val 75240"/>
            </a:avLst>
          </a:pr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1401383" y="258971"/>
            <a:ext cx="12963337" cy="6669139"/>
            <a:chOff x="-1548504" y="258971"/>
            <a:chExt cx="12963337" cy="6669139"/>
          </a:xfrm>
        </p:grpSpPr>
        <p:sp>
          <p:nvSpPr>
            <p:cNvPr id="8" name="空心弧 7"/>
            <p:cNvSpPr/>
            <p:nvPr/>
          </p:nvSpPr>
          <p:spPr>
            <a:xfrm>
              <a:off x="-1548504" y="258971"/>
              <a:ext cx="6669139" cy="6669139"/>
            </a:xfrm>
            <a:prstGeom prst="blockArc">
              <a:avLst>
                <a:gd name="adj1" fmla="val 18900000"/>
                <a:gd name="adj2" fmla="val 2700000"/>
                <a:gd name="adj3" fmla="val 324"/>
              </a:avLst>
            </a:prstGeom>
            <a:solidFill>
              <a:srgbClr val="3D4762"/>
            </a:solidFill>
            <a:ln>
              <a:noFill/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4739653" y="1611891"/>
              <a:ext cx="6675180" cy="990824"/>
            </a:xfrm>
            <a:custGeom>
              <a:avLst/>
              <a:gdLst>
                <a:gd name="connsiteX0" fmla="*/ 0 w 6675180"/>
                <a:gd name="connsiteY0" fmla="*/ 0 h 990824"/>
                <a:gd name="connsiteX1" fmla="*/ 6675180 w 6675180"/>
                <a:gd name="connsiteY1" fmla="*/ 0 h 990824"/>
                <a:gd name="connsiteX2" fmla="*/ 6675180 w 6675180"/>
                <a:gd name="connsiteY2" fmla="*/ 990824 h 990824"/>
                <a:gd name="connsiteX3" fmla="*/ 0 w 6675180"/>
                <a:gd name="connsiteY3" fmla="*/ 990824 h 990824"/>
                <a:gd name="connsiteX4" fmla="*/ 0 w 6675180"/>
                <a:gd name="connsiteY4" fmla="*/ 0 h 990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5180" h="990824">
                  <a:moveTo>
                    <a:pt x="0" y="0"/>
                  </a:moveTo>
                  <a:lnTo>
                    <a:pt x="6675180" y="0"/>
                  </a:lnTo>
                  <a:lnTo>
                    <a:pt x="6675180" y="990824"/>
                  </a:lnTo>
                  <a:lnTo>
                    <a:pt x="0" y="990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76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6467" tIns="99060" rIns="99060" bIns="99060" numCol="1" spcCol="1270" anchor="ctr" anchorCtr="0">
              <a:noAutofit/>
            </a:bodyPr>
            <a:lstStyle/>
            <a:p>
              <a:pPr lvl="0" algn="l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900" kern="1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4120387" y="1488038"/>
              <a:ext cx="1238530" cy="1238530"/>
            </a:xfrm>
            <a:prstGeom prst="ellipse">
              <a:avLst/>
            </a:prstGeom>
            <a:ln w="57150">
              <a:solidFill>
                <a:srgbClr val="D8C3B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任意多边形 10"/>
            <p:cNvSpPr/>
            <p:nvPr/>
          </p:nvSpPr>
          <p:spPr>
            <a:xfrm>
              <a:off x="5099817" y="3098127"/>
              <a:ext cx="6315016" cy="990824"/>
            </a:xfrm>
            <a:custGeom>
              <a:avLst/>
              <a:gdLst>
                <a:gd name="connsiteX0" fmla="*/ 0 w 6315016"/>
                <a:gd name="connsiteY0" fmla="*/ 0 h 990824"/>
                <a:gd name="connsiteX1" fmla="*/ 6315016 w 6315016"/>
                <a:gd name="connsiteY1" fmla="*/ 0 h 990824"/>
                <a:gd name="connsiteX2" fmla="*/ 6315016 w 6315016"/>
                <a:gd name="connsiteY2" fmla="*/ 990824 h 990824"/>
                <a:gd name="connsiteX3" fmla="*/ 0 w 6315016"/>
                <a:gd name="connsiteY3" fmla="*/ 990824 h 990824"/>
                <a:gd name="connsiteX4" fmla="*/ 0 w 6315016"/>
                <a:gd name="connsiteY4" fmla="*/ 0 h 990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15016" h="990824">
                  <a:moveTo>
                    <a:pt x="0" y="0"/>
                  </a:moveTo>
                  <a:lnTo>
                    <a:pt x="6315016" y="0"/>
                  </a:lnTo>
                  <a:lnTo>
                    <a:pt x="6315016" y="990824"/>
                  </a:lnTo>
                  <a:lnTo>
                    <a:pt x="0" y="990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76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6467" tIns="99060" rIns="99060" bIns="99060" numCol="1" spcCol="1270" anchor="ctr" anchorCtr="0">
              <a:noAutofit/>
            </a:bodyPr>
            <a:lstStyle/>
            <a:p>
              <a:pPr lvl="0" algn="l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900" kern="12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480552" y="2974274"/>
              <a:ext cx="1238530" cy="1238530"/>
            </a:xfrm>
            <a:prstGeom prst="ellipse">
              <a:avLst/>
            </a:prstGeom>
            <a:ln w="57150">
              <a:solidFill>
                <a:srgbClr val="D8C3B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任意多边形 12"/>
            <p:cNvSpPr/>
            <p:nvPr/>
          </p:nvSpPr>
          <p:spPr>
            <a:xfrm>
              <a:off x="4739653" y="4584364"/>
              <a:ext cx="6675180" cy="990824"/>
            </a:xfrm>
            <a:custGeom>
              <a:avLst/>
              <a:gdLst>
                <a:gd name="connsiteX0" fmla="*/ 0 w 6675180"/>
                <a:gd name="connsiteY0" fmla="*/ 0 h 990824"/>
                <a:gd name="connsiteX1" fmla="*/ 6675180 w 6675180"/>
                <a:gd name="connsiteY1" fmla="*/ 0 h 990824"/>
                <a:gd name="connsiteX2" fmla="*/ 6675180 w 6675180"/>
                <a:gd name="connsiteY2" fmla="*/ 990824 h 990824"/>
                <a:gd name="connsiteX3" fmla="*/ 0 w 6675180"/>
                <a:gd name="connsiteY3" fmla="*/ 990824 h 990824"/>
                <a:gd name="connsiteX4" fmla="*/ 0 w 6675180"/>
                <a:gd name="connsiteY4" fmla="*/ 0 h 990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5180" h="990824">
                  <a:moveTo>
                    <a:pt x="0" y="0"/>
                  </a:moveTo>
                  <a:lnTo>
                    <a:pt x="6675180" y="0"/>
                  </a:lnTo>
                  <a:lnTo>
                    <a:pt x="6675180" y="990824"/>
                  </a:lnTo>
                  <a:lnTo>
                    <a:pt x="0" y="990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76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6467" tIns="99060" rIns="99060" bIns="99060" numCol="1" spcCol="1270" anchor="ctr" anchorCtr="0">
              <a:noAutofit/>
            </a:bodyPr>
            <a:lstStyle/>
            <a:p>
              <a:pPr lvl="0" algn="l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900" kern="1200"/>
            </a:p>
          </p:txBody>
        </p:sp>
        <p:sp>
          <p:nvSpPr>
            <p:cNvPr id="14" name="椭圆 13"/>
            <p:cNvSpPr/>
            <p:nvPr/>
          </p:nvSpPr>
          <p:spPr>
            <a:xfrm>
              <a:off x="4120387" y="4460511"/>
              <a:ext cx="1238530" cy="1238530"/>
            </a:xfrm>
            <a:prstGeom prst="ellipse">
              <a:avLst/>
            </a:prstGeom>
            <a:ln w="57150">
              <a:solidFill>
                <a:srgbClr val="D8C3B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6" name="Freeform 217"/>
          <p:cNvSpPr>
            <a:spLocks noEditPoints="1"/>
          </p:cNvSpPr>
          <p:nvPr/>
        </p:nvSpPr>
        <p:spPr bwMode="auto">
          <a:xfrm>
            <a:off x="4613660" y="1908675"/>
            <a:ext cx="546226" cy="397256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rgbClr val="3D476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7" name="组 42"/>
          <p:cNvGrpSpPr/>
          <p:nvPr/>
        </p:nvGrpSpPr>
        <p:grpSpPr>
          <a:xfrm>
            <a:off x="4927123" y="3189265"/>
            <a:ext cx="639629" cy="766578"/>
            <a:chOff x="1536700" y="911225"/>
            <a:chExt cx="831850" cy="996950"/>
          </a:xfrm>
          <a:solidFill>
            <a:srgbClr val="3D4762"/>
          </a:solidFill>
        </p:grpSpPr>
        <p:sp>
          <p:nvSpPr>
            <p:cNvPr id="19" name="Freeform 47"/>
            <p:cNvSpPr>
              <a:spLocks/>
            </p:cNvSpPr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0" name="Freeform 48"/>
            <p:cNvSpPr>
              <a:spLocks/>
            </p:cNvSpPr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1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2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3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4" name="Freeform 52"/>
            <p:cNvSpPr>
              <a:spLocks/>
            </p:cNvSpPr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5" name="Freeform 53"/>
            <p:cNvSpPr>
              <a:spLocks/>
            </p:cNvSpPr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6" name="Freeform 54"/>
            <p:cNvSpPr>
              <a:spLocks/>
            </p:cNvSpPr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7" name="Freeform 55"/>
            <p:cNvSpPr>
              <a:spLocks/>
            </p:cNvSpPr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8" name="Freeform 56"/>
            <p:cNvSpPr>
              <a:spLocks/>
            </p:cNvSpPr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  <p:sp>
        <p:nvSpPr>
          <p:cNvPr id="29" name="Freeform 119"/>
          <p:cNvSpPr>
            <a:spLocks noEditPoints="1"/>
          </p:cNvSpPr>
          <p:nvPr/>
        </p:nvSpPr>
        <p:spPr bwMode="auto">
          <a:xfrm>
            <a:off x="4627673" y="4811292"/>
            <a:ext cx="536968" cy="536968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rgbClr val="3D476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712617" y="1811945"/>
            <a:ext cx="5461276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712617" y="4793544"/>
            <a:ext cx="5461276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104874" y="3320323"/>
            <a:ext cx="5461276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32" name="图片 3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36778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5290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00948" y="0"/>
            <a:ext cx="10390104" cy="6858000"/>
          </a:xfrm>
          <a:prstGeom prst="rect">
            <a:avLst/>
          </a:prstGeom>
          <a:solidFill>
            <a:srgbClr val="3D47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4963" y="1682182"/>
            <a:ext cx="9675039" cy="27599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489700"/>
            <a:ext cx="1828800" cy="2438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53812" y="2000308"/>
            <a:ext cx="357020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0" cap="none" spc="0" normalizeH="0" baseline="0" noProof="0" dirty="0" smtClean="0">
                <a:ln>
                  <a:noFill/>
                </a:ln>
                <a:solidFill>
                  <a:srgbClr val="3D476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0" cap="none" spc="0" normalizeH="0" baseline="0" noProof="0" dirty="0" smtClean="0">
                <a:ln>
                  <a:noFill/>
                </a:ln>
                <a:solidFill>
                  <a:srgbClr val="3D476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66138" y="4621855"/>
            <a:ext cx="2311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alpha val="3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第四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3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部分 设想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alpha val="3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安排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alpha val="3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66138" y="5052738"/>
            <a:ext cx="231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3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第五部分 解决办法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alpha val="3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>
            <a:stCxn id="14" idx="1"/>
          </p:cNvCxnSpPr>
          <p:nvPr/>
        </p:nvCxnSpPr>
        <p:spPr>
          <a:xfrm flipV="1">
            <a:off x="553812" y="3051208"/>
            <a:ext cx="3421422" cy="10929"/>
          </a:xfrm>
          <a:prstGeom prst="line">
            <a:avLst/>
          </a:prstGeom>
          <a:ln>
            <a:solidFill>
              <a:srgbClr val="A079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3425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34962" y="188912"/>
            <a:ext cx="11522075" cy="64801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643467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881371" y="250468"/>
            <a:ext cx="245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 </a:t>
            </a:r>
            <a:r>
              <a:rPr lang="en-US" altLang="zh-CN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  <a:endParaRPr lang="zh-CN" altLang="en-US" sz="2000" kern="0" dirty="0">
              <a:solidFill>
                <a:srgbClr val="3D47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359935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 rot="5400000">
            <a:off x="6024967" y="457456"/>
            <a:ext cx="142059" cy="509355"/>
          </a:xfrm>
          <a:prstGeom prst="chevron">
            <a:avLst>
              <a:gd name="adj" fmla="val 75240"/>
            </a:avLst>
          </a:pr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13066" y="1125638"/>
            <a:ext cx="10792729" cy="4868333"/>
            <a:chOff x="713066" y="1125638"/>
            <a:chExt cx="10792729" cy="4868333"/>
          </a:xfrm>
        </p:grpSpPr>
        <p:sp>
          <p:nvSpPr>
            <p:cNvPr id="8" name="减号 7"/>
            <p:cNvSpPr/>
            <p:nvPr/>
          </p:nvSpPr>
          <p:spPr>
            <a:xfrm rot="21300000">
              <a:off x="713066" y="3054539"/>
              <a:ext cx="10792729" cy="1010530"/>
            </a:xfrm>
            <a:prstGeom prst="mathMinus">
              <a:avLst/>
            </a:prstGeom>
            <a:solidFill>
              <a:srgbClr val="3D476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下箭头 8"/>
            <p:cNvSpPr/>
            <p:nvPr/>
          </p:nvSpPr>
          <p:spPr>
            <a:xfrm>
              <a:off x="1990332" y="1369054"/>
              <a:ext cx="3251919" cy="1947333"/>
            </a:xfrm>
            <a:prstGeom prst="downArrow">
              <a:avLst/>
            </a:prstGeom>
            <a:solidFill>
              <a:srgbClr val="D8C3B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任意多边形 9"/>
            <p:cNvSpPr/>
            <p:nvPr/>
          </p:nvSpPr>
          <p:spPr>
            <a:xfrm>
              <a:off x="6434623" y="1125638"/>
              <a:ext cx="3468714" cy="2044700"/>
            </a:xfrm>
            <a:custGeom>
              <a:avLst/>
              <a:gdLst>
                <a:gd name="connsiteX0" fmla="*/ 0 w 3468714"/>
                <a:gd name="connsiteY0" fmla="*/ 0 h 2044700"/>
                <a:gd name="connsiteX1" fmla="*/ 3468714 w 3468714"/>
                <a:gd name="connsiteY1" fmla="*/ 0 h 2044700"/>
                <a:gd name="connsiteX2" fmla="*/ 3468714 w 3468714"/>
                <a:gd name="connsiteY2" fmla="*/ 2044700 h 2044700"/>
                <a:gd name="connsiteX3" fmla="*/ 0 w 3468714"/>
                <a:gd name="connsiteY3" fmla="*/ 2044700 h 2044700"/>
                <a:gd name="connsiteX4" fmla="*/ 0 w 3468714"/>
                <a:gd name="connsiteY4" fmla="*/ 0 h 204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8714" h="2044700">
                  <a:moveTo>
                    <a:pt x="0" y="0"/>
                  </a:moveTo>
                  <a:lnTo>
                    <a:pt x="3468714" y="0"/>
                  </a:lnTo>
                  <a:lnTo>
                    <a:pt x="3468714" y="2044700"/>
                  </a:lnTo>
                  <a:lnTo>
                    <a:pt x="0" y="20447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608" tIns="419608" rIns="419608" bIns="419608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900" kern="1200"/>
            </a:p>
          </p:txBody>
        </p:sp>
        <p:sp>
          <p:nvSpPr>
            <p:cNvPr id="11" name="上箭头 10"/>
            <p:cNvSpPr/>
            <p:nvPr/>
          </p:nvSpPr>
          <p:spPr>
            <a:xfrm>
              <a:off x="6976610" y="3803221"/>
              <a:ext cx="3251919" cy="1947333"/>
            </a:xfrm>
            <a:prstGeom prst="upArrow">
              <a:avLst/>
            </a:prstGeom>
            <a:solidFill>
              <a:srgbClr val="D8C3B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任意多边形 11"/>
            <p:cNvSpPr/>
            <p:nvPr/>
          </p:nvSpPr>
          <p:spPr>
            <a:xfrm>
              <a:off x="2315524" y="3949271"/>
              <a:ext cx="3468714" cy="2044700"/>
            </a:xfrm>
            <a:custGeom>
              <a:avLst/>
              <a:gdLst>
                <a:gd name="connsiteX0" fmla="*/ 0 w 3468714"/>
                <a:gd name="connsiteY0" fmla="*/ 0 h 2044700"/>
                <a:gd name="connsiteX1" fmla="*/ 3468714 w 3468714"/>
                <a:gd name="connsiteY1" fmla="*/ 0 h 2044700"/>
                <a:gd name="connsiteX2" fmla="*/ 3468714 w 3468714"/>
                <a:gd name="connsiteY2" fmla="*/ 2044700 h 2044700"/>
                <a:gd name="connsiteX3" fmla="*/ 0 w 3468714"/>
                <a:gd name="connsiteY3" fmla="*/ 2044700 h 2044700"/>
                <a:gd name="connsiteX4" fmla="*/ 0 w 3468714"/>
                <a:gd name="connsiteY4" fmla="*/ 0 h 204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8714" h="2044700">
                  <a:moveTo>
                    <a:pt x="0" y="0"/>
                  </a:moveTo>
                  <a:lnTo>
                    <a:pt x="3468714" y="0"/>
                  </a:lnTo>
                  <a:lnTo>
                    <a:pt x="3468714" y="2044700"/>
                  </a:lnTo>
                  <a:lnTo>
                    <a:pt x="0" y="20447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608" tIns="419608" rIns="419608" bIns="419608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900" kern="1200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5239700" y="2267668"/>
            <a:ext cx="46636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/>
            <a:r>
              <a:rPr lang="zh-CN" altLang="en-US" sz="2000" b="1" dirty="0">
                <a:solidFill>
                  <a:srgbClr val="3D4762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15" name="矩形 14"/>
          <p:cNvSpPr/>
          <p:nvPr/>
        </p:nvSpPr>
        <p:spPr>
          <a:xfrm>
            <a:off x="5223448" y="2631472"/>
            <a:ext cx="4826485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39701" y="1225715"/>
            <a:ext cx="26089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/>
            <a:r>
              <a:rPr lang="en-US" altLang="zh-CN" sz="8000" b="1" dirty="0" smtClean="0">
                <a:solidFill>
                  <a:srgbClr val="3D4762"/>
                </a:solidFill>
                <a:ea typeface="微软雅黑" charset="0"/>
              </a:rPr>
              <a:t>43%</a:t>
            </a:r>
            <a:endParaRPr lang="zh-CN" altLang="en-US" sz="80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369742" y="4883822"/>
            <a:ext cx="46636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09585"/>
            <a:r>
              <a:rPr lang="zh-CN" altLang="en-US" sz="2000" b="1" dirty="0">
                <a:solidFill>
                  <a:srgbClr val="3D4762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4" name="矩形 23"/>
          <p:cNvSpPr/>
          <p:nvPr/>
        </p:nvSpPr>
        <p:spPr>
          <a:xfrm>
            <a:off x="2353490" y="5247626"/>
            <a:ext cx="4826485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24479" y="3841869"/>
            <a:ext cx="26089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09585"/>
            <a:r>
              <a:rPr lang="en-US" altLang="zh-CN" sz="8000" b="1" dirty="0" smtClean="0">
                <a:solidFill>
                  <a:srgbClr val="3D4762"/>
                </a:solidFill>
                <a:ea typeface="微软雅黑" charset="0"/>
              </a:rPr>
              <a:t>57%</a:t>
            </a:r>
            <a:endParaRPr lang="zh-CN" altLang="en-US" sz="8000" b="1" dirty="0">
              <a:solidFill>
                <a:srgbClr val="3D4762"/>
              </a:solidFill>
              <a:ea typeface="微软雅黑" charset="0"/>
            </a:endParaRPr>
          </a:p>
        </p:txBody>
      </p:sp>
      <p:pic>
        <p:nvPicPr>
          <p:cNvPr id="19" name="图片 18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36778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2353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34962" y="188912"/>
            <a:ext cx="11522075" cy="64801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94678" y="5264852"/>
            <a:ext cx="2252789" cy="355354"/>
          </a:xfrm>
          <a:prstGeom prst="rect">
            <a:avLst/>
          </a:prstGeom>
          <a:solidFill>
            <a:srgbClr val="D8C3B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643467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881371" y="250468"/>
            <a:ext cx="245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 </a:t>
            </a:r>
            <a:r>
              <a:rPr lang="en-US" altLang="zh-CN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  <a:endParaRPr lang="zh-CN" altLang="en-US" sz="2000" kern="0" dirty="0">
              <a:solidFill>
                <a:srgbClr val="3D47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359935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燕尾形 5"/>
          <p:cNvSpPr/>
          <p:nvPr/>
        </p:nvSpPr>
        <p:spPr>
          <a:xfrm rot="5400000">
            <a:off x="6024967" y="457456"/>
            <a:ext cx="142059" cy="509355"/>
          </a:xfrm>
          <a:prstGeom prst="chevron">
            <a:avLst>
              <a:gd name="adj" fmla="val 75240"/>
            </a:avLst>
          </a:pr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4416" t="11991" r="4433" b="10905"/>
          <a:stretch/>
        </p:blipFill>
        <p:spPr>
          <a:xfrm>
            <a:off x="620978" y="1116725"/>
            <a:ext cx="6716515" cy="319582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433781" y="1116725"/>
            <a:ext cx="4049468" cy="5286268"/>
          </a:xfrm>
          <a:prstGeom prst="rect">
            <a:avLst/>
          </a:prstGeom>
          <a:solidFill>
            <a:srgbClr val="3D47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36560" y="5256402"/>
            <a:ext cx="2259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09585"/>
            <a:r>
              <a:rPr lang="zh-CN" altLang="en-US" sz="2000" b="1" dirty="0">
                <a:solidFill>
                  <a:srgbClr val="3D4762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586430" y="5620206"/>
            <a:ext cx="6661037" cy="731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09585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标题数字等都可以通过点击和重新输入进行更改，顶部“开始”面板中可以对字体、字号、颜色、行距进行修改。建议正文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r>
              <a:rPr lang="zh-CN" altLang="en-US" sz="11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标题数字等都可以通过点击和重新输入进行更改，顶部</a:t>
            </a:r>
            <a:r>
              <a:rPr lang="zh-CN" altLang="en-US" sz="11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“开始”</a:t>
            </a:r>
            <a:r>
              <a:rPr lang="zh-CN" altLang="en-US" sz="11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面板中可以对字体、字号、颜色、行距等进行修改。建议正文</a:t>
            </a:r>
            <a:r>
              <a:rPr lang="en-US" altLang="zh-CN" sz="11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1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100" dirty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86711" y="4167377"/>
            <a:ext cx="26089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09585"/>
            <a:r>
              <a:rPr lang="en-US" altLang="zh-CN" sz="8000" b="1" dirty="0" smtClean="0">
                <a:solidFill>
                  <a:srgbClr val="3D4762"/>
                </a:solidFill>
                <a:ea typeface="微软雅黑" charset="0"/>
              </a:rPr>
              <a:t>43%</a:t>
            </a:r>
            <a:endParaRPr lang="zh-CN" altLang="en-US" sz="80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20" name="任意多边形 19"/>
          <p:cNvSpPr/>
          <p:nvPr/>
        </p:nvSpPr>
        <p:spPr>
          <a:xfrm rot="18806782" flipH="1">
            <a:off x="7556027" y="1458702"/>
            <a:ext cx="388517" cy="388517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066790" y="1378338"/>
            <a:ext cx="2639606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b="1" dirty="0">
                <a:solidFill>
                  <a:schemeClr val="bg1"/>
                </a:solidFill>
                <a:ea typeface="微软雅黑" charset="0"/>
              </a:rPr>
              <a:t>添加标题</a:t>
            </a:r>
            <a:endParaRPr lang="en-US" altLang="zh-CN" sz="3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24908" y="1969269"/>
            <a:ext cx="309227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3" name="任意多边形 22"/>
          <p:cNvSpPr/>
          <p:nvPr/>
        </p:nvSpPr>
        <p:spPr>
          <a:xfrm rot="18806782" flipH="1">
            <a:off x="7556027" y="3879590"/>
            <a:ext cx="388517" cy="388517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066790" y="3799226"/>
            <a:ext cx="2639606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b="1" dirty="0">
                <a:solidFill>
                  <a:schemeClr val="bg1"/>
                </a:solidFill>
                <a:ea typeface="微软雅黑" charset="0"/>
              </a:rPr>
              <a:t>添加标题</a:t>
            </a:r>
            <a:endParaRPr lang="en-US" altLang="zh-CN" sz="3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024908" y="4390157"/>
            <a:ext cx="309227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26" name="图片 25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36778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8752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34962" y="188912"/>
            <a:ext cx="11522075" cy="64801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643467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881371" y="250468"/>
            <a:ext cx="245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 </a:t>
            </a:r>
            <a:r>
              <a:rPr lang="en-US" altLang="zh-CN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  <a:endParaRPr lang="zh-CN" altLang="en-US" sz="2000" kern="0" dirty="0">
              <a:solidFill>
                <a:srgbClr val="3D47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359935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 rot="5400000">
            <a:off x="6024967" y="457456"/>
            <a:ext cx="142059" cy="509355"/>
          </a:xfrm>
          <a:prstGeom prst="chevron">
            <a:avLst>
              <a:gd name="adj" fmla="val 75240"/>
            </a:avLst>
          </a:pr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75772" y="2030931"/>
            <a:ext cx="9867320" cy="4667031"/>
            <a:chOff x="2368953" y="1227965"/>
            <a:chExt cx="8537203" cy="5097120"/>
          </a:xfrm>
        </p:grpSpPr>
        <p:sp>
          <p:nvSpPr>
            <p:cNvPr id="19" name="任意多边形 18"/>
            <p:cNvSpPr/>
            <p:nvPr/>
          </p:nvSpPr>
          <p:spPr>
            <a:xfrm rot="16200000">
              <a:off x="5847510" y="3386069"/>
              <a:ext cx="3820290" cy="2008809"/>
            </a:xfrm>
            <a:custGeom>
              <a:avLst/>
              <a:gdLst>
                <a:gd name="connsiteX0" fmla="*/ 0 w 2008808"/>
                <a:gd name="connsiteY0" fmla="*/ 0 h 3820290"/>
                <a:gd name="connsiteX1" fmla="*/ 2008808 w 2008808"/>
                <a:gd name="connsiteY1" fmla="*/ 0 h 3820290"/>
                <a:gd name="connsiteX2" fmla="*/ 2008808 w 2008808"/>
                <a:gd name="connsiteY2" fmla="*/ 3820290 h 3820290"/>
                <a:gd name="connsiteX3" fmla="*/ 0 w 2008808"/>
                <a:gd name="connsiteY3" fmla="*/ 3820290 h 3820290"/>
                <a:gd name="connsiteX4" fmla="*/ 0 w 2008808"/>
                <a:gd name="connsiteY4" fmla="*/ 0 h 3820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8808" h="3820290">
                  <a:moveTo>
                    <a:pt x="2008808" y="2"/>
                  </a:moveTo>
                  <a:lnTo>
                    <a:pt x="2008808" y="3820288"/>
                  </a:lnTo>
                  <a:lnTo>
                    <a:pt x="0" y="3820288"/>
                  </a:lnTo>
                  <a:lnTo>
                    <a:pt x="0" y="2"/>
                  </a:lnTo>
                  <a:lnTo>
                    <a:pt x="2008808" y="2"/>
                  </a:lnTo>
                  <a:close/>
                </a:path>
              </a:pathLst>
            </a:custGeom>
            <a:solidFill>
              <a:srgbClr val="3D476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3469" tIns="1492843" rIns="137159" bIns="24155" numCol="1" spcCol="1270" anchor="ctr" anchorCtr="0">
              <a:noAutofit/>
            </a:bodyPr>
            <a:lstStyle/>
            <a:p>
              <a:pPr lvl="0" algn="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/>
            </a:p>
          </p:txBody>
        </p:sp>
        <p:sp>
          <p:nvSpPr>
            <p:cNvPr id="20" name="任意多边形 19"/>
            <p:cNvSpPr/>
            <p:nvPr/>
          </p:nvSpPr>
          <p:spPr>
            <a:xfrm rot="16200000">
              <a:off x="8307373" y="3701835"/>
              <a:ext cx="3188758" cy="2008809"/>
            </a:xfrm>
            <a:custGeom>
              <a:avLst/>
              <a:gdLst>
                <a:gd name="connsiteX0" fmla="*/ 0 w 2008808"/>
                <a:gd name="connsiteY0" fmla="*/ 0 h 3188757"/>
                <a:gd name="connsiteX1" fmla="*/ 2008808 w 2008808"/>
                <a:gd name="connsiteY1" fmla="*/ 0 h 3188757"/>
                <a:gd name="connsiteX2" fmla="*/ 2008808 w 2008808"/>
                <a:gd name="connsiteY2" fmla="*/ 3188757 h 3188757"/>
                <a:gd name="connsiteX3" fmla="*/ 0 w 2008808"/>
                <a:gd name="connsiteY3" fmla="*/ 3188757 h 3188757"/>
                <a:gd name="connsiteX4" fmla="*/ 0 w 2008808"/>
                <a:gd name="connsiteY4" fmla="*/ 0 h 3188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8808" h="3188757">
                  <a:moveTo>
                    <a:pt x="2008808" y="1"/>
                  </a:moveTo>
                  <a:lnTo>
                    <a:pt x="2008808" y="3188756"/>
                  </a:lnTo>
                  <a:lnTo>
                    <a:pt x="0" y="3188756"/>
                  </a:lnTo>
                  <a:lnTo>
                    <a:pt x="0" y="1"/>
                  </a:lnTo>
                  <a:lnTo>
                    <a:pt x="2008808" y="1"/>
                  </a:lnTo>
                  <a:close/>
                </a:path>
              </a:pathLst>
            </a:custGeom>
            <a:solidFill>
              <a:srgbClr val="D8C3B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0315" tIns="1492844" rIns="137161" bIns="24154" numCol="1" spcCol="1270" anchor="ctr" anchorCtr="0">
              <a:noAutofit/>
            </a:bodyPr>
            <a:lstStyle/>
            <a:p>
              <a:pPr lvl="0" algn="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 dirty="0"/>
            </a:p>
          </p:txBody>
        </p:sp>
        <p:sp>
          <p:nvSpPr>
            <p:cNvPr id="21" name="任意多边形 20"/>
            <p:cNvSpPr/>
            <p:nvPr/>
          </p:nvSpPr>
          <p:spPr>
            <a:xfrm rot="16200000">
              <a:off x="3336234" y="3063676"/>
              <a:ext cx="4465076" cy="2008809"/>
            </a:xfrm>
            <a:custGeom>
              <a:avLst/>
              <a:gdLst>
                <a:gd name="connsiteX0" fmla="*/ 0 w 2008808"/>
                <a:gd name="connsiteY0" fmla="*/ 0 h 4465076"/>
                <a:gd name="connsiteX1" fmla="*/ 2008808 w 2008808"/>
                <a:gd name="connsiteY1" fmla="*/ 0 h 4465076"/>
                <a:gd name="connsiteX2" fmla="*/ 2008808 w 2008808"/>
                <a:gd name="connsiteY2" fmla="*/ 4465076 h 4465076"/>
                <a:gd name="connsiteX3" fmla="*/ 0 w 2008808"/>
                <a:gd name="connsiteY3" fmla="*/ 4465076 h 4465076"/>
                <a:gd name="connsiteX4" fmla="*/ 0 w 2008808"/>
                <a:gd name="connsiteY4" fmla="*/ 0 h 4465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8808" h="4465076">
                  <a:moveTo>
                    <a:pt x="2008808" y="2"/>
                  </a:moveTo>
                  <a:lnTo>
                    <a:pt x="2008808" y="4465074"/>
                  </a:lnTo>
                  <a:lnTo>
                    <a:pt x="0" y="4465074"/>
                  </a:lnTo>
                  <a:lnTo>
                    <a:pt x="0" y="2"/>
                  </a:lnTo>
                  <a:lnTo>
                    <a:pt x="2008808" y="2"/>
                  </a:lnTo>
                  <a:close/>
                </a:path>
              </a:pathLst>
            </a:custGeom>
            <a:solidFill>
              <a:srgbClr val="D8C3B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4618" tIns="1492844" rIns="177165" bIns="33044" numCol="1" spcCol="1270" anchor="ctr" anchorCtr="0">
              <a:noAutofit/>
            </a:bodyPr>
            <a:lstStyle/>
            <a:p>
              <a:pPr lvl="0" algn="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  <p:sp>
          <p:nvSpPr>
            <p:cNvPr id="22" name="任意多边形 21"/>
            <p:cNvSpPr/>
            <p:nvPr/>
          </p:nvSpPr>
          <p:spPr>
            <a:xfrm rot="16200000">
              <a:off x="837031" y="2759887"/>
              <a:ext cx="5072653" cy="2008810"/>
            </a:xfrm>
            <a:custGeom>
              <a:avLst/>
              <a:gdLst>
                <a:gd name="connsiteX0" fmla="*/ 0 w 2008808"/>
                <a:gd name="connsiteY0" fmla="*/ 0 h 5072652"/>
                <a:gd name="connsiteX1" fmla="*/ 2008808 w 2008808"/>
                <a:gd name="connsiteY1" fmla="*/ 0 h 5072652"/>
                <a:gd name="connsiteX2" fmla="*/ 2008808 w 2008808"/>
                <a:gd name="connsiteY2" fmla="*/ 5072652 h 5072652"/>
                <a:gd name="connsiteX3" fmla="*/ 0 w 2008808"/>
                <a:gd name="connsiteY3" fmla="*/ 5072652 h 5072652"/>
                <a:gd name="connsiteX4" fmla="*/ 0 w 2008808"/>
                <a:gd name="connsiteY4" fmla="*/ 0 h 507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8808" h="5072652">
                  <a:moveTo>
                    <a:pt x="2008808" y="3"/>
                  </a:moveTo>
                  <a:lnTo>
                    <a:pt x="2008808" y="5072649"/>
                  </a:lnTo>
                  <a:lnTo>
                    <a:pt x="0" y="5072649"/>
                  </a:lnTo>
                  <a:lnTo>
                    <a:pt x="0" y="3"/>
                  </a:lnTo>
                  <a:lnTo>
                    <a:pt x="2008808" y="3"/>
                  </a:lnTo>
                  <a:close/>
                </a:path>
              </a:pathLst>
            </a:custGeom>
            <a:solidFill>
              <a:srgbClr val="3D476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8705" tIns="1492846" rIns="137160" bIns="24153" numCol="1" spcCol="1270" anchor="ctr" anchorCtr="0">
              <a:noAutofit/>
            </a:bodyPr>
            <a:lstStyle/>
            <a:p>
              <a:pPr lvl="0" algn="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2368954" y="1227966"/>
              <a:ext cx="1426254" cy="5097119"/>
            </a:xfrm>
            <a:custGeom>
              <a:avLst/>
              <a:gdLst>
                <a:gd name="connsiteX0" fmla="*/ 0 w 1426254"/>
                <a:gd name="connsiteY0" fmla="*/ 0 h 5097119"/>
                <a:gd name="connsiteX1" fmla="*/ 1426254 w 1426254"/>
                <a:gd name="connsiteY1" fmla="*/ 0 h 5097119"/>
                <a:gd name="connsiteX2" fmla="*/ 1426254 w 1426254"/>
                <a:gd name="connsiteY2" fmla="*/ 5097119 h 5097119"/>
                <a:gd name="connsiteX3" fmla="*/ 0 w 1426254"/>
                <a:gd name="connsiteY3" fmla="*/ 5097119 h 5097119"/>
                <a:gd name="connsiteX4" fmla="*/ 0 w 1426254"/>
                <a:gd name="connsiteY4" fmla="*/ 0 h 5097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54" h="5097119">
                  <a:moveTo>
                    <a:pt x="0" y="0"/>
                  </a:moveTo>
                  <a:lnTo>
                    <a:pt x="1426254" y="0"/>
                  </a:lnTo>
                  <a:lnTo>
                    <a:pt x="1426254" y="5097119"/>
                  </a:lnTo>
                  <a:lnTo>
                    <a:pt x="0" y="509711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t" anchorCtr="0">
              <a:noAutofit/>
            </a:bodyPr>
            <a:lstStyle/>
            <a:p>
              <a:pPr lvl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800" kern="1200"/>
            </a:p>
            <a:p>
              <a:pPr lvl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800" kern="1200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6753251" y="2480328"/>
              <a:ext cx="1426254" cy="3844756"/>
            </a:xfrm>
            <a:custGeom>
              <a:avLst/>
              <a:gdLst>
                <a:gd name="connsiteX0" fmla="*/ 0 w 1426254"/>
                <a:gd name="connsiteY0" fmla="*/ 0 h 3844756"/>
                <a:gd name="connsiteX1" fmla="*/ 1426254 w 1426254"/>
                <a:gd name="connsiteY1" fmla="*/ 0 h 3844756"/>
                <a:gd name="connsiteX2" fmla="*/ 1426254 w 1426254"/>
                <a:gd name="connsiteY2" fmla="*/ 3844756 h 3844756"/>
                <a:gd name="connsiteX3" fmla="*/ 0 w 1426254"/>
                <a:gd name="connsiteY3" fmla="*/ 3844756 h 3844756"/>
                <a:gd name="connsiteX4" fmla="*/ 0 w 1426254"/>
                <a:gd name="connsiteY4" fmla="*/ 0 h 384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54" h="3844756">
                  <a:moveTo>
                    <a:pt x="0" y="0"/>
                  </a:moveTo>
                  <a:lnTo>
                    <a:pt x="1426254" y="0"/>
                  </a:lnTo>
                  <a:lnTo>
                    <a:pt x="1426254" y="3844756"/>
                  </a:lnTo>
                  <a:lnTo>
                    <a:pt x="0" y="384475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t" anchorCtr="0">
              <a:noAutofit/>
            </a:bodyPr>
            <a:lstStyle/>
            <a:p>
              <a:pPr lvl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800" kern="1200"/>
            </a:p>
            <a:p>
              <a:pPr lvl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800" kern="1200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8897348" y="3111861"/>
              <a:ext cx="1426254" cy="3191306"/>
            </a:xfrm>
            <a:custGeom>
              <a:avLst/>
              <a:gdLst>
                <a:gd name="connsiteX0" fmla="*/ 0 w 1426254"/>
                <a:gd name="connsiteY0" fmla="*/ 0 h 3191306"/>
                <a:gd name="connsiteX1" fmla="*/ 1426254 w 1426254"/>
                <a:gd name="connsiteY1" fmla="*/ 0 h 3191306"/>
                <a:gd name="connsiteX2" fmla="*/ 1426254 w 1426254"/>
                <a:gd name="connsiteY2" fmla="*/ 3191306 h 3191306"/>
                <a:gd name="connsiteX3" fmla="*/ 0 w 1426254"/>
                <a:gd name="connsiteY3" fmla="*/ 3191306 h 3191306"/>
                <a:gd name="connsiteX4" fmla="*/ 0 w 1426254"/>
                <a:gd name="connsiteY4" fmla="*/ 0 h 3191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54" h="3191306">
                  <a:moveTo>
                    <a:pt x="0" y="0"/>
                  </a:moveTo>
                  <a:lnTo>
                    <a:pt x="1426254" y="0"/>
                  </a:lnTo>
                  <a:lnTo>
                    <a:pt x="1426254" y="3191306"/>
                  </a:lnTo>
                  <a:lnTo>
                    <a:pt x="0" y="319130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t" anchorCtr="0">
              <a:noAutofit/>
            </a:bodyPr>
            <a:lstStyle/>
            <a:p>
              <a:pPr lvl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800" kern="1200"/>
            </a:p>
            <a:p>
              <a:pPr lvl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800" kern="1200"/>
            </a:p>
          </p:txBody>
        </p:sp>
      </p:grpSp>
      <p:sp>
        <p:nvSpPr>
          <p:cNvPr id="26" name="KSO_Shape"/>
          <p:cNvSpPr>
            <a:spLocks/>
          </p:cNvSpPr>
          <p:nvPr/>
        </p:nvSpPr>
        <p:spPr bwMode="auto">
          <a:xfrm>
            <a:off x="9171734" y="2339217"/>
            <a:ext cx="1420929" cy="1387774"/>
          </a:xfrm>
          <a:custGeom>
            <a:avLst/>
            <a:gdLst/>
            <a:ahLst/>
            <a:cxnLst/>
            <a:rect l="0" t="0" r="r" b="b"/>
            <a:pathLst>
              <a:path w="5833534" h="5697984">
                <a:moveTo>
                  <a:pt x="4116344" y="2028563"/>
                </a:moveTo>
                <a:lnTo>
                  <a:pt x="4115715" y="2034106"/>
                </a:lnTo>
                <a:lnTo>
                  <a:pt x="4105639" y="2083992"/>
                </a:lnTo>
                <a:lnTo>
                  <a:pt x="4085489" y="2122793"/>
                </a:lnTo>
                <a:lnTo>
                  <a:pt x="4055263" y="2161593"/>
                </a:lnTo>
                <a:lnTo>
                  <a:pt x="4025038" y="2189308"/>
                </a:lnTo>
                <a:lnTo>
                  <a:pt x="3989775" y="2211480"/>
                </a:lnTo>
                <a:lnTo>
                  <a:pt x="3959549" y="2223952"/>
                </a:lnTo>
                <a:lnTo>
                  <a:pt x="3959549" y="2244737"/>
                </a:lnTo>
                <a:lnTo>
                  <a:pt x="3964587" y="2266909"/>
                </a:lnTo>
                <a:lnTo>
                  <a:pt x="3974662" y="2289081"/>
                </a:lnTo>
                <a:lnTo>
                  <a:pt x="3989775" y="2311252"/>
                </a:lnTo>
                <a:lnTo>
                  <a:pt x="4004887" y="2327881"/>
                </a:lnTo>
                <a:lnTo>
                  <a:pt x="4161053" y="2460911"/>
                </a:lnTo>
                <a:lnTo>
                  <a:pt x="4352482" y="2189308"/>
                </a:lnTo>
                <a:lnTo>
                  <a:pt x="4196316" y="2056277"/>
                </a:lnTo>
                <a:lnTo>
                  <a:pt x="4176166" y="2045192"/>
                </a:lnTo>
                <a:lnTo>
                  <a:pt x="4156015" y="2034106"/>
                </a:lnTo>
                <a:lnTo>
                  <a:pt x="4135865" y="2028563"/>
                </a:lnTo>
                <a:lnTo>
                  <a:pt x="4116344" y="2028563"/>
                </a:lnTo>
                <a:close/>
                <a:moveTo>
                  <a:pt x="2040226" y="1191580"/>
                </a:moveTo>
                <a:lnTo>
                  <a:pt x="2125865" y="1191580"/>
                </a:lnTo>
                <a:lnTo>
                  <a:pt x="2211504" y="1202666"/>
                </a:lnTo>
                <a:lnTo>
                  <a:pt x="2292105" y="1224838"/>
                </a:lnTo>
                <a:lnTo>
                  <a:pt x="2332406" y="1241466"/>
                </a:lnTo>
                <a:lnTo>
                  <a:pt x="2372707" y="1258095"/>
                </a:lnTo>
                <a:lnTo>
                  <a:pt x="2398150" y="1274092"/>
                </a:lnTo>
                <a:lnTo>
                  <a:pt x="3989775" y="1768045"/>
                </a:lnTo>
                <a:lnTo>
                  <a:pt x="4025038" y="1790217"/>
                </a:lnTo>
                <a:lnTo>
                  <a:pt x="4060301" y="1823474"/>
                </a:lnTo>
                <a:lnTo>
                  <a:pt x="4085489" y="1856732"/>
                </a:lnTo>
                <a:lnTo>
                  <a:pt x="4091442" y="1869834"/>
                </a:lnTo>
                <a:lnTo>
                  <a:pt x="4100602" y="1867818"/>
                </a:lnTo>
                <a:lnTo>
                  <a:pt x="4145940" y="1862275"/>
                </a:lnTo>
                <a:lnTo>
                  <a:pt x="4196316" y="1873361"/>
                </a:lnTo>
                <a:lnTo>
                  <a:pt x="4241655" y="1889989"/>
                </a:lnTo>
                <a:lnTo>
                  <a:pt x="4281955" y="1923247"/>
                </a:lnTo>
                <a:lnTo>
                  <a:pt x="4443158" y="2061820"/>
                </a:lnTo>
                <a:lnTo>
                  <a:pt x="4785715" y="1585128"/>
                </a:lnTo>
                <a:lnTo>
                  <a:pt x="4800827" y="1568499"/>
                </a:lnTo>
                <a:lnTo>
                  <a:pt x="4815940" y="1557414"/>
                </a:lnTo>
                <a:lnTo>
                  <a:pt x="4836091" y="1546328"/>
                </a:lnTo>
                <a:lnTo>
                  <a:pt x="4856241" y="1540785"/>
                </a:lnTo>
                <a:lnTo>
                  <a:pt x="4876391" y="1540785"/>
                </a:lnTo>
                <a:lnTo>
                  <a:pt x="4896542" y="1546328"/>
                </a:lnTo>
                <a:lnTo>
                  <a:pt x="4916692" y="1551871"/>
                </a:lnTo>
                <a:lnTo>
                  <a:pt x="4931805" y="1568499"/>
                </a:lnTo>
                <a:lnTo>
                  <a:pt x="5793233" y="2305709"/>
                </a:lnTo>
                <a:lnTo>
                  <a:pt x="5808346" y="2322338"/>
                </a:lnTo>
                <a:lnTo>
                  <a:pt x="5818421" y="2344510"/>
                </a:lnTo>
                <a:lnTo>
                  <a:pt x="5828497" y="2361139"/>
                </a:lnTo>
                <a:lnTo>
                  <a:pt x="5833534" y="2383311"/>
                </a:lnTo>
                <a:lnTo>
                  <a:pt x="5833534" y="2405482"/>
                </a:lnTo>
                <a:lnTo>
                  <a:pt x="5828497" y="2427654"/>
                </a:lnTo>
                <a:lnTo>
                  <a:pt x="5823459" y="2449826"/>
                </a:lnTo>
                <a:lnTo>
                  <a:pt x="5808346" y="2471997"/>
                </a:lnTo>
                <a:lnTo>
                  <a:pt x="4755489" y="3946417"/>
                </a:lnTo>
                <a:lnTo>
                  <a:pt x="4740376" y="3963046"/>
                </a:lnTo>
                <a:lnTo>
                  <a:pt x="4725264" y="3979675"/>
                </a:lnTo>
                <a:lnTo>
                  <a:pt x="4705113" y="3985218"/>
                </a:lnTo>
                <a:lnTo>
                  <a:pt x="4684963" y="3990761"/>
                </a:lnTo>
                <a:lnTo>
                  <a:pt x="4664812" y="3990761"/>
                </a:lnTo>
                <a:lnTo>
                  <a:pt x="4644662" y="3985218"/>
                </a:lnTo>
                <a:lnTo>
                  <a:pt x="4624512" y="3979675"/>
                </a:lnTo>
                <a:lnTo>
                  <a:pt x="4609399" y="3968589"/>
                </a:lnTo>
                <a:lnTo>
                  <a:pt x="3747970" y="3225836"/>
                </a:lnTo>
                <a:lnTo>
                  <a:pt x="3732857" y="3209207"/>
                </a:lnTo>
                <a:lnTo>
                  <a:pt x="3722782" y="3192579"/>
                </a:lnTo>
                <a:lnTo>
                  <a:pt x="3712707" y="3170407"/>
                </a:lnTo>
                <a:lnTo>
                  <a:pt x="3707669" y="3148235"/>
                </a:lnTo>
                <a:lnTo>
                  <a:pt x="3707669" y="3126063"/>
                </a:lnTo>
                <a:lnTo>
                  <a:pt x="3712707" y="3103892"/>
                </a:lnTo>
                <a:lnTo>
                  <a:pt x="3717745" y="3081720"/>
                </a:lnTo>
                <a:lnTo>
                  <a:pt x="3732857" y="3065091"/>
                </a:lnTo>
                <a:lnTo>
                  <a:pt x="4070376" y="2588399"/>
                </a:lnTo>
                <a:lnTo>
                  <a:pt x="3909173" y="2444283"/>
                </a:lnTo>
                <a:lnTo>
                  <a:pt x="3873910" y="2405482"/>
                </a:lnTo>
                <a:lnTo>
                  <a:pt x="3843684" y="2361139"/>
                </a:lnTo>
                <a:lnTo>
                  <a:pt x="3823534" y="2311252"/>
                </a:lnTo>
                <a:lnTo>
                  <a:pt x="3813459" y="2261366"/>
                </a:lnTo>
                <a:lnTo>
                  <a:pt x="3813459" y="2211480"/>
                </a:lnTo>
                <a:lnTo>
                  <a:pt x="3813729" y="2209996"/>
                </a:lnTo>
                <a:lnTo>
                  <a:pt x="2614518" y="1836763"/>
                </a:lnTo>
                <a:lnTo>
                  <a:pt x="2913586" y="3090555"/>
                </a:lnTo>
                <a:lnTo>
                  <a:pt x="3697594" y="4212478"/>
                </a:lnTo>
                <a:lnTo>
                  <a:pt x="3705792" y="4227513"/>
                </a:lnTo>
                <a:lnTo>
                  <a:pt x="4740376" y="4373223"/>
                </a:lnTo>
                <a:lnTo>
                  <a:pt x="4790752" y="4389852"/>
                </a:lnTo>
                <a:lnTo>
                  <a:pt x="4836091" y="4412024"/>
                </a:lnTo>
                <a:lnTo>
                  <a:pt x="4876391" y="4445281"/>
                </a:lnTo>
                <a:lnTo>
                  <a:pt x="4906617" y="4484082"/>
                </a:lnTo>
                <a:lnTo>
                  <a:pt x="4936842" y="4528425"/>
                </a:lnTo>
                <a:lnTo>
                  <a:pt x="4951955" y="4578312"/>
                </a:lnTo>
                <a:lnTo>
                  <a:pt x="4962030" y="4633741"/>
                </a:lnTo>
                <a:lnTo>
                  <a:pt x="4956993" y="4689171"/>
                </a:lnTo>
                <a:lnTo>
                  <a:pt x="4946918" y="4744600"/>
                </a:lnTo>
                <a:lnTo>
                  <a:pt x="4926767" y="4794486"/>
                </a:lnTo>
                <a:lnTo>
                  <a:pt x="4896542" y="4838830"/>
                </a:lnTo>
                <a:lnTo>
                  <a:pt x="4861279" y="4872087"/>
                </a:lnTo>
                <a:lnTo>
                  <a:pt x="4820978" y="4905345"/>
                </a:lnTo>
                <a:lnTo>
                  <a:pt x="4775639" y="4921974"/>
                </a:lnTo>
                <a:lnTo>
                  <a:pt x="4725264" y="4933060"/>
                </a:lnTo>
                <a:lnTo>
                  <a:pt x="4674888" y="4933060"/>
                </a:lnTo>
                <a:lnTo>
                  <a:pt x="3415489" y="4750143"/>
                </a:lnTo>
                <a:lnTo>
                  <a:pt x="3365113" y="4739057"/>
                </a:lnTo>
                <a:lnTo>
                  <a:pt x="3319775" y="4711342"/>
                </a:lnTo>
                <a:lnTo>
                  <a:pt x="3279474" y="4683628"/>
                </a:lnTo>
                <a:lnTo>
                  <a:pt x="3276115" y="4679317"/>
                </a:lnTo>
                <a:lnTo>
                  <a:pt x="3259324" y="4666999"/>
                </a:lnTo>
                <a:lnTo>
                  <a:pt x="3234136" y="4639284"/>
                </a:lnTo>
                <a:lnTo>
                  <a:pt x="3213985" y="4617112"/>
                </a:lnTo>
                <a:lnTo>
                  <a:pt x="2502629" y="3593564"/>
                </a:lnTo>
                <a:lnTo>
                  <a:pt x="2483534" y="3602756"/>
                </a:lnTo>
                <a:lnTo>
                  <a:pt x="2317294" y="3669271"/>
                </a:lnTo>
                <a:lnTo>
                  <a:pt x="2191354" y="3724700"/>
                </a:lnTo>
                <a:lnTo>
                  <a:pt x="2004963" y="3802301"/>
                </a:lnTo>
                <a:lnTo>
                  <a:pt x="1732933" y="3918703"/>
                </a:lnTo>
                <a:lnTo>
                  <a:pt x="1380301" y="4073905"/>
                </a:lnTo>
                <a:lnTo>
                  <a:pt x="1571730" y="4916431"/>
                </a:lnTo>
                <a:lnTo>
                  <a:pt x="1586842" y="4971860"/>
                </a:lnTo>
                <a:lnTo>
                  <a:pt x="1617068" y="5104890"/>
                </a:lnTo>
                <a:lnTo>
                  <a:pt x="1637218" y="5182492"/>
                </a:lnTo>
                <a:lnTo>
                  <a:pt x="1647293" y="5265636"/>
                </a:lnTo>
                <a:lnTo>
                  <a:pt x="1652331" y="5343237"/>
                </a:lnTo>
                <a:lnTo>
                  <a:pt x="1647293" y="5415295"/>
                </a:lnTo>
                <a:lnTo>
                  <a:pt x="1627143" y="5498439"/>
                </a:lnTo>
                <a:lnTo>
                  <a:pt x="1617068" y="5537239"/>
                </a:lnTo>
                <a:lnTo>
                  <a:pt x="1601955" y="5570497"/>
                </a:lnTo>
                <a:lnTo>
                  <a:pt x="1586842" y="5598211"/>
                </a:lnTo>
                <a:lnTo>
                  <a:pt x="1566692" y="5620383"/>
                </a:lnTo>
                <a:lnTo>
                  <a:pt x="1546542" y="5642555"/>
                </a:lnTo>
                <a:lnTo>
                  <a:pt x="1526391" y="5659184"/>
                </a:lnTo>
                <a:lnTo>
                  <a:pt x="1506241" y="5675813"/>
                </a:lnTo>
                <a:lnTo>
                  <a:pt x="1481053" y="5686898"/>
                </a:lnTo>
                <a:lnTo>
                  <a:pt x="1450827" y="5692441"/>
                </a:lnTo>
                <a:lnTo>
                  <a:pt x="1425639" y="5697984"/>
                </a:lnTo>
                <a:lnTo>
                  <a:pt x="1360151" y="5697984"/>
                </a:lnTo>
                <a:lnTo>
                  <a:pt x="1294662" y="5686898"/>
                </a:lnTo>
                <a:lnTo>
                  <a:pt x="1259399" y="5681355"/>
                </a:lnTo>
                <a:lnTo>
                  <a:pt x="1234211" y="5664727"/>
                </a:lnTo>
                <a:lnTo>
                  <a:pt x="1203985" y="5642555"/>
                </a:lnTo>
                <a:lnTo>
                  <a:pt x="1178797" y="5620383"/>
                </a:lnTo>
                <a:lnTo>
                  <a:pt x="1158647" y="5592669"/>
                </a:lnTo>
                <a:lnTo>
                  <a:pt x="1143534" y="5564954"/>
                </a:lnTo>
                <a:lnTo>
                  <a:pt x="1133459" y="5537239"/>
                </a:lnTo>
                <a:lnTo>
                  <a:pt x="1123384" y="5515067"/>
                </a:lnTo>
                <a:lnTo>
                  <a:pt x="780827" y="4012933"/>
                </a:lnTo>
                <a:lnTo>
                  <a:pt x="780827" y="3996304"/>
                </a:lnTo>
                <a:lnTo>
                  <a:pt x="765714" y="3940874"/>
                </a:lnTo>
                <a:lnTo>
                  <a:pt x="765714" y="3885445"/>
                </a:lnTo>
                <a:lnTo>
                  <a:pt x="770752" y="3830016"/>
                </a:lnTo>
                <a:lnTo>
                  <a:pt x="785865" y="3774587"/>
                </a:lnTo>
                <a:lnTo>
                  <a:pt x="811053" y="3730243"/>
                </a:lnTo>
                <a:lnTo>
                  <a:pt x="841278" y="3685900"/>
                </a:lnTo>
                <a:lnTo>
                  <a:pt x="881579" y="3647099"/>
                </a:lnTo>
                <a:lnTo>
                  <a:pt x="926917" y="3619384"/>
                </a:lnTo>
                <a:lnTo>
                  <a:pt x="2045264" y="3015205"/>
                </a:lnTo>
                <a:lnTo>
                  <a:pt x="1808497" y="2028563"/>
                </a:lnTo>
                <a:lnTo>
                  <a:pt x="1299700" y="2544055"/>
                </a:lnTo>
                <a:lnTo>
                  <a:pt x="1264436" y="2577313"/>
                </a:lnTo>
                <a:lnTo>
                  <a:pt x="1254361" y="2582856"/>
                </a:lnTo>
                <a:lnTo>
                  <a:pt x="1244286" y="2588399"/>
                </a:lnTo>
                <a:lnTo>
                  <a:pt x="1224136" y="2599485"/>
                </a:lnTo>
                <a:lnTo>
                  <a:pt x="1214060" y="2605028"/>
                </a:lnTo>
                <a:lnTo>
                  <a:pt x="1173760" y="2616114"/>
                </a:lnTo>
                <a:lnTo>
                  <a:pt x="1133459" y="2621657"/>
                </a:lnTo>
                <a:lnTo>
                  <a:pt x="1093158" y="2616114"/>
                </a:lnTo>
                <a:lnTo>
                  <a:pt x="1047820" y="2605028"/>
                </a:lnTo>
                <a:lnTo>
                  <a:pt x="1012557" y="2582856"/>
                </a:lnTo>
                <a:lnTo>
                  <a:pt x="95714" y="2039649"/>
                </a:lnTo>
                <a:lnTo>
                  <a:pt x="60451" y="2006391"/>
                </a:lnTo>
                <a:lnTo>
                  <a:pt x="35263" y="1973134"/>
                </a:lnTo>
                <a:lnTo>
                  <a:pt x="15113" y="1928790"/>
                </a:lnTo>
                <a:lnTo>
                  <a:pt x="5038" y="1884447"/>
                </a:lnTo>
                <a:lnTo>
                  <a:pt x="0" y="1840103"/>
                </a:lnTo>
                <a:lnTo>
                  <a:pt x="5038" y="1795760"/>
                </a:lnTo>
                <a:lnTo>
                  <a:pt x="15113" y="1751416"/>
                </a:lnTo>
                <a:lnTo>
                  <a:pt x="35263" y="1707073"/>
                </a:lnTo>
                <a:lnTo>
                  <a:pt x="65489" y="1668272"/>
                </a:lnTo>
                <a:lnTo>
                  <a:pt x="95714" y="1640558"/>
                </a:lnTo>
                <a:lnTo>
                  <a:pt x="136015" y="1618386"/>
                </a:lnTo>
                <a:lnTo>
                  <a:pt x="176316" y="1607300"/>
                </a:lnTo>
                <a:lnTo>
                  <a:pt x="216617" y="1601757"/>
                </a:lnTo>
                <a:lnTo>
                  <a:pt x="261955" y="1607300"/>
                </a:lnTo>
                <a:lnTo>
                  <a:pt x="302256" y="1618386"/>
                </a:lnTo>
                <a:lnTo>
                  <a:pt x="337519" y="1640558"/>
                </a:lnTo>
                <a:lnTo>
                  <a:pt x="1081691" y="2081462"/>
                </a:lnTo>
                <a:lnTo>
                  <a:pt x="1692632" y="1418840"/>
                </a:lnTo>
                <a:lnTo>
                  <a:pt x="1763158" y="1346782"/>
                </a:lnTo>
                <a:lnTo>
                  <a:pt x="1828647" y="1280267"/>
                </a:lnTo>
                <a:lnTo>
                  <a:pt x="1863910" y="1258095"/>
                </a:lnTo>
                <a:lnTo>
                  <a:pt x="1899173" y="1235923"/>
                </a:lnTo>
                <a:lnTo>
                  <a:pt x="1934436" y="1219295"/>
                </a:lnTo>
                <a:lnTo>
                  <a:pt x="1969699" y="1208209"/>
                </a:lnTo>
                <a:lnTo>
                  <a:pt x="2004963" y="1197123"/>
                </a:lnTo>
                <a:lnTo>
                  <a:pt x="2040226" y="1191580"/>
                </a:lnTo>
                <a:close/>
                <a:moveTo>
                  <a:pt x="3057820" y="731517"/>
                </a:moveTo>
                <a:lnTo>
                  <a:pt x="3148496" y="731517"/>
                </a:lnTo>
                <a:lnTo>
                  <a:pt x="3244211" y="737059"/>
                </a:lnTo>
                <a:lnTo>
                  <a:pt x="3339925" y="748145"/>
                </a:lnTo>
                <a:lnTo>
                  <a:pt x="3430602" y="764774"/>
                </a:lnTo>
                <a:lnTo>
                  <a:pt x="3662331" y="809118"/>
                </a:lnTo>
                <a:lnTo>
                  <a:pt x="3768121" y="836832"/>
                </a:lnTo>
                <a:lnTo>
                  <a:pt x="3798346" y="847918"/>
                </a:lnTo>
                <a:lnTo>
                  <a:pt x="3813459" y="859004"/>
                </a:lnTo>
                <a:lnTo>
                  <a:pt x="3828572" y="903347"/>
                </a:lnTo>
                <a:lnTo>
                  <a:pt x="3843684" y="997577"/>
                </a:lnTo>
                <a:lnTo>
                  <a:pt x="3873910" y="1186037"/>
                </a:lnTo>
                <a:lnTo>
                  <a:pt x="3808421" y="1213752"/>
                </a:lnTo>
                <a:lnTo>
                  <a:pt x="3742933" y="1235923"/>
                </a:lnTo>
                <a:lnTo>
                  <a:pt x="3677444" y="1263638"/>
                </a:lnTo>
                <a:lnTo>
                  <a:pt x="3611955" y="1291353"/>
                </a:lnTo>
                <a:lnTo>
                  <a:pt x="3586767" y="1252552"/>
                </a:lnTo>
                <a:lnTo>
                  <a:pt x="3561579" y="1219295"/>
                </a:lnTo>
                <a:lnTo>
                  <a:pt x="3526316" y="1186037"/>
                </a:lnTo>
                <a:lnTo>
                  <a:pt x="3496090" y="1158322"/>
                </a:lnTo>
                <a:lnTo>
                  <a:pt x="3455790" y="1130608"/>
                </a:lnTo>
                <a:lnTo>
                  <a:pt x="3415489" y="1108436"/>
                </a:lnTo>
                <a:lnTo>
                  <a:pt x="3334887" y="1064093"/>
                </a:lnTo>
                <a:lnTo>
                  <a:pt x="3244211" y="1030835"/>
                </a:lnTo>
                <a:lnTo>
                  <a:pt x="3153534" y="1003120"/>
                </a:lnTo>
                <a:lnTo>
                  <a:pt x="3067895" y="980949"/>
                </a:lnTo>
                <a:lnTo>
                  <a:pt x="2987293" y="969863"/>
                </a:lnTo>
                <a:lnTo>
                  <a:pt x="2881504" y="958777"/>
                </a:lnTo>
                <a:lnTo>
                  <a:pt x="2765639" y="958777"/>
                </a:lnTo>
                <a:lnTo>
                  <a:pt x="2644737" y="964320"/>
                </a:lnTo>
                <a:lnTo>
                  <a:pt x="2523835" y="980949"/>
                </a:lnTo>
                <a:lnTo>
                  <a:pt x="2397895" y="1008663"/>
                </a:lnTo>
                <a:lnTo>
                  <a:pt x="2282030" y="1047464"/>
                </a:lnTo>
                <a:lnTo>
                  <a:pt x="2226617" y="1069635"/>
                </a:lnTo>
                <a:lnTo>
                  <a:pt x="2176241" y="1091807"/>
                </a:lnTo>
                <a:lnTo>
                  <a:pt x="2125865" y="1119522"/>
                </a:lnTo>
                <a:lnTo>
                  <a:pt x="2080527" y="1147236"/>
                </a:lnTo>
                <a:lnTo>
                  <a:pt x="1984812" y="1113979"/>
                </a:lnTo>
                <a:lnTo>
                  <a:pt x="2065414" y="1058550"/>
                </a:lnTo>
                <a:lnTo>
                  <a:pt x="2146015" y="1008663"/>
                </a:lnTo>
                <a:lnTo>
                  <a:pt x="2231654" y="958777"/>
                </a:lnTo>
                <a:lnTo>
                  <a:pt x="2317294" y="914433"/>
                </a:lnTo>
                <a:lnTo>
                  <a:pt x="2402933" y="875633"/>
                </a:lnTo>
                <a:lnTo>
                  <a:pt x="2493609" y="842375"/>
                </a:lnTo>
                <a:lnTo>
                  <a:pt x="2584286" y="814661"/>
                </a:lnTo>
                <a:lnTo>
                  <a:pt x="2680000" y="786946"/>
                </a:lnTo>
                <a:lnTo>
                  <a:pt x="2770677" y="764774"/>
                </a:lnTo>
                <a:lnTo>
                  <a:pt x="2866391" y="748145"/>
                </a:lnTo>
                <a:lnTo>
                  <a:pt x="2962105" y="737059"/>
                </a:lnTo>
                <a:lnTo>
                  <a:pt x="3057820" y="731517"/>
                </a:lnTo>
                <a:close/>
                <a:moveTo>
                  <a:pt x="1435100" y="0"/>
                </a:moveTo>
                <a:cubicBezTo>
                  <a:pt x="1809181" y="0"/>
                  <a:pt x="2112433" y="303252"/>
                  <a:pt x="2112433" y="677333"/>
                </a:cubicBezTo>
                <a:cubicBezTo>
                  <a:pt x="2112433" y="1051414"/>
                  <a:pt x="1809181" y="1354666"/>
                  <a:pt x="1435100" y="1354666"/>
                </a:cubicBezTo>
                <a:cubicBezTo>
                  <a:pt x="1061019" y="1354666"/>
                  <a:pt x="757767" y="1051414"/>
                  <a:pt x="757767" y="677333"/>
                </a:cubicBezTo>
                <a:cubicBezTo>
                  <a:pt x="757767" y="303252"/>
                  <a:pt x="1061019" y="0"/>
                  <a:pt x="14351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977389" y="4251801"/>
            <a:ext cx="190871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848842" y="4652963"/>
            <a:ext cx="216580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35030" y="3726991"/>
            <a:ext cx="190871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06483" y="4128153"/>
            <a:ext cx="216580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923842" y="3177621"/>
            <a:ext cx="190871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795295" y="3578783"/>
            <a:ext cx="216580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370261" y="2587241"/>
            <a:ext cx="190871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241714" y="2988403"/>
            <a:ext cx="216580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28" name="图片 2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37420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0283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00948" y="0"/>
            <a:ext cx="10390104" cy="6858000"/>
          </a:xfrm>
          <a:prstGeom prst="rect">
            <a:avLst/>
          </a:prstGeom>
          <a:solidFill>
            <a:srgbClr val="3D47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4963" y="1682182"/>
            <a:ext cx="9675039" cy="27599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489700"/>
            <a:ext cx="1828800" cy="2438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53812" y="2000308"/>
            <a:ext cx="357020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0" cap="none" spc="0" normalizeH="0" baseline="0" noProof="0" dirty="0" smtClean="0">
                <a:ln>
                  <a:noFill/>
                </a:ln>
                <a:solidFill>
                  <a:srgbClr val="3D476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0" cap="none" spc="0" normalizeH="0" baseline="0" noProof="0" dirty="0" smtClean="0">
                <a:ln>
                  <a:noFill/>
                </a:ln>
                <a:solidFill>
                  <a:srgbClr val="3D476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设想安排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166138" y="4611397"/>
            <a:ext cx="231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3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第五部分 解决办法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alpha val="3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>
            <a:stCxn id="14" idx="1"/>
          </p:cNvCxnSpPr>
          <p:nvPr/>
        </p:nvCxnSpPr>
        <p:spPr>
          <a:xfrm flipV="1">
            <a:off x="553812" y="3051208"/>
            <a:ext cx="3421422" cy="10929"/>
          </a:xfrm>
          <a:prstGeom prst="line">
            <a:avLst/>
          </a:prstGeom>
          <a:ln>
            <a:solidFill>
              <a:srgbClr val="A079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733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34962" y="188912"/>
            <a:ext cx="11522075" cy="64801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643467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881371" y="250468"/>
            <a:ext cx="245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 </a:t>
            </a:r>
            <a:r>
              <a:rPr lang="en-US" altLang="zh-CN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设想安排</a:t>
            </a:r>
            <a:endParaRPr lang="zh-CN" altLang="en-US" sz="2000" kern="0" dirty="0">
              <a:solidFill>
                <a:srgbClr val="3D47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359935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 rot="5400000">
            <a:off x="6024967" y="457456"/>
            <a:ext cx="142059" cy="509355"/>
          </a:xfrm>
          <a:prstGeom prst="chevron">
            <a:avLst>
              <a:gd name="adj" fmla="val 75240"/>
            </a:avLst>
          </a:pr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47866" y="1860624"/>
            <a:ext cx="8896258" cy="3745793"/>
            <a:chOff x="1647866" y="1860624"/>
            <a:chExt cx="8896258" cy="3745793"/>
          </a:xfrm>
        </p:grpSpPr>
        <p:sp>
          <p:nvSpPr>
            <p:cNvPr id="8" name="矩形 7"/>
            <p:cNvSpPr/>
            <p:nvPr/>
          </p:nvSpPr>
          <p:spPr>
            <a:xfrm>
              <a:off x="1647866" y="1860624"/>
              <a:ext cx="2341120" cy="1404672"/>
            </a:xfrm>
            <a:prstGeom prst="rect">
              <a:avLst/>
            </a:prstGeom>
            <a:solidFill>
              <a:srgbClr val="D8C3B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211" tIns="220211" rIns="220211" bIns="220211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700" kern="1200"/>
            </a:p>
          </p:txBody>
        </p:sp>
        <p:sp>
          <p:nvSpPr>
            <p:cNvPr id="10" name="矩形 9"/>
            <p:cNvSpPr/>
            <p:nvPr/>
          </p:nvSpPr>
          <p:spPr>
            <a:xfrm>
              <a:off x="4925435" y="1860624"/>
              <a:ext cx="2341120" cy="1404672"/>
            </a:xfrm>
            <a:prstGeom prst="rect">
              <a:avLst/>
            </a:prstGeom>
            <a:solidFill>
              <a:srgbClr val="D8C3B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211" tIns="220211" rIns="220211" bIns="220211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700" kern="12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8203004" y="1860624"/>
              <a:ext cx="2341120" cy="1404672"/>
            </a:xfrm>
            <a:prstGeom prst="rect">
              <a:avLst/>
            </a:prstGeom>
            <a:solidFill>
              <a:srgbClr val="D8C3B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211" tIns="220211" rIns="220211" bIns="220211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700" kern="12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8203004" y="4201745"/>
              <a:ext cx="2341120" cy="1404672"/>
            </a:xfrm>
            <a:prstGeom prst="rect">
              <a:avLst/>
            </a:prstGeom>
            <a:solidFill>
              <a:srgbClr val="D8C3B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211" tIns="220211" rIns="220211" bIns="220211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700" kern="12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4925435" y="4201745"/>
              <a:ext cx="2341120" cy="1404672"/>
            </a:xfrm>
            <a:prstGeom prst="rect">
              <a:avLst/>
            </a:prstGeom>
            <a:solidFill>
              <a:srgbClr val="D8C3B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211" tIns="220211" rIns="220211" bIns="220211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700" kern="1200"/>
            </a:p>
          </p:txBody>
        </p:sp>
      </p:grpSp>
      <p:sp>
        <p:nvSpPr>
          <p:cNvPr id="19" name="任意多边形 18"/>
          <p:cNvSpPr/>
          <p:nvPr/>
        </p:nvSpPr>
        <p:spPr>
          <a:xfrm rot="13432065">
            <a:off x="4104954" y="2274510"/>
            <a:ext cx="560314" cy="560314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13432065">
            <a:off x="7382521" y="2274509"/>
            <a:ext cx="560314" cy="560314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 rot="8167935" flipH="1">
            <a:off x="7526723" y="4623921"/>
            <a:ext cx="560314" cy="560314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2681914" flipH="1">
            <a:off x="9141410" y="3381336"/>
            <a:ext cx="560314" cy="560314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865278" y="2099366"/>
            <a:ext cx="190871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3D4762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22381" y="2500528"/>
            <a:ext cx="219450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标题数字等都可以通过点击和重新输入进行</a:t>
            </a:r>
            <a:r>
              <a:rPr lang="zh-CN" altLang="en-US" sz="12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14888" y="2099366"/>
            <a:ext cx="190871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3D4762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971991" y="2500528"/>
            <a:ext cx="219450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标题数字等都可以通过点击和重新输入进行</a:t>
            </a:r>
            <a:r>
              <a:rPr lang="zh-CN" altLang="en-US" sz="12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421907" y="2099366"/>
            <a:ext cx="190871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3D4762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279010" y="2500528"/>
            <a:ext cx="219450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标题数字等都可以通过点击和重新输入进行</a:t>
            </a:r>
            <a:r>
              <a:rPr lang="zh-CN" altLang="en-US" sz="12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114888" y="4480538"/>
            <a:ext cx="190871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3D4762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971991" y="4881700"/>
            <a:ext cx="219450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标题数字等都可以通过点击和重新输入进行</a:t>
            </a:r>
            <a:r>
              <a:rPr lang="zh-CN" altLang="en-US" sz="12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421907" y="4480538"/>
            <a:ext cx="190871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3D4762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79010" y="4881700"/>
            <a:ext cx="219450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标题数字等都可以通过点击和重新输入进行</a:t>
            </a:r>
            <a:r>
              <a:rPr lang="zh-CN" altLang="en-US" sz="12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29" name="图片 2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36778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8281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34962" y="188912"/>
            <a:ext cx="11522075" cy="64801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643467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881371" y="250468"/>
            <a:ext cx="245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 </a:t>
            </a:r>
            <a:r>
              <a:rPr lang="en-US" altLang="zh-CN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设想安排</a:t>
            </a:r>
            <a:endParaRPr lang="zh-CN" altLang="en-US" sz="2000" kern="0" dirty="0">
              <a:solidFill>
                <a:srgbClr val="3D47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359935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燕尾形 5"/>
          <p:cNvSpPr/>
          <p:nvPr/>
        </p:nvSpPr>
        <p:spPr>
          <a:xfrm rot="5400000">
            <a:off x="6024967" y="457456"/>
            <a:ext cx="142059" cy="509355"/>
          </a:xfrm>
          <a:prstGeom prst="chevron">
            <a:avLst>
              <a:gd name="adj" fmla="val 75240"/>
            </a:avLst>
          </a:pr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815805"/>
              </p:ext>
            </p:extLst>
          </p:nvPr>
        </p:nvGraphicFramePr>
        <p:xfrm>
          <a:off x="792440" y="1390788"/>
          <a:ext cx="10416637" cy="3869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651987">
                <a:tc rowSpan="2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6F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MONTH</a:t>
                      </a:r>
                      <a:r>
                        <a:rPr lang="zh-CN" altLang="en-US" sz="1600" b="1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476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MONTH</a:t>
                      </a:r>
                      <a:r>
                        <a:rPr lang="zh-CN" altLang="en-US" sz="1600" b="1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476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MONTH</a:t>
                      </a:r>
                      <a:r>
                        <a:rPr lang="zh-CN" altLang="en-US" sz="1600" b="1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476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MONTH</a:t>
                      </a:r>
                      <a:r>
                        <a:rPr lang="zh-CN" altLang="en-US" sz="1600" b="1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476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74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47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47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47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47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47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47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47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47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47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47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47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47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47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47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47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47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C3B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C3B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C3B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C3B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C3B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8" name="组 54"/>
          <p:cNvGrpSpPr/>
          <p:nvPr/>
        </p:nvGrpSpPr>
        <p:grpSpPr>
          <a:xfrm>
            <a:off x="3422296" y="5474387"/>
            <a:ext cx="1735217" cy="321905"/>
            <a:chOff x="1081014" y="4027616"/>
            <a:chExt cx="1301413" cy="241429"/>
          </a:xfrm>
        </p:grpSpPr>
        <p:sp>
          <p:nvSpPr>
            <p:cNvPr id="9" name="矩形 8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rgbClr val="5D6C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33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22296" y="4027616"/>
              <a:ext cx="10601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</a:t>
              </a:r>
              <a:r>
                <a:rPr kumimoji="1" lang="zh-CN" alt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en-US" altLang="zh-CN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zh-CN" altLang="en-US" sz="1333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组 65"/>
          <p:cNvGrpSpPr/>
          <p:nvPr/>
        </p:nvGrpSpPr>
        <p:grpSpPr>
          <a:xfrm>
            <a:off x="7029245" y="5474387"/>
            <a:ext cx="1735217" cy="321905"/>
            <a:chOff x="1081014" y="4027616"/>
            <a:chExt cx="1301413" cy="241429"/>
          </a:xfrm>
        </p:grpSpPr>
        <p:sp>
          <p:nvSpPr>
            <p:cNvPr id="12" name="矩形 11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33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22296" y="4027616"/>
              <a:ext cx="10601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</a:t>
              </a:r>
              <a:r>
                <a:rPr kumimoji="1" lang="zh-CN" alt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en-US" altLang="zh-CN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kumimoji="1" lang="zh-CN" altLang="en-US" sz="1333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2290222" y="2578975"/>
            <a:ext cx="3079657" cy="274479"/>
          </a:xfrm>
          <a:prstGeom prst="rect">
            <a:avLst/>
          </a:prstGeom>
          <a:solidFill>
            <a:srgbClr val="5D6C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69880" y="2578975"/>
            <a:ext cx="806237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67331" y="3188056"/>
            <a:ext cx="1852947" cy="274479"/>
          </a:xfrm>
          <a:prstGeom prst="rect">
            <a:avLst/>
          </a:prstGeom>
          <a:solidFill>
            <a:srgbClr val="5D6C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22461" y="3188056"/>
            <a:ext cx="2037817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218577" y="3705905"/>
            <a:ext cx="1797723" cy="274479"/>
          </a:xfrm>
          <a:prstGeom prst="rect">
            <a:avLst/>
          </a:prstGeom>
          <a:solidFill>
            <a:srgbClr val="5D6C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016301" y="3705905"/>
            <a:ext cx="2192793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840618" y="4279737"/>
            <a:ext cx="503177" cy="274479"/>
          </a:xfrm>
          <a:prstGeom prst="rect">
            <a:avLst/>
          </a:prstGeom>
          <a:solidFill>
            <a:srgbClr val="5D6C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43795" y="4279737"/>
            <a:ext cx="3390428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45628" y="4757416"/>
            <a:ext cx="2321581" cy="274479"/>
          </a:xfrm>
          <a:prstGeom prst="rect">
            <a:avLst/>
          </a:prstGeom>
          <a:solidFill>
            <a:srgbClr val="5D6C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967207" y="4757416"/>
            <a:ext cx="1570341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pic>
        <p:nvPicPr>
          <p:cNvPr id="25" name="图片 2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36778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2614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34962" y="188912"/>
            <a:ext cx="11522075" cy="64801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643467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881371" y="250468"/>
            <a:ext cx="245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 </a:t>
            </a:r>
            <a:r>
              <a:rPr lang="en-US" altLang="zh-CN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设想安排</a:t>
            </a:r>
            <a:endParaRPr lang="zh-CN" altLang="en-US" sz="2000" kern="0" dirty="0">
              <a:solidFill>
                <a:srgbClr val="3D47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359935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 rot="5400000">
            <a:off x="6024967" y="457456"/>
            <a:ext cx="142059" cy="509355"/>
          </a:xfrm>
          <a:prstGeom prst="chevron">
            <a:avLst>
              <a:gd name="adj" fmla="val 75240"/>
            </a:avLst>
          </a:pr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789315271"/>
              </p:ext>
            </p:extLst>
          </p:nvPr>
        </p:nvGraphicFramePr>
        <p:xfrm>
          <a:off x="254751" y="28875"/>
          <a:ext cx="5761038" cy="648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矩形 9"/>
          <p:cNvSpPr/>
          <p:nvPr/>
        </p:nvSpPr>
        <p:spPr>
          <a:xfrm>
            <a:off x="6105840" y="4036444"/>
            <a:ext cx="5575590" cy="461665"/>
          </a:xfrm>
          <a:prstGeom prst="rect">
            <a:avLst/>
          </a:prstGeom>
          <a:solidFill>
            <a:srgbClr val="D8C3B1"/>
          </a:solidFill>
        </p:spPr>
        <p:txBody>
          <a:bodyPr wrap="square">
            <a:spAutoFit/>
          </a:bodyPr>
          <a:lstStyle/>
          <a:p>
            <a:pPr defTabSz="609585"/>
            <a:r>
              <a:rPr lang="zh-CN" altLang="en-US" sz="2400" b="1" dirty="0">
                <a:solidFill>
                  <a:srgbClr val="3D4762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11" name="矩形 10"/>
          <p:cNvSpPr/>
          <p:nvPr/>
        </p:nvSpPr>
        <p:spPr>
          <a:xfrm>
            <a:off x="6105840" y="4505716"/>
            <a:ext cx="5575590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7205139" y="2405228"/>
            <a:ext cx="315983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en-US" altLang="zh-CN" sz="11500" b="1" dirty="0" smtClean="0">
                <a:solidFill>
                  <a:srgbClr val="3D4762"/>
                </a:solidFill>
                <a:ea typeface="微软雅黑" charset="0"/>
              </a:rPr>
              <a:t>33%</a:t>
            </a:r>
            <a:endParaRPr lang="zh-CN" altLang="en-US" sz="115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13" name="上箭头 12"/>
          <p:cNvSpPr/>
          <p:nvPr/>
        </p:nvSpPr>
        <p:spPr>
          <a:xfrm>
            <a:off x="5935577" y="2801977"/>
            <a:ext cx="1434165" cy="1089796"/>
          </a:xfrm>
          <a:prstGeom prst="upArrow">
            <a:avLst>
              <a:gd name="adj1" fmla="val 50000"/>
              <a:gd name="adj2" fmla="val 65898"/>
            </a:avLst>
          </a:prstGeom>
          <a:solidFill>
            <a:srgbClr val="D8C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36778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2553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00948" y="0"/>
            <a:ext cx="10390104" cy="6858000"/>
          </a:xfrm>
          <a:prstGeom prst="rect">
            <a:avLst/>
          </a:prstGeom>
          <a:solidFill>
            <a:srgbClr val="3D47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4963" y="1682182"/>
            <a:ext cx="9675039" cy="27599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489700"/>
            <a:ext cx="1828800" cy="2438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53812" y="2000308"/>
            <a:ext cx="357020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0" cap="none" spc="0" normalizeH="0" baseline="0" noProof="0" dirty="0" smtClean="0">
                <a:ln>
                  <a:noFill/>
                </a:ln>
                <a:solidFill>
                  <a:srgbClr val="3D476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第五部分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0" cap="none" spc="0" normalizeH="0" baseline="0" noProof="0" dirty="0" smtClean="0">
                <a:ln>
                  <a:noFill/>
                </a:ln>
                <a:solidFill>
                  <a:srgbClr val="3D476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解决办法</a:t>
            </a:r>
          </a:p>
        </p:txBody>
      </p:sp>
      <p:cxnSp>
        <p:nvCxnSpPr>
          <p:cNvPr id="4" name="直接连接符 3"/>
          <p:cNvCxnSpPr>
            <a:stCxn id="14" idx="1"/>
          </p:cNvCxnSpPr>
          <p:nvPr/>
        </p:nvCxnSpPr>
        <p:spPr>
          <a:xfrm flipV="1">
            <a:off x="553812" y="3051208"/>
            <a:ext cx="3421422" cy="10929"/>
          </a:xfrm>
          <a:prstGeom prst="line">
            <a:avLst/>
          </a:prstGeom>
          <a:ln>
            <a:solidFill>
              <a:srgbClr val="A079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47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00948" y="0"/>
            <a:ext cx="1039010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7" name="任意多边形 36"/>
          <p:cNvSpPr/>
          <p:nvPr/>
        </p:nvSpPr>
        <p:spPr>
          <a:xfrm rot="13432065">
            <a:off x="3853702" y="1757210"/>
            <a:ext cx="583552" cy="583552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 rot="13432065">
            <a:off x="2055774" y="1746440"/>
            <a:ext cx="1142271" cy="1142271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 rot="13432065">
            <a:off x="2544363" y="2583408"/>
            <a:ext cx="450993" cy="450993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3432065">
            <a:off x="1866142" y="2583408"/>
            <a:ext cx="450993" cy="450993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13432065">
            <a:off x="3398474" y="2583408"/>
            <a:ext cx="450993" cy="450993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895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 rot="13432065">
            <a:off x="4252584" y="2583410"/>
            <a:ext cx="450993" cy="450993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DC8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rot="13432065">
            <a:off x="5053866" y="2583408"/>
            <a:ext cx="450993" cy="450993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13432065">
            <a:off x="2053307" y="3687386"/>
            <a:ext cx="1037164" cy="1037164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 rot="13432065">
            <a:off x="4078035" y="4357295"/>
            <a:ext cx="731161" cy="731161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895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13432065">
            <a:off x="3398472" y="4827575"/>
            <a:ext cx="450993" cy="450993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DC8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80358" y="2731118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 smtClean="0">
                <a:solidFill>
                  <a:srgbClr val="3D4762"/>
                </a:solidFill>
              </a:rPr>
              <a:t>目录</a:t>
            </a:r>
            <a:endParaRPr lang="zh-CN" altLang="en-US" sz="8000" b="1" dirty="0">
              <a:solidFill>
                <a:srgbClr val="3D4762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096001" y="0"/>
            <a:ext cx="5195052" cy="6858000"/>
          </a:xfrm>
          <a:prstGeom prst="rect">
            <a:avLst/>
          </a:prstGeom>
          <a:solidFill>
            <a:srgbClr val="3D47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539408" y="1532656"/>
            <a:ext cx="38827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8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一部分 </a:t>
            </a:r>
            <a:r>
              <a:rPr lang="en-US" altLang="zh-CN" sz="2800" dirty="0">
                <a:solidFill>
                  <a:schemeClr val="bg1"/>
                </a:solidFill>
              </a:rPr>
              <a:t>『</a:t>
            </a:r>
            <a:r>
              <a:rPr lang="zh-CN" altLang="en-US" sz="28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课题目的</a:t>
            </a:r>
            <a:r>
              <a:rPr lang="en-US" altLang="zh-CN" sz="2800" dirty="0" smtClean="0">
                <a:solidFill>
                  <a:schemeClr val="bg1"/>
                </a:solidFill>
              </a:rPr>
              <a:t>』</a:t>
            </a:r>
            <a:endParaRPr lang="zh-CN" altLang="en-US" sz="2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539408" y="2363387"/>
            <a:ext cx="38827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8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 </a:t>
            </a:r>
            <a:r>
              <a:rPr lang="en-US" altLang="zh-CN" sz="2800" b="1" dirty="0">
                <a:solidFill>
                  <a:schemeClr val="bg1"/>
                </a:solidFill>
              </a:rPr>
              <a:t>『</a:t>
            </a:r>
            <a:r>
              <a:rPr lang="zh-CN" altLang="en-US" sz="28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进展成果</a:t>
            </a:r>
            <a:r>
              <a:rPr lang="en-US" altLang="zh-CN" sz="2800" b="1" dirty="0">
                <a:solidFill>
                  <a:schemeClr val="bg1"/>
                </a:solidFill>
              </a:rPr>
              <a:t>』</a:t>
            </a:r>
            <a:endParaRPr lang="zh-CN" altLang="en-US" sz="2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539408" y="3194118"/>
            <a:ext cx="38827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8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 </a:t>
            </a:r>
            <a:r>
              <a:rPr lang="en-US" altLang="zh-CN" sz="2800" b="1" dirty="0">
                <a:solidFill>
                  <a:schemeClr val="bg1"/>
                </a:solidFill>
              </a:rPr>
              <a:t>『</a:t>
            </a:r>
            <a:r>
              <a:rPr lang="zh-CN" altLang="en-US" sz="28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』</a:t>
            </a:r>
            <a:endParaRPr lang="zh-CN" altLang="en-US" sz="2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539408" y="4024849"/>
            <a:ext cx="38827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8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 </a:t>
            </a:r>
            <a:r>
              <a:rPr lang="en-US" altLang="zh-CN" sz="2800" b="1" dirty="0">
                <a:solidFill>
                  <a:schemeClr val="bg1"/>
                </a:solidFill>
              </a:rPr>
              <a:t>『</a:t>
            </a:r>
            <a:r>
              <a:rPr lang="zh-CN" altLang="en-US" sz="28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设想安排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』</a:t>
            </a:r>
            <a:endParaRPr lang="zh-CN" altLang="en-US" sz="2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539408" y="4855580"/>
            <a:ext cx="38827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8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 </a:t>
            </a:r>
            <a:r>
              <a:rPr lang="en-US" altLang="zh-CN" sz="2800" b="1" dirty="0">
                <a:solidFill>
                  <a:schemeClr val="bg1"/>
                </a:solidFill>
              </a:rPr>
              <a:t>『</a:t>
            </a:r>
            <a:r>
              <a:rPr lang="zh-CN" altLang="en-US" sz="28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』</a:t>
            </a:r>
            <a:endParaRPr lang="zh-CN" altLang="en-US" sz="2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48970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43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34962" y="188912"/>
            <a:ext cx="11522075" cy="64801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643467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881371" y="250468"/>
            <a:ext cx="245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 </a:t>
            </a:r>
            <a:r>
              <a:rPr lang="en-US" altLang="zh-CN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</a:t>
            </a:r>
            <a:endParaRPr lang="zh-CN" altLang="en-US" sz="2000" kern="0" dirty="0">
              <a:solidFill>
                <a:srgbClr val="3D47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359935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 rot="5400000">
            <a:off x="6024967" y="457456"/>
            <a:ext cx="142059" cy="509355"/>
          </a:xfrm>
          <a:prstGeom prst="chevron">
            <a:avLst>
              <a:gd name="adj" fmla="val 75240"/>
            </a:avLst>
          </a:pr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 rot="13432065">
            <a:off x="3853702" y="1757210"/>
            <a:ext cx="583552" cy="583552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13432065">
            <a:off x="2055774" y="1746440"/>
            <a:ext cx="1142271" cy="1142271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rot="13432065">
            <a:off x="2544363" y="2583408"/>
            <a:ext cx="450993" cy="450993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13432065">
            <a:off x="1866142" y="2583408"/>
            <a:ext cx="450993" cy="450993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3432065">
            <a:off x="3398474" y="2583408"/>
            <a:ext cx="450993" cy="450993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895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3432065">
            <a:off x="4252584" y="2583410"/>
            <a:ext cx="450993" cy="450993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DC8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3432065">
            <a:off x="5053866" y="2583408"/>
            <a:ext cx="450993" cy="450993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13432065">
            <a:off x="2053307" y="3687386"/>
            <a:ext cx="1037164" cy="1037164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13432065">
            <a:off x="4078035" y="4357295"/>
            <a:ext cx="731161" cy="731161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895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3432065">
            <a:off x="3398472" y="4827575"/>
            <a:ext cx="450993" cy="450993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DC8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580358" y="2731118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 smtClean="0">
                <a:solidFill>
                  <a:srgbClr val="3D4762"/>
                </a:solidFill>
              </a:rPr>
              <a:t>标题</a:t>
            </a:r>
            <a:endParaRPr lang="zh-CN" altLang="en-US" sz="8000" b="1" dirty="0">
              <a:solidFill>
                <a:srgbClr val="3D4762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41857" y="2259347"/>
            <a:ext cx="596868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457200"/>
            <a:r>
              <a:rPr lang="zh-CN" altLang="en-US" sz="3200" b="1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3200" b="1" dirty="0" smtClean="0">
              <a:solidFill>
                <a:srgbClr val="3D47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457200" algn="r"/>
            <a:r>
              <a:rPr lang="en-US" altLang="zh-CN" sz="3600" b="1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——《xxx》</a:t>
            </a:r>
            <a:endParaRPr lang="zh-CN" altLang="en-US" sz="3600" b="1" dirty="0">
              <a:solidFill>
                <a:srgbClr val="3D47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36778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5020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34962" y="188912"/>
            <a:ext cx="11522075" cy="64801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643467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881371" y="250468"/>
            <a:ext cx="245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 </a:t>
            </a:r>
            <a:r>
              <a:rPr lang="en-US" altLang="zh-CN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</a:t>
            </a:r>
            <a:endParaRPr lang="zh-CN" altLang="en-US" sz="2000" kern="0" dirty="0">
              <a:solidFill>
                <a:srgbClr val="3D47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359935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燕尾形 5"/>
          <p:cNvSpPr/>
          <p:nvPr/>
        </p:nvSpPr>
        <p:spPr>
          <a:xfrm rot="5400000">
            <a:off x="6024967" y="457456"/>
            <a:ext cx="142059" cy="509355"/>
          </a:xfrm>
          <a:prstGeom prst="chevron">
            <a:avLst>
              <a:gd name="adj" fmla="val 75240"/>
            </a:avLst>
          </a:pr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MH_Other_1"/>
          <p:cNvSpPr/>
          <p:nvPr>
            <p:custDataLst>
              <p:tags r:id="rId1"/>
            </p:custDataLst>
          </p:nvPr>
        </p:nvSpPr>
        <p:spPr>
          <a:xfrm>
            <a:off x="4522163" y="2074374"/>
            <a:ext cx="3232093" cy="3232094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MH_Other_2"/>
          <p:cNvSpPr/>
          <p:nvPr>
            <p:custDataLst>
              <p:tags r:id="rId2"/>
            </p:custDataLst>
          </p:nvPr>
        </p:nvSpPr>
        <p:spPr>
          <a:xfrm rot="18875958">
            <a:off x="3875193" y="2201934"/>
            <a:ext cx="2240991" cy="704784"/>
          </a:xfrm>
          <a:prstGeom prst="triangle">
            <a:avLst/>
          </a:pr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MH_Other_3"/>
          <p:cNvSpPr/>
          <p:nvPr>
            <p:custDataLst>
              <p:tags r:id="rId3"/>
            </p:custDataLst>
          </p:nvPr>
        </p:nvSpPr>
        <p:spPr>
          <a:xfrm rot="18875958">
            <a:off x="4579976" y="2174403"/>
            <a:ext cx="675418" cy="67358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3D47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MH_Other_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709371" y="2358858"/>
            <a:ext cx="400112" cy="284482"/>
          </a:xfrm>
          <a:custGeom>
            <a:avLst/>
            <a:gdLst>
              <a:gd name="T0" fmla="*/ 1091648 w 2509838"/>
              <a:gd name="T1" fmla="*/ 1608111 h 1787526"/>
              <a:gd name="T2" fmla="*/ 1364673 w 2509838"/>
              <a:gd name="T3" fmla="*/ 1644625 h 1787526"/>
              <a:gd name="T4" fmla="*/ 1419551 w 2509838"/>
              <a:gd name="T5" fmla="*/ 1603152 h 1787526"/>
              <a:gd name="T6" fmla="*/ 2438407 w 2509838"/>
              <a:gd name="T7" fmla="*/ 1567539 h 1787526"/>
              <a:gd name="T8" fmla="*/ 2487842 w 2509838"/>
              <a:gd name="T9" fmla="*/ 1592108 h 1787526"/>
              <a:gd name="T10" fmla="*/ 2509611 w 2509838"/>
              <a:gd name="T11" fmla="*/ 1640568 h 1787526"/>
              <a:gd name="T12" fmla="*/ 2495552 w 2509838"/>
              <a:gd name="T13" fmla="*/ 1753040 h 1787526"/>
              <a:gd name="T14" fmla="*/ 2450426 w 2509838"/>
              <a:gd name="T15" fmla="*/ 1783920 h 1787526"/>
              <a:gd name="T16" fmla="*/ 55558 w 2509838"/>
              <a:gd name="T17" fmla="*/ 1782793 h 1787526"/>
              <a:gd name="T18" fmla="*/ 12472 w 2509838"/>
              <a:gd name="T19" fmla="*/ 1750110 h 1787526"/>
              <a:gd name="T20" fmla="*/ 680 w 2509838"/>
              <a:gd name="T21" fmla="*/ 1636736 h 1787526"/>
              <a:gd name="T22" fmla="*/ 24717 w 2509838"/>
              <a:gd name="T23" fmla="*/ 1589628 h 1787526"/>
              <a:gd name="T24" fmla="*/ 75740 w 2509838"/>
              <a:gd name="T25" fmla="*/ 1567089 h 1787526"/>
              <a:gd name="T26" fmla="*/ 933501 w 2509838"/>
              <a:gd name="T27" fmla="*/ 749091 h 1787526"/>
              <a:gd name="T28" fmla="*/ 932155 w 2509838"/>
              <a:gd name="T29" fmla="*/ 1160902 h 1787526"/>
              <a:gd name="T30" fmla="*/ 829865 w 2509838"/>
              <a:gd name="T31" fmla="*/ 1167944 h 1787526"/>
              <a:gd name="T32" fmla="*/ 814387 w 2509838"/>
              <a:gd name="T33" fmla="*/ 760448 h 1787526"/>
              <a:gd name="T34" fmla="*/ 837043 w 2509838"/>
              <a:gd name="T35" fmla="*/ 738188 h 1787526"/>
              <a:gd name="T36" fmla="*/ 1416304 w 2509838"/>
              <a:gd name="T37" fmla="*/ 686474 h 1787526"/>
              <a:gd name="T38" fmla="*/ 1412034 w 2509838"/>
              <a:gd name="T39" fmla="*/ 1161601 h 1787526"/>
              <a:gd name="T40" fmla="*/ 1308659 w 2509838"/>
              <a:gd name="T41" fmla="*/ 1166588 h 1787526"/>
              <a:gd name="T42" fmla="*/ 1296074 w 2509838"/>
              <a:gd name="T43" fmla="*/ 694181 h 1787526"/>
              <a:gd name="T44" fmla="*/ 988416 w 2509838"/>
              <a:gd name="T45" fmla="*/ 671513 h 1787526"/>
              <a:gd name="T46" fmla="*/ 1088565 w 2509838"/>
              <a:gd name="T47" fmla="*/ 688968 h 1787526"/>
              <a:gd name="T48" fmla="*/ 1081281 w 2509838"/>
              <a:gd name="T49" fmla="*/ 1163414 h 1787526"/>
              <a:gd name="T50" fmla="*/ 976581 w 2509838"/>
              <a:gd name="T51" fmla="*/ 1165228 h 1787526"/>
              <a:gd name="T52" fmla="*/ 966338 w 2509838"/>
              <a:gd name="T53" fmla="*/ 691461 h 1787526"/>
              <a:gd name="T54" fmla="*/ 1546133 w 2509838"/>
              <a:gd name="T55" fmla="*/ 590550 h 1787526"/>
              <a:gd name="T56" fmla="*/ 1571170 w 2509838"/>
              <a:gd name="T57" fmla="*/ 617105 h 1787526"/>
              <a:gd name="T58" fmla="*/ 1558196 w 2509838"/>
              <a:gd name="T59" fmla="*/ 1165903 h 1787526"/>
              <a:gd name="T60" fmla="*/ 1453496 w 2509838"/>
              <a:gd name="T61" fmla="*/ 1160229 h 1787526"/>
              <a:gd name="T62" fmla="*/ 1449399 w 2509838"/>
              <a:gd name="T63" fmla="*/ 608026 h 1787526"/>
              <a:gd name="T64" fmla="*/ 1229322 w 2509838"/>
              <a:gd name="T65" fmla="*/ 590777 h 1787526"/>
              <a:gd name="T66" fmla="*/ 1252538 w 2509838"/>
              <a:gd name="T67" fmla="*/ 620282 h 1787526"/>
              <a:gd name="T68" fmla="*/ 1236833 w 2509838"/>
              <a:gd name="T69" fmla="*/ 1167492 h 1787526"/>
              <a:gd name="T70" fmla="*/ 1132815 w 2509838"/>
              <a:gd name="T71" fmla="*/ 1157959 h 1787526"/>
              <a:gd name="T72" fmla="*/ 1131450 w 2509838"/>
              <a:gd name="T73" fmla="*/ 605303 h 1787526"/>
              <a:gd name="T74" fmla="*/ 1713065 w 2509838"/>
              <a:gd name="T75" fmla="*/ 508680 h 1787526"/>
              <a:gd name="T76" fmla="*/ 1733550 w 2509838"/>
              <a:gd name="T77" fmla="*/ 545860 h 1787526"/>
              <a:gd name="T78" fmla="*/ 1715797 w 2509838"/>
              <a:gd name="T79" fmla="*/ 1168174 h 1787526"/>
              <a:gd name="T80" fmla="*/ 1612689 w 2509838"/>
              <a:gd name="T81" fmla="*/ 1153438 h 1787526"/>
              <a:gd name="T82" fmla="*/ 1614055 w 2509838"/>
              <a:gd name="T83" fmla="*/ 521829 h 1787526"/>
              <a:gd name="T84" fmla="*/ 1733550 w 2509838"/>
              <a:gd name="T85" fmla="*/ 464215 h 1787526"/>
              <a:gd name="T86" fmla="*/ 1501548 w 2509838"/>
              <a:gd name="T87" fmla="*/ 379141 h 1787526"/>
              <a:gd name="T88" fmla="*/ 188232 w 2509838"/>
              <a:gd name="T89" fmla="*/ 103187 h 1787526"/>
              <a:gd name="T90" fmla="*/ 158976 w 2509838"/>
              <a:gd name="T91" fmla="*/ 139700 h 1787526"/>
              <a:gd name="T92" fmla="*/ 160110 w 2509838"/>
              <a:gd name="T93" fmla="*/ 1353684 h 1787526"/>
              <a:gd name="T94" fmla="*/ 191407 w 2509838"/>
              <a:gd name="T95" fmla="*/ 1389063 h 1787526"/>
              <a:gd name="T96" fmla="*/ 2288041 w 2509838"/>
              <a:gd name="T97" fmla="*/ 1398588 h 1787526"/>
              <a:gd name="T98" fmla="*/ 2332945 w 2509838"/>
              <a:gd name="T99" fmla="*/ 1378857 h 1787526"/>
              <a:gd name="T100" fmla="*/ 2354036 w 2509838"/>
              <a:gd name="T101" fmla="*/ 1337129 h 1787526"/>
              <a:gd name="T102" fmla="*/ 2343830 w 2509838"/>
              <a:gd name="T103" fmla="*/ 124505 h 1787526"/>
              <a:gd name="T104" fmla="*/ 2305957 w 2509838"/>
              <a:gd name="T105" fmla="*/ 95704 h 1787526"/>
              <a:gd name="T106" fmla="*/ 2436813 w 2509838"/>
              <a:gd name="T107" fmla="*/ 680 h 1787526"/>
              <a:gd name="T108" fmla="*/ 2486479 w 2509838"/>
              <a:gd name="T109" fmla="*/ 25400 h 1787526"/>
              <a:gd name="T110" fmla="*/ 2508250 w 2509838"/>
              <a:gd name="T111" fmla="*/ 74159 h 1787526"/>
              <a:gd name="T112" fmla="*/ 2493963 w 2509838"/>
              <a:gd name="T113" fmla="*/ 1455965 h 1787526"/>
              <a:gd name="T114" fmla="*/ 2449286 w 2509838"/>
              <a:gd name="T115" fmla="*/ 1487034 h 1787526"/>
              <a:gd name="T116" fmla="*/ 57150 w 2509838"/>
              <a:gd name="T117" fmla="*/ 1485674 h 1787526"/>
              <a:gd name="T118" fmla="*/ 13833 w 2509838"/>
              <a:gd name="T119" fmla="*/ 1452790 h 1787526"/>
              <a:gd name="T120" fmla="*/ 2041 w 2509838"/>
              <a:gd name="T121" fmla="*/ 70304 h 1787526"/>
              <a:gd name="T122" fmla="*/ 26307 w 2509838"/>
              <a:gd name="T123" fmla="*/ 22905 h 1787526"/>
              <a:gd name="T124" fmla="*/ 77333 w 2509838"/>
              <a:gd name="T125" fmla="*/ 227 h 1787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09838" h="1787526">
                <a:moveTo>
                  <a:pt x="80048" y="1566863"/>
                </a:moveTo>
                <a:lnTo>
                  <a:pt x="84357" y="1566863"/>
                </a:lnTo>
                <a:lnTo>
                  <a:pt x="1096637" y="1566863"/>
                </a:lnTo>
                <a:lnTo>
                  <a:pt x="1094823" y="1569568"/>
                </a:lnTo>
                <a:lnTo>
                  <a:pt x="1093235" y="1572498"/>
                </a:lnTo>
                <a:lnTo>
                  <a:pt x="1092102" y="1575879"/>
                </a:lnTo>
                <a:lnTo>
                  <a:pt x="1090968" y="1579035"/>
                </a:lnTo>
                <a:lnTo>
                  <a:pt x="1090287" y="1582415"/>
                </a:lnTo>
                <a:lnTo>
                  <a:pt x="1089607" y="1585571"/>
                </a:lnTo>
                <a:lnTo>
                  <a:pt x="1089380" y="1589177"/>
                </a:lnTo>
                <a:lnTo>
                  <a:pt x="1089154" y="1592558"/>
                </a:lnTo>
                <a:lnTo>
                  <a:pt x="1089380" y="1597968"/>
                </a:lnTo>
                <a:lnTo>
                  <a:pt x="1090287" y="1603152"/>
                </a:lnTo>
                <a:lnTo>
                  <a:pt x="1091648" y="1608111"/>
                </a:lnTo>
                <a:lnTo>
                  <a:pt x="1093689" y="1612844"/>
                </a:lnTo>
                <a:lnTo>
                  <a:pt x="1095957" y="1617352"/>
                </a:lnTo>
                <a:lnTo>
                  <a:pt x="1098678" y="1621634"/>
                </a:lnTo>
                <a:lnTo>
                  <a:pt x="1101853" y="1625692"/>
                </a:lnTo>
                <a:lnTo>
                  <a:pt x="1105481" y="1629523"/>
                </a:lnTo>
                <a:lnTo>
                  <a:pt x="1109563" y="1632679"/>
                </a:lnTo>
                <a:lnTo>
                  <a:pt x="1113871" y="1635834"/>
                </a:lnTo>
                <a:lnTo>
                  <a:pt x="1118633" y="1638314"/>
                </a:lnTo>
                <a:lnTo>
                  <a:pt x="1123395" y="1640568"/>
                </a:lnTo>
                <a:lnTo>
                  <a:pt x="1128611" y="1642371"/>
                </a:lnTo>
                <a:lnTo>
                  <a:pt x="1134053" y="1643498"/>
                </a:lnTo>
                <a:lnTo>
                  <a:pt x="1139496" y="1644174"/>
                </a:lnTo>
                <a:lnTo>
                  <a:pt x="1145391" y="1644625"/>
                </a:lnTo>
                <a:lnTo>
                  <a:pt x="1364673" y="1644625"/>
                </a:lnTo>
                <a:lnTo>
                  <a:pt x="1370343" y="1644174"/>
                </a:lnTo>
                <a:lnTo>
                  <a:pt x="1376012" y="1643498"/>
                </a:lnTo>
                <a:lnTo>
                  <a:pt x="1381227" y="1642371"/>
                </a:lnTo>
                <a:lnTo>
                  <a:pt x="1386443" y="1640568"/>
                </a:lnTo>
                <a:lnTo>
                  <a:pt x="1391432" y="1638314"/>
                </a:lnTo>
                <a:lnTo>
                  <a:pt x="1396194" y="1635834"/>
                </a:lnTo>
                <a:lnTo>
                  <a:pt x="1400502" y="1632679"/>
                </a:lnTo>
                <a:lnTo>
                  <a:pt x="1404357" y="1629523"/>
                </a:lnTo>
                <a:lnTo>
                  <a:pt x="1407986" y="1625692"/>
                </a:lnTo>
                <a:lnTo>
                  <a:pt x="1411160" y="1621634"/>
                </a:lnTo>
                <a:lnTo>
                  <a:pt x="1414108" y="1617352"/>
                </a:lnTo>
                <a:lnTo>
                  <a:pt x="1416376" y="1612844"/>
                </a:lnTo>
                <a:lnTo>
                  <a:pt x="1418417" y="1608111"/>
                </a:lnTo>
                <a:lnTo>
                  <a:pt x="1419551" y="1603152"/>
                </a:lnTo>
                <a:lnTo>
                  <a:pt x="1420684" y="1597968"/>
                </a:lnTo>
                <a:lnTo>
                  <a:pt x="1420911" y="1592558"/>
                </a:lnTo>
                <a:lnTo>
                  <a:pt x="1420684" y="1589177"/>
                </a:lnTo>
                <a:lnTo>
                  <a:pt x="1420231" y="1585571"/>
                </a:lnTo>
                <a:lnTo>
                  <a:pt x="1419551" y="1582415"/>
                </a:lnTo>
                <a:lnTo>
                  <a:pt x="1418870" y="1579035"/>
                </a:lnTo>
                <a:lnTo>
                  <a:pt x="1417737" y="1575879"/>
                </a:lnTo>
                <a:lnTo>
                  <a:pt x="1416603" y="1572498"/>
                </a:lnTo>
                <a:lnTo>
                  <a:pt x="1415015" y="1569568"/>
                </a:lnTo>
                <a:lnTo>
                  <a:pt x="1413201" y="1566863"/>
                </a:lnTo>
                <a:lnTo>
                  <a:pt x="2425481" y="1566863"/>
                </a:lnTo>
                <a:lnTo>
                  <a:pt x="2429790" y="1566863"/>
                </a:lnTo>
                <a:lnTo>
                  <a:pt x="2434099" y="1567089"/>
                </a:lnTo>
                <a:lnTo>
                  <a:pt x="2438407" y="1567539"/>
                </a:lnTo>
                <a:lnTo>
                  <a:pt x="2442489" y="1568216"/>
                </a:lnTo>
                <a:lnTo>
                  <a:pt x="2446571" y="1569117"/>
                </a:lnTo>
                <a:lnTo>
                  <a:pt x="2450426" y="1570244"/>
                </a:lnTo>
                <a:lnTo>
                  <a:pt x="2454507" y="1571596"/>
                </a:lnTo>
                <a:lnTo>
                  <a:pt x="2458362" y="1572723"/>
                </a:lnTo>
                <a:lnTo>
                  <a:pt x="2462217" y="1574301"/>
                </a:lnTo>
                <a:lnTo>
                  <a:pt x="2465619" y="1576104"/>
                </a:lnTo>
                <a:lnTo>
                  <a:pt x="2469247" y="1578133"/>
                </a:lnTo>
                <a:lnTo>
                  <a:pt x="2472422" y="1580162"/>
                </a:lnTo>
                <a:lnTo>
                  <a:pt x="2476050" y="1581965"/>
                </a:lnTo>
                <a:lnTo>
                  <a:pt x="2478998" y="1584669"/>
                </a:lnTo>
                <a:lnTo>
                  <a:pt x="2482173" y="1586923"/>
                </a:lnTo>
                <a:lnTo>
                  <a:pt x="2485121" y="1589628"/>
                </a:lnTo>
                <a:lnTo>
                  <a:pt x="2487842" y="1592108"/>
                </a:lnTo>
                <a:lnTo>
                  <a:pt x="2490336" y="1595038"/>
                </a:lnTo>
                <a:lnTo>
                  <a:pt x="2492831" y="1597968"/>
                </a:lnTo>
                <a:lnTo>
                  <a:pt x="2495552" y="1601123"/>
                </a:lnTo>
                <a:lnTo>
                  <a:pt x="2497366" y="1604054"/>
                </a:lnTo>
                <a:lnTo>
                  <a:pt x="2499407" y="1607434"/>
                </a:lnTo>
                <a:lnTo>
                  <a:pt x="2501448" y="1610815"/>
                </a:lnTo>
                <a:lnTo>
                  <a:pt x="2503035" y="1614196"/>
                </a:lnTo>
                <a:lnTo>
                  <a:pt x="2504623" y="1618028"/>
                </a:lnTo>
                <a:lnTo>
                  <a:pt x="2505983" y="1621409"/>
                </a:lnTo>
                <a:lnTo>
                  <a:pt x="2507117" y="1625241"/>
                </a:lnTo>
                <a:lnTo>
                  <a:pt x="2508024" y="1629073"/>
                </a:lnTo>
                <a:lnTo>
                  <a:pt x="2508704" y="1632679"/>
                </a:lnTo>
                <a:lnTo>
                  <a:pt x="2509385" y="1636736"/>
                </a:lnTo>
                <a:lnTo>
                  <a:pt x="2509611" y="1640568"/>
                </a:lnTo>
                <a:lnTo>
                  <a:pt x="2509838" y="1644625"/>
                </a:lnTo>
                <a:lnTo>
                  <a:pt x="2509838" y="1709764"/>
                </a:lnTo>
                <a:lnTo>
                  <a:pt x="2509611" y="1713822"/>
                </a:lnTo>
                <a:lnTo>
                  <a:pt x="2509385" y="1717428"/>
                </a:lnTo>
                <a:lnTo>
                  <a:pt x="2508704" y="1721485"/>
                </a:lnTo>
                <a:lnTo>
                  <a:pt x="2508024" y="1725317"/>
                </a:lnTo>
                <a:lnTo>
                  <a:pt x="2507117" y="1729148"/>
                </a:lnTo>
                <a:lnTo>
                  <a:pt x="2505983" y="1732755"/>
                </a:lnTo>
                <a:lnTo>
                  <a:pt x="2504623" y="1736361"/>
                </a:lnTo>
                <a:lnTo>
                  <a:pt x="2503035" y="1740193"/>
                </a:lnTo>
                <a:lnTo>
                  <a:pt x="2501448" y="1743348"/>
                </a:lnTo>
                <a:lnTo>
                  <a:pt x="2499407" y="1746955"/>
                </a:lnTo>
                <a:lnTo>
                  <a:pt x="2497366" y="1750110"/>
                </a:lnTo>
                <a:lnTo>
                  <a:pt x="2495552" y="1753040"/>
                </a:lnTo>
                <a:lnTo>
                  <a:pt x="2492831" y="1756421"/>
                </a:lnTo>
                <a:lnTo>
                  <a:pt x="2490336" y="1759126"/>
                </a:lnTo>
                <a:lnTo>
                  <a:pt x="2487842" y="1762282"/>
                </a:lnTo>
                <a:lnTo>
                  <a:pt x="2485121" y="1764761"/>
                </a:lnTo>
                <a:lnTo>
                  <a:pt x="2482173" y="1767466"/>
                </a:lnTo>
                <a:lnTo>
                  <a:pt x="2478998" y="1769720"/>
                </a:lnTo>
                <a:lnTo>
                  <a:pt x="2476050" y="1772199"/>
                </a:lnTo>
                <a:lnTo>
                  <a:pt x="2472422" y="1774228"/>
                </a:lnTo>
                <a:lnTo>
                  <a:pt x="2469247" y="1776256"/>
                </a:lnTo>
                <a:lnTo>
                  <a:pt x="2465619" y="1778285"/>
                </a:lnTo>
                <a:lnTo>
                  <a:pt x="2462217" y="1780088"/>
                </a:lnTo>
                <a:lnTo>
                  <a:pt x="2458362" y="1781440"/>
                </a:lnTo>
                <a:lnTo>
                  <a:pt x="2454507" y="1782793"/>
                </a:lnTo>
                <a:lnTo>
                  <a:pt x="2450426" y="1783920"/>
                </a:lnTo>
                <a:lnTo>
                  <a:pt x="2446571" y="1785272"/>
                </a:lnTo>
                <a:lnTo>
                  <a:pt x="2442489" y="1785948"/>
                </a:lnTo>
                <a:lnTo>
                  <a:pt x="2438407" y="1786850"/>
                </a:lnTo>
                <a:lnTo>
                  <a:pt x="2434099" y="1787301"/>
                </a:lnTo>
                <a:lnTo>
                  <a:pt x="2429790" y="1787526"/>
                </a:lnTo>
                <a:lnTo>
                  <a:pt x="2425481" y="1787526"/>
                </a:lnTo>
                <a:lnTo>
                  <a:pt x="84357" y="1787526"/>
                </a:lnTo>
                <a:lnTo>
                  <a:pt x="80048" y="1787526"/>
                </a:lnTo>
                <a:lnTo>
                  <a:pt x="75740" y="1787301"/>
                </a:lnTo>
                <a:lnTo>
                  <a:pt x="71431" y="1786850"/>
                </a:lnTo>
                <a:lnTo>
                  <a:pt x="67349" y="1785948"/>
                </a:lnTo>
                <a:lnTo>
                  <a:pt x="63494" y="1785272"/>
                </a:lnTo>
                <a:lnTo>
                  <a:pt x="59413" y="1783920"/>
                </a:lnTo>
                <a:lnTo>
                  <a:pt x="55558" y="1782793"/>
                </a:lnTo>
                <a:lnTo>
                  <a:pt x="51476" y="1781440"/>
                </a:lnTo>
                <a:lnTo>
                  <a:pt x="48074" y="1780088"/>
                </a:lnTo>
                <a:lnTo>
                  <a:pt x="44219" y="1778285"/>
                </a:lnTo>
                <a:lnTo>
                  <a:pt x="40591" y="1776256"/>
                </a:lnTo>
                <a:lnTo>
                  <a:pt x="37416" y="1774228"/>
                </a:lnTo>
                <a:lnTo>
                  <a:pt x="33788" y="1772199"/>
                </a:lnTo>
                <a:lnTo>
                  <a:pt x="30840" y="1769720"/>
                </a:lnTo>
                <a:lnTo>
                  <a:pt x="27892" y="1767466"/>
                </a:lnTo>
                <a:lnTo>
                  <a:pt x="24717" y="1764761"/>
                </a:lnTo>
                <a:lnTo>
                  <a:pt x="21996" y="1762282"/>
                </a:lnTo>
                <a:lnTo>
                  <a:pt x="19502" y="1759126"/>
                </a:lnTo>
                <a:lnTo>
                  <a:pt x="17007" y="1756421"/>
                </a:lnTo>
                <a:lnTo>
                  <a:pt x="14513" y="1753040"/>
                </a:lnTo>
                <a:lnTo>
                  <a:pt x="12472" y="1750110"/>
                </a:lnTo>
                <a:lnTo>
                  <a:pt x="10431" y="1746955"/>
                </a:lnTo>
                <a:lnTo>
                  <a:pt x="8390" y="1743348"/>
                </a:lnTo>
                <a:lnTo>
                  <a:pt x="6803" y="1740193"/>
                </a:lnTo>
                <a:lnTo>
                  <a:pt x="5442" y="1736361"/>
                </a:lnTo>
                <a:lnTo>
                  <a:pt x="3855" y="1732755"/>
                </a:lnTo>
                <a:lnTo>
                  <a:pt x="2948" y="1729148"/>
                </a:lnTo>
                <a:lnTo>
                  <a:pt x="1814" y="1725317"/>
                </a:lnTo>
                <a:lnTo>
                  <a:pt x="1134" y="1721485"/>
                </a:lnTo>
                <a:lnTo>
                  <a:pt x="680" y="1717428"/>
                </a:lnTo>
                <a:lnTo>
                  <a:pt x="227" y="1713822"/>
                </a:lnTo>
                <a:lnTo>
                  <a:pt x="0" y="1709764"/>
                </a:lnTo>
                <a:lnTo>
                  <a:pt x="0" y="1644625"/>
                </a:lnTo>
                <a:lnTo>
                  <a:pt x="227" y="1640568"/>
                </a:lnTo>
                <a:lnTo>
                  <a:pt x="680" y="1636736"/>
                </a:lnTo>
                <a:lnTo>
                  <a:pt x="1134" y="1632679"/>
                </a:lnTo>
                <a:lnTo>
                  <a:pt x="1814" y="1629073"/>
                </a:lnTo>
                <a:lnTo>
                  <a:pt x="2948" y="1625241"/>
                </a:lnTo>
                <a:lnTo>
                  <a:pt x="3855" y="1621409"/>
                </a:lnTo>
                <a:lnTo>
                  <a:pt x="5442" y="1618028"/>
                </a:lnTo>
                <a:lnTo>
                  <a:pt x="6803" y="1614196"/>
                </a:lnTo>
                <a:lnTo>
                  <a:pt x="8390" y="1610815"/>
                </a:lnTo>
                <a:lnTo>
                  <a:pt x="10431" y="1607434"/>
                </a:lnTo>
                <a:lnTo>
                  <a:pt x="12472" y="1604054"/>
                </a:lnTo>
                <a:lnTo>
                  <a:pt x="14513" y="1601123"/>
                </a:lnTo>
                <a:lnTo>
                  <a:pt x="17007" y="1597968"/>
                </a:lnTo>
                <a:lnTo>
                  <a:pt x="19502" y="1595038"/>
                </a:lnTo>
                <a:lnTo>
                  <a:pt x="21996" y="1592108"/>
                </a:lnTo>
                <a:lnTo>
                  <a:pt x="24717" y="1589628"/>
                </a:lnTo>
                <a:lnTo>
                  <a:pt x="27892" y="1586923"/>
                </a:lnTo>
                <a:lnTo>
                  <a:pt x="30840" y="1584669"/>
                </a:lnTo>
                <a:lnTo>
                  <a:pt x="33788" y="1581965"/>
                </a:lnTo>
                <a:lnTo>
                  <a:pt x="37416" y="1580162"/>
                </a:lnTo>
                <a:lnTo>
                  <a:pt x="40591" y="1578133"/>
                </a:lnTo>
                <a:lnTo>
                  <a:pt x="44219" y="1576104"/>
                </a:lnTo>
                <a:lnTo>
                  <a:pt x="48074" y="1574301"/>
                </a:lnTo>
                <a:lnTo>
                  <a:pt x="51476" y="1572723"/>
                </a:lnTo>
                <a:lnTo>
                  <a:pt x="55558" y="1571596"/>
                </a:lnTo>
                <a:lnTo>
                  <a:pt x="59413" y="1570244"/>
                </a:lnTo>
                <a:lnTo>
                  <a:pt x="63494" y="1569117"/>
                </a:lnTo>
                <a:lnTo>
                  <a:pt x="67349" y="1568216"/>
                </a:lnTo>
                <a:lnTo>
                  <a:pt x="71431" y="1567539"/>
                </a:lnTo>
                <a:lnTo>
                  <a:pt x="75740" y="1567089"/>
                </a:lnTo>
                <a:lnTo>
                  <a:pt x="80048" y="1566863"/>
                </a:lnTo>
                <a:close/>
                <a:moveTo>
                  <a:pt x="837043" y="738188"/>
                </a:moveTo>
                <a:lnTo>
                  <a:pt x="839735" y="738188"/>
                </a:lnTo>
                <a:lnTo>
                  <a:pt x="912639" y="738188"/>
                </a:lnTo>
                <a:lnTo>
                  <a:pt x="915107" y="738188"/>
                </a:lnTo>
                <a:lnTo>
                  <a:pt x="917575" y="738870"/>
                </a:lnTo>
                <a:lnTo>
                  <a:pt x="920042" y="739324"/>
                </a:lnTo>
                <a:lnTo>
                  <a:pt x="922285" y="740232"/>
                </a:lnTo>
                <a:lnTo>
                  <a:pt x="924529" y="741368"/>
                </a:lnTo>
                <a:lnTo>
                  <a:pt x="926772" y="742504"/>
                </a:lnTo>
                <a:lnTo>
                  <a:pt x="928791" y="743867"/>
                </a:lnTo>
                <a:lnTo>
                  <a:pt x="930585" y="745684"/>
                </a:lnTo>
                <a:lnTo>
                  <a:pt x="932155" y="747047"/>
                </a:lnTo>
                <a:lnTo>
                  <a:pt x="933501" y="749091"/>
                </a:lnTo>
                <a:lnTo>
                  <a:pt x="934847" y="751135"/>
                </a:lnTo>
                <a:lnTo>
                  <a:pt x="936193" y="753407"/>
                </a:lnTo>
                <a:lnTo>
                  <a:pt x="936866" y="755678"/>
                </a:lnTo>
                <a:lnTo>
                  <a:pt x="937315" y="757950"/>
                </a:lnTo>
                <a:lnTo>
                  <a:pt x="937763" y="760448"/>
                </a:lnTo>
                <a:lnTo>
                  <a:pt x="938212" y="762947"/>
                </a:lnTo>
                <a:lnTo>
                  <a:pt x="938212" y="1145229"/>
                </a:lnTo>
                <a:lnTo>
                  <a:pt x="937763" y="1147728"/>
                </a:lnTo>
                <a:lnTo>
                  <a:pt x="937315" y="1150227"/>
                </a:lnTo>
                <a:lnTo>
                  <a:pt x="936866" y="1152498"/>
                </a:lnTo>
                <a:lnTo>
                  <a:pt x="936193" y="1154770"/>
                </a:lnTo>
                <a:lnTo>
                  <a:pt x="934847" y="1157041"/>
                </a:lnTo>
                <a:lnTo>
                  <a:pt x="933501" y="1159085"/>
                </a:lnTo>
                <a:lnTo>
                  <a:pt x="932155" y="1160902"/>
                </a:lnTo>
                <a:lnTo>
                  <a:pt x="930585" y="1162720"/>
                </a:lnTo>
                <a:lnTo>
                  <a:pt x="928791" y="1164537"/>
                </a:lnTo>
                <a:lnTo>
                  <a:pt x="926772" y="1165672"/>
                </a:lnTo>
                <a:lnTo>
                  <a:pt x="924529" y="1167035"/>
                </a:lnTo>
                <a:lnTo>
                  <a:pt x="922285" y="1167944"/>
                </a:lnTo>
                <a:lnTo>
                  <a:pt x="920042" y="1168852"/>
                </a:lnTo>
                <a:lnTo>
                  <a:pt x="917575" y="1169534"/>
                </a:lnTo>
                <a:lnTo>
                  <a:pt x="915107" y="1169761"/>
                </a:lnTo>
                <a:lnTo>
                  <a:pt x="912639" y="1169988"/>
                </a:lnTo>
                <a:lnTo>
                  <a:pt x="839735" y="1169988"/>
                </a:lnTo>
                <a:lnTo>
                  <a:pt x="837043" y="1169761"/>
                </a:lnTo>
                <a:lnTo>
                  <a:pt x="834576" y="1169534"/>
                </a:lnTo>
                <a:lnTo>
                  <a:pt x="832108" y="1168852"/>
                </a:lnTo>
                <a:lnTo>
                  <a:pt x="829865" y="1167944"/>
                </a:lnTo>
                <a:lnTo>
                  <a:pt x="827622" y="1167035"/>
                </a:lnTo>
                <a:lnTo>
                  <a:pt x="825603" y="1165672"/>
                </a:lnTo>
                <a:lnTo>
                  <a:pt x="823584" y="1164537"/>
                </a:lnTo>
                <a:lnTo>
                  <a:pt x="821790" y="1162720"/>
                </a:lnTo>
                <a:lnTo>
                  <a:pt x="819995" y="1160902"/>
                </a:lnTo>
                <a:lnTo>
                  <a:pt x="818649" y="1159085"/>
                </a:lnTo>
                <a:lnTo>
                  <a:pt x="817303" y="1157041"/>
                </a:lnTo>
                <a:lnTo>
                  <a:pt x="816406" y="1154770"/>
                </a:lnTo>
                <a:lnTo>
                  <a:pt x="815284" y="1152498"/>
                </a:lnTo>
                <a:lnTo>
                  <a:pt x="814836" y="1150227"/>
                </a:lnTo>
                <a:lnTo>
                  <a:pt x="814387" y="1147728"/>
                </a:lnTo>
                <a:lnTo>
                  <a:pt x="814387" y="1145229"/>
                </a:lnTo>
                <a:lnTo>
                  <a:pt x="814387" y="762947"/>
                </a:lnTo>
                <a:lnTo>
                  <a:pt x="814387" y="760448"/>
                </a:lnTo>
                <a:lnTo>
                  <a:pt x="814836" y="757950"/>
                </a:lnTo>
                <a:lnTo>
                  <a:pt x="815284" y="755678"/>
                </a:lnTo>
                <a:lnTo>
                  <a:pt x="816406" y="753407"/>
                </a:lnTo>
                <a:lnTo>
                  <a:pt x="817303" y="751135"/>
                </a:lnTo>
                <a:lnTo>
                  <a:pt x="818649" y="749091"/>
                </a:lnTo>
                <a:lnTo>
                  <a:pt x="819995" y="747047"/>
                </a:lnTo>
                <a:lnTo>
                  <a:pt x="821790" y="745684"/>
                </a:lnTo>
                <a:lnTo>
                  <a:pt x="823584" y="743867"/>
                </a:lnTo>
                <a:lnTo>
                  <a:pt x="825603" y="742504"/>
                </a:lnTo>
                <a:lnTo>
                  <a:pt x="827622" y="741368"/>
                </a:lnTo>
                <a:lnTo>
                  <a:pt x="829865" y="740232"/>
                </a:lnTo>
                <a:lnTo>
                  <a:pt x="832108" y="739324"/>
                </a:lnTo>
                <a:lnTo>
                  <a:pt x="834576" y="738870"/>
                </a:lnTo>
                <a:lnTo>
                  <a:pt x="837043" y="738188"/>
                </a:lnTo>
                <a:close/>
                <a:moveTo>
                  <a:pt x="1318322" y="671513"/>
                </a:moveTo>
                <a:lnTo>
                  <a:pt x="1320794" y="671513"/>
                </a:lnTo>
                <a:lnTo>
                  <a:pt x="1394056" y="671513"/>
                </a:lnTo>
                <a:lnTo>
                  <a:pt x="1396528" y="671513"/>
                </a:lnTo>
                <a:lnTo>
                  <a:pt x="1399000" y="671966"/>
                </a:lnTo>
                <a:lnTo>
                  <a:pt x="1401472" y="672873"/>
                </a:lnTo>
                <a:lnTo>
                  <a:pt x="1403719" y="673553"/>
                </a:lnTo>
                <a:lnTo>
                  <a:pt x="1405966" y="674913"/>
                </a:lnTo>
                <a:lnTo>
                  <a:pt x="1408213" y="676273"/>
                </a:lnTo>
                <a:lnTo>
                  <a:pt x="1410011" y="677860"/>
                </a:lnTo>
                <a:lnTo>
                  <a:pt x="1412034" y="679900"/>
                </a:lnTo>
                <a:lnTo>
                  <a:pt x="1413607" y="681941"/>
                </a:lnTo>
                <a:lnTo>
                  <a:pt x="1414955" y="683981"/>
                </a:lnTo>
                <a:lnTo>
                  <a:pt x="1416304" y="686474"/>
                </a:lnTo>
                <a:lnTo>
                  <a:pt x="1417203" y="688968"/>
                </a:lnTo>
                <a:lnTo>
                  <a:pt x="1418326" y="691461"/>
                </a:lnTo>
                <a:lnTo>
                  <a:pt x="1418776" y="694181"/>
                </a:lnTo>
                <a:lnTo>
                  <a:pt x="1419225" y="696902"/>
                </a:lnTo>
                <a:lnTo>
                  <a:pt x="1419225" y="699848"/>
                </a:lnTo>
                <a:lnTo>
                  <a:pt x="1419225" y="1141426"/>
                </a:lnTo>
                <a:lnTo>
                  <a:pt x="1419225" y="1144373"/>
                </a:lnTo>
                <a:lnTo>
                  <a:pt x="1418776" y="1147320"/>
                </a:lnTo>
                <a:lnTo>
                  <a:pt x="1418326" y="1149813"/>
                </a:lnTo>
                <a:lnTo>
                  <a:pt x="1417203" y="1152534"/>
                </a:lnTo>
                <a:lnTo>
                  <a:pt x="1416304" y="1155254"/>
                </a:lnTo>
                <a:lnTo>
                  <a:pt x="1414955" y="1157521"/>
                </a:lnTo>
                <a:lnTo>
                  <a:pt x="1413607" y="1159787"/>
                </a:lnTo>
                <a:lnTo>
                  <a:pt x="1412034" y="1161601"/>
                </a:lnTo>
                <a:lnTo>
                  <a:pt x="1410011" y="1163414"/>
                </a:lnTo>
                <a:lnTo>
                  <a:pt x="1408213" y="1165228"/>
                </a:lnTo>
                <a:lnTo>
                  <a:pt x="1405966" y="1166588"/>
                </a:lnTo>
                <a:lnTo>
                  <a:pt x="1403719" y="1167721"/>
                </a:lnTo>
                <a:lnTo>
                  <a:pt x="1401472" y="1168855"/>
                </a:lnTo>
                <a:lnTo>
                  <a:pt x="1399000" y="1169535"/>
                </a:lnTo>
                <a:lnTo>
                  <a:pt x="1396528" y="1169761"/>
                </a:lnTo>
                <a:lnTo>
                  <a:pt x="1394056" y="1169988"/>
                </a:lnTo>
                <a:lnTo>
                  <a:pt x="1320794" y="1169988"/>
                </a:lnTo>
                <a:lnTo>
                  <a:pt x="1318322" y="1169761"/>
                </a:lnTo>
                <a:lnTo>
                  <a:pt x="1315850" y="1169535"/>
                </a:lnTo>
                <a:lnTo>
                  <a:pt x="1313154" y="1168855"/>
                </a:lnTo>
                <a:lnTo>
                  <a:pt x="1310906" y="1167721"/>
                </a:lnTo>
                <a:lnTo>
                  <a:pt x="1308659" y="1166588"/>
                </a:lnTo>
                <a:lnTo>
                  <a:pt x="1306861" y="1165228"/>
                </a:lnTo>
                <a:lnTo>
                  <a:pt x="1304839" y="1163414"/>
                </a:lnTo>
                <a:lnTo>
                  <a:pt x="1303041" y="1161601"/>
                </a:lnTo>
                <a:lnTo>
                  <a:pt x="1301243" y="1159787"/>
                </a:lnTo>
                <a:lnTo>
                  <a:pt x="1299670" y="1157521"/>
                </a:lnTo>
                <a:lnTo>
                  <a:pt x="1298546" y="1155254"/>
                </a:lnTo>
                <a:lnTo>
                  <a:pt x="1297423" y="1152534"/>
                </a:lnTo>
                <a:lnTo>
                  <a:pt x="1296524" y="1149813"/>
                </a:lnTo>
                <a:lnTo>
                  <a:pt x="1296074" y="1147320"/>
                </a:lnTo>
                <a:lnTo>
                  <a:pt x="1295400" y="1144373"/>
                </a:lnTo>
                <a:lnTo>
                  <a:pt x="1295400" y="1141426"/>
                </a:lnTo>
                <a:lnTo>
                  <a:pt x="1295400" y="699848"/>
                </a:lnTo>
                <a:lnTo>
                  <a:pt x="1295400" y="696902"/>
                </a:lnTo>
                <a:lnTo>
                  <a:pt x="1296074" y="694181"/>
                </a:lnTo>
                <a:lnTo>
                  <a:pt x="1296524" y="691461"/>
                </a:lnTo>
                <a:lnTo>
                  <a:pt x="1297423" y="688968"/>
                </a:lnTo>
                <a:lnTo>
                  <a:pt x="1298546" y="686474"/>
                </a:lnTo>
                <a:lnTo>
                  <a:pt x="1299670" y="683981"/>
                </a:lnTo>
                <a:lnTo>
                  <a:pt x="1301243" y="681941"/>
                </a:lnTo>
                <a:lnTo>
                  <a:pt x="1303041" y="679900"/>
                </a:lnTo>
                <a:lnTo>
                  <a:pt x="1304839" y="677860"/>
                </a:lnTo>
                <a:lnTo>
                  <a:pt x="1306861" y="676273"/>
                </a:lnTo>
                <a:lnTo>
                  <a:pt x="1308659" y="674913"/>
                </a:lnTo>
                <a:lnTo>
                  <a:pt x="1310906" y="673553"/>
                </a:lnTo>
                <a:lnTo>
                  <a:pt x="1313154" y="672873"/>
                </a:lnTo>
                <a:lnTo>
                  <a:pt x="1315850" y="671966"/>
                </a:lnTo>
                <a:lnTo>
                  <a:pt x="1318322" y="671513"/>
                </a:lnTo>
                <a:close/>
                <a:moveTo>
                  <a:pt x="988416" y="671513"/>
                </a:moveTo>
                <a:lnTo>
                  <a:pt x="990920" y="671513"/>
                </a:lnTo>
                <a:lnTo>
                  <a:pt x="1065121" y="671513"/>
                </a:lnTo>
                <a:lnTo>
                  <a:pt x="1067624" y="671513"/>
                </a:lnTo>
                <a:lnTo>
                  <a:pt x="1070128" y="671966"/>
                </a:lnTo>
                <a:lnTo>
                  <a:pt x="1072632" y="672873"/>
                </a:lnTo>
                <a:lnTo>
                  <a:pt x="1074908" y="673553"/>
                </a:lnTo>
                <a:lnTo>
                  <a:pt x="1077184" y="674913"/>
                </a:lnTo>
                <a:lnTo>
                  <a:pt x="1079460" y="676273"/>
                </a:lnTo>
                <a:lnTo>
                  <a:pt x="1081281" y="677860"/>
                </a:lnTo>
                <a:lnTo>
                  <a:pt x="1083330" y="679900"/>
                </a:lnTo>
                <a:lnTo>
                  <a:pt x="1084923" y="681941"/>
                </a:lnTo>
                <a:lnTo>
                  <a:pt x="1086288" y="683981"/>
                </a:lnTo>
                <a:lnTo>
                  <a:pt x="1087654" y="686474"/>
                </a:lnTo>
                <a:lnTo>
                  <a:pt x="1088565" y="688968"/>
                </a:lnTo>
                <a:lnTo>
                  <a:pt x="1089703" y="691461"/>
                </a:lnTo>
                <a:lnTo>
                  <a:pt x="1090158" y="694181"/>
                </a:lnTo>
                <a:lnTo>
                  <a:pt x="1090613" y="696902"/>
                </a:lnTo>
                <a:lnTo>
                  <a:pt x="1090613" y="699848"/>
                </a:lnTo>
                <a:lnTo>
                  <a:pt x="1090613" y="1141426"/>
                </a:lnTo>
                <a:lnTo>
                  <a:pt x="1090613" y="1144373"/>
                </a:lnTo>
                <a:lnTo>
                  <a:pt x="1090158" y="1147320"/>
                </a:lnTo>
                <a:lnTo>
                  <a:pt x="1089703" y="1149813"/>
                </a:lnTo>
                <a:lnTo>
                  <a:pt x="1088565" y="1152534"/>
                </a:lnTo>
                <a:lnTo>
                  <a:pt x="1087654" y="1155254"/>
                </a:lnTo>
                <a:lnTo>
                  <a:pt x="1086288" y="1157521"/>
                </a:lnTo>
                <a:lnTo>
                  <a:pt x="1084923" y="1159787"/>
                </a:lnTo>
                <a:lnTo>
                  <a:pt x="1083330" y="1161601"/>
                </a:lnTo>
                <a:lnTo>
                  <a:pt x="1081281" y="1163414"/>
                </a:lnTo>
                <a:lnTo>
                  <a:pt x="1079460" y="1165228"/>
                </a:lnTo>
                <a:lnTo>
                  <a:pt x="1077184" y="1166588"/>
                </a:lnTo>
                <a:lnTo>
                  <a:pt x="1074908" y="1167721"/>
                </a:lnTo>
                <a:lnTo>
                  <a:pt x="1072632" y="1168855"/>
                </a:lnTo>
                <a:lnTo>
                  <a:pt x="1070128" y="1169535"/>
                </a:lnTo>
                <a:lnTo>
                  <a:pt x="1067624" y="1169761"/>
                </a:lnTo>
                <a:lnTo>
                  <a:pt x="1065121" y="1169988"/>
                </a:lnTo>
                <a:lnTo>
                  <a:pt x="990920" y="1169988"/>
                </a:lnTo>
                <a:lnTo>
                  <a:pt x="988416" y="1169761"/>
                </a:lnTo>
                <a:lnTo>
                  <a:pt x="985685" y="1169535"/>
                </a:lnTo>
                <a:lnTo>
                  <a:pt x="983181" y="1168855"/>
                </a:lnTo>
                <a:lnTo>
                  <a:pt x="980905" y="1167721"/>
                </a:lnTo>
                <a:lnTo>
                  <a:pt x="978629" y="1166588"/>
                </a:lnTo>
                <a:lnTo>
                  <a:pt x="976581" y="1165228"/>
                </a:lnTo>
                <a:lnTo>
                  <a:pt x="974532" y="1163414"/>
                </a:lnTo>
                <a:lnTo>
                  <a:pt x="972939" y="1161601"/>
                </a:lnTo>
                <a:lnTo>
                  <a:pt x="971118" y="1159787"/>
                </a:lnTo>
                <a:lnTo>
                  <a:pt x="969525" y="1157521"/>
                </a:lnTo>
                <a:lnTo>
                  <a:pt x="968387" y="1155254"/>
                </a:lnTo>
                <a:lnTo>
                  <a:pt x="967249" y="1152534"/>
                </a:lnTo>
                <a:lnTo>
                  <a:pt x="966338" y="1149813"/>
                </a:lnTo>
                <a:lnTo>
                  <a:pt x="965883" y="1147320"/>
                </a:lnTo>
                <a:lnTo>
                  <a:pt x="965200" y="1144373"/>
                </a:lnTo>
                <a:lnTo>
                  <a:pt x="965200" y="1141426"/>
                </a:lnTo>
                <a:lnTo>
                  <a:pt x="965200" y="699848"/>
                </a:lnTo>
                <a:lnTo>
                  <a:pt x="965200" y="696902"/>
                </a:lnTo>
                <a:lnTo>
                  <a:pt x="965883" y="694181"/>
                </a:lnTo>
                <a:lnTo>
                  <a:pt x="966338" y="691461"/>
                </a:lnTo>
                <a:lnTo>
                  <a:pt x="967249" y="688968"/>
                </a:lnTo>
                <a:lnTo>
                  <a:pt x="968387" y="686474"/>
                </a:lnTo>
                <a:lnTo>
                  <a:pt x="969525" y="683981"/>
                </a:lnTo>
                <a:lnTo>
                  <a:pt x="971118" y="681941"/>
                </a:lnTo>
                <a:lnTo>
                  <a:pt x="972939" y="679900"/>
                </a:lnTo>
                <a:lnTo>
                  <a:pt x="974532" y="677860"/>
                </a:lnTo>
                <a:lnTo>
                  <a:pt x="976581" y="676273"/>
                </a:lnTo>
                <a:lnTo>
                  <a:pt x="978629" y="674913"/>
                </a:lnTo>
                <a:lnTo>
                  <a:pt x="980905" y="673553"/>
                </a:lnTo>
                <a:lnTo>
                  <a:pt x="983181" y="672873"/>
                </a:lnTo>
                <a:lnTo>
                  <a:pt x="985685" y="671966"/>
                </a:lnTo>
                <a:lnTo>
                  <a:pt x="988416" y="671513"/>
                </a:lnTo>
                <a:close/>
                <a:moveTo>
                  <a:pt x="1471932" y="590550"/>
                </a:moveTo>
                <a:lnTo>
                  <a:pt x="1546133" y="590550"/>
                </a:lnTo>
                <a:lnTo>
                  <a:pt x="1548636" y="590777"/>
                </a:lnTo>
                <a:lnTo>
                  <a:pt x="1551140" y="591231"/>
                </a:lnTo>
                <a:lnTo>
                  <a:pt x="1553644" y="592139"/>
                </a:lnTo>
                <a:lnTo>
                  <a:pt x="1555920" y="593274"/>
                </a:lnTo>
                <a:lnTo>
                  <a:pt x="1558196" y="594635"/>
                </a:lnTo>
                <a:lnTo>
                  <a:pt x="1560472" y="596451"/>
                </a:lnTo>
                <a:lnTo>
                  <a:pt x="1562293" y="598267"/>
                </a:lnTo>
                <a:lnTo>
                  <a:pt x="1564342" y="600537"/>
                </a:lnTo>
                <a:lnTo>
                  <a:pt x="1565707" y="602806"/>
                </a:lnTo>
                <a:lnTo>
                  <a:pt x="1567300" y="605303"/>
                </a:lnTo>
                <a:lnTo>
                  <a:pt x="1568666" y="608026"/>
                </a:lnTo>
                <a:lnTo>
                  <a:pt x="1569577" y="610750"/>
                </a:lnTo>
                <a:lnTo>
                  <a:pt x="1570487" y="613927"/>
                </a:lnTo>
                <a:lnTo>
                  <a:pt x="1571170" y="617105"/>
                </a:lnTo>
                <a:lnTo>
                  <a:pt x="1571625" y="620282"/>
                </a:lnTo>
                <a:lnTo>
                  <a:pt x="1571625" y="623687"/>
                </a:lnTo>
                <a:lnTo>
                  <a:pt x="1571625" y="1136851"/>
                </a:lnTo>
                <a:lnTo>
                  <a:pt x="1571625" y="1140256"/>
                </a:lnTo>
                <a:lnTo>
                  <a:pt x="1571170" y="1143433"/>
                </a:lnTo>
                <a:lnTo>
                  <a:pt x="1570487" y="1146838"/>
                </a:lnTo>
                <a:lnTo>
                  <a:pt x="1569577" y="1149788"/>
                </a:lnTo>
                <a:lnTo>
                  <a:pt x="1568666" y="1152512"/>
                </a:lnTo>
                <a:lnTo>
                  <a:pt x="1567300" y="1155462"/>
                </a:lnTo>
                <a:lnTo>
                  <a:pt x="1565707" y="1157959"/>
                </a:lnTo>
                <a:lnTo>
                  <a:pt x="1564342" y="1160229"/>
                </a:lnTo>
                <a:lnTo>
                  <a:pt x="1562293" y="1162498"/>
                </a:lnTo>
                <a:lnTo>
                  <a:pt x="1560472" y="1164314"/>
                </a:lnTo>
                <a:lnTo>
                  <a:pt x="1558196" y="1165903"/>
                </a:lnTo>
                <a:lnTo>
                  <a:pt x="1555920" y="1167492"/>
                </a:lnTo>
                <a:lnTo>
                  <a:pt x="1553644" y="1168399"/>
                </a:lnTo>
                <a:lnTo>
                  <a:pt x="1551140" y="1169307"/>
                </a:lnTo>
                <a:lnTo>
                  <a:pt x="1548636" y="1169761"/>
                </a:lnTo>
                <a:lnTo>
                  <a:pt x="1546133" y="1169988"/>
                </a:lnTo>
                <a:lnTo>
                  <a:pt x="1471932" y="1169988"/>
                </a:lnTo>
                <a:lnTo>
                  <a:pt x="1469201" y="1169761"/>
                </a:lnTo>
                <a:lnTo>
                  <a:pt x="1466697" y="1169307"/>
                </a:lnTo>
                <a:lnTo>
                  <a:pt x="1464193" y="1168399"/>
                </a:lnTo>
                <a:lnTo>
                  <a:pt x="1461917" y="1167492"/>
                </a:lnTo>
                <a:lnTo>
                  <a:pt x="1459641" y="1165903"/>
                </a:lnTo>
                <a:lnTo>
                  <a:pt x="1457593" y="1164314"/>
                </a:lnTo>
                <a:lnTo>
                  <a:pt x="1455544" y="1162498"/>
                </a:lnTo>
                <a:lnTo>
                  <a:pt x="1453496" y="1160229"/>
                </a:lnTo>
                <a:lnTo>
                  <a:pt x="1452130" y="1157959"/>
                </a:lnTo>
                <a:lnTo>
                  <a:pt x="1450537" y="1155462"/>
                </a:lnTo>
                <a:lnTo>
                  <a:pt x="1449399" y="1152512"/>
                </a:lnTo>
                <a:lnTo>
                  <a:pt x="1448261" y="1149788"/>
                </a:lnTo>
                <a:lnTo>
                  <a:pt x="1447350" y="1146838"/>
                </a:lnTo>
                <a:lnTo>
                  <a:pt x="1446667" y="1143433"/>
                </a:lnTo>
                <a:lnTo>
                  <a:pt x="1446212" y="1140256"/>
                </a:lnTo>
                <a:lnTo>
                  <a:pt x="1446212" y="1136851"/>
                </a:lnTo>
                <a:lnTo>
                  <a:pt x="1446212" y="623687"/>
                </a:lnTo>
                <a:lnTo>
                  <a:pt x="1446212" y="620282"/>
                </a:lnTo>
                <a:lnTo>
                  <a:pt x="1446667" y="617105"/>
                </a:lnTo>
                <a:lnTo>
                  <a:pt x="1447350" y="613927"/>
                </a:lnTo>
                <a:lnTo>
                  <a:pt x="1448261" y="610750"/>
                </a:lnTo>
                <a:lnTo>
                  <a:pt x="1449399" y="608026"/>
                </a:lnTo>
                <a:lnTo>
                  <a:pt x="1450537" y="605303"/>
                </a:lnTo>
                <a:lnTo>
                  <a:pt x="1452130" y="602806"/>
                </a:lnTo>
                <a:lnTo>
                  <a:pt x="1453496" y="600537"/>
                </a:lnTo>
                <a:lnTo>
                  <a:pt x="1455544" y="598267"/>
                </a:lnTo>
                <a:lnTo>
                  <a:pt x="1457593" y="596451"/>
                </a:lnTo>
                <a:lnTo>
                  <a:pt x="1459641" y="594635"/>
                </a:lnTo>
                <a:lnTo>
                  <a:pt x="1461917" y="593274"/>
                </a:lnTo>
                <a:lnTo>
                  <a:pt x="1464193" y="592139"/>
                </a:lnTo>
                <a:lnTo>
                  <a:pt x="1466697" y="591231"/>
                </a:lnTo>
                <a:lnTo>
                  <a:pt x="1469201" y="590777"/>
                </a:lnTo>
                <a:lnTo>
                  <a:pt x="1471932" y="590550"/>
                </a:lnTo>
                <a:close/>
                <a:moveTo>
                  <a:pt x="1152617" y="590550"/>
                </a:moveTo>
                <a:lnTo>
                  <a:pt x="1226818" y="590550"/>
                </a:lnTo>
                <a:lnTo>
                  <a:pt x="1229322" y="590777"/>
                </a:lnTo>
                <a:lnTo>
                  <a:pt x="1232053" y="591231"/>
                </a:lnTo>
                <a:lnTo>
                  <a:pt x="1234557" y="592139"/>
                </a:lnTo>
                <a:lnTo>
                  <a:pt x="1236833" y="593274"/>
                </a:lnTo>
                <a:lnTo>
                  <a:pt x="1239109" y="594635"/>
                </a:lnTo>
                <a:lnTo>
                  <a:pt x="1241158" y="596451"/>
                </a:lnTo>
                <a:lnTo>
                  <a:pt x="1242978" y="598267"/>
                </a:lnTo>
                <a:lnTo>
                  <a:pt x="1244799" y="600537"/>
                </a:lnTo>
                <a:lnTo>
                  <a:pt x="1246620" y="602806"/>
                </a:lnTo>
                <a:lnTo>
                  <a:pt x="1248213" y="605303"/>
                </a:lnTo>
                <a:lnTo>
                  <a:pt x="1249352" y="608026"/>
                </a:lnTo>
                <a:lnTo>
                  <a:pt x="1250490" y="610750"/>
                </a:lnTo>
                <a:lnTo>
                  <a:pt x="1251400" y="613927"/>
                </a:lnTo>
                <a:lnTo>
                  <a:pt x="1251855" y="617105"/>
                </a:lnTo>
                <a:lnTo>
                  <a:pt x="1252538" y="620282"/>
                </a:lnTo>
                <a:lnTo>
                  <a:pt x="1252538" y="623687"/>
                </a:lnTo>
                <a:lnTo>
                  <a:pt x="1252538" y="1136851"/>
                </a:lnTo>
                <a:lnTo>
                  <a:pt x="1252538" y="1140256"/>
                </a:lnTo>
                <a:lnTo>
                  <a:pt x="1251855" y="1143433"/>
                </a:lnTo>
                <a:lnTo>
                  <a:pt x="1251400" y="1146838"/>
                </a:lnTo>
                <a:lnTo>
                  <a:pt x="1250490" y="1149788"/>
                </a:lnTo>
                <a:lnTo>
                  <a:pt x="1249352" y="1152512"/>
                </a:lnTo>
                <a:lnTo>
                  <a:pt x="1248213" y="1155462"/>
                </a:lnTo>
                <a:lnTo>
                  <a:pt x="1246620" y="1157959"/>
                </a:lnTo>
                <a:lnTo>
                  <a:pt x="1244799" y="1160229"/>
                </a:lnTo>
                <a:lnTo>
                  <a:pt x="1242978" y="1162498"/>
                </a:lnTo>
                <a:lnTo>
                  <a:pt x="1241158" y="1164314"/>
                </a:lnTo>
                <a:lnTo>
                  <a:pt x="1239109" y="1165903"/>
                </a:lnTo>
                <a:lnTo>
                  <a:pt x="1236833" y="1167492"/>
                </a:lnTo>
                <a:lnTo>
                  <a:pt x="1234557" y="1168399"/>
                </a:lnTo>
                <a:lnTo>
                  <a:pt x="1232053" y="1169307"/>
                </a:lnTo>
                <a:lnTo>
                  <a:pt x="1229322" y="1169761"/>
                </a:lnTo>
                <a:lnTo>
                  <a:pt x="1226818" y="1169988"/>
                </a:lnTo>
                <a:lnTo>
                  <a:pt x="1152617" y="1169988"/>
                </a:lnTo>
                <a:lnTo>
                  <a:pt x="1150114" y="1169761"/>
                </a:lnTo>
                <a:lnTo>
                  <a:pt x="1147610" y="1169307"/>
                </a:lnTo>
                <a:lnTo>
                  <a:pt x="1145106" y="1168399"/>
                </a:lnTo>
                <a:lnTo>
                  <a:pt x="1142830" y="1167492"/>
                </a:lnTo>
                <a:lnTo>
                  <a:pt x="1140554" y="1165903"/>
                </a:lnTo>
                <a:lnTo>
                  <a:pt x="1138278" y="1164314"/>
                </a:lnTo>
                <a:lnTo>
                  <a:pt x="1136457" y="1162498"/>
                </a:lnTo>
                <a:lnTo>
                  <a:pt x="1134409" y="1160229"/>
                </a:lnTo>
                <a:lnTo>
                  <a:pt x="1132815" y="1157959"/>
                </a:lnTo>
                <a:lnTo>
                  <a:pt x="1131450" y="1155462"/>
                </a:lnTo>
                <a:lnTo>
                  <a:pt x="1130084" y="1152512"/>
                </a:lnTo>
                <a:lnTo>
                  <a:pt x="1129174" y="1149788"/>
                </a:lnTo>
                <a:lnTo>
                  <a:pt x="1128036" y="1146838"/>
                </a:lnTo>
                <a:lnTo>
                  <a:pt x="1127580" y="1143433"/>
                </a:lnTo>
                <a:lnTo>
                  <a:pt x="1127125" y="1140256"/>
                </a:lnTo>
                <a:lnTo>
                  <a:pt x="1127125" y="1136851"/>
                </a:lnTo>
                <a:lnTo>
                  <a:pt x="1127125" y="623687"/>
                </a:lnTo>
                <a:lnTo>
                  <a:pt x="1127125" y="620282"/>
                </a:lnTo>
                <a:lnTo>
                  <a:pt x="1127580" y="617105"/>
                </a:lnTo>
                <a:lnTo>
                  <a:pt x="1128036" y="613927"/>
                </a:lnTo>
                <a:lnTo>
                  <a:pt x="1129174" y="610750"/>
                </a:lnTo>
                <a:lnTo>
                  <a:pt x="1130084" y="608026"/>
                </a:lnTo>
                <a:lnTo>
                  <a:pt x="1131450" y="605303"/>
                </a:lnTo>
                <a:lnTo>
                  <a:pt x="1132815" y="602806"/>
                </a:lnTo>
                <a:lnTo>
                  <a:pt x="1134409" y="600537"/>
                </a:lnTo>
                <a:lnTo>
                  <a:pt x="1136457" y="598267"/>
                </a:lnTo>
                <a:lnTo>
                  <a:pt x="1138278" y="596451"/>
                </a:lnTo>
                <a:lnTo>
                  <a:pt x="1140554" y="594635"/>
                </a:lnTo>
                <a:lnTo>
                  <a:pt x="1142830" y="593274"/>
                </a:lnTo>
                <a:lnTo>
                  <a:pt x="1145106" y="592139"/>
                </a:lnTo>
                <a:lnTo>
                  <a:pt x="1147610" y="591231"/>
                </a:lnTo>
                <a:lnTo>
                  <a:pt x="1150114" y="590777"/>
                </a:lnTo>
                <a:lnTo>
                  <a:pt x="1152617" y="590550"/>
                </a:lnTo>
                <a:close/>
                <a:moveTo>
                  <a:pt x="1633857" y="508000"/>
                </a:moveTo>
                <a:lnTo>
                  <a:pt x="1707830" y="508000"/>
                </a:lnTo>
                <a:lnTo>
                  <a:pt x="1710561" y="508227"/>
                </a:lnTo>
                <a:lnTo>
                  <a:pt x="1713065" y="508680"/>
                </a:lnTo>
                <a:lnTo>
                  <a:pt x="1715797" y="509814"/>
                </a:lnTo>
                <a:lnTo>
                  <a:pt x="1718073" y="510947"/>
                </a:lnTo>
                <a:lnTo>
                  <a:pt x="1720349" y="512534"/>
                </a:lnTo>
                <a:lnTo>
                  <a:pt x="1722170" y="514575"/>
                </a:lnTo>
                <a:lnTo>
                  <a:pt x="1724218" y="516842"/>
                </a:lnTo>
                <a:lnTo>
                  <a:pt x="1726039" y="519109"/>
                </a:lnTo>
                <a:lnTo>
                  <a:pt x="1727860" y="521829"/>
                </a:lnTo>
                <a:lnTo>
                  <a:pt x="1729453" y="524550"/>
                </a:lnTo>
                <a:lnTo>
                  <a:pt x="1730591" y="527950"/>
                </a:lnTo>
                <a:lnTo>
                  <a:pt x="1731729" y="531124"/>
                </a:lnTo>
                <a:lnTo>
                  <a:pt x="1732640" y="534752"/>
                </a:lnTo>
                <a:lnTo>
                  <a:pt x="1733095" y="538152"/>
                </a:lnTo>
                <a:lnTo>
                  <a:pt x="1733550" y="542006"/>
                </a:lnTo>
                <a:lnTo>
                  <a:pt x="1733550" y="545860"/>
                </a:lnTo>
                <a:lnTo>
                  <a:pt x="1733550" y="1132128"/>
                </a:lnTo>
                <a:lnTo>
                  <a:pt x="1733550" y="1135982"/>
                </a:lnTo>
                <a:lnTo>
                  <a:pt x="1733095" y="1139836"/>
                </a:lnTo>
                <a:lnTo>
                  <a:pt x="1732640" y="1143463"/>
                </a:lnTo>
                <a:lnTo>
                  <a:pt x="1731729" y="1146864"/>
                </a:lnTo>
                <a:lnTo>
                  <a:pt x="1730591" y="1150038"/>
                </a:lnTo>
                <a:lnTo>
                  <a:pt x="1729453" y="1153438"/>
                </a:lnTo>
                <a:lnTo>
                  <a:pt x="1727860" y="1156159"/>
                </a:lnTo>
                <a:lnTo>
                  <a:pt x="1726039" y="1158879"/>
                </a:lnTo>
                <a:lnTo>
                  <a:pt x="1724218" y="1161373"/>
                </a:lnTo>
                <a:lnTo>
                  <a:pt x="1722170" y="1163414"/>
                </a:lnTo>
                <a:lnTo>
                  <a:pt x="1720349" y="1165454"/>
                </a:lnTo>
                <a:lnTo>
                  <a:pt x="1718073" y="1167041"/>
                </a:lnTo>
                <a:lnTo>
                  <a:pt x="1715797" y="1168174"/>
                </a:lnTo>
                <a:lnTo>
                  <a:pt x="1713065" y="1169308"/>
                </a:lnTo>
                <a:lnTo>
                  <a:pt x="1710561" y="1169761"/>
                </a:lnTo>
                <a:lnTo>
                  <a:pt x="1707830" y="1169988"/>
                </a:lnTo>
                <a:lnTo>
                  <a:pt x="1633857" y="1169988"/>
                </a:lnTo>
                <a:lnTo>
                  <a:pt x="1631353" y="1169761"/>
                </a:lnTo>
                <a:lnTo>
                  <a:pt x="1628850" y="1169308"/>
                </a:lnTo>
                <a:lnTo>
                  <a:pt x="1626346" y="1168174"/>
                </a:lnTo>
                <a:lnTo>
                  <a:pt x="1624070" y="1167041"/>
                </a:lnTo>
                <a:lnTo>
                  <a:pt x="1621794" y="1165454"/>
                </a:lnTo>
                <a:lnTo>
                  <a:pt x="1619518" y="1163414"/>
                </a:lnTo>
                <a:lnTo>
                  <a:pt x="1617469" y="1161373"/>
                </a:lnTo>
                <a:lnTo>
                  <a:pt x="1615648" y="1158879"/>
                </a:lnTo>
                <a:lnTo>
                  <a:pt x="1614055" y="1156159"/>
                </a:lnTo>
                <a:lnTo>
                  <a:pt x="1612689" y="1153438"/>
                </a:lnTo>
                <a:lnTo>
                  <a:pt x="1611324" y="1150038"/>
                </a:lnTo>
                <a:lnTo>
                  <a:pt x="1610186" y="1146864"/>
                </a:lnTo>
                <a:lnTo>
                  <a:pt x="1609275" y="1143463"/>
                </a:lnTo>
                <a:lnTo>
                  <a:pt x="1608820" y="1139836"/>
                </a:lnTo>
                <a:lnTo>
                  <a:pt x="1608365" y="1135982"/>
                </a:lnTo>
                <a:lnTo>
                  <a:pt x="1608137" y="1132128"/>
                </a:lnTo>
                <a:lnTo>
                  <a:pt x="1608137" y="545860"/>
                </a:lnTo>
                <a:lnTo>
                  <a:pt x="1608365" y="542006"/>
                </a:lnTo>
                <a:lnTo>
                  <a:pt x="1608820" y="538152"/>
                </a:lnTo>
                <a:lnTo>
                  <a:pt x="1609275" y="534752"/>
                </a:lnTo>
                <a:lnTo>
                  <a:pt x="1610186" y="531124"/>
                </a:lnTo>
                <a:lnTo>
                  <a:pt x="1611324" y="527950"/>
                </a:lnTo>
                <a:lnTo>
                  <a:pt x="1612689" y="524550"/>
                </a:lnTo>
                <a:lnTo>
                  <a:pt x="1614055" y="521829"/>
                </a:lnTo>
                <a:lnTo>
                  <a:pt x="1615648" y="519109"/>
                </a:lnTo>
                <a:lnTo>
                  <a:pt x="1617469" y="516842"/>
                </a:lnTo>
                <a:lnTo>
                  <a:pt x="1619518" y="514575"/>
                </a:lnTo>
                <a:lnTo>
                  <a:pt x="1621794" y="512534"/>
                </a:lnTo>
                <a:lnTo>
                  <a:pt x="1624070" y="510947"/>
                </a:lnTo>
                <a:lnTo>
                  <a:pt x="1626346" y="509814"/>
                </a:lnTo>
                <a:lnTo>
                  <a:pt x="1628850" y="508680"/>
                </a:lnTo>
                <a:lnTo>
                  <a:pt x="1631353" y="508227"/>
                </a:lnTo>
                <a:lnTo>
                  <a:pt x="1633857" y="508000"/>
                </a:lnTo>
                <a:close/>
                <a:moveTo>
                  <a:pt x="1501548" y="319088"/>
                </a:moveTo>
                <a:lnTo>
                  <a:pt x="1733323" y="319088"/>
                </a:lnTo>
                <a:lnTo>
                  <a:pt x="1733323" y="319316"/>
                </a:lnTo>
                <a:lnTo>
                  <a:pt x="1733550" y="319316"/>
                </a:lnTo>
                <a:lnTo>
                  <a:pt x="1733550" y="464215"/>
                </a:lnTo>
                <a:lnTo>
                  <a:pt x="1637620" y="464215"/>
                </a:lnTo>
                <a:lnTo>
                  <a:pt x="1637620" y="418038"/>
                </a:lnTo>
                <a:lnTo>
                  <a:pt x="1318759" y="617303"/>
                </a:lnTo>
                <a:lnTo>
                  <a:pt x="1250723" y="574766"/>
                </a:lnTo>
                <a:lnTo>
                  <a:pt x="1253444" y="573174"/>
                </a:lnTo>
                <a:lnTo>
                  <a:pt x="1146628" y="506525"/>
                </a:lnTo>
                <a:lnTo>
                  <a:pt x="844096" y="695326"/>
                </a:lnTo>
                <a:lnTo>
                  <a:pt x="776287" y="653016"/>
                </a:lnTo>
                <a:lnTo>
                  <a:pt x="1147082" y="421450"/>
                </a:lnTo>
                <a:lnTo>
                  <a:pt x="1215118" y="463533"/>
                </a:lnTo>
                <a:lnTo>
                  <a:pt x="1214437" y="464215"/>
                </a:lnTo>
                <a:lnTo>
                  <a:pt x="1321253" y="530637"/>
                </a:lnTo>
                <a:lnTo>
                  <a:pt x="1564368" y="379141"/>
                </a:lnTo>
                <a:lnTo>
                  <a:pt x="1501548" y="379141"/>
                </a:lnTo>
                <a:lnTo>
                  <a:pt x="1501548" y="319088"/>
                </a:lnTo>
                <a:close/>
                <a:moveTo>
                  <a:pt x="229507" y="91395"/>
                </a:moveTo>
                <a:lnTo>
                  <a:pt x="225651" y="91621"/>
                </a:lnTo>
                <a:lnTo>
                  <a:pt x="221796" y="91848"/>
                </a:lnTo>
                <a:lnTo>
                  <a:pt x="218394" y="92075"/>
                </a:lnTo>
                <a:lnTo>
                  <a:pt x="214539" y="92755"/>
                </a:lnTo>
                <a:lnTo>
                  <a:pt x="210910" y="93662"/>
                </a:lnTo>
                <a:lnTo>
                  <a:pt x="207509" y="94570"/>
                </a:lnTo>
                <a:lnTo>
                  <a:pt x="204107" y="95704"/>
                </a:lnTo>
                <a:lnTo>
                  <a:pt x="200705" y="96837"/>
                </a:lnTo>
                <a:lnTo>
                  <a:pt x="197303" y="98198"/>
                </a:lnTo>
                <a:lnTo>
                  <a:pt x="194355" y="99559"/>
                </a:lnTo>
                <a:lnTo>
                  <a:pt x="191407" y="101373"/>
                </a:lnTo>
                <a:lnTo>
                  <a:pt x="188232" y="103187"/>
                </a:lnTo>
                <a:lnTo>
                  <a:pt x="185284" y="105002"/>
                </a:lnTo>
                <a:lnTo>
                  <a:pt x="182562" y="107270"/>
                </a:lnTo>
                <a:lnTo>
                  <a:pt x="179614" y="109311"/>
                </a:lnTo>
                <a:lnTo>
                  <a:pt x="177119" y="111579"/>
                </a:lnTo>
                <a:lnTo>
                  <a:pt x="174851" y="114073"/>
                </a:lnTo>
                <a:lnTo>
                  <a:pt x="172357" y="116568"/>
                </a:lnTo>
                <a:lnTo>
                  <a:pt x="170316" y="119062"/>
                </a:lnTo>
                <a:lnTo>
                  <a:pt x="168275" y="121784"/>
                </a:lnTo>
                <a:lnTo>
                  <a:pt x="166460" y="124505"/>
                </a:lnTo>
                <a:lnTo>
                  <a:pt x="164646" y="127454"/>
                </a:lnTo>
                <a:lnTo>
                  <a:pt x="162832" y="130402"/>
                </a:lnTo>
                <a:lnTo>
                  <a:pt x="161471" y="133350"/>
                </a:lnTo>
                <a:lnTo>
                  <a:pt x="160110" y="136525"/>
                </a:lnTo>
                <a:lnTo>
                  <a:pt x="158976" y="139700"/>
                </a:lnTo>
                <a:lnTo>
                  <a:pt x="158069" y="143102"/>
                </a:lnTo>
                <a:lnTo>
                  <a:pt x="156935" y="146277"/>
                </a:lnTo>
                <a:lnTo>
                  <a:pt x="156482" y="149679"/>
                </a:lnTo>
                <a:lnTo>
                  <a:pt x="156028" y="153080"/>
                </a:lnTo>
                <a:lnTo>
                  <a:pt x="155801" y="156709"/>
                </a:lnTo>
                <a:lnTo>
                  <a:pt x="155801" y="160111"/>
                </a:lnTo>
                <a:lnTo>
                  <a:pt x="155801" y="1330098"/>
                </a:lnTo>
                <a:lnTo>
                  <a:pt x="155801" y="1333500"/>
                </a:lnTo>
                <a:lnTo>
                  <a:pt x="156028" y="1337129"/>
                </a:lnTo>
                <a:lnTo>
                  <a:pt x="156482" y="1340531"/>
                </a:lnTo>
                <a:lnTo>
                  <a:pt x="156935" y="1343932"/>
                </a:lnTo>
                <a:lnTo>
                  <a:pt x="158069" y="1347561"/>
                </a:lnTo>
                <a:lnTo>
                  <a:pt x="158976" y="1350509"/>
                </a:lnTo>
                <a:lnTo>
                  <a:pt x="160110" y="1353684"/>
                </a:lnTo>
                <a:lnTo>
                  <a:pt x="161471" y="1357086"/>
                </a:lnTo>
                <a:lnTo>
                  <a:pt x="162832" y="1360034"/>
                </a:lnTo>
                <a:lnTo>
                  <a:pt x="164646" y="1362756"/>
                </a:lnTo>
                <a:lnTo>
                  <a:pt x="166460" y="1365931"/>
                </a:lnTo>
                <a:lnTo>
                  <a:pt x="168275" y="1368652"/>
                </a:lnTo>
                <a:lnTo>
                  <a:pt x="170316" y="1371373"/>
                </a:lnTo>
                <a:lnTo>
                  <a:pt x="172357" y="1373868"/>
                </a:lnTo>
                <a:lnTo>
                  <a:pt x="174851" y="1376590"/>
                </a:lnTo>
                <a:lnTo>
                  <a:pt x="177119" y="1378857"/>
                </a:lnTo>
                <a:lnTo>
                  <a:pt x="179614" y="1381125"/>
                </a:lnTo>
                <a:lnTo>
                  <a:pt x="182562" y="1383393"/>
                </a:lnTo>
                <a:lnTo>
                  <a:pt x="185284" y="1385207"/>
                </a:lnTo>
                <a:lnTo>
                  <a:pt x="188232" y="1387248"/>
                </a:lnTo>
                <a:lnTo>
                  <a:pt x="191407" y="1389063"/>
                </a:lnTo>
                <a:lnTo>
                  <a:pt x="194355" y="1390650"/>
                </a:lnTo>
                <a:lnTo>
                  <a:pt x="197303" y="1392238"/>
                </a:lnTo>
                <a:lnTo>
                  <a:pt x="200705" y="1393598"/>
                </a:lnTo>
                <a:lnTo>
                  <a:pt x="204107" y="1394959"/>
                </a:lnTo>
                <a:lnTo>
                  <a:pt x="207509" y="1395866"/>
                </a:lnTo>
                <a:lnTo>
                  <a:pt x="210910" y="1397000"/>
                </a:lnTo>
                <a:lnTo>
                  <a:pt x="214539" y="1397681"/>
                </a:lnTo>
                <a:lnTo>
                  <a:pt x="218394" y="1398134"/>
                </a:lnTo>
                <a:lnTo>
                  <a:pt x="221796" y="1398588"/>
                </a:lnTo>
                <a:lnTo>
                  <a:pt x="225651" y="1399041"/>
                </a:lnTo>
                <a:lnTo>
                  <a:pt x="229507" y="1399041"/>
                </a:lnTo>
                <a:lnTo>
                  <a:pt x="2280330" y="1399041"/>
                </a:lnTo>
                <a:lnTo>
                  <a:pt x="2284186" y="1399041"/>
                </a:lnTo>
                <a:lnTo>
                  <a:pt x="2288041" y="1398588"/>
                </a:lnTo>
                <a:lnTo>
                  <a:pt x="2291670" y="1398134"/>
                </a:lnTo>
                <a:lnTo>
                  <a:pt x="2295298" y="1397681"/>
                </a:lnTo>
                <a:lnTo>
                  <a:pt x="2299154" y="1397000"/>
                </a:lnTo>
                <a:lnTo>
                  <a:pt x="2302555" y="1395866"/>
                </a:lnTo>
                <a:lnTo>
                  <a:pt x="2305957" y="1394959"/>
                </a:lnTo>
                <a:lnTo>
                  <a:pt x="2309359" y="1393598"/>
                </a:lnTo>
                <a:lnTo>
                  <a:pt x="2312534" y="1392238"/>
                </a:lnTo>
                <a:lnTo>
                  <a:pt x="2315709" y="1390650"/>
                </a:lnTo>
                <a:lnTo>
                  <a:pt x="2318884" y="1389063"/>
                </a:lnTo>
                <a:lnTo>
                  <a:pt x="2321832" y="1387248"/>
                </a:lnTo>
                <a:lnTo>
                  <a:pt x="2324780" y="1385207"/>
                </a:lnTo>
                <a:lnTo>
                  <a:pt x="2327502" y="1383393"/>
                </a:lnTo>
                <a:lnTo>
                  <a:pt x="2330223" y="1381125"/>
                </a:lnTo>
                <a:lnTo>
                  <a:pt x="2332945" y="1378857"/>
                </a:lnTo>
                <a:lnTo>
                  <a:pt x="2335213" y="1376590"/>
                </a:lnTo>
                <a:lnTo>
                  <a:pt x="2337707" y="1373868"/>
                </a:lnTo>
                <a:lnTo>
                  <a:pt x="2339748" y="1371373"/>
                </a:lnTo>
                <a:lnTo>
                  <a:pt x="2341789" y="1368652"/>
                </a:lnTo>
                <a:lnTo>
                  <a:pt x="2343830" y="1365931"/>
                </a:lnTo>
                <a:lnTo>
                  <a:pt x="2345418" y="1362756"/>
                </a:lnTo>
                <a:lnTo>
                  <a:pt x="2347232" y="1360034"/>
                </a:lnTo>
                <a:lnTo>
                  <a:pt x="2348593" y="1357086"/>
                </a:lnTo>
                <a:lnTo>
                  <a:pt x="2350180" y="1353684"/>
                </a:lnTo>
                <a:lnTo>
                  <a:pt x="2351088" y="1350509"/>
                </a:lnTo>
                <a:lnTo>
                  <a:pt x="2351995" y="1347561"/>
                </a:lnTo>
                <a:lnTo>
                  <a:pt x="2352902" y="1343932"/>
                </a:lnTo>
                <a:lnTo>
                  <a:pt x="2353582" y="1340531"/>
                </a:lnTo>
                <a:lnTo>
                  <a:pt x="2354036" y="1337129"/>
                </a:lnTo>
                <a:lnTo>
                  <a:pt x="2354263" y="1333500"/>
                </a:lnTo>
                <a:lnTo>
                  <a:pt x="2354263" y="1330098"/>
                </a:lnTo>
                <a:lnTo>
                  <a:pt x="2354263" y="160111"/>
                </a:lnTo>
                <a:lnTo>
                  <a:pt x="2354263" y="156709"/>
                </a:lnTo>
                <a:lnTo>
                  <a:pt x="2354036" y="153080"/>
                </a:lnTo>
                <a:lnTo>
                  <a:pt x="2353582" y="149679"/>
                </a:lnTo>
                <a:lnTo>
                  <a:pt x="2352902" y="146277"/>
                </a:lnTo>
                <a:lnTo>
                  <a:pt x="2351995" y="143102"/>
                </a:lnTo>
                <a:lnTo>
                  <a:pt x="2351088" y="139700"/>
                </a:lnTo>
                <a:lnTo>
                  <a:pt x="2350180" y="136525"/>
                </a:lnTo>
                <a:lnTo>
                  <a:pt x="2348593" y="133350"/>
                </a:lnTo>
                <a:lnTo>
                  <a:pt x="2347232" y="130402"/>
                </a:lnTo>
                <a:lnTo>
                  <a:pt x="2345418" y="127454"/>
                </a:lnTo>
                <a:lnTo>
                  <a:pt x="2343830" y="124505"/>
                </a:lnTo>
                <a:lnTo>
                  <a:pt x="2341789" y="121784"/>
                </a:lnTo>
                <a:lnTo>
                  <a:pt x="2339748" y="119062"/>
                </a:lnTo>
                <a:lnTo>
                  <a:pt x="2337707" y="116568"/>
                </a:lnTo>
                <a:lnTo>
                  <a:pt x="2335213" y="114073"/>
                </a:lnTo>
                <a:lnTo>
                  <a:pt x="2332945" y="111579"/>
                </a:lnTo>
                <a:lnTo>
                  <a:pt x="2330223" y="109311"/>
                </a:lnTo>
                <a:lnTo>
                  <a:pt x="2327502" y="107270"/>
                </a:lnTo>
                <a:lnTo>
                  <a:pt x="2324780" y="105002"/>
                </a:lnTo>
                <a:lnTo>
                  <a:pt x="2321832" y="103187"/>
                </a:lnTo>
                <a:lnTo>
                  <a:pt x="2318884" y="101373"/>
                </a:lnTo>
                <a:lnTo>
                  <a:pt x="2315709" y="99559"/>
                </a:lnTo>
                <a:lnTo>
                  <a:pt x="2312534" y="98198"/>
                </a:lnTo>
                <a:lnTo>
                  <a:pt x="2309359" y="96837"/>
                </a:lnTo>
                <a:lnTo>
                  <a:pt x="2305957" y="95704"/>
                </a:lnTo>
                <a:lnTo>
                  <a:pt x="2302555" y="94570"/>
                </a:lnTo>
                <a:lnTo>
                  <a:pt x="2299154" y="93662"/>
                </a:lnTo>
                <a:lnTo>
                  <a:pt x="2295298" y="92755"/>
                </a:lnTo>
                <a:lnTo>
                  <a:pt x="2291670" y="92075"/>
                </a:lnTo>
                <a:lnTo>
                  <a:pt x="2288041" y="91848"/>
                </a:lnTo>
                <a:lnTo>
                  <a:pt x="2284186" y="91621"/>
                </a:lnTo>
                <a:lnTo>
                  <a:pt x="2280330" y="91395"/>
                </a:lnTo>
                <a:lnTo>
                  <a:pt x="229507" y="91395"/>
                </a:lnTo>
                <a:close/>
                <a:moveTo>
                  <a:pt x="81642" y="0"/>
                </a:moveTo>
                <a:lnTo>
                  <a:pt x="86178" y="0"/>
                </a:lnTo>
                <a:lnTo>
                  <a:pt x="2424113" y="0"/>
                </a:lnTo>
                <a:lnTo>
                  <a:pt x="2428648" y="0"/>
                </a:lnTo>
                <a:lnTo>
                  <a:pt x="2432730" y="227"/>
                </a:lnTo>
                <a:lnTo>
                  <a:pt x="2436813" y="680"/>
                </a:lnTo>
                <a:lnTo>
                  <a:pt x="2441122" y="1361"/>
                </a:lnTo>
                <a:lnTo>
                  <a:pt x="2445204" y="2268"/>
                </a:lnTo>
                <a:lnTo>
                  <a:pt x="2449286" y="3402"/>
                </a:lnTo>
                <a:lnTo>
                  <a:pt x="2452914" y="4536"/>
                </a:lnTo>
                <a:lnTo>
                  <a:pt x="2456770" y="5896"/>
                </a:lnTo>
                <a:lnTo>
                  <a:pt x="2460625" y="7484"/>
                </a:lnTo>
                <a:lnTo>
                  <a:pt x="2464480" y="9298"/>
                </a:lnTo>
                <a:lnTo>
                  <a:pt x="2467882" y="11339"/>
                </a:lnTo>
                <a:lnTo>
                  <a:pt x="2471284" y="13380"/>
                </a:lnTo>
                <a:lnTo>
                  <a:pt x="2474459" y="15421"/>
                </a:lnTo>
                <a:lnTo>
                  <a:pt x="2477861" y="17916"/>
                </a:lnTo>
                <a:lnTo>
                  <a:pt x="2480809" y="20184"/>
                </a:lnTo>
                <a:lnTo>
                  <a:pt x="2483757" y="22905"/>
                </a:lnTo>
                <a:lnTo>
                  <a:pt x="2486479" y="25400"/>
                </a:lnTo>
                <a:lnTo>
                  <a:pt x="2489200" y="28348"/>
                </a:lnTo>
                <a:lnTo>
                  <a:pt x="2491695" y="31296"/>
                </a:lnTo>
                <a:lnTo>
                  <a:pt x="2493963" y="34471"/>
                </a:lnTo>
                <a:lnTo>
                  <a:pt x="2496230" y="37646"/>
                </a:lnTo>
                <a:lnTo>
                  <a:pt x="2498272" y="40821"/>
                </a:lnTo>
                <a:lnTo>
                  <a:pt x="2499859" y="44450"/>
                </a:lnTo>
                <a:lnTo>
                  <a:pt x="2501673" y="47625"/>
                </a:lnTo>
                <a:lnTo>
                  <a:pt x="2503261" y="51480"/>
                </a:lnTo>
                <a:lnTo>
                  <a:pt x="2504395" y="54882"/>
                </a:lnTo>
                <a:lnTo>
                  <a:pt x="2505755" y="58737"/>
                </a:lnTo>
                <a:lnTo>
                  <a:pt x="2506663" y="62593"/>
                </a:lnTo>
                <a:lnTo>
                  <a:pt x="2507343" y="66221"/>
                </a:lnTo>
                <a:lnTo>
                  <a:pt x="2508023" y="70304"/>
                </a:lnTo>
                <a:lnTo>
                  <a:pt x="2508250" y="74159"/>
                </a:lnTo>
                <a:lnTo>
                  <a:pt x="2508250" y="78241"/>
                </a:lnTo>
                <a:lnTo>
                  <a:pt x="2508250" y="1411968"/>
                </a:lnTo>
                <a:lnTo>
                  <a:pt x="2508250" y="1416050"/>
                </a:lnTo>
                <a:lnTo>
                  <a:pt x="2508023" y="1420132"/>
                </a:lnTo>
                <a:lnTo>
                  <a:pt x="2507343" y="1423988"/>
                </a:lnTo>
                <a:lnTo>
                  <a:pt x="2506663" y="1427616"/>
                </a:lnTo>
                <a:lnTo>
                  <a:pt x="2505755" y="1431472"/>
                </a:lnTo>
                <a:lnTo>
                  <a:pt x="2504395" y="1435327"/>
                </a:lnTo>
                <a:lnTo>
                  <a:pt x="2503261" y="1439182"/>
                </a:lnTo>
                <a:lnTo>
                  <a:pt x="2501673" y="1442584"/>
                </a:lnTo>
                <a:lnTo>
                  <a:pt x="2499859" y="1446213"/>
                </a:lnTo>
                <a:lnTo>
                  <a:pt x="2498272" y="1449388"/>
                </a:lnTo>
                <a:lnTo>
                  <a:pt x="2496230" y="1452790"/>
                </a:lnTo>
                <a:lnTo>
                  <a:pt x="2493963" y="1455965"/>
                </a:lnTo>
                <a:lnTo>
                  <a:pt x="2491695" y="1458913"/>
                </a:lnTo>
                <a:lnTo>
                  <a:pt x="2489200" y="1462088"/>
                </a:lnTo>
                <a:lnTo>
                  <a:pt x="2486479" y="1464809"/>
                </a:lnTo>
                <a:lnTo>
                  <a:pt x="2483757" y="1467531"/>
                </a:lnTo>
                <a:lnTo>
                  <a:pt x="2480809" y="1470025"/>
                </a:lnTo>
                <a:lnTo>
                  <a:pt x="2477861" y="1472747"/>
                </a:lnTo>
                <a:lnTo>
                  <a:pt x="2474459" y="1475015"/>
                </a:lnTo>
                <a:lnTo>
                  <a:pt x="2471284" y="1477282"/>
                </a:lnTo>
                <a:lnTo>
                  <a:pt x="2467882" y="1479097"/>
                </a:lnTo>
                <a:lnTo>
                  <a:pt x="2464480" y="1480911"/>
                </a:lnTo>
                <a:lnTo>
                  <a:pt x="2460625" y="1482725"/>
                </a:lnTo>
                <a:lnTo>
                  <a:pt x="2456770" y="1484313"/>
                </a:lnTo>
                <a:lnTo>
                  <a:pt x="2452914" y="1485674"/>
                </a:lnTo>
                <a:lnTo>
                  <a:pt x="2449286" y="1487034"/>
                </a:lnTo>
                <a:lnTo>
                  <a:pt x="2445204" y="1487941"/>
                </a:lnTo>
                <a:lnTo>
                  <a:pt x="2441122" y="1488849"/>
                </a:lnTo>
                <a:lnTo>
                  <a:pt x="2436813" y="1489529"/>
                </a:lnTo>
                <a:lnTo>
                  <a:pt x="2432730" y="1489982"/>
                </a:lnTo>
                <a:lnTo>
                  <a:pt x="2428648" y="1490209"/>
                </a:lnTo>
                <a:lnTo>
                  <a:pt x="2424113" y="1490663"/>
                </a:lnTo>
                <a:lnTo>
                  <a:pt x="86178" y="1490663"/>
                </a:lnTo>
                <a:lnTo>
                  <a:pt x="81642" y="1490209"/>
                </a:lnTo>
                <a:lnTo>
                  <a:pt x="77333" y="1489982"/>
                </a:lnTo>
                <a:lnTo>
                  <a:pt x="73251" y="1489529"/>
                </a:lnTo>
                <a:lnTo>
                  <a:pt x="68942" y="1488849"/>
                </a:lnTo>
                <a:lnTo>
                  <a:pt x="64860" y="1487941"/>
                </a:lnTo>
                <a:lnTo>
                  <a:pt x="60778" y="1487034"/>
                </a:lnTo>
                <a:lnTo>
                  <a:pt x="57150" y="1485674"/>
                </a:lnTo>
                <a:lnTo>
                  <a:pt x="53294" y="1484313"/>
                </a:lnTo>
                <a:lnTo>
                  <a:pt x="49439" y="1482725"/>
                </a:lnTo>
                <a:lnTo>
                  <a:pt x="45810" y="1480911"/>
                </a:lnTo>
                <a:lnTo>
                  <a:pt x="42182" y="1479097"/>
                </a:lnTo>
                <a:lnTo>
                  <a:pt x="39007" y="1477282"/>
                </a:lnTo>
                <a:lnTo>
                  <a:pt x="35605" y="1475015"/>
                </a:lnTo>
                <a:lnTo>
                  <a:pt x="32430" y="1472747"/>
                </a:lnTo>
                <a:lnTo>
                  <a:pt x="29255" y="1470025"/>
                </a:lnTo>
                <a:lnTo>
                  <a:pt x="26307" y="1467531"/>
                </a:lnTo>
                <a:lnTo>
                  <a:pt x="23585" y="1464809"/>
                </a:lnTo>
                <a:lnTo>
                  <a:pt x="21091" y="1462088"/>
                </a:lnTo>
                <a:lnTo>
                  <a:pt x="18596" y="1458913"/>
                </a:lnTo>
                <a:lnTo>
                  <a:pt x="16101" y="1455965"/>
                </a:lnTo>
                <a:lnTo>
                  <a:pt x="13833" y="1452790"/>
                </a:lnTo>
                <a:lnTo>
                  <a:pt x="12019" y="1449388"/>
                </a:lnTo>
                <a:lnTo>
                  <a:pt x="9978" y="1446213"/>
                </a:lnTo>
                <a:lnTo>
                  <a:pt x="8391" y="1442584"/>
                </a:lnTo>
                <a:lnTo>
                  <a:pt x="6803" y="1439182"/>
                </a:lnTo>
                <a:lnTo>
                  <a:pt x="5442" y="1435327"/>
                </a:lnTo>
                <a:lnTo>
                  <a:pt x="4308" y="1431472"/>
                </a:lnTo>
                <a:lnTo>
                  <a:pt x="3401" y="1427616"/>
                </a:lnTo>
                <a:lnTo>
                  <a:pt x="2494" y="1423988"/>
                </a:lnTo>
                <a:lnTo>
                  <a:pt x="2041" y="1420132"/>
                </a:lnTo>
                <a:lnTo>
                  <a:pt x="1814" y="1416050"/>
                </a:lnTo>
                <a:lnTo>
                  <a:pt x="1587" y="1411968"/>
                </a:lnTo>
                <a:lnTo>
                  <a:pt x="1587" y="78241"/>
                </a:lnTo>
                <a:lnTo>
                  <a:pt x="1814" y="74159"/>
                </a:lnTo>
                <a:lnTo>
                  <a:pt x="2041" y="70304"/>
                </a:lnTo>
                <a:lnTo>
                  <a:pt x="2494" y="66221"/>
                </a:lnTo>
                <a:lnTo>
                  <a:pt x="3401" y="62593"/>
                </a:lnTo>
                <a:lnTo>
                  <a:pt x="4308" y="58737"/>
                </a:lnTo>
                <a:lnTo>
                  <a:pt x="5442" y="54882"/>
                </a:lnTo>
                <a:lnTo>
                  <a:pt x="6803" y="51480"/>
                </a:lnTo>
                <a:lnTo>
                  <a:pt x="8391" y="47625"/>
                </a:lnTo>
                <a:lnTo>
                  <a:pt x="9978" y="44450"/>
                </a:lnTo>
                <a:lnTo>
                  <a:pt x="12019" y="40821"/>
                </a:lnTo>
                <a:lnTo>
                  <a:pt x="13833" y="37646"/>
                </a:lnTo>
                <a:lnTo>
                  <a:pt x="16101" y="34471"/>
                </a:lnTo>
                <a:lnTo>
                  <a:pt x="18596" y="31296"/>
                </a:lnTo>
                <a:lnTo>
                  <a:pt x="21091" y="28348"/>
                </a:lnTo>
                <a:lnTo>
                  <a:pt x="23585" y="25400"/>
                </a:lnTo>
                <a:lnTo>
                  <a:pt x="26307" y="22905"/>
                </a:lnTo>
                <a:lnTo>
                  <a:pt x="29255" y="20184"/>
                </a:lnTo>
                <a:lnTo>
                  <a:pt x="32430" y="17916"/>
                </a:lnTo>
                <a:lnTo>
                  <a:pt x="35605" y="15421"/>
                </a:lnTo>
                <a:lnTo>
                  <a:pt x="39007" y="13380"/>
                </a:lnTo>
                <a:lnTo>
                  <a:pt x="42182" y="11339"/>
                </a:lnTo>
                <a:lnTo>
                  <a:pt x="45810" y="9298"/>
                </a:lnTo>
                <a:lnTo>
                  <a:pt x="49439" y="7484"/>
                </a:lnTo>
                <a:lnTo>
                  <a:pt x="53294" y="5896"/>
                </a:lnTo>
                <a:lnTo>
                  <a:pt x="57150" y="4536"/>
                </a:lnTo>
                <a:lnTo>
                  <a:pt x="60778" y="3402"/>
                </a:lnTo>
                <a:lnTo>
                  <a:pt x="64860" y="2268"/>
                </a:lnTo>
                <a:lnTo>
                  <a:pt x="68942" y="1361"/>
                </a:lnTo>
                <a:lnTo>
                  <a:pt x="73251" y="680"/>
                </a:lnTo>
                <a:lnTo>
                  <a:pt x="77333" y="227"/>
                </a:lnTo>
                <a:lnTo>
                  <a:pt x="81642" y="0"/>
                </a:lnTo>
                <a:close/>
              </a:path>
            </a:pathLst>
          </a:custGeom>
          <a:solidFill>
            <a:srgbClr val="3D476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MH_Other_5"/>
          <p:cNvSpPr/>
          <p:nvPr>
            <p:custDataLst>
              <p:tags r:id="rId5"/>
            </p:custDataLst>
          </p:nvPr>
        </p:nvSpPr>
        <p:spPr>
          <a:xfrm rot="2709347">
            <a:off x="6142798" y="2195510"/>
            <a:ext cx="2242827" cy="704784"/>
          </a:xfrm>
          <a:prstGeom prst="triangle">
            <a:avLst/>
          </a:prstGeom>
          <a:solidFill>
            <a:srgbClr val="D8C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MH_Other_6"/>
          <p:cNvSpPr/>
          <p:nvPr>
            <p:custDataLst>
              <p:tags r:id="rId6"/>
            </p:custDataLst>
          </p:nvPr>
        </p:nvSpPr>
        <p:spPr>
          <a:xfrm rot="2709347">
            <a:off x="6970551" y="2133106"/>
            <a:ext cx="675418" cy="67541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D8C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MH_Other_7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7108203" y="2314809"/>
            <a:ext cx="381758" cy="321190"/>
          </a:xfrm>
          <a:custGeom>
            <a:avLst/>
            <a:gdLst>
              <a:gd name="T0" fmla="*/ 332222 w 2301876"/>
              <a:gd name="T1" fmla="*/ 1410232 h 1941513"/>
              <a:gd name="T2" fmla="*/ 321717 w 2301876"/>
              <a:gd name="T3" fmla="*/ 1470415 h 1941513"/>
              <a:gd name="T4" fmla="*/ 382384 w 2301876"/>
              <a:gd name="T5" fmla="*/ 1525343 h 1941513"/>
              <a:gd name="T6" fmla="*/ 696485 w 2301876"/>
              <a:gd name="T7" fmla="*/ 1509573 h 1941513"/>
              <a:gd name="T8" fmla="*/ 723010 w 2301876"/>
              <a:gd name="T9" fmla="*/ 1444398 h 1941513"/>
              <a:gd name="T10" fmla="*/ 671273 w 2301876"/>
              <a:gd name="T11" fmla="*/ 1380797 h 1941513"/>
              <a:gd name="T12" fmla="*/ 1348867 w 2301876"/>
              <a:gd name="T13" fmla="*/ 1247408 h 1941513"/>
              <a:gd name="T14" fmla="*/ 1327043 w 2301876"/>
              <a:gd name="T15" fmla="*/ 1320445 h 1941513"/>
              <a:gd name="T16" fmla="*/ 1593934 w 2301876"/>
              <a:gd name="T17" fmla="*/ 1356438 h 1941513"/>
              <a:gd name="T18" fmla="*/ 1647838 w 2301876"/>
              <a:gd name="T19" fmla="*/ 1303105 h 1941513"/>
              <a:gd name="T20" fmla="*/ 1606030 w 2301876"/>
              <a:gd name="T21" fmla="*/ 1239789 h 1941513"/>
              <a:gd name="T22" fmla="*/ 1529191 w 2301876"/>
              <a:gd name="T23" fmla="*/ 516517 h 1941513"/>
              <a:gd name="T24" fmla="*/ 1584982 w 2301876"/>
              <a:gd name="T25" fmla="*/ 576970 h 1941513"/>
              <a:gd name="T26" fmla="*/ 1601035 w 2301876"/>
              <a:gd name="T27" fmla="*/ 667649 h 1941513"/>
              <a:gd name="T28" fmla="*/ 1640510 w 2301876"/>
              <a:gd name="T29" fmla="*/ 716799 h 1941513"/>
              <a:gd name="T30" fmla="*/ 1583140 w 2301876"/>
              <a:gd name="T31" fmla="*/ 840071 h 1941513"/>
              <a:gd name="T32" fmla="*/ 1691827 w 2301876"/>
              <a:gd name="T33" fmla="*/ 916820 h 1941513"/>
              <a:gd name="T34" fmla="*/ 1229710 w 2301876"/>
              <a:gd name="T35" fmla="*/ 1106063 h 1941513"/>
              <a:gd name="T36" fmla="*/ 1284448 w 2301876"/>
              <a:gd name="T37" fmla="*/ 909460 h 1941513"/>
              <a:gd name="T38" fmla="*/ 1396556 w 2301876"/>
              <a:gd name="T39" fmla="*/ 836654 h 1941513"/>
              <a:gd name="T40" fmla="*/ 1335239 w 2301876"/>
              <a:gd name="T41" fmla="*/ 712857 h 1941513"/>
              <a:gd name="T42" fmla="*/ 1370240 w 2301876"/>
              <a:gd name="T43" fmla="*/ 660815 h 1941513"/>
              <a:gd name="T44" fmla="*/ 1388398 w 2301876"/>
              <a:gd name="T45" fmla="*/ 571451 h 1941513"/>
              <a:gd name="T46" fmla="*/ 1446031 w 2301876"/>
              <a:gd name="T47" fmla="*/ 514152 h 1941513"/>
              <a:gd name="T48" fmla="*/ 570227 w 2301876"/>
              <a:gd name="T49" fmla="*/ 477627 h 1941513"/>
              <a:gd name="T50" fmla="*/ 641756 w 2301876"/>
              <a:gd name="T51" fmla="*/ 549062 h 1941513"/>
              <a:gd name="T52" fmla="*/ 661216 w 2301876"/>
              <a:gd name="T53" fmla="*/ 657005 h 1941513"/>
              <a:gd name="T54" fmla="*/ 633078 w 2301876"/>
              <a:gd name="T55" fmla="*/ 739471 h 1941513"/>
              <a:gd name="T56" fmla="*/ 574697 w 2301876"/>
              <a:gd name="T57" fmla="*/ 792786 h 1941513"/>
              <a:gd name="T58" fmla="*/ 708552 w 2301876"/>
              <a:gd name="T59" fmla="*/ 915697 h 1941513"/>
              <a:gd name="T60" fmla="*/ 815320 w 2301876"/>
              <a:gd name="T61" fmla="*/ 1036508 h 1941513"/>
              <a:gd name="T62" fmla="*/ 222836 w 2301876"/>
              <a:gd name="T63" fmla="*/ 1047276 h 1941513"/>
              <a:gd name="T64" fmla="*/ 324870 w 2301876"/>
              <a:gd name="T65" fmla="*/ 922526 h 1941513"/>
              <a:gd name="T66" fmla="*/ 473189 w 2301876"/>
              <a:gd name="T67" fmla="*/ 794886 h 1941513"/>
              <a:gd name="T68" fmla="*/ 413493 w 2301876"/>
              <a:gd name="T69" fmla="*/ 744461 h 1941513"/>
              <a:gd name="T70" fmla="*/ 382462 w 2301876"/>
              <a:gd name="T71" fmla="*/ 663570 h 1941513"/>
              <a:gd name="T72" fmla="*/ 397978 w 2301876"/>
              <a:gd name="T73" fmla="*/ 556154 h 1941513"/>
              <a:gd name="T74" fmla="*/ 466878 w 2301876"/>
              <a:gd name="T75" fmla="*/ 480778 h 1941513"/>
              <a:gd name="T76" fmla="*/ 140242 w 2301876"/>
              <a:gd name="T77" fmla="*/ 134558 h 1941513"/>
              <a:gd name="T78" fmla="*/ 133677 w 2301876"/>
              <a:gd name="T79" fmla="*/ 1210760 h 1941513"/>
              <a:gd name="T80" fmla="*/ 198545 w 2301876"/>
              <a:gd name="T81" fmla="*/ 1290654 h 1941513"/>
              <a:gd name="T82" fmla="*/ 905010 w 2301876"/>
              <a:gd name="T83" fmla="*/ 1223901 h 1941513"/>
              <a:gd name="T84" fmla="*/ 906061 w 2301876"/>
              <a:gd name="T85" fmla="*/ 137186 h 1941513"/>
              <a:gd name="T86" fmla="*/ 1795088 w 2301876"/>
              <a:gd name="T87" fmla="*/ 130835 h 1941513"/>
              <a:gd name="T88" fmla="*/ 1869239 w 2301876"/>
              <a:gd name="T89" fmla="*/ 166040 h 1941513"/>
              <a:gd name="T90" fmla="*/ 1904211 w 2301876"/>
              <a:gd name="T91" fmla="*/ 240391 h 1941513"/>
              <a:gd name="T92" fmla="*/ 1879757 w 2301876"/>
              <a:gd name="T93" fmla="*/ 1330166 h 1941513"/>
              <a:gd name="T94" fmla="*/ 1769057 w 2301876"/>
              <a:gd name="T95" fmla="*/ 1410033 h 1941513"/>
              <a:gd name="T96" fmla="*/ 1237904 w 2301876"/>
              <a:gd name="T97" fmla="*/ 1415550 h 1941513"/>
              <a:gd name="T98" fmla="*/ 1189785 w 2301876"/>
              <a:gd name="T99" fmla="*/ 1139429 h 1941513"/>
              <a:gd name="T100" fmla="*/ 1756435 w 2301876"/>
              <a:gd name="T101" fmla="*/ 1159921 h 1941513"/>
              <a:gd name="T102" fmla="*/ 1799821 w 2301876"/>
              <a:gd name="T103" fmla="*/ 1088198 h 1941513"/>
              <a:gd name="T104" fmla="*/ 898445 w 2301876"/>
              <a:gd name="T105" fmla="*/ 262 h 1941513"/>
              <a:gd name="T106" fmla="*/ 992990 w 2301876"/>
              <a:gd name="T107" fmla="*/ 39421 h 1941513"/>
              <a:gd name="T108" fmla="*/ 1041313 w 2301876"/>
              <a:gd name="T109" fmla="*/ 129302 h 1941513"/>
              <a:gd name="T110" fmla="*/ 1017414 w 2301876"/>
              <a:gd name="T111" fmla="*/ 1483030 h 1941513"/>
              <a:gd name="T112" fmla="*/ 887939 w 2301876"/>
              <a:gd name="T113" fmla="*/ 1588417 h 1941513"/>
              <a:gd name="T114" fmla="*/ 200909 w 2301876"/>
              <a:gd name="T115" fmla="*/ 1599454 h 1941513"/>
              <a:gd name="T116" fmla="*/ 45959 w 2301876"/>
              <a:gd name="T117" fmla="*/ 1513779 h 1941513"/>
              <a:gd name="T118" fmla="*/ 0 w 2301876"/>
              <a:gd name="T119" fmla="*/ 152429 h 1941513"/>
              <a:gd name="T120" fmla="*/ 34667 w 2301876"/>
              <a:gd name="T121" fmla="*/ 55452 h 1941513"/>
              <a:gd name="T122" fmla="*/ 121596 w 2301876"/>
              <a:gd name="T123" fmla="*/ 2891 h 19415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01876" h="1941513">
                <a:moveTo>
                  <a:pt x="475693" y="1664563"/>
                </a:moveTo>
                <a:lnTo>
                  <a:pt x="471250" y="1664880"/>
                </a:lnTo>
                <a:lnTo>
                  <a:pt x="466490" y="1665198"/>
                </a:lnTo>
                <a:lnTo>
                  <a:pt x="462047" y="1665515"/>
                </a:lnTo>
                <a:lnTo>
                  <a:pt x="457605" y="1666468"/>
                </a:lnTo>
                <a:lnTo>
                  <a:pt x="453162" y="1667421"/>
                </a:lnTo>
                <a:lnTo>
                  <a:pt x="449354" y="1668691"/>
                </a:lnTo>
                <a:lnTo>
                  <a:pt x="440786" y="1671550"/>
                </a:lnTo>
                <a:lnTo>
                  <a:pt x="433170" y="1675679"/>
                </a:lnTo>
                <a:lnTo>
                  <a:pt x="425553" y="1680125"/>
                </a:lnTo>
                <a:lnTo>
                  <a:pt x="418572" y="1685207"/>
                </a:lnTo>
                <a:lnTo>
                  <a:pt x="412542" y="1691241"/>
                </a:lnTo>
                <a:lnTo>
                  <a:pt x="406513" y="1697276"/>
                </a:lnTo>
                <a:lnTo>
                  <a:pt x="401435" y="1704263"/>
                </a:lnTo>
                <a:lnTo>
                  <a:pt x="396993" y="1711886"/>
                </a:lnTo>
                <a:lnTo>
                  <a:pt x="392867" y="1719508"/>
                </a:lnTo>
                <a:lnTo>
                  <a:pt x="390011" y="1728083"/>
                </a:lnTo>
                <a:lnTo>
                  <a:pt x="388742" y="1732212"/>
                </a:lnTo>
                <a:lnTo>
                  <a:pt x="387790" y="1736341"/>
                </a:lnTo>
                <a:lnTo>
                  <a:pt x="386838" y="1740787"/>
                </a:lnTo>
                <a:lnTo>
                  <a:pt x="386203" y="1745552"/>
                </a:lnTo>
                <a:lnTo>
                  <a:pt x="385886" y="1749998"/>
                </a:lnTo>
                <a:lnTo>
                  <a:pt x="385886" y="1754444"/>
                </a:lnTo>
                <a:lnTo>
                  <a:pt x="385886" y="1759209"/>
                </a:lnTo>
                <a:lnTo>
                  <a:pt x="386203" y="1763655"/>
                </a:lnTo>
                <a:lnTo>
                  <a:pt x="386838" y="1768419"/>
                </a:lnTo>
                <a:lnTo>
                  <a:pt x="387790" y="1772865"/>
                </a:lnTo>
                <a:lnTo>
                  <a:pt x="388742" y="1776994"/>
                </a:lnTo>
                <a:lnTo>
                  <a:pt x="390011" y="1781441"/>
                </a:lnTo>
                <a:lnTo>
                  <a:pt x="392867" y="1789698"/>
                </a:lnTo>
                <a:lnTo>
                  <a:pt x="396993" y="1797639"/>
                </a:lnTo>
                <a:lnTo>
                  <a:pt x="401435" y="1804943"/>
                </a:lnTo>
                <a:lnTo>
                  <a:pt x="406513" y="1812248"/>
                </a:lnTo>
                <a:lnTo>
                  <a:pt x="412542" y="1818283"/>
                </a:lnTo>
                <a:lnTo>
                  <a:pt x="418572" y="1824317"/>
                </a:lnTo>
                <a:lnTo>
                  <a:pt x="425553" y="1829399"/>
                </a:lnTo>
                <a:lnTo>
                  <a:pt x="433170" y="1833845"/>
                </a:lnTo>
                <a:lnTo>
                  <a:pt x="440786" y="1837657"/>
                </a:lnTo>
                <a:lnTo>
                  <a:pt x="449354" y="1840515"/>
                </a:lnTo>
                <a:lnTo>
                  <a:pt x="453162" y="1842103"/>
                </a:lnTo>
                <a:lnTo>
                  <a:pt x="457605" y="1842738"/>
                </a:lnTo>
                <a:lnTo>
                  <a:pt x="462047" y="1843374"/>
                </a:lnTo>
                <a:lnTo>
                  <a:pt x="466490" y="1844326"/>
                </a:lnTo>
                <a:lnTo>
                  <a:pt x="471250" y="1844644"/>
                </a:lnTo>
                <a:lnTo>
                  <a:pt x="475693" y="1844644"/>
                </a:lnTo>
                <a:lnTo>
                  <a:pt x="784465" y="1844644"/>
                </a:lnTo>
                <a:lnTo>
                  <a:pt x="788908" y="1844644"/>
                </a:lnTo>
                <a:lnTo>
                  <a:pt x="793668" y="1844326"/>
                </a:lnTo>
                <a:lnTo>
                  <a:pt x="798111" y="1843374"/>
                </a:lnTo>
                <a:lnTo>
                  <a:pt x="802553" y="1842738"/>
                </a:lnTo>
                <a:lnTo>
                  <a:pt x="806996" y="1842103"/>
                </a:lnTo>
                <a:lnTo>
                  <a:pt x="811122" y="1840515"/>
                </a:lnTo>
                <a:lnTo>
                  <a:pt x="819690" y="1837657"/>
                </a:lnTo>
                <a:lnTo>
                  <a:pt x="827306" y="1833845"/>
                </a:lnTo>
                <a:lnTo>
                  <a:pt x="834605" y="1829399"/>
                </a:lnTo>
                <a:lnTo>
                  <a:pt x="841586" y="1824317"/>
                </a:lnTo>
                <a:lnTo>
                  <a:pt x="847933" y="1818283"/>
                </a:lnTo>
                <a:lnTo>
                  <a:pt x="853963" y="1812248"/>
                </a:lnTo>
                <a:lnTo>
                  <a:pt x="859040" y="1804943"/>
                </a:lnTo>
                <a:lnTo>
                  <a:pt x="863483" y="1797639"/>
                </a:lnTo>
                <a:lnTo>
                  <a:pt x="867608" y="1789698"/>
                </a:lnTo>
                <a:lnTo>
                  <a:pt x="870464" y="1781441"/>
                </a:lnTo>
                <a:lnTo>
                  <a:pt x="871734" y="1776994"/>
                </a:lnTo>
                <a:lnTo>
                  <a:pt x="872686" y="1772865"/>
                </a:lnTo>
                <a:lnTo>
                  <a:pt x="873320" y="1768419"/>
                </a:lnTo>
                <a:lnTo>
                  <a:pt x="873638" y="1763655"/>
                </a:lnTo>
                <a:lnTo>
                  <a:pt x="874272" y="1759209"/>
                </a:lnTo>
                <a:lnTo>
                  <a:pt x="874590" y="1754444"/>
                </a:lnTo>
                <a:lnTo>
                  <a:pt x="874272" y="1749998"/>
                </a:lnTo>
                <a:lnTo>
                  <a:pt x="873638" y="1745552"/>
                </a:lnTo>
                <a:lnTo>
                  <a:pt x="873320" y="1740787"/>
                </a:lnTo>
                <a:lnTo>
                  <a:pt x="872686" y="1736341"/>
                </a:lnTo>
                <a:lnTo>
                  <a:pt x="871734" y="1732212"/>
                </a:lnTo>
                <a:lnTo>
                  <a:pt x="870464" y="1728083"/>
                </a:lnTo>
                <a:lnTo>
                  <a:pt x="867608" y="1719508"/>
                </a:lnTo>
                <a:lnTo>
                  <a:pt x="863483" y="1711886"/>
                </a:lnTo>
                <a:lnTo>
                  <a:pt x="859040" y="1704263"/>
                </a:lnTo>
                <a:lnTo>
                  <a:pt x="853963" y="1697276"/>
                </a:lnTo>
                <a:lnTo>
                  <a:pt x="847933" y="1691241"/>
                </a:lnTo>
                <a:lnTo>
                  <a:pt x="841586" y="1685207"/>
                </a:lnTo>
                <a:lnTo>
                  <a:pt x="834605" y="1680125"/>
                </a:lnTo>
                <a:lnTo>
                  <a:pt x="827306" y="1675679"/>
                </a:lnTo>
                <a:lnTo>
                  <a:pt x="819690" y="1671550"/>
                </a:lnTo>
                <a:lnTo>
                  <a:pt x="811122" y="1668691"/>
                </a:lnTo>
                <a:lnTo>
                  <a:pt x="806996" y="1667421"/>
                </a:lnTo>
                <a:lnTo>
                  <a:pt x="802553" y="1666468"/>
                </a:lnTo>
                <a:lnTo>
                  <a:pt x="798111" y="1665515"/>
                </a:lnTo>
                <a:lnTo>
                  <a:pt x="793668" y="1665198"/>
                </a:lnTo>
                <a:lnTo>
                  <a:pt x="788908" y="1664880"/>
                </a:lnTo>
                <a:lnTo>
                  <a:pt x="784465" y="1664563"/>
                </a:lnTo>
                <a:lnTo>
                  <a:pt x="475693" y="1664563"/>
                </a:lnTo>
                <a:close/>
                <a:moveTo>
                  <a:pt x="1670551" y="1495108"/>
                </a:moveTo>
                <a:lnTo>
                  <a:pt x="1662926" y="1495425"/>
                </a:lnTo>
                <a:lnTo>
                  <a:pt x="1655936" y="1496695"/>
                </a:lnTo>
                <a:lnTo>
                  <a:pt x="1648946" y="1498283"/>
                </a:lnTo>
                <a:lnTo>
                  <a:pt x="1642274" y="1500823"/>
                </a:lnTo>
                <a:lnTo>
                  <a:pt x="1636237" y="1503998"/>
                </a:lnTo>
                <a:lnTo>
                  <a:pt x="1629882" y="1507490"/>
                </a:lnTo>
                <a:lnTo>
                  <a:pt x="1624481" y="1511618"/>
                </a:lnTo>
                <a:lnTo>
                  <a:pt x="1619080" y="1516380"/>
                </a:lnTo>
                <a:lnTo>
                  <a:pt x="1614631" y="1521778"/>
                </a:lnTo>
                <a:lnTo>
                  <a:pt x="1610183" y="1527175"/>
                </a:lnTo>
                <a:lnTo>
                  <a:pt x="1606688" y="1533208"/>
                </a:lnTo>
                <a:lnTo>
                  <a:pt x="1603511" y="1539240"/>
                </a:lnTo>
                <a:lnTo>
                  <a:pt x="1601605" y="1545908"/>
                </a:lnTo>
                <a:lnTo>
                  <a:pt x="1599698" y="1552893"/>
                </a:lnTo>
                <a:lnTo>
                  <a:pt x="1598427" y="1559878"/>
                </a:lnTo>
                <a:lnTo>
                  <a:pt x="1598110" y="1567498"/>
                </a:lnTo>
                <a:lnTo>
                  <a:pt x="1598427" y="1574800"/>
                </a:lnTo>
                <a:lnTo>
                  <a:pt x="1599698" y="1582103"/>
                </a:lnTo>
                <a:lnTo>
                  <a:pt x="1601605" y="1589088"/>
                </a:lnTo>
                <a:lnTo>
                  <a:pt x="1603511" y="1595755"/>
                </a:lnTo>
                <a:lnTo>
                  <a:pt x="1606688" y="1602105"/>
                </a:lnTo>
                <a:lnTo>
                  <a:pt x="1610183" y="1607820"/>
                </a:lnTo>
                <a:lnTo>
                  <a:pt x="1614631" y="1613535"/>
                </a:lnTo>
                <a:lnTo>
                  <a:pt x="1619080" y="1618615"/>
                </a:lnTo>
                <a:lnTo>
                  <a:pt x="1624481" y="1623378"/>
                </a:lnTo>
                <a:lnTo>
                  <a:pt x="1629882" y="1627505"/>
                </a:lnTo>
                <a:lnTo>
                  <a:pt x="1636237" y="1630998"/>
                </a:lnTo>
                <a:lnTo>
                  <a:pt x="1642274" y="1634173"/>
                </a:lnTo>
                <a:lnTo>
                  <a:pt x="1648946" y="1636713"/>
                </a:lnTo>
                <a:lnTo>
                  <a:pt x="1655936" y="1638300"/>
                </a:lnTo>
                <a:lnTo>
                  <a:pt x="1662926" y="1639253"/>
                </a:lnTo>
                <a:lnTo>
                  <a:pt x="1670551" y="1639570"/>
                </a:lnTo>
                <a:lnTo>
                  <a:pt x="1918697" y="1639570"/>
                </a:lnTo>
                <a:lnTo>
                  <a:pt x="1926004" y="1639253"/>
                </a:lnTo>
                <a:lnTo>
                  <a:pt x="1933630" y="1638300"/>
                </a:lnTo>
                <a:lnTo>
                  <a:pt x="1940620" y="1636713"/>
                </a:lnTo>
                <a:lnTo>
                  <a:pt x="1947292" y="1634173"/>
                </a:lnTo>
                <a:lnTo>
                  <a:pt x="1953329" y="1630998"/>
                </a:lnTo>
                <a:lnTo>
                  <a:pt x="1959366" y="1627505"/>
                </a:lnTo>
                <a:lnTo>
                  <a:pt x="1964767" y="1623378"/>
                </a:lnTo>
                <a:lnTo>
                  <a:pt x="1970168" y="1618615"/>
                </a:lnTo>
                <a:lnTo>
                  <a:pt x="1974934" y="1613535"/>
                </a:lnTo>
                <a:lnTo>
                  <a:pt x="1979065" y="1607820"/>
                </a:lnTo>
                <a:lnTo>
                  <a:pt x="1982560" y="1602105"/>
                </a:lnTo>
                <a:lnTo>
                  <a:pt x="1985419" y="1595755"/>
                </a:lnTo>
                <a:lnTo>
                  <a:pt x="1988279" y="1589088"/>
                </a:lnTo>
                <a:lnTo>
                  <a:pt x="1989868" y="1582103"/>
                </a:lnTo>
                <a:lnTo>
                  <a:pt x="1991138" y="1574800"/>
                </a:lnTo>
                <a:lnTo>
                  <a:pt x="1991456" y="1567498"/>
                </a:lnTo>
                <a:lnTo>
                  <a:pt x="1991138" y="1559878"/>
                </a:lnTo>
                <a:lnTo>
                  <a:pt x="1989868" y="1552893"/>
                </a:lnTo>
                <a:lnTo>
                  <a:pt x="1988279" y="1545908"/>
                </a:lnTo>
                <a:lnTo>
                  <a:pt x="1985419" y="1539240"/>
                </a:lnTo>
                <a:lnTo>
                  <a:pt x="1982560" y="1533208"/>
                </a:lnTo>
                <a:lnTo>
                  <a:pt x="1979065" y="1527175"/>
                </a:lnTo>
                <a:lnTo>
                  <a:pt x="1974934" y="1521778"/>
                </a:lnTo>
                <a:lnTo>
                  <a:pt x="1970168" y="1516380"/>
                </a:lnTo>
                <a:lnTo>
                  <a:pt x="1964767" y="1511618"/>
                </a:lnTo>
                <a:lnTo>
                  <a:pt x="1959366" y="1507490"/>
                </a:lnTo>
                <a:lnTo>
                  <a:pt x="1953329" y="1503998"/>
                </a:lnTo>
                <a:lnTo>
                  <a:pt x="1947292" y="1500823"/>
                </a:lnTo>
                <a:lnTo>
                  <a:pt x="1940620" y="1498283"/>
                </a:lnTo>
                <a:lnTo>
                  <a:pt x="1933630" y="1496695"/>
                </a:lnTo>
                <a:lnTo>
                  <a:pt x="1926004" y="1495425"/>
                </a:lnTo>
                <a:lnTo>
                  <a:pt x="1918697" y="1495108"/>
                </a:lnTo>
                <a:lnTo>
                  <a:pt x="1670551" y="1495108"/>
                </a:lnTo>
                <a:close/>
                <a:moveTo>
                  <a:pt x="1787673" y="611187"/>
                </a:moveTo>
                <a:lnTo>
                  <a:pt x="1794669" y="611187"/>
                </a:lnTo>
                <a:lnTo>
                  <a:pt x="1801665" y="611187"/>
                </a:lnTo>
                <a:lnTo>
                  <a:pt x="1808661" y="612140"/>
                </a:lnTo>
                <a:lnTo>
                  <a:pt x="1815338" y="613093"/>
                </a:lnTo>
                <a:lnTo>
                  <a:pt x="1822016" y="614681"/>
                </a:lnTo>
                <a:lnTo>
                  <a:pt x="1828694" y="616587"/>
                </a:lnTo>
                <a:lnTo>
                  <a:pt x="1835372" y="618810"/>
                </a:lnTo>
                <a:lnTo>
                  <a:pt x="1841732" y="621352"/>
                </a:lnTo>
                <a:lnTo>
                  <a:pt x="1847773" y="624210"/>
                </a:lnTo>
                <a:lnTo>
                  <a:pt x="1853815" y="627387"/>
                </a:lnTo>
                <a:lnTo>
                  <a:pt x="1859539" y="631198"/>
                </a:lnTo>
                <a:lnTo>
                  <a:pt x="1865581" y="635010"/>
                </a:lnTo>
                <a:lnTo>
                  <a:pt x="1870987" y="639457"/>
                </a:lnTo>
                <a:lnTo>
                  <a:pt x="1876393" y="643904"/>
                </a:lnTo>
                <a:lnTo>
                  <a:pt x="1881480" y="648986"/>
                </a:lnTo>
                <a:lnTo>
                  <a:pt x="1886568" y="654068"/>
                </a:lnTo>
                <a:lnTo>
                  <a:pt x="1891338" y="659151"/>
                </a:lnTo>
                <a:lnTo>
                  <a:pt x="1895790" y="665186"/>
                </a:lnTo>
                <a:lnTo>
                  <a:pt x="1900242" y="670903"/>
                </a:lnTo>
                <a:lnTo>
                  <a:pt x="1904376" y="677256"/>
                </a:lnTo>
                <a:lnTo>
                  <a:pt x="1908192" y="683609"/>
                </a:lnTo>
                <a:lnTo>
                  <a:pt x="1911690" y="690597"/>
                </a:lnTo>
                <a:lnTo>
                  <a:pt x="1915188" y="697267"/>
                </a:lnTo>
                <a:lnTo>
                  <a:pt x="1918049" y="704255"/>
                </a:lnTo>
                <a:lnTo>
                  <a:pt x="1920593" y="711561"/>
                </a:lnTo>
                <a:lnTo>
                  <a:pt x="1923137" y="718867"/>
                </a:lnTo>
                <a:lnTo>
                  <a:pt x="1925363" y="726808"/>
                </a:lnTo>
                <a:lnTo>
                  <a:pt x="1927271" y="734431"/>
                </a:lnTo>
                <a:lnTo>
                  <a:pt x="1928861" y="742690"/>
                </a:lnTo>
                <a:lnTo>
                  <a:pt x="1929815" y="750631"/>
                </a:lnTo>
                <a:lnTo>
                  <a:pt x="1930451" y="758889"/>
                </a:lnTo>
                <a:lnTo>
                  <a:pt x="1931405" y="767466"/>
                </a:lnTo>
                <a:lnTo>
                  <a:pt x="1931405" y="775724"/>
                </a:lnTo>
                <a:lnTo>
                  <a:pt x="1931723" y="784301"/>
                </a:lnTo>
                <a:lnTo>
                  <a:pt x="1932359" y="791924"/>
                </a:lnTo>
                <a:lnTo>
                  <a:pt x="1933313" y="799865"/>
                </a:lnTo>
                <a:lnTo>
                  <a:pt x="1934585" y="806853"/>
                </a:lnTo>
                <a:lnTo>
                  <a:pt x="1936175" y="813206"/>
                </a:lnTo>
                <a:lnTo>
                  <a:pt x="1938401" y="819241"/>
                </a:lnTo>
                <a:lnTo>
                  <a:pt x="1940627" y="824958"/>
                </a:lnTo>
                <a:lnTo>
                  <a:pt x="1943171" y="830041"/>
                </a:lnTo>
                <a:lnTo>
                  <a:pt x="1945715" y="834805"/>
                </a:lnTo>
                <a:lnTo>
                  <a:pt x="1948576" y="839252"/>
                </a:lnTo>
                <a:lnTo>
                  <a:pt x="1951756" y="843381"/>
                </a:lnTo>
                <a:lnTo>
                  <a:pt x="1954936" y="846875"/>
                </a:lnTo>
                <a:lnTo>
                  <a:pt x="1958116" y="850687"/>
                </a:lnTo>
                <a:lnTo>
                  <a:pt x="1961614" y="853546"/>
                </a:lnTo>
                <a:lnTo>
                  <a:pt x="1965430" y="856087"/>
                </a:lnTo>
                <a:lnTo>
                  <a:pt x="1968610" y="858946"/>
                </a:lnTo>
                <a:lnTo>
                  <a:pt x="1975606" y="862757"/>
                </a:lnTo>
                <a:lnTo>
                  <a:pt x="1982284" y="866251"/>
                </a:lnTo>
                <a:lnTo>
                  <a:pt x="1988643" y="868475"/>
                </a:lnTo>
                <a:lnTo>
                  <a:pt x="1994049" y="869745"/>
                </a:lnTo>
                <a:lnTo>
                  <a:pt x="1998819" y="871016"/>
                </a:lnTo>
                <a:lnTo>
                  <a:pt x="2002635" y="871334"/>
                </a:lnTo>
                <a:lnTo>
                  <a:pt x="2005815" y="871651"/>
                </a:lnTo>
                <a:lnTo>
                  <a:pt x="2005815" y="932320"/>
                </a:lnTo>
                <a:lnTo>
                  <a:pt x="1841096" y="932320"/>
                </a:lnTo>
                <a:lnTo>
                  <a:pt x="1841096" y="997119"/>
                </a:lnTo>
                <a:lnTo>
                  <a:pt x="1853815" y="999025"/>
                </a:lnTo>
                <a:lnTo>
                  <a:pt x="1865899" y="1001566"/>
                </a:lnTo>
                <a:lnTo>
                  <a:pt x="1877983" y="1004107"/>
                </a:lnTo>
                <a:lnTo>
                  <a:pt x="1890066" y="1007601"/>
                </a:lnTo>
                <a:lnTo>
                  <a:pt x="1901514" y="1011095"/>
                </a:lnTo>
                <a:lnTo>
                  <a:pt x="1912962" y="1015224"/>
                </a:lnTo>
                <a:lnTo>
                  <a:pt x="1923773" y="1019354"/>
                </a:lnTo>
                <a:lnTo>
                  <a:pt x="1934903" y="1024118"/>
                </a:lnTo>
                <a:lnTo>
                  <a:pt x="1945715" y="1029200"/>
                </a:lnTo>
                <a:lnTo>
                  <a:pt x="1956208" y="1034918"/>
                </a:lnTo>
                <a:lnTo>
                  <a:pt x="1966384" y="1040635"/>
                </a:lnTo>
                <a:lnTo>
                  <a:pt x="1976242" y="1046988"/>
                </a:lnTo>
                <a:lnTo>
                  <a:pt x="1986099" y="1053659"/>
                </a:lnTo>
                <a:lnTo>
                  <a:pt x="1995321" y="1060329"/>
                </a:lnTo>
                <a:lnTo>
                  <a:pt x="2003907" y="1067635"/>
                </a:lnTo>
                <a:lnTo>
                  <a:pt x="2012811" y="1074940"/>
                </a:lnTo>
                <a:lnTo>
                  <a:pt x="2021396" y="1082881"/>
                </a:lnTo>
                <a:lnTo>
                  <a:pt x="2029028" y="1090822"/>
                </a:lnTo>
                <a:lnTo>
                  <a:pt x="2036978" y="1099081"/>
                </a:lnTo>
                <a:lnTo>
                  <a:pt x="2044292" y="1107975"/>
                </a:lnTo>
                <a:lnTo>
                  <a:pt x="2051288" y="1116551"/>
                </a:lnTo>
                <a:lnTo>
                  <a:pt x="2057965" y="1125445"/>
                </a:lnTo>
                <a:lnTo>
                  <a:pt x="2064325" y="1135292"/>
                </a:lnTo>
                <a:lnTo>
                  <a:pt x="2069731" y="1144821"/>
                </a:lnTo>
                <a:lnTo>
                  <a:pt x="2075455" y="1154350"/>
                </a:lnTo>
                <a:lnTo>
                  <a:pt x="2080225" y="1164515"/>
                </a:lnTo>
                <a:lnTo>
                  <a:pt x="2084995" y="1174679"/>
                </a:lnTo>
                <a:lnTo>
                  <a:pt x="2089128" y="1185161"/>
                </a:lnTo>
                <a:lnTo>
                  <a:pt x="2092626" y="1195643"/>
                </a:lnTo>
                <a:lnTo>
                  <a:pt x="2095488" y="1206761"/>
                </a:lnTo>
                <a:lnTo>
                  <a:pt x="2098668" y="1217560"/>
                </a:lnTo>
                <a:lnTo>
                  <a:pt x="2100894" y="1228995"/>
                </a:lnTo>
                <a:lnTo>
                  <a:pt x="2103438" y="1336675"/>
                </a:lnTo>
                <a:lnTo>
                  <a:pt x="1485900" y="1336675"/>
                </a:lnTo>
                <a:lnTo>
                  <a:pt x="1488444" y="1228995"/>
                </a:lnTo>
                <a:lnTo>
                  <a:pt x="1490670" y="1217560"/>
                </a:lnTo>
                <a:lnTo>
                  <a:pt x="1493214" y="1206761"/>
                </a:lnTo>
                <a:lnTo>
                  <a:pt x="1496712" y="1195643"/>
                </a:lnTo>
                <a:lnTo>
                  <a:pt x="1500210" y="1185161"/>
                </a:lnTo>
                <a:lnTo>
                  <a:pt x="1504343" y="1174679"/>
                </a:lnTo>
                <a:lnTo>
                  <a:pt x="1508795" y="1164515"/>
                </a:lnTo>
                <a:lnTo>
                  <a:pt x="1513565" y="1154350"/>
                </a:lnTo>
                <a:lnTo>
                  <a:pt x="1519289" y="1144821"/>
                </a:lnTo>
                <a:lnTo>
                  <a:pt x="1525013" y="1135292"/>
                </a:lnTo>
                <a:lnTo>
                  <a:pt x="1531055" y="1125763"/>
                </a:lnTo>
                <a:lnTo>
                  <a:pt x="1537732" y="1116551"/>
                </a:lnTo>
                <a:lnTo>
                  <a:pt x="1544728" y="1107975"/>
                </a:lnTo>
                <a:lnTo>
                  <a:pt x="1552042" y="1099081"/>
                </a:lnTo>
                <a:lnTo>
                  <a:pt x="1559674" y="1090822"/>
                </a:lnTo>
                <a:lnTo>
                  <a:pt x="1567942" y="1082881"/>
                </a:lnTo>
                <a:lnTo>
                  <a:pt x="1576209" y="1074940"/>
                </a:lnTo>
                <a:lnTo>
                  <a:pt x="1584795" y="1067635"/>
                </a:lnTo>
                <a:lnTo>
                  <a:pt x="1593699" y="1060329"/>
                </a:lnTo>
                <a:lnTo>
                  <a:pt x="1603239" y="1053659"/>
                </a:lnTo>
                <a:lnTo>
                  <a:pt x="1613096" y="1046988"/>
                </a:lnTo>
                <a:lnTo>
                  <a:pt x="1622954" y="1040635"/>
                </a:lnTo>
                <a:lnTo>
                  <a:pt x="1632812" y="1034918"/>
                </a:lnTo>
                <a:lnTo>
                  <a:pt x="1643305" y="1029200"/>
                </a:lnTo>
                <a:lnTo>
                  <a:pt x="1654117" y="1024118"/>
                </a:lnTo>
                <a:lnTo>
                  <a:pt x="1664929" y="1019671"/>
                </a:lnTo>
                <a:lnTo>
                  <a:pt x="1676058" y="1015224"/>
                </a:lnTo>
                <a:lnTo>
                  <a:pt x="1687506" y="1011095"/>
                </a:lnTo>
                <a:lnTo>
                  <a:pt x="1699272" y="1007601"/>
                </a:lnTo>
                <a:lnTo>
                  <a:pt x="1711355" y="1004107"/>
                </a:lnTo>
                <a:lnTo>
                  <a:pt x="1723439" y="1001566"/>
                </a:lnTo>
                <a:lnTo>
                  <a:pt x="1735523" y="999025"/>
                </a:lnTo>
                <a:lnTo>
                  <a:pt x="1747924" y="997119"/>
                </a:lnTo>
                <a:lnTo>
                  <a:pt x="1747924" y="932320"/>
                </a:lnTo>
                <a:lnTo>
                  <a:pt x="1583205" y="932320"/>
                </a:lnTo>
                <a:lnTo>
                  <a:pt x="1583205" y="871651"/>
                </a:lnTo>
                <a:lnTo>
                  <a:pt x="1586385" y="871334"/>
                </a:lnTo>
                <a:lnTo>
                  <a:pt x="1590201" y="870698"/>
                </a:lnTo>
                <a:lnTo>
                  <a:pt x="1594971" y="869110"/>
                </a:lnTo>
                <a:lnTo>
                  <a:pt x="1600377" y="867204"/>
                </a:lnTo>
                <a:lnTo>
                  <a:pt x="1606736" y="864663"/>
                </a:lnTo>
                <a:lnTo>
                  <a:pt x="1613414" y="861487"/>
                </a:lnTo>
                <a:lnTo>
                  <a:pt x="1620410" y="857358"/>
                </a:lnTo>
                <a:lnTo>
                  <a:pt x="1624226" y="854816"/>
                </a:lnTo>
                <a:lnTo>
                  <a:pt x="1627406" y="851958"/>
                </a:lnTo>
                <a:lnTo>
                  <a:pt x="1630586" y="848464"/>
                </a:lnTo>
                <a:lnTo>
                  <a:pt x="1634084" y="845287"/>
                </a:lnTo>
                <a:lnTo>
                  <a:pt x="1637264" y="841476"/>
                </a:lnTo>
                <a:lnTo>
                  <a:pt x="1640444" y="837346"/>
                </a:lnTo>
                <a:lnTo>
                  <a:pt x="1643305" y="832899"/>
                </a:lnTo>
                <a:lnTo>
                  <a:pt x="1646167" y="828135"/>
                </a:lnTo>
                <a:lnTo>
                  <a:pt x="1648393" y="823052"/>
                </a:lnTo>
                <a:lnTo>
                  <a:pt x="1650619" y="817653"/>
                </a:lnTo>
                <a:lnTo>
                  <a:pt x="1652845" y="811617"/>
                </a:lnTo>
                <a:lnTo>
                  <a:pt x="1654435" y="805265"/>
                </a:lnTo>
                <a:lnTo>
                  <a:pt x="1655707" y="798594"/>
                </a:lnTo>
                <a:lnTo>
                  <a:pt x="1656979" y="791289"/>
                </a:lnTo>
                <a:lnTo>
                  <a:pt x="1657297" y="783983"/>
                </a:lnTo>
                <a:lnTo>
                  <a:pt x="1657615" y="775724"/>
                </a:lnTo>
                <a:lnTo>
                  <a:pt x="1657933" y="767466"/>
                </a:lnTo>
                <a:lnTo>
                  <a:pt x="1658569" y="758889"/>
                </a:lnTo>
                <a:lnTo>
                  <a:pt x="1659205" y="750631"/>
                </a:lnTo>
                <a:lnTo>
                  <a:pt x="1660477" y="742690"/>
                </a:lnTo>
                <a:lnTo>
                  <a:pt x="1662067" y="734431"/>
                </a:lnTo>
                <a:lnTo>
                  <a:pt x="1663975" y="726808"/>
                </a:lnTo>
                <a:lnTo>
                  <a:pt x="1666201" y="718867"/>
                </a:lnTo>
                <a:lnTo>
                  <a:pt x="1668427" y="711561"/>
                </a:lnTo>
                <a:lnTo>
                  <a:pt x="1671289" y="704255"/>
                </a:lnTo>
                <a:lnTo>
                  <a:pt x="1674151" y="697267"/>
                </a:lnTo>
                <a:lnTo>
                  <a:pt x="1677648" y="690597"/>
                </a:lnTo>
                <a:lnTo>
                  <a:pt x="1680828" y="683609"/>
                </a:lnTo>
                <a:lnTo>
                  <a:pt x="1684962" y="677256"/>
                </a:lnTo>
                <a:lnTo>
                  <a:pt x="1689096" y="670903"/>
                </a:lnTo>
                <a:lnTo>
                  <a:pt x="1693230" y="665186"/>
                </a:lnTo>
                <a:lnTo>
                  <a:pt x="1698000" y="659151"/>
                </a:lnTo>
                <a:lnTo>
                  <a:pt x="1702770" y="654068"/>
                </a:lnTo>
                <a:lnTo>
                  <a:pt x="1707540" y="648986"/>
                </a:lnTo>
                <a:lnTo>
                  <a:pt x="1712627" y="643904"/>
                </a:lnTo>
                <a:lnTo>
                  <a:pt x="1718351" y="639457"/>
                </a:lnTo>
                <a:lnTo>
                  <a:pt x="1723757" y="635010"/>
                </a:lnTo>
                <a:lnTo>
                  <a:pt x="1729163" y="631198"/>
                </a:lnTo>
                <a:lnTo>
                  <a:pt x="1735205" y="627387"/>
                </a:lnTo>
                <a:lnTo>
                  <a:pt x="1741565" y="624210"/>
                </a:lnTo>
                <a:lnTo>
                  <a:pt x="1747288" y="621352"/>
                </a:lnTo>
                <a:lnTo>
                  <a:pt x="1753966" y="618810"/>
                </a:lnTo>
                <a:lnTo>
                  <a:pt x="1760326" y="616587"/>
                </a:lnTo>
                <a:lnTo>
                  <a:pt x="1767004" y="614681"/>
                </a:lnTo>
                <a:lnTo>
                  <a:pt x="1773682" y="613093"/>
                </a:lnTo>
                <a:lnTo>
                  <a:pt x="1780677" y="612140"/>
                </a:lnTo>
                <a:lnTo>
                  <a:pt x="1787673" y="611187"/>
                </a:lnTo>
                <a:close/>
                <a:moveTo>
                  <a:pt x="630238" y="565150"/>
                </a:moveTo>
                <a:lnTo>
                  <a:pt x="639136" y="565468"/>
                </a:lnTo>
                <a:lnTo>
                  <a:pt x="647397" y="566420"/>
                </a:lnTo>
                <a:lnTo>
                  <a:pt x="655977" y="567372"/>
                </a:lnTo>
                <a:lnTo>
                  <a:pt x="664557" y="569276"/>
                </a:lnTo>
                <a:lnTo>
                  <a:pt x="672501" y="571498"/>
                </a:lnTo>
                <a:lnTo>
                  <a:pt x="680762" y="574354"/>
                </a:lnTo>
                <a:lnTo>
                  <a:pt x="689024" y="577211"/>
                </a:lnTo>
                <a:lnTo>
                  <a:pt x="696333" y="581020"/>
                </a:lnTo>
                <a:lnTo>
                  <a:pt x="703959" y="585463"/>
                </a:lnTo>
                <a:lnTo>
                  <a:pt x="711268" y="589907"/>
                </a:lnTo>
                <a:lnTo>
                  <a:pt x="718258" y="594667"/>
                </a:lnTo>
                <a:lnTo>
                  <a:pt x="725249" y="600063"/>
                </a:lnTo>
                <a:lnTo>
                  <a:pt x="731922" y="605776"/>
                </a:lnTo>
                <a:lnTo>
                  <a:pt x="738278" y="611489"/>
                </a:lnTo>
                <a:lnTo>
                  <a:pt x="744633" y="618154"/>
                </a:lnTo>
                <a:lnTo>
                  <a:pt x="750353" y="624820"/>
                </a:lnTo>
                <a:lnTo>
                  <a:pt x="756072" y="632437"/>
                </a:lnTo>
                <a:lnTo>
                  <a:pt x="761474" y="639737"/>
                </a:lnTo>
                <a:lnTo>
                  <a:pt x="766241" y="647354"/>
                </a:lnTo>
                <a:lnTo>
                  <a:pt x="771007" y="655289"/>
                </a:lnTo>
                <a:lnTo>
                  <a:pt x="775456" y="663541"/>
                </a:lnTo>
                <a:lnTo>
                  <a:pt x="779587" y="672111"/>
                </a:lnTo>
                <a:lnTo>
                  <a:pt x="783400" y="680998"/>
                </a:lnTo>
                <a:lnTo>
                  <a:pt x="786895" y="690202"/>
                </a:lnTo>
                <a:lnTo>
                  <a:pt x="790073" y="699406"/>
                </a:lnTo>
                <a:lnTo>
                  <a:pt x="792615" y="708611"/>
                </a:lnTo>
                <a:lnTo>
                  <a:pt x="794839" y="718450"/>
                </a:lnTo>
                <a:lnTo>
                  <a:pt x="796746" y="728606"/>
                </a:lnTo>
                <a:lnTo>
                  <a:pt x="798017" y="738445"/>
                </a:lnTo>
                <a:lnTo>
                  <a:pt x="799288" y="748919"/>
                </a:lnTo>
                <a:lnTo>
                  <a:pt x="799923" y="759076"/>
                </a:lnTo>
                <a:lnTo>
                  <a:pt x="800241" y="769550"/>
                </a:lnTo>
                <a:lnTo>
                  <a:pt x="799923" y="777802"/>
                </a:lnTo>
                <a:lnTo>
                  <a:pt x="799606" y="786054"/>
                </a:lnTo>
                <a:lnTo>
                  <a:pt x="798970" y="793989"/>
                </a:lnTo>
                <a:lnTo>
                  <a:pt x="798017" y="801923"/>
                </a:lnTo>
                <a:lnTo>
                  <a:pt x="797064" y="809541"/>
                </a:lnTo>
                <a:lnTo>
                  <a:pt x="795475" y="817476"/>
                </a:lnTo>
                <a:lnTo>
                  <a:pt x="793568" y="825093"/>
                </a:lnTo>
                <a:lnTo>
                  <a:pt x="791979" y="832710"/>
                </a:lnTo>
                <a:lnTo>
                  <a:pt x="789755" y="840328"/>
                </a:lnTo>
                <a:lnTo>
                  <a:pt x="787531" y="847310"/>
                </a:lnTo>
                <a:lnTo>
                  <a:pt x="784671" y="854293"/>
                </a:lnTo>
                <a:lnTo>
                  <a:pt x="781811" y="861276"/>
                </a:lnTo>
                <a:lnTo>
                  <a:pt x="778951" y="868258"/>
                </a:lnTo>
                <a:lnTo>
                  <a:pt x="775456" y="874923"/>
                </a:lnTo>
                <a:lnTo>
                  <a:pt x="772278" y="880954"/>
                </a:lnTo>
                <a:lnTo>
                  <a:pt x="768465" y="887619"/>
                </a:lnTo>
                <a:lnTo>
                  <a:pt x="764970" y="893649"/>
                </a:lnTo>
                <a:lnTo>
                  <a:pt x="760839" y="899680"/>
                </a:lnTo>
                <a:lnTo>
                  <a:pt x="756708" y="905393"/>
                </a:lnTo>
                <a:lnTo>
                  <a:pt x="752259" y="911106"/>
                </a:lnTo>
                <a:lnTo>
                  <a:pt x="747810" y="916501"/>
                </a:lnTo>
                <a:lnTo>
                  <a:pt x="743044" y="921580"/>
                </a:lnTo>
                <a:lnTo>
                  <a:pt x="738278" y="926341"/>
                </a:lnTo>
                <a:lnTo>
                  <a:pt x="733193" y="931101"/>
                </a:lnTo>
                <a:lnTo>
                  <a:pt x="728109" y="936180"/>
                </a:lnTo>
                <a:lnTo>
                  <a:pt x="722707" y="939988"/>
                </a:lnTo>
                <a:lnTo>
                  <a:pt x="717305" y="944114"/>
                </a:lnTo>
                <a:lnTo>
                  <a:pt x="711903" y="948241"/>
                </a:lnTo>
                <a:lnTo>
                  <a:pt x="706183" y="951414"/>
                </a:lnTo>
                <a:lnTo>
                  <a:pt x="700464" y="954906"/>
                </a:lnTo>
                <a:lnTo>
                  <a:pt x="694426" y="958080"/>
                </a:lnTo>
                <a:lnTo>
                  <a:pt x="688071" y="960619"/>
                </a:lnTo>
                <a:lnTo>
                  <a:pt x="688071" y="1044727"/>
                </a:lnTo>
                <a:lnTo>
                  <a:pt x="703641" y="1047266"/>
                </a:lnTo>
                <a:lnTo>
                  <a:pt x="718894" y="1050440"/>
                </a:lnTo>
                <a:lnTo>
                  <a:pt x="733829" y="1053614"/>
                </a:lnTo>
                <a:lnTo>
                  <a:pt x="748764" y="1057740"/>
                </a:lnTo>
                <a:lnTo>
                  <a:pt x="763063" y="1062184"/>
                </a:lnTo>
                <a:lnTo>
                  <a:pt x="777045" y="1066945"/>
                </a:lnTo>
                <a:lnTo>
                  <a:pt x="791026" y="1072340"/>
                </a:lnTo>
                <a:lnTo>
                  <a:pt x="804690" y="1078371"/>
                </a:lnTo>
                <a:lnTo>
                  <a:pt x="818036" y="1085036"/>
                </a:lnTo>
                <a:lnTo>
                  <a:pt x="831064" y="1091701"/>
                </a:lnTo>
                <a:lnTo>
                  <a:pt x="843775" y="1099001"/>
                </a:lnTo>
                <a:lnTo>
                  <a:pt x="856167" y="1106618"/>
                </a:lnTo>
                <a:lnTo>
                  <a:pt x="867925" y="1114871"/>
                </a:lnTo>
                <a:lnTo>
                  <a:pt x="879682" y="1123440"/>
                </a:lnTo>
                <a:lnTo>
                  <a:pt x="890804" y="1132010"/>
                </a:lnTo>
                <a:lnTo>
                  <a:pt x="901925" y="1141214"/>
                </a:lnTo>
                <a:lnTo>
                  <a:pt x="912094" y="1151370"/>
                </a:lnTo>
                <a:lnTo>
                  <a:pt x="921944" y="1161210"/>
                </a:lnTo>
                <a:lnTo>
                  <a:pt x="931795" y="1171683"/>
                </a:lnTo>
                <a:lnTo>
                  <a:pt x="940692" y="1182157"/>
                </a:lnTo>
                <a:lnTo>
                  <a:pt x="949272" y="1193266"/>
                </a:lnTo>
                <a:lnTo>
                  <a:pt x="957534" y="1204692"/>
                </a:lnTo>
                <a:lnTo>
                  <a:pt x="965160" y="1216118"/>
                </a:lnTo>
                <a:lnTo>
                  <a:pt x="972151" y="1227862"/>
                </a:lnTo>
                <a:lnTo>
                  <a:pt x="979142" y="1240557"/>
                </a:lnTo>
                <a:lnTo>
                  <a:pt x="985179" y="1252618"/>
                </a:lnTo>
                <a:lnTo>
                  <a:pt x="991217" y="1265631"/>
                </a:lnTo>
                <a:lnTo>
                  <a:pt x="995983" y="1278327"/>
                </a:lnTo>
                <a:lnTo>
                  <a:pt x="1000749" y="1291657"/>
                </a:lnTo>
                <a:lnTo>
                  <a:pt x="1004880" y="1304988"/>
                </a:lnTo>
                <a:lnTo>
                  <a:pt x="1008058" y="1318635"/>
                </a:lnTo>
                <a:lnTo>
                  <a:pt x="1010600" y="1332600"/>
                </a:lnTo>
                <a:lnTo>
                  <a:pt x="1014413" y="1484313"/>
                </a:lnTo>
                <a:lnTo>
                  <a:pt x="246063" y="1484313"/>
                </a:lnTo>
                <a:lnTo>
                  <a:pt x="249876" y="1332600"/>
                </a:lnTo>
                <a:lnTo>
                  <a:pt x="252419" y="1318635"/>
                </a:lnTo>
                <a:lnTo>
                  <a:pt x="255596" y="1304988"/>
                </a:lnTo>
                <a:lnTo>
                  <a:pt x="259727" y="1291657"/>
                </a:lnTo>
                <a:lnTo>
                  <a:pt x="264176" y="1278327"/>
                </a:lnTo>
                <a:lnTo>
                  <a:pt x="269260" y="1265631"/>
                </a:lnTo>
                <a:lnTo>
                  <a:pt x="275297" y="1252618"/>
                </a:lnTo>
                <a:lnTo>
                  <a:pt x="281017" y="1240557"/>
                </a:lnTo>
                <a:lnTo>
                  <a:pt x="288008" y="1227862"/>
                </a:lnTo>
                <a:lnTo>
                  <a:pt x="294999" y="1216118"/>
                </a:lnTo>
                <a:lnTo>
                  <a:pt x="302943" y="1204692"/>
                </a:lnTo>
                <a:lnTo>
                  <a:pt x="310887" y="1193266"/>
                </a:lnTo>
                <a:lnTo>
                  <a:pt x="319784" y="1182157"/>
                </a:lnTo>
                <a:lnTo>
                  <a:pt x="328682" y="1171683"/>
                </a:lnTo>
                <a:lnTo>
                  <a:pt x="338214" y="1161210"/>
                </a:lnTo>
                <a:lnTo>
                  <a:pt x="348383" y="1151370"/>
                </a:lnTo>
                <a:lnTo>
                  <a:pt x="358869" y="1141214"/>
                </a:lnTo>
                <a:lnTo>
                  <a:pt x="369673" y="1132010"/>
                </a:lnTo>
                <a:lnTo>
                  <a:pt x="380795" y="1123440"/>
                </a:lnTo>
                <a:lnTo>
                  <a:pt x="392552" y="1114871"/>
                </a:lnTo>
                <a:lnTo>
                  <a:pt x="404309" y="1106618"/>
                </a:lnTo>
                <a:lnTo>
                  <a:pt x="417020" y="1099001"/>
                </a:lnTo>
                <a:lnTo>
                  <a:pt x="429412" y="1091701"/>
                </a:lnTo>
                <a:lnTo>
                  <a:pt x="442441" y="1085036"/>
                </a:lnTo>
                <a:lnTo>
                  <a:pt x="455787" y="1078371"/>
                </a:lnTo>
                <a:lnTo>
                  <a:pt x="469450" y="1072340"/>
                </a:lnTo>
                <a:lnTo>
                  <a:pt x="483432" y="1066945"/>
                </a:lnTo>
                <a:lnTo>
                  <a:pt x="497413" y="1062184"/>
                </a:lnTo>
                <a:lnTo>
                  <a:pt x="511713" y="1057740"/>
                </a:lnTo>
                <a:lnTo>
                  <a:pt x="526648" y="1053614"/>
                </a:lnTo>
                <a:lnTo>
                  <a:pt x="541582" y="1050440"/>
                </a:lnTo>
                <a:lnTo>
                  <a:pt x="556835" y="1047266"/>
                </a:lnTo>
                <a:lnTo>
                  <a:pt x="571770" y="1044727"/>
                </a:lnTo>
                <a:lnTo>
                  <a:pt x="571770" y="960619"/>
                </a:lnTo>
                <a:lnTo>
                  <a:pt x="566050" y="958080"/>
                </a:lnTo>
                <a:lnTo>
                  <a:pt x="560013" y="954906"/>
                </a:lnTo>
                <a:lnTo>
                  <a:pt x="554293" y="951414"/>
                </a:lnTo>
                <a:lnTo>
                  <a:pt x="548573" y="948241"/>
                </a:lnTo>
                <a:lnTo>
                  <a:pt x="543171" y="944114"/>
                </a:lnTo>
                <a:lnTo>
                  <a:pt x="537452" y="939988"/>
                </a:lnTo>
                <a:lnTo>
                  <a:pt x="532367" y="935545"/>
                </a:lnTo>
                <a:lnTo>
                  <a:pt x="527283" y="931101"/>
                </a:lnTo>
                <a:lnTo>
                  <a:pt x="522199" y="926341"/>
                </a:lnTo>
                <a:lnTo>
                  <a:pt x="517433" y="921580"/>
                </a:lnTo>
                <a:lnTo>
                  <a:pt x="512348" y="916501"/>
                </a:lnTo>
                <a:lnTo>
                  <a:pt x="507900" y="911106"/>
                </a:lnTo>
                <a:lnTo>
                  <a:pt x="503769" y="905393"/>
                </a:lnTo>
                <a:lnTo>
                  <a:pt x="499638" y="899680"/>
                </a:lnTo>
                <a:lnTo>
                  <a:pt x="495507" y="893649"/>
                </a:lnTo>
                <a:lnTo>
                  <a:pt x="491694" y="887302"/>
                </a:lnTo>
                <a:lnTo>
                  <a:pt x="488198" y="880954"/>
                </a:lnTo>
                <a:lnTo>
                  <a:pt x="484385" y="874923"/>
                </a:lnTo>
                <a:lnTo>
                  <a:pt x="481525" y="868258"/>
                </a:lnTo>
                <a:lnTo>
                  <a:pt x="478665" y="861276"/>
                </a:lnTo>
                <a:lnTo>
                  <a:pt x="475488" y="854293"/>
                </a:lnTo>
                <a:lnTo>
                  <a:pt x="472946" y="847310"/>
                </a:lnTo>
                <a:lnTo>
                  <a:pt x="470404" y="839693"/>
                </a:lnTo>
                <a:lnTo>
                  <a:pt x="468497" y="832393"/>
                </a:lnTo>
                <a:lnTo>
                  <a:pt x="466273" y="825093"/>
                </a:lnTo>
                <a:lnTo>
                  <a:pt x="465002" y="817476"/>
                </a:lnTo>
                <a:lnTo>
                  <a:pt x="463413" y="809541"/>
                </a:lnTo>
                <a:lnTo>
                  <a:pt x="462142" y="801923"/>
                </a:lnTo>
                <a:lnTo>
                  <a:pt x="461189" y="793989"/>
                </a:lnTo>
                <a:lnTo>
                  <a:pt x="460871" y="786054"/>
                </a:lnTo>
                <a:lnTo>
                  <a:pt x="460235" y="777802"/>
                </a:lnTo>
                <a:lnTo>
                  <a:pt x="460235" y="769550"/>
                </a:lnTo>
                <a:lnTo>
                  <a:pt x="460553" y="759076"/>
                </a:lnTo>
                <a:lnTo>
                  <a:pt x="460871" y="748919"/>
                </a:lnTo>
                <a:lnTo>
                  <a:pt x="461824" y="738445"/>
                </a:lnTo>
                <a:lnTo>
                  <a:pt x="463413" y="728606"/>
                </a:lnTo>
                <a:lnTo>
                  <a:pt x="465637" y="718450"/>
                </a:lnTo>
                <a:lnTo>
                  <a:pt x="467862" y="708611"/>
                </a:lnTo>
                <a:lnTo>
                  <a:pt x="470404" y="699406"/>
                </a:lnTo>
                <a:lnTo>
                  <a:pt x="473264" y="690202"/>
                </a:lnTo>
                <a:lnTo>
                  <a:pt x="477077" y="680998"/>
                </a:lnTo>
                <a:lnTo>
                  <a:pt x="480890" y="672111"/>
                </a:lnTo>
                <a:lnTo>
                  <a:pt x="484703" y="663541"/>
                </a:lnTo>
                <a:lnTo>
                  <a:pt x="489152" y="655289"/>
                </a:lnTo>
                <a:lnTo>
                  <a:pt x="493918" y="647354"/>
                </a:lnTo>
                <a:lnTo>
                  <a:pt x="498685" y="639737"/>
                </a:lnTo>
                <a:lnTo>
                  <a:pt x="504404" y="632437"/>
                </a:lnTo>
                <a:lnTo>
                  <a:pt x="509806" y="624820"/>
                </a:lnTo>
                <a:lnTo>
                  <a:pt x="515844" y="618154"/>
                </a:lnTo>
                <a:lnTo>
                  <a:pt x="522199" y="611489"/>
                </a:lnTo>
                <a:lnTo>
                  <a:pt x="528236" y="605776"/>
                </a:lnTo>
                <a:lnTo>
                  <a:pt x="534909" y="600063"/>
                </a:lnTo>
                <a:lnTo>
                  <a:pt x="541900" y="594667"/>
                </a:lnTo>
                <a:lnTo>
                  <a:pt x="548891" y="589907"/>
                </a:lnTo>
                <a:lnTo>
                  <a:pt x="556517" y="585463"/>
                </a:lnTo>
                <a:lnTo>
                  <a:pt x="564144" y="581020"/>
                </a:lnTo>
                <a:lnTo>
                  <a:pt x="571770" y="577211"/>
                </a:lnTo>
                <a:lnTo>
                  <a:pt x="579714" y="574354"/>
                </a:lnTo>
                <a:lnTo>
                  <a:pt x="587658" y="571498"/>
                </a:lnTo>
                <a:lnTo>
                  <a:pt x="595920" y="569276"/>
                </a:lnTo>
                <a:lnTo>
                  <a:pt x="604499" y="567372"/>
                </a:lnTo>
                <a:lnTo>
                  <a:pt x="612761" y="566420"/>
                </a:lnTo>
                <a:lnTo>
                  <a:pt x="621659" y="565468"/>
                </a:lnTo>
                <a:lnTo>
                  <a:pt x="630238" y="565150"/>
                </a:lnTo>
                <a:close/>
                <a:moveTo>
                  <a:pt x="181836" y="158167"/>
                </a:moveTo>
                <a:lnTo>
                  <a:pt x="178980" y="158484"/>
                </a:lnTo>
                <a:lnTo>
                  <a:pt x="176441" y="159119"/>
                </a:lnTo>
                <a:lnTo>
                  <a:pt x="173902" y="160390"/>
                </a:lnTo>
                <a:lnTo>
                  <a:pt x="171681" y="161343"/>
                </a:lnTo>
                <a:lnTo>
                  <a:pt x="169459" y="162613"/>
                </a:lnTo>
                <a:lnTo>
                  <a:pt x="167238" y="163884"/>
                </a:lnTo>
                <a:lnTo>
                  <a:pt x="165651" y="165789"/>
                </a:lnTo>
                <a:lnTo>
                  <a:pt x="164065" y="167695"/>
                </a:lnTo>
                <a:lnTo>
                  <a:pt x="162478" y="169918"/>
                </a:lnTo>
                <a:lnTo>
                  <a:pt x="161209" y="171824"/>
                </a:lnTo>
                <a:lnTo>
                  <a:pt x="159939" y="174364"/>
                </a:lnTo>
                <a:lnTo>
                  <a:pt x="159305" y="176588"/>
                </a:lnTo>
                <a:lnTo>
                  <a:pt x="158352" y="179128"/>
                </a:lnTo>
                <a:lnTo>
                  <a:pt x="158035" y="181669"/>
                </a:lnTo>
                <a:lnTo>
                  <a:pt x="157718" y="184210"/>
                </a:lnTo>
                <a:lnTo>
                  <a:pt x="157718" y="1440334"/>
                </a:lnTo>
                <a:lnTo>
                  <a:pt x="158352" y="1447639"/>
                </a:lnTo>
                <a:lnTo>
                  <a:pt x="159622" y="1454944"/>
                </a:lnTo>
                <a:lnTo>
                  <a:pt x="161526" y="1463202"/>
                </a:lnTo>
                <a:lnTo>
                  <a:pt x="164065" y="1471142"/>
                </a:lnTo>
                <a:lnTo>
                  <a:pt x="167238" y="1479717"/>
                </a:lnTo>
                <a:lnTo>
                  <a:pt x="171363" y="1488610"/>
                </a:lnTo>
                <a:lnTo>
                  <a:pt x="175806" y="1497185"/>
                </a:lnTo>
                <a:lnTo>
                  <a:pt x="181201" y="1506078"/>
                </a:lnTo>
                <a:lnTo>
                  <a:pt x="187230" y="1514336"/>
                </a:lnTo>
                <a:lnTo>
                  <a:pt x="193577" y="1522594"/>
                </a:lnTo>
                <a:lnTo>
                  <a:pt x="200876" y="1530534"/>
                </a:lnTo>
                <a:lnTo>
                  <a:pt x="208492" y="1538156"/>
                </a:lnTo>
                <a:lnTo>
                  <a:pt x="216743" y="1545143"/>
                </a:lnTo>
                <a:lnTo>
                  <a:pt x="225629" y="1551178"/>
                </a:lnTo>
                <a:lnTo>
                  <a:pt x="230389" y="1554354"/>
                </a:lnTo>
                <a:lnTo>
                  <a:pt x="235149" y="1557212"/>
                </a:lnTo>
                <a:lnTo>
                  <a:pt x="239909" y="1559753"/>
                </a:lnTo>
                <a:lnTo>
                  <a:pt x="244669" y="1561976"/>
                </a:lnTo>
                <a:lnTo>
                  <a:pt x="1018979" y="1561976"/>
                </a:lnTo>
                <a:lnTo>
                  <a:pt x="1018979" y="1559436"/>
                </a:lnTo>
                <a:lnTo>
                  <a:pt x="1028182" y="1554354"/>
                </a:lnTo>
                <a:lnTo>
                  <a:pt x="1037068" y="1548637"/>
                </a:lnTo>
                <a:lnTo>
                  <a:pt x="1045636" y="1542603"/>
                </a:lnTo>
                <a:lnTo>
                  <a:pt x="1053252" y="1535298"/>
                </a:lnTo>
                <a:lnTo>
                  <a:pt x="1060551" y="1527993"/>
                </a:lnTo>
                <a:lnTo>
                  <a:pt x="1067532" y="1520370"/>
                </a:lnTo>
                <a:lnTo>
                  <a:pt x="1073879" y="1512113"/>
                </a:lnTo>
                <a:lnTo>
                  <a:pt x="1079908" y="1504173"/>
                </a:lnTo>
                <a:lnTo>
                  <a:pt x="1084986" y="1495597"/>
                </a:lnTo>
                <a:lnTo>
                  <a:pt x="1089429" y="1487022"/>
                </a:lnTo>
                <a:lnTo>
                  <a:pt x="1093554" y="1479082"/>
                </a:lnTo>
                <a:lnTo>
                  <a:pt x="1096728" y="1470507"/>
                </a:lnTo>
                <a:lnTo>
                  <a:pt x="1099266" y="1462884"/>
                </a:lnTo>
                <a:lnTo>
                  <a:pt x="1101170" y="1454626"/>
                </a:lnTo>
                <a:lnTo>
                  <a:pt x="1102122" y="1447321"/>
                </a:lnTo>
                <a:lnTo>
                  <a:pt x="1102757" y="1440334"/>
                </a:lnTo>
                <a:lnTo>
                  <a:pt x="1102757" y="184210"/>
                </a:lnTo>
                <a:lnTo>
                  <a:pt x="1102122" y="181669"/>
                </a:lnTo>
                <a:lnTo>
                  <a:pt x="1101805" y="179128"/>
                </a:lnTo>
                <a:lnTo>
                  <a:pt x="1101170" y="176588"/>
                </a:lnTo>
                <a:lnTo>
                  <a:pt x="1100536" y="174364"/>
                </a:lnTo>
                <a:lnTo>
                  <a:pt x="1099266" y="171824"/>
                </a:lnTo>
                <a:lnTo>
                  <a:pt x="1097997" y="169918"/>
                </a:lnTo>
                <a:lnTo>
                  <a:pt x="1096410" y="167695"/>
                </a:lnTo>
                <a:lnTo>
                  <a:pt x="1094824" y="165789"/>
                </a:lnTo>
                <a:lnTo>
                  <a:pt x="1092919" y="163884"/>
                </a:lnTo>
                <a:lnTo>
                  <a:pt x="1090698" y="162613"/>
                </a:lnTo>
                <a:lnTo>
                  <a:pt x="1088794" y="161343"/>
                </a:lnTo>
                <a:lnTo>
                  <a:pt x="1086573" y="160390"/>
                </a:lnTo>
                <a:lnTo>
                  <a:pt x="1083716" y="159119"/>
                </a:lnTo>
                <a:lnTo>
                  <a:pt x="1081178" y="158484"/>
                </a:lnTo>
                <a:lnTo>
                  <a:pt x="1078639" y="158167"/>
                </a:lnTo>
                <a:lnTo>
                  <a:pt x="1076100" y="158167"/>
                </a:lnTo>
                <a:lnTo>
                  <a:pt x="184374" y="158167"/>
                </a:lnTo>
                <a:lnTo>
                  <a:pt x="181836" y="158167"/>
                </a:lnTo>
                <a:close/>
                <a:moveTo>
                  <a:pt x="1414463" y="157162"/>
                </a:moveTo>
                <a:lnTo>
                  <a:pt x="2153497" y="157162"/>
                </a:lnTo>
                <a:lnTo>
                  <a:pt x="2161123" y="157162"/>
                </a:lnTo>
                <a:lnTo>
                  <a:pt x="2169066" y="158114"/>
                </a:lnTo>
                <a:lnTo>
                  <a:pt x="2176374" y="158749"/>
                </a:lnTo>
                <a:lnTo>
                  <a:pt x="2183364" y="160337"/>
                </a:lnTo>
                <a:lnTo>
                  <a:pt x="2190671" y="161924"/>
                </a:lnTo>
                <a:lnTo>
                  <a:pt x="2197661" y="163829"/>
                </a:lnTo>
                <a:lnTo>
                  <a:pt x="2204651" y="166052"/>
                </a:lnTo>
                <a:lnTo>
                  <a:pt x="2211324" y="168909"/>
                </a:lnTo>
                <a:lnTo>
                  <a:pt x="2217996" y="172084"/>
                </a:lnTo>
                <a:lnTo>
                  <a:pt x="2224350" y="174942"/>
                </a:lnTo>
                <a:lnTo>
                  <a:pt x="2230387" y="178752"/>
                </a:lnTo>
                <a:lnTo>
                  <a:pt x="2236424" y="182562"/>
                </a:lnTo>
                <a:lnTo>
                  <a:pt x="2242461" y="186689"/>
                </a:lnTo>
                <a:lnTo>
                  <a:pt x="2247862" y="191134"/>
                </a:lnTo>
                <a:lnTo>
                  <a:pt x="2253264" y="195579"/>
                </a:lnTo>
                <a:lnTo>
                  <a:pt x="2258665" y="200659"/>
                </a:lnTo>
                <a:lnTo>
                  <a:pt x="2263431" y="206057"/>
                </a:lnTo>
                <a:lnTo>
                  <a:pt x="2268197" y="211137"/>
                </a:lnTo>
                <a:lnTo>
                  <a:pt x="2272645" y="216852"/>
                </a:lnTo>
                <a:lnTo>
                  <a:pt x="2276776" y="222567"/>
                </a:lnTo>
                <a:lnTo>
                  <a:pt x="2280270" y="228917"/>
                </a:lnTo>
                <a:lnTo>
                  <a:pt x="2284083" y="234949"/>
                </a:lnTo>
                <a:lnTo>
                  <a:pt x="2287261" y="241299"/>
                </a:lnTo>
                <a:lnTo>
                  <a:pt x="2290438" y="247967"/>
                </a:lnTo>
                <a:lnTo>
                  <a:pt x="2292980" y="254634"/>
                </a:lnTo>
                <a:lnTo>
                  <a:pt x="2295204" y="261619"/>
                </a:lnTo>
                <a:lnTo>
                  <a:pt x="2297428" y="268604"/>
                </a:lnTo>
                <a:lnTo>
                  <a:pt x="2298699" y="275589"/>
                </a:lnTo>
                <a:lnTo>
                  <a:pt x="2300287" y="282892"/>
                </a:lnTo>
                <a:lnTo>
                  <a:pt x="2300923" y="290512"/>
                </a:lnTo>
                <a:lnTo>
                  <a:pt x="2301876" y="297814"/>
                </a:lnTo>
                <a:lnTo>
                  <a:pt x="2301876" y="305434"/>
                </a:lnTo>
                <a:lnTo>
                  <a:pt x="2301876" y="1484630"/>
                </a:lnTo>
                <a:lnTo>
                  <a:pt x="2301876" y="1497013"/>
                </a:lnTo>
                <a:lnTo>
                  <a:pt x="2300923" y="1509078"/>
                </a:lnTo>
                <a:lnTo>
                  <a:pt x="2299652" y="1521143"/>
                </a:lnTo>
                <a:lnTo>
                  <a:pt x="2298063" y="1533208"/>
                </a:lnTo>
                <a:lnTo>
                  <a:pt x="2295839" y="1544638"/>
                </a:lnTo>
                <a:lnTo>
                  <a:pt x="2292980" y="1555433"/>
                </a:lnTo>
                <a:lnTo>
                  <a:pt x="2289802" y="1566545"/>
                </a:lnTo>
                <a:lnTo>
                  <a:pt x="2285990" y="1577340"/>
                </a:lnTo>
                <a:lnTo>
                  <a:pt x="2281859" y="1587500"/>
                </a:lnTo>
                <a:lnTo>
                  <a:pt x="2277093" y="1597660"/>
                </a:lnTo>
                <a:lnTo>
                  <a:pt x="2271374" y="1607503"/>
                </a:lnTo>
                <a:lnTo>
                  <a:pt x="2265655" y="1616710"/>
                </a:lnTo>
                <a:lnTo>
                  <a:pt x="2259300" y="1625918"/>
                </a:lnTo>
                <a:lnTo>
                  <a:pt x="2252310" y="1634808"/>
                </a:lnTo>
                <a:lnTo>
                  <a:pt x="2244685" y="1643063"/>
                </a:lnTo>
                <a:lnTo>
                  <a:pt x="2236424" y="1651000"/>
                </a:lnTo>
                <a:lnTo>
                  <a:pt x="2227846" y="1658938"/>
                </a:lnTo>
                <a:lnTo>
                  <a:pt x="2218631" y="1665923"/>
                </a:lnTo>
                <a:lnTo>
                  <a:pt x="2208782" y="1672908"/>
                </a:lnTo>
                <a:lnTo>
                  <a:pt x="2198297" y="1678940"/>
                </a:lnTo>
                <a:lnTo>
                  <a:pt x="2187494" y="1684973"/>
                </a:lnTo>
                <a:lnTo>
                  <a:pt x="2176056" y="1690370"/>
                </a:lnTo>
                <a:lnTo>
                  <a:pt x="2163664" y="1695450"/>
                </a:lnTo>
                <a:lnTo>
                  <a:pt x="2150955" y="1700213"/>
                </a:lnTo>
                <a:lnTo>
                  <a:pt x="2137611" y="1704023"/>
                </a:lnTo>
                <a:lnTo>
                  <a:pt x="2123631" y="1707515"/>
                </a:lnTo>
                <a:lnTo>
                  <a:pt x="2108698" y="1710373"/>
                </a:lnTo>
                <a:lnTo>
                  <a:pt x="2093764" y="1712913"/>
                </a:lnTo>
                <a:lnTo>
                  <a:pt x="2077878" y="1715135"/>
                </a:lnTo>
                <a:lnTo>
                  <a:pt x="2061038" y="1716405"/>
                </a:lnTo>
                <a:lnTo>
                  <a:pt x="2044199" y="1717358"/>
                </a:lnTo>
                <a:lnTo>
                  <a:pt x="2026406" y="1717675"/>
                </a:lnTo>
                <a:lnTo>
                  <a:pt x="1563159" y="1717675"/>
                </a:lnTo>
                <a:lnTo>
                  <a:pt x="1551721" y="1717358"/>
                </a:lnTo>
                <a:lnTo>
                  <a:pt x="1540601" y="1716723"/>
                </a:lnTo>
                <a:lnTo>
                  <a:pt x="1529163" y="1715453"/>
                </a:lnTo>
                <a:lnTo>
                  <a:pt x="1518042" y="1714500"/>
                </a:lnTo>
                <a:lnTo>
                  <a:pt x="1506922" y="1712913"/>
                </a:lnTo>
                <a:lnTo>
                  <a:pt x="1495801" y="1710690"/>
                </a:lnTo>
                <a:lnTo>
                  <a:pt x="1485634" y="1709103"/>
                </a:lnTo>
                <a:lnTo>
                  <a:pt x="1475149" y="1706880"/>
                </a:lnTo>
                <a:lnTo>
                  <a:pt x="1456085" y="1701800"/>
                </a:lnTo>
                <a:lnTo>
                  <a:pt x="1439246" y="1697038"/>
                </a:lnTo>
                <a:lnTo>
                  <a:pt x="1424948" y="1692593"/>
                </a:lnTo>
                <a:lnTo>
                  <a:pt x="1414463" y="1688783"/>
                </a:lnTo>
                <a:lnTo>
                  <a:pt x="1414463" y="1342708"/>
                </a:lnTo>
                <a:lnTo>
                  <a:pt x="1416687" y="1347470"/>
                </a:lnTo>
                <a:lnTo>
                  <a:pt x="1419229" y="1352233"/>
                </a:lnTo>
                <a:lnTo>
                  <a:pt x="1422088" y="1357630"/>
                </a:lnTo>
                <a:lnTo>
                  <a:pt x="1425583" y="1362393"/>
                </a:lnTo>
                <a:lnTo>
                  <a:pt x="1429078" y="1367473"/>
                </a:lnTo>
                <a:lnTo>
                  <a:pt x="1433209" y="1372235"/>
                </a:lnTo>
                <a:lnTo>
                  <a:pt x="1437657" y="1376998"/>
                </a:lnTo>
                <a:lnTo>
                  <a:pt x="1442105" y="1381760"/>
                </a:lnTo>
                <a:lnTo>
                  <a:pt x="1446871" y="1386523"/>
                </a:lnTo>
                <a:lnTo>
                  <a:pt x="1451637" y="1390968"/>
                </a:lnTo>
                <a:lnTo>
                  <a:pt x="1456721" y="1395413"/>
                </a:lnTo>
                <a:lnTo>
                  <a:pt x="1462440" y="1399540"/>
                </a:lnTo>
                <a:lnTo>
                  <a:pt x="1467523" y="1403350"/>
                </a:lnTo>
                <a:lnTo>
                  <a:pt x="1472925" y="1406525"/>
                </a:lnTo>
                <a:lnTo>
                  <a:pt x="1478644" y="1410018"/>
                </a:lnTo>
                <a:lnTo>
                  <a:pt x="1484045" y="1412558"/>
                </a:lnTo>
                <a:lnTo>
                  <a:pt x="1484045" y="1413510"/>
                </a:lnTo>
                <a:lnTo>
                  <a:pt x="2108062" y="1413510"/>
                </a:lnTo>
                <a:lnTo>
                  <a:pt x="2108062" y="1410335"/>
                </a:lnTo>
                <a:lnTo>
                  <a:pt x="2115370" y="1406208"/>
                </a:lnTo>
                <a:lnTo>
                  <a:pt x="2122360" y="1401763"/>
                </a:lnTo>
                <a:lnTo>
                  <a:pt x="2129032" y="1396683"/>
                </a:lnTo>
                <a:lnTo>
                  <a:pt x="2135387" y="1390968"/>
                </a:lnTo>
                <a:lnTo>
                  <a:pt x="2141106" y="1385253"/>
                </a:lnTo>
                <a:lnTo>
                  <a:pt x="2146825" y="1378903"/>
                </a:lnTo>
                <a:lnTo>
                  <a:pt x="2151909" y="1372235"/>
                </a:lnTo>
                <a:lnTo>
                  <a:pt x="2156357" y="1365568"/>
                </a:lnTo>
                <a:lnTo>
                  <a:pt x="2160805" y="1358900"/>
                </a:lnTo>
                <a:lnTo>
                  <a:pt x="2163982" y="1352233"/>
                </a:lnTo>
                <a:lnTo>
                  <a:pt x="2167477" y="1345883"/>
                </a:lnTo>
                <a:lnTo>
                  <a:pt x="2170019" y="1339215"/>
                </a:lnTo>
                <a:lnTo>
                  <a:pt x="2172243" y="1332865"/>
                </a:lnTo>
                <a:lnTo>
                  <a:pt x="2173832" y="1326515"/>
                </a:lnTo>
                <a:lnTo>
                  <a:pt x="2174467" y="1320800"/>
                </a:lnTo>
                <a:lnTo>
                  <a:pt x="2174785" y="1315085"/>
                </a:lnTo>
                <a:lnTo>
                  <a:pt x="2174785" y="305434"/>
                </a:lnTo>
                <a:lnTo>
                  <a:pt x="2174467" y="301307"/>
                </a:lnTo>
                <a:lnTo>
                  <a:pt x="2172879" y="297497"/>
                </a:lnTo>
                <a:lnTo>
                  <a:pt x="2171290" y="293687"/>
                </a:lnTo>
                <a:lnTo>
                  <a:pt x="2168430" y="290829"/>
                </a:lnTo>
                <a:lnTo>
                  <a:pt x="2165571" y="288289"/>
                </a:lnTo>
                <a:lnTo>
                  <a:pt x="2162076" y="286067"/>
                </a:lnTo>
                <a:lnTo>
                  <a:pt x="2157945" y="284797"/>
                </a:lnTo>
                <a:lnTo>
                  <a:pt x="2153497" y="284479"/>
                </a:lnTo>
                <a:lnTo>
                  <a:pt x="1414463" y="284479"/>
                </a:lnTo>
                <a:lnTo>
                  <a:pt x="1414463" y="157162"/>
                </a:lnTo>
                <a:close/>
                <a:moveTo>
                  <a:pt x="184374" y="0"/>
                </a:moveTo>
                <a:lnTo>
                  <a:pt x="1076100" y="0"/>
                </a:lnTo>
                <a:lnTo>
                  <a:pt x="1085621" y="317"/>
                </a:lnTo>
                <a:lnTo>
                  <a:pt x="1094824" y="953"/>
                </a:lnTo>
                <a:lnTo>
                  <a:pt x="1104026" y="1905"/>
                </a:lnTo>
                <a:lnTo>
                  <a:pt x="1113229" y="3494"/>
                </a:lnTo>
                <a:lnTo>
                  <a:pt x="1122115" y="5717"/>
                </a:lnTo>
                <a:lnTo>
                  <a:pt x="1131000" y="8258"/>
                </a:lnTo>
                <a:lnTo>
                  <a:pt x="1139568" y="11434"/>
                </a:lnTo>
                <a:lnTo>
                  <a:pt x="1147502" y="14610"/>
                </a:lnTo>
                <a:lnTo>
                  <a:pt x="1156070" y="18421"/>
                </a:lnTo>
                <a:lnTo>
                  <a:pt x="1163686" y="22232"/>
                </a:lnTo>
                <a:lnTo>
                  <a:pt x="1171620" y="26679"/>
                </a:lnTo>
                <a:lnTo>
                  <a:pt x="1178919" y="31443"/>
                </a:lnTo>
                <a:lnTo>
                  <a:pt x="1186217" y="36842"/>
                </a:lnTo>
                <a:lnTo>
                  <a:pt x="1193199" y="42241"/>
                </a:lnTo>
                <a:lnTo>
                  <a:pt x="1199863" y="47640"/>
                </a:lnTo>
                <a:lnTo>
                  <a:pt x="1206210" y="53993"/>
                </a:lnTo>
                <a:lnTo>
                  <a:pt x="1212557" y="60345"/>
                </a:lnTo>
                <a:lnTo>
                  <a:pt x="1218269" y="67014"/>
                </a:lnTo>
                <a:lnTo>
                  <a:pt x="1223981" y="74002"/>
                </a:lnTo>
                <a:lnTo>
                  <a:pt x="1229058" y="81306"/>
                </a:lnTo>
                <a:lnTo>
                  <a:pt x="1233818" y="88611"/>
                </a:lnTo>
                <a:lnTo>
                  <a:pt x="1238261" y="96551"/>
                </a:lnTo>
                <a:lnTo>
                  <a:pt x="1242387" y="104492"/>
                </a:lnTo>
                <a:lnTo>
                  <a:pt x="1245877" y="112749"/>
                </a:lnTo>
                <a:lnTo>
                  <a:pt x="1249368" y="121325"/>
                </a:lnTo>
                <a:lnTo>
                  <a:pt x="1252224" y="129582"/>
                </a:lnTo>
                <a:lnTo>
                  <a:pt x="1254446" y="138475"/>
                </a:lnTo>
                <a:lnTo>
                  <a:pt x="1256667" y="147368"/>
                </a:lnTo>
                <a:lnTo>
                  <a:pt x="1258254" y="156261"/>
                </a:lnTo>
                <a:lnTo>
                  <a:pt x="1259523" y="165472"/>
                </a:lnTo>
                <a:lnTo>
                  <a:pt x="1259840" y="175000"/>
                </a:lnTo>
                <a:lnTo>
                  <a:pt x="1260475" y="184210"/>
                </a:lnTo>
                <a:lnTo>
                  <a:pt x="1260475" y="1651541"/>
                </a:lnTo>
                <a:lnTo>
                  <a:pt x="1259840" y="1667103"/>
                </a:lnTo>
                <a:lnTo>
                  <a:pt x="1259206" y="1682348"/>
                </a:lnTo>
                <a:lnTo>
                  <a:pt x="1257936" y="1696958"/>
                </a:lnTo>
                <a:lnTo>
                  <a:pt x="1255715" y="1711886"/>
                </a:lnTo>
                <a:lnTo>
                  <a:pt x="1252542" y="1725860"/>
                </a:lnTo>
                <a:lnTo>
                  <a:pt x="1249368" y="1739835"/>
                </a:lnTo>
                <a:lnTo>
                  <a:pt x="1245243" y="1753492"/>
                </a:lnTo>
                <a:lnTo>
                  <a:pt x="1240483" y="1766831"/>
                </a:lnTo>
                <a:lnTo>
                  <a:pt x="1235405" y="1779535"/>
                </a:lnTo>
                <a:lnTo>
                  <a:pt x="1229376" y="1792239"/>
                </a:lnTo>
                <a:lnTo>
                  <a:pt x="1222712" y="1804308"/>
                </a:lnTo>
                <a:lnTo>
                  <a:pt x="1215413" y="1816060"/>
                </a:lnTo>
                <a:lnTo>
                  <a:pt x="1207162" y="1827493"/>
                </a:lnTo>
                <a:lnTo>
                  <a:pt x="1198594" y="1838292"/>
                </a:lnTo>
                <a:lnTo>
                  <a:pt x="1189391" y="1848773"/>
                </a:lnTo>
                <a:lnTo>
                  <a:pt x="1179236" y="1858619"/>
                </a:lnTo>
                <a:lnTo>
                  <a:pt x="1168129" y="1868147"/>
                </a:lnTo>
                <a:lnTo>
                  <a:pt x="1156705" y="1877040"/>
                </a:lnTo>
                <a:lnTo>
                  <a:pt x="1144646" y="1885615"/>
                </a:lnTo>
                <a:lnTo>
                  <a:pt x="1131635" y="1893555"/>
                </a:lnTo>
                <a:lnTo>
                  <a:pt x="1117989" y="1900860"/>
                </a:lnTo>
                <a:lnTo>
                  <a:pt x="1103709" y="1907530"/>
                </a:lnTo>
                <a:lnTo>
                  <a:pt x="1088794" y="1913882"/>
                </a:lnTo>
                <a:lnTo>
                  <a:pt x="1072927" y="1919599"/>
                </a:lnTo>
                <a:lnTo>
                  <a:pt x="1056108" y="1924680"/>
                </a:lnTo>
                <a:lnTo>
                  <a:pt x="1038654" y="1929127"/>
                </a:lnTo>
                <a:lnTo>
                  <a:pt x="1020566" y="1932620"/>
                </a:lnTo>
                <a:lnTo>
                  <a:pt x="1001526" y="1936114"/>
                </a:lnTo>
                <a:lnTo>
                  <a:pt x="981851" y="1938337"/>
                </a:lnTo>
                <a:lnTo>
                  <a:pt x="961541" y="1940243"/>
                </a:lnTo>
                <a:lnTo>
                  <a:pt x="940279" y="1941196"/>
                </a:lnTo>
                <a:lnTo>
                  <a:pt x="918065" y="1941513"/>
                </a:lnTo>
                <a:lnTo>
                  <a:pt x="342410" y="1941513"/>
                </a:lnTo>
                <a:lnTo>
                  <a:pt x="321148" y="1941196"/>
                </a:lnTo>
                <a:lnTo>
                  <a:pt x="300839" y="1940243"/>
                </a:lnTo>
                <a:lnTo>
                  <a:pt x="280846" y="1938337"/>
                </a:lnTo>
                <a:lnTo>
                  <a:pt x="261806" y="1936114"/>
                </a:lnTo>
                <a:lnTo>
                  <a:pt x="242765" y="1932938"/>
                </a:lnTo>
                <a:lnTo>
                  <a:pt x="225311" y="1929444"/>
                </a:lnTo>
                <a:lnTo>
                  <a:pt x="208175" y="1924998"/>
                </a:lnTo>
                <a:lnTo>
                  <a:pt x="191673" y="1920234"/>
                </a:lnTo>
                <a:lnTo>
                  <a:pt x="175806" y="1914517"/>
                </a:lnTo>
                <a:lnTo>
                  <a:pt x="160574" y="1908800"/>
                </a:lnTo>
                <a:lnTo>
                  <a:pt x="146294" y="1902130"/>
                </a:lnTo>
                <a:lnTo>
                  <a:pt x="132648" y="1894825"/>
                </a:lnTo>
                <a:lnTo>
                  <a:pt x="119954" y="1886885"/>
                </a:lnTo>
                <a:lnTo>
                  <a:pt x="107261" y="1878628"/>
                </a:lnTo>
                <a:lnTo>
                  <a:pt x="95836" y="1869735"/>
                </a:lnTo>
                <a:lnTo>
                  <a:pt x="84730" y="1860524"/>
                </a:lnTo>
                <a:lnTo>
                  <a:pt x="74575" y="1850361"/>
                </a:lnTo>
                <a:lnTo>
                  <a:pt x="64737" y="1840198"/>
                </a:lnTo>
                <a:lnTo>
                  <a:pt x="55534" y="1829399"/>
                </a:lnTo>
                <a:lnTo>
                  <a:pt x="47601" y="1817965"/>
                </a:lnTo>
                <a:lnTo>
                  <a:pt x="39985" y="1806532"/>
                </a:lnTo>
                <a:lnTo>
                  <a:pt x="32686" y="1794463"/>
                </a:lnTo>
                <a:lnTo>
                  <a:pt x="26656" y="1781758"/>
                </a:lnTo>
                <a:lnTo>
                  <a:pt x="20944" y="1768419"/>
                </a:lnTo>
                <a:lnTo>
                  <a:pt x="16184" y="1755397"/>
                </a:lnTo>
                <a:lnTo>
                  <a:pt x="11741" y="1741740"/>
                </a:lnTo>
                <a:lnTo>
                  <a:pt x="8251" y="1727131"/>
                </a:lnTo>
                <a:lnTo>
                  <a:pt x="5077" y="1712838"/>
                </a:lnTo>
                <a:lnTo>
                  <a:pt x="2856" y="1698229"/>
                </a:lnTo>
                <a:lnTo>
                  <a:pt x="1269" y="1682984"/>
                </a:lnTo>
                <a:lnTo>
                  <a:pt x="317" y="1667421"/>
                </a:lnTo>
                <a:lnTo>
                  <a:pt x="0" y="1651541"/>
                </a:lnTo>
                <a:lnTo>
                  <a:pt x="0" y="184210"/>
                </a:lnTo>
                <a:lnTo>
                  <a:pt x="0" y="175000"/>
                </a:lnTo>
                <a:lnTo>
                  <a:pt x="634" y="165472"/>
                </a:lnTo>
                <a:lnTo>
                  <a:pt x="1904" y="156261"/>
                </a:lnTo>
                <a:lnTo>
                  <a:pt x="3808" y="147368"/>
                </a:lnTo>
                <a:lnTo>
                  <a:pt x="6029" y="138475"/>
                </a:lnTo>
                <a:lnTo>
                  <a:pt x="8251" y="129582"/>
                </a:lnTo>
                <a:lnTo>
                  <a:pt x="11107" y="121325"/>
                </a:lnTo>
                <a:lnTo>
                  <a:pt x="14280" y="112749"/>
                </a:lnTo>
                <a:lnTo>
                  <a:pt x="18088" y="104492"/>
                </a:lnTo>
                <a:lnTo>
                  <a:pt x="22214" y="96551"/>
                </a:lnTo>
                <a:lnTo>
                  <a:pt x="26656" y="88611"/>
                </a:lnTo>
                <a:lnTo>
                  <a:pt x="31416" y="81306"/>
                </a:lnTo>
                <a:lnTo>
                  <a:pt x="36494" y="74002"/>
                </a:lnTo>
                <a:lnTo>
                  <a:pt x="41889" y="67014"/>
                </a:lnTo>
                <a:lnTo>
                  <a:pt x="47918" y="60345"/>
                </a:lnTo>
                <a:lnTo>
                  <a:pt x="53948" y="53993"/>
                </a:lnTo>
                <a:lnTo>
                  <a:pt x="60612" y="47640"/>
                </a:lnTo>
                <a:lnTo>
                  <a:pt x="66959" y="42241"/>
                </a:lnTo>
                <a:lnTo>
                  <a:pt x="74257" y="36842"/>
                </a:lnTo>
                <a:lnTo>
                  <a:pt x="81556" y="31443"/>
                </a:lnTo>
                <a:lnTo>
                  <a:pt x="88855" y="26679"/>
                </a:lnTo>
                <a:lnTo>
                  <a:pt x="96471" y="22232"/>
                </a:lnTo>
                <a:lnTo>
                  <a:pt x="104405" y="18421"/>
                </a:lnTo>
                <a:lnTo>
                  <a:pt x="112338" y="14610"/>
                </a:lnTo>
                <a:lnTo>
                  <a:pt x="120906" y="11434"/>
                </a:lnTo>
                <a:lnTo>
                  <a:pt x="129475" y="8258"/>
                </a:lnTo>
                <a:lnTo>
                  <a:pt x="138360" y="5717"/>
                </a:lnTo>
                <a:lnTo>
                  <a:pt x="146928" y="3494"/>
                </a:lnTo>
                <a:lnTo>
                  <a:pt x="156131" y="1905"/>
                </a:lnTo>
                <a:lnTo>
                  <a:pt x="165651" y="953"/>
                </a:lnTo>
                <a:lnTo>
                  <a:pt x="174854" y="317"/>
                </a:lnTo>
                <a:lnTo>
                  <a:pt x="184374" y="0"/>
                </a:lnTo>
                <a:close/>
              </a:path>
            </a:pathLst>
          </a:custGeom>
          <a:solidFill>
            <a:srgbClr val="D8C3B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MH_Other_8"/>
          <p:cNvSpPr/>
          <p:nvPr>
            <p:custDataLst>
              <p:tags r:id="rId8"/>
            </p:custDataLst>
          </p:nvPr>
        </p:nvSpPr>
        <p:spPr>
          <a:xfrm rot="8125751" flipH="1">
            <a:off x="6164821" y="4473209"/>
            <a:ext cx="2240992" cy="704784"/>
          </a:xfrm>
          <a:prstGeom prst="triangle">
            <a:avLst/>
          </a:pr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MH_Other_9"/>
          <p:cNvSpPr/>
          <p:nvPr>
            <p:custDataLst>
              <p:tags r:id="rId9"/>
            </p:custDataLst>
          </p:nvPr>
        </p:nvSpPr>
        <p:spPr>
          <a:xfrm rot="8125751" flipH="1">
            <a:off x="6990741" y="4566814"/>
            <a:ext cx="673583" cy="673583"/>
          </a:xfrm>
          <a:prstGeom prst="ellipse">
            <a:avLst/>
          </a:prstGeom>
          <a:solidFill>
            <a:srgbClr val="FFFFFF"/>
          </a:solidFill>
          <a:ln w="19050">
            <a:solidFill>
              <a:srgbClr val="3D47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MH_Other_10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7117382" y="4735668"/>
            <a:ext cx="363404" cy="357899"/>
          </a:xfrm>
          <a:custGeom>
            <a:avLst/>
            <a:gdLst>
              <a:gd name="T0" fmla="*/ 2147483646 w 6140"/>
              <a:gd name="T1" fmla="*/ 2147483646 h 6040"/>
              <a:gd name="T2" fmla="*/ 2147483646 w 6140"/>
              <a:gd name="T3" fmla="*/ 2147483646 h 6040"/>
              <a:gd name="T4" fmla="*/ 2147483646 w 6140"/>
              <a:gd name="T5" fmla="*/ 2147483646 h 6040"/>
              <a:gd name="T6" fmla="*/ 2147483646 w 6140"/>
              <a:gd name="T7" fmla="*/ 2147483646 h 6040"/>
              <a:gd name="T8" fmla="*/ 2147483646 w 6140"/>
              <a:gd name="T9" fmla="*/ 2147483646 h 6040"/>
              <a:gd name="T10" fmla="*/ 2147483646 w 6140"/>
              <a:gd name="T11" fmla="*/ 2147483646 h 6040"/>
              <a:gd name="T12" fmla="*/ 2147483646 w 6140"/>
              <a:gd name="T13" fmla="*/ 2147483646 h 6040"/>
              <a:gd name="T14" fmla="*/ 2147483646 w 6140"/>
              <a:gd name="T15" fmla="*/ 2147483646 h 6040"/>
              <a:gd name="T16" fmla="*/ 2147483646 w 6140"/>
              <a:gd name="T17" fmla="*/ 2147483646 h 6040"/>
              <a:gd name="T18" fmla="*/ 2147483646 w 6140"/>
              <a:gd name="T19" fmla="*/ 2147483646 h 6040"/>
              <a:gd name="T20" fmla="*/ 2147483646 w 6140"/>
              <a:gd name="T21" fmla="*/ 2147483646 h 6040"/>
              <a:gd name="T22" fmla="*/ 2147483646 w 6140"/>
              <a:gd name="T23" fmla="*/ 2147483646 h 6040"/>
              <a:gd name="T24" fmla="*/ 2147483646 w 6140"/>
              <a:gd name="T25" fmla="*/ 2147483646 h 6040"/>
              <a:gd name="T26" fmla="*/ 2147483646 w 6140"/>
              <a:gd name="T27" fmla="*/ 2147483646 h 6040"/>
              <a:gd name="T28" fmla="*/ 298699967 w 6140"/>
              <a:gd name="T29" fmla="*/ 2147483646 h 6040"/>
              <a:gd name="T30" fmla="*/ 836224881 w 6140"/>
              <a:gd name="T31" fmla="*/ 2147483646 h 6040"/>
              <a:gd name="T32" fmla="*/ 2147483646 w 6140"/>
              <a:gd name="T33" fmla="*/ 89854040 h 6040"/>
              <a:gd name="T34" fmla="*/ 2147483646 w 6140"/>
              <a:gd name="T35" fmla="*/ 1707904638 h 6040"/>
              <a:gd name="T36" fmla="*/ 2147483646 w 6140"/>
              <a:gd name="T37" fmla="*/ 2147483646 h 6040"/>
              <a:gd name="T38" fmla="*/ 2147483646 w 6140"/>
              <a:gd name="T39" fmla="*/ 2147483646 h 6040"/>
              <a:gd name="T40" fmla="*/ 2147483646 w 6140"/>
              <a:gd name="T41" fmla="*/ 2147483646 h 6040"/>
              <a:gd name="T42" fmla="*/ 2147483646 w 6140"/>
              <a:gd name="T43" fmla="*/ 2147483646 h 6040"/>
              <a:gd name="T44" fmla="*/ 2147483646 w 6140"/>
              <a:gd name="T45" fmla="*/ 2147483646 h 6040"/>
              <a:gd name="T46" fmla="*/ 2147483646 w 6140"/>
              <a:gd name="T47" fmla="*/ 2147483646 h 6040"/>
              <a:gd name="T48" fmla="*/ 2147483646 w 6140"/>
              <a:gd name="T49" fmla="*/ 2147483646 h 6040"/>
              <a:gd name="T50" fmla="*/ 2147483646 w 6140"/>
              <a:gd name="T51" fmla="*/ 2147483646 h 6040"/>
              <a:gd name="T52" fmla="*/ 2147483646 w 6140"/>
              <a:gd name="T53" fmla="*/ 2147483646 h 6040"/>
              <a:gd name="T54" fmla="*/ 2147483646 w 6140"/>
              <a:gd name="T55" fmla="*/ 2147483646 h 6040"/>
              <a:gd name="T56" fmla="*/ 2147483646 w 6140"/>
              <a:gd name="T57" fmla="*/ 2147483646 h 6040"/>
              <a:gd name="T58" fmla="*/ 2147483646 w 6140"/>
              <a:gd name="T59" fmla="*/ 2147483646 h 6040"/>
              <a:gd name="T60" fmla="*/ 2147483646 w 6140"/>
              <a:gd name="T61" fmla="*/ 2147483646 h 6040"/>
              <a:gd name="T62" fmla="*/ 2147483646 w 6140"/>
              <a:gd name="T63" fmla="*/ 2147483646 h 6040"/>
              <a:gd name="T64" fmla="*/ 2147483646 w 6140"/>
              <a:gd name="T65" fmla="*/ 2147483646 h 6040"/>
              <a:gd name="T66" fmla="*/ 2147483646 w 6140"/>
              <a:gd name="T67" fmla="*/ 2147483646 h 6040"/>
              <a:gd name="T68" fmla="*/ 2147483646 w 6140"/>
              <a:gd name="T69" fmla="*/ 2147483646 h 6040"/>
              <a:gd name="T70" fmla="*/ 2147483646 w 6140"/>
              <a:gd name="T71" fmla="*/ 2147483646 h 6040"/>
              <a:gd name="T72" fmla="*/ 2147483646 w 6140"/>
              <a:gd name="T73" fmla="*/ 2147483646 h 6040"/>
              <a:gd name="T74" fmla="*/ 2147483646 w 6140"/>
              <a:gd name="T75" fmla="*/ 2147483646 h 6040"/>
              <a:gd name="T76" fmla="*/ 2147483646 w 6140"/>
              <a:gd name="T77" fmla="*/ 2147483646 h 6040"/>
              <a:gd name="T78" fmla="*/ 2147483646 w 6140"/>
              <a:gd name="T79" fmla="*/ 2147483646 h 6040"/>
              <a:gd name="T80" fmla="*/ 2147483646 w 6140"/>
              <a:gd name="T81" fmla="*/ 2147483646 h 6040"/>
              <a:gd name="T82" fmla="*/ 2147483646 w 6140"/>
              <a:gd name="T83" fmla="*/ 2147483646 h 6040"/>
              <a:gd name="T84" fmla="*/ 2147483646 w 6140"/>
              <a:gd name="T85" fmla="*/ 2147483646 h 6040"/>
              <a:gd name="T86" fmla="*/ 2147483646 w 6140"/>
              <a:gd name="T87" fmla="*/ 2147483646 h 6040"/>
              <a:gd name="T88" fmla="*/ 2147483646 w 6140"/>
              <a:gd name="T89" fmla="*/ 2147483646 h 6040"/>
              <a:gd name="T90" fmla="*/ 2147483646 w 6140"/>
              <a:gd name="T91" fmla="*/ 2147483646 h 6040"/>
              <a:gd name="T92" fmla="*/ 2147483646 w 6140"/>
              <a:gd name="T93" fmla="*/ 2147483646 h 6040"/>
              <a:gd name="T94" fmla="*/ 2147483646 w 6140"/>
              <a:gd name="T95" fmla="*/ 2147483646 h 6040"/>
              <a:gd name="T96" fmla="*/ 2147483646 w 6140"/>
              <a:gd name="T97" fmla="*/ 2147483646 h 6040"/>
              <a:gd name="T98" fmla="*/ 2147483646 w 6140"/>
              <a:gd name="T99" fmla="*/ 2147483646 h 6040"/>
              <a:gd name="T100" fmla="*/ 2147483646 w 6140"/>
              <a:gd name="T101" fmla="*/ 2147483646 h 6040"/>
              <a:gd name="T102" fmla="*/ 2147483646 w 6140"/>
              <a:gd name="T103" fmla="*/ 2147483646 h 6040"/>
              <a:gd name="T104" fmla="*/ 2147483646 w 6140"/>
              <a:gd name="T105" fmla="*/ 2147483646 h 6040"/>
              <a:gd name="T106" fmla="*/ 2147483646 w 6140"/>
              <a:gd name="T107" fmla="*/ 2147483646 h 6040"/>
              <a:gd name="T108" fmla="*/ 2147483646 w 6140"/>
              <a:gd name="T109" fmla="*/ 2147483646 h 6040"/>
              <a:gd name="T110" fmla="*/ 2147483646 w 6140"/>
              <a:gd name="T111" fmla="*/ 2147483646 h 6040"/>
              <a:gd name="T112" fmla="*/ 2147483646 w 6140"/>
              <a:gd name="T113" fmla="*/ 2147483646 h 6040"/>
              <a:gd name="T114" fmla="*/ 2147483646 w 6140"/>
              <a:gd name="T115" fmla="*/ 2147483646 h 6040"/>
              <a:gd name="T116" fmla="*/ 2147483646 w 6140"/>
              <a:gd name="T117" fmla="*/ 2147483646 h 6040"/>
              <a:gd name="T118" fmla="*/ 2147483646 w 6140"/>
              <a:gd name="T119" fmla="*/ 2147483646 h 604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6140" h="6040">
                <a:moveTo>
                  <a:pt x="3011" y="554"/>
                </a:moveTo>
                <a:lnTo>
                  <a:pt x="5433" y="554"/>
                </a:lnTo>
                <a:lnTo>
                  <a:pt x="5469" y="555"/>
                </a:lnTo>
                <a:lnTo>
                  <a:pt x="5505" y="557"/>
                </a:lnTo>
                <a:lnTo>
                  <a:pt x="5540" y="562"/>
                </a:lnTo>
                <a:lnTo>
                  <a:pt x="5575" y="567"/>
                </a:lnTo>
                <a:lnTo>
                  <a:pt x="5608" y="576"/>
                </a:lnTo>
                <a:lnTo>
                  <a:pt x="5642" y="586"/>
                </a:lnTo>
                <a:lnTo>
                  <a:pt x="5676" y="597"/>
                </a:lnTo>
                <a:lnTo>
                  <a:pt x="5707" y="609"/>
                </a:lnTo>
                <a:lnTo>
                  <a:pt x="5738" y="623"/>
                </a:lnTo>
                <a:lnTo>
                  <a:pt x="5768" y="639"/>
                </a:lnTo>
                <a:lnTo>
                  <a:pt x="5799" y="656"/>
                </a:lnTo>
                <a:lnTo>
                  <a:pt x="5828" y="674"/>
                </a:lnTo>
                <a:lnTo>
                  <a:pt x="5854" y="694"/>
                </a:lnTo>
                <a:lnTo>
                  <a:pt x="5881" y="716"/>
                </a:lnTo>
                <a:lnTo>
                  <a:pt x="5908" y="738"/>
                </a:lnTo>
                <a:lnTo>
                  <a:pt x="5932" y="761"/>
                </a:lnTo>
                <a:lnTo>
                  <a:pt x="5955" y="786"/>
                </a:lnTo>
                <a:lnTo>
                  <a:pt x="5977" y="811"/>
                </a:lnTo>
                <a:lnTo>
                  <a:pt x="5998" y="838"/>
                </a:lnTo>
                <a:lnTo>
                  <a:pt x="6018" y="866"/>
                </a:lnTo>
                <a:lnTo>
                  <a:pt x="6037" y="895"/>
                </a:lnTo>
                <a:lnTo>
                  <a:pt x="6054" y="924"/>
                </a:lnTo>
                <a:lnTo>
                  <a:pt x="6069" y="955"/>
                </a:lnTo>
                <a:lnTo>
                  <a:pt x="6084" y="987"/>
                </a:lnTo>
                <a:lnTo>
                  <a:pt x="6097" y="1018"/>
                </a:lnTo>
                <a:lnTo>
                  <a:pt x="6107" y="1051"/>
                </a:lnTo>
                <a:lnTo>
                  <a:pt x="6117" y="1084"/>
                </a:lnTo>
                <a:lnTo>
                  <a:pt x="6125" y="1119"/>
                </a:lnTo>
                <a:lnTo>
                  <a:pt x="6132" y="1154"/>
                </a:lnTo>
                <a:lnTo>
                  <a:pt x="6136" y="1189"/>
                </a:lnTo>
                <a:lnTo>
                  <a:pt x="6139" y="1225"/>
                </a:lnTo>
                <a:lnTo>
                  <a:pt x="6140" y="1261"/>
                </a:lnTo>
                <a:lnTo>
                  <a:pt x="6140" y="5331"/>
                </a:lnTo>
                <a:lnTo>
                  <a:pt x="6139" y="5369"/>
                </a:lnTo>
                <a:lnTo>
                  <a:pt x="6136" y="5405"/>
                </a:lnTo>
                <a:lnTo>
                  <a:pt x="6132" y="5439"/>
                </a:lnTo>
                <a:lnTo>
                  <a:pt x="6125" y="5474"/>
                </a:lnTo>
                <a:lnTo>
                  <a:pt x="6117" y="5508"/>
                </a:lnTo>
                <a:lnTo>
                  <a:pt x="6107" y="5542"/>
                </a:lnTo>
                <a:lnTo>
                  <a:pt x="6097" y="5574"/>
                </a:lnTo>
                <a:lnTo>
                  <a:pt x="6084" y="5607"/>
                </a:lnTo>
                <a:lnTo>
                  <a:pt x="6069" y="5638"/>
                </a:lnTo>
                <a:lnTo>
                  <a:pt x="6054" y="5668"/>
                </a:lnTo>
                <a:lnTo>
                  <a:pt x="6037" y="5698"/>
                </a:lnTo>
                <a:lnTo>
                  <a:pt x="6018" y="5726"/>
                </a:lnTo>
                <a:lnTo>
                  <a:pt x="5998" y="5754"/>
                </a:lnTo>
                <a:lnTo>
                  <a:pt x="5977" y="5781"/>
                </a:lnTo>
                <a:lnTo>
                  <a:pt x="5955" y="5806"/>
                </a:lnTo>
                <a:lnTo>
                  <a:pt x="5932" y="5832"/>
                </a:lnTo>
                <a:lnTo>
                  <a:pt x="5908" y="5855"/>
                </a:lnTo>
                <a:lnTo>
                  <a:pt x="5881" y="5877"/>
                </a:lnTo>
                <a:lnTo>
                  <a:pt x="5854" y="5898"/>
                </a:lnTo>
                <a:lnTo>
                  <a:pt x="5828" y="5918"/>
                </a:lnTo>
                <a:lnTo>
                  <a:pt x="5799" y="5936"/>
                </a:lnTo>
                <a:lnTo>
                  <a:pt x="5768" y="5954"/>
                </a:lnTo>
                <a:lnTo>
                  <a:pt x="5738" y="5969"/>
                </a:lnTo>
                <a:lnTo>
                  <a:pt x="5707" y="5983"/>
                </a:lnTo>
                <a:lnTo>
                  <a:pt x="5676" y="5996"/>
                </a:lnTo>
                <a:lnTo>
                  <a:pt x="5642" y="6007"/>
                </a:lnTo>
                <a:lnTo>
                  <a:pt x="5608" y="6016"/>
                </a:lnTo>
                <a:lnTo>
                  <a:pt x="5575" y="6025"/>
                </a:lnTo>
                <a:lnTo>
                  <a:pt x="5540" y="6030"/>
                </a:lnTo>
                <a:lnTo>
                  <a:pt x="5505" y="6035"/>
                </a:lnTo>
                <a:lnTo>
                  <a:pt x="5469" y="6039"/>
                </a:lnTo>
                <a:lnTo>
                  <a:pt x="5433" y="6040"/>
                </a:lnTo>
                <a:lnTo>
                  <a:pt x="3011" y="6040"/>
                </a:lnTo>
                <a:lnTo>
                  <a:pt x="2981" y="6039"/>
                </a:lnTo>
                <a:lnTo>
                  <a:pt x="2951" y="6036"/>
                </a:lnTo>
                <a:lnTo>
                  <a:pt x="2921" y="6033"/>
                </a:lnTo>
                <a:lnTo>
                  <a:pt x="2892" y="6029"/>
                </a:lnTo>
                <a:lnTo>
                  <a:pt x="2863" y="6023"/>
                </a:lnTo>
                <a:lnTo>
                  <a:pt x="2834" y="6016"/>
                </a:lnTo>
                <a:lnTo>
                  <a:pt x="2806" y="6008"/>
                </a:lnTo>
                <a:lnTo>
                  <a:pt x="2778" y="5999"/>
                </a:lnTo>
                <a:lnTo>
                  <a:pt x="2750" y="5989"/>
                </a:lnTo>
                <a:lnTo>
                  <a:pt x="2723" y="5978"/>
                </a:lnTo>
                <a:lnTo>
                  <a:pt x="2698" y="5965"/>
                </a:lnTo>
                <a:lnTo>
                  <a:pt x="2672" y="5951"/>
                </a:lnTo>
                <a:lnTo>
                  <a:pt x="2647" y="5938"/>
                </a:lnTo>
                <a:lnTo>
                  <a:pt x="2623" y="5922"/>
                </a:lnTo>
                <a:lnTo>
                  <a:pt x="2599" y="5906"/>
                </a:lnTo>
                <a:lnTo>
                  <a:pt x="2577" y="5889"/>
                </a:lnTo>
                <a:lnTo>
                  <a:pt x="2554" y="5870"/>
                </a:lnTo>
                <a:lnTo>
                  <a:pt x="2533" y="5852"/>
                </a:lnTo>
                <a:lnTo>
                  <a:pt x="2512" y="5832"/>
                </a:lnTo>
                <a:lnTo>
                  <a:pt x="2492" y="5811"/>
                </a:lnTo>
                <a:lnTo>
                  <a:pt x="2474" y="5790"/>
                </a:lnTo>
                <a:lnTo>
                  <a:pt x="2455" y="5768"/>
                </a:lnTo>
                <a:lnTo>
                  <a:pt x="2438" y="5745"/>
                </a:lnTo>
                <a:lnTo>
                  <a:pt x="2421" y="5722"/>
                </a:lnTo>
                <a:lnTo>
                  <a:pt x="2406" y="5697"/>
                </a:lnTo>
                <a:lnTo>
                  <a:pt x="2392" y="5672"/>
                </a:lnTo>
                <a:lnTo>
                  <a:pt x="2378" y="5646"/>
                </a:lnTo>
                <a:lnTo>
                  <a:pt x="2366" y="5621"/>
                </a:lnTo>
                <a:lnTo>
                  <a:pt x="2355" y="5594"/>
                </a:lnTo>
                <a:lnTo>
                  <a:pt x="2345" y="5567"/>
                </a:lnTo>
                <a:lnTo>
                  <a:pt x="2336" y="5539"/>
                </a:lnTo>
                <a:lnTo>
                  <a:pt x="2327" y="5510"/>
                </a:lnTo>
                <a:lnTo>
                  <a:pt x="2315" y="5509"/>
                </a:lnTo>
                <a:lnTo>
                  <a:pt x="2259" y="5501"/>
                </a:lnTo>
                <a:lnTo>
                  <a:pt x="2203" y="5493"/>
                </a:lnTo>
                <a:lnTo>
                  <a:pt x="2147" y="5484"/>
                </a:lnTo>
                <a:lnTo>
                  <a:pt x="2092" y="5474"/>
                </a:lnTo>
                <a:lnTo>
                  <a:pt x="2037" y="5463"/>
                </a:lnTo>
                <a:lnTo>
                  <a:pt x="1983" y="5451"/>
                </a:lnTo>
                <a:lnTo>
                  <a:pt x="1929" y="5439"/>
                </a:lnTo>
                <a:lnTo>
                  <a:pt x="1876" y="5427"/>
                </a:lnTo>
                <a:lnTo>
                  <a:pt x="1824" y="5413"/>
                </a:lnTo>
                <a:lnTo>
                  <a:pt x="1771" y="5398"/>
                </a:lnTo>
                <a:lnTo>
                  <a:pt x="1719" y="5383"/>
                </a:lnTo>
                <a:lnTo>
                  <a:pt x="1668" y="5366"/>
                </a:lnTo>
                <a:lnTo>
                  <a:pt x="1618" y="5350"/>
                </a:lnTo>
                <a:lnTo>
                  <a:pt x="1568" y="5333"/>
                </a:lnTo>
                <a:lnTo>
                  <a:pt x="1519" y="5314"/>
                </a:lnTo>
                <a:lnTo>
                  <a:pt x="1471" y="5295"/>
                </a:lnTo>
                <a:lnTo>
                  <a:pt x="1423" y="5276"/>
                </a:lnTo>
                <a:lnTo>
                  <a:pt x="1375" y="5255"/>
                </a:lnTo>
                <a:lnTo>
                  <a:pt x="1329" y="5234"/>
                </a:lnTo>
                <a:lnTo>
                  <a:pt x="1283" y="5213"/>
                </a:lnTo>
                <a:lnTo>
                  <a:pt x="1237" y="5190"/>
                </a:lnTo>
                <a:lnTo>
                  <a:pt x="1193" y="5167"/>
                </a:lnTo>
                <a:lnTo>
                  <a:pt x="1150" y="5143"/>
                </a:lnTo>
                <a:lnTo>
                  <a:pt x="1107" y="5119"/>
                </a:lnTo>
                <a:lnTo>
                  <a:pt x="1064" y="5093"/>
                </a:lnTo>
                <a:lnTo>
                  <a:pt x="1024" y="5067"/>
                </a:lnTo>
                <a:lnTo>
                  <a:pt x="983" y="5041"/>
                </a:lnTo>
                <a:lnTo>
                  <a:pt x="944" y="5013"/>
                </a:lnTo>
                <a:lnTo>
                  <a:pt x="905" y="4985"/>
                </a:lnTo>
                <a:lnTo>
                  <a:pt x="867" y="4956"/>
                </a:lnTo>
                <a:lnTo>
                  <a:pt x="830" y="4927"/>
                </a:lnTo>
                <a:lnTo>
                  <a:pt x="794" y="4897"/>
                </a:lnTo>
                <a:lnTo>
                  <a:pt x="757" y="4866"/>
                </a:lnTo>
                <a:lnTo>
                  <a:pt x="721" y="4832"/>
                </a:lnTo>
                <a:lnTo>
                  <a:pt x="686" y="4800"/>
                </a:lnTo>
                <a:lnTo>
                  <a:pt x="652" y="4765"/>
                </a:lnTo>
                <a:lnTo>
                  <a:pt x="620" y="4730"/>
                </a:lnTo>
                <a:lnTo>
                  <a:pt x="588" y="4695"/>
                </a:lnTo>
                <a:lnTo>
                  <a:pt x="557" y="4658"/>
                </a:lnTo>
                <a:lnTo>
                  <a:pt x="528" y="4622"/>
                </a:lnTo>
                <a:lnTo>
                  <a:pt x="500" y="4584"/>
                </a:lnTo>
                <a:lnTo>
                  <a:pt x="472" y="4547"/>
                </a:lnTo>
                <a:lnTo>
                  <a:pt x="447" y="4507"/>
                </a:lnTo>
                <a:lnTo>
                  <a:pt x="422" y="4468"/>
                </a:lnTo>
                <a:lnTo>
                  <a:pt x="398" y="4428"/>
                </a:lnTo>
                <a:lnTo>
                  <a:pt x="376" y="4386"/>
                </a:lnTo>
                <a:lnTo>
                  <a:pt x="355" y="4346"/>
                </a:lnTo>
                <a:lnTo>
                  <a:pt x="335" y="4304"/>
                </a:lnTo>
                <a:lnTo>
                  <a:pt x="317" y="4261"/>
                </a:lnTo>
                <a:lnTo>
                  <a:pt x="299" y="4218"/>
                </a:lnTo>
                <a:lnTo>
                  <a:pt x="283" y="4174"/>
                </a:lnTo>
                <a:lnTo>
                  <a:pt x="269" y="4130"/>
                </a:lnTo>
                <a:lnTo>
                  <a:pt x="255" y="4084"/>
                </a:lnTo>
                <a:lnTo>
                  <a:pt x="243" y="4038"/>
                </a:lnTo>
                <a:lnTo>
                  <a:pt x="233" y="3993"/>
                </a:lnTo>
                <a:lnTo>
                  <a:pt x="224" y="3945"/>
                </a:lnTo>
                <a:lnTo>
                  <a:pt x="217" y="3897"/>
                </a:lnTo>
                <a:lnTo>
                  <a:pt x="210" y="3850"/>
                </a:lnTo>
                <a:lnTo>
                  <a:pt x="205" y="3801"/>
                </a:lnTo>
                <a:lnTo>
                  <a:pt x="203" y="3752"/>
                </a:lnTo>
                <a:lnTo>
                  <a:pt x="201" y="3702"/>
                </a:lnTo>
                <a:lnTo>
                  <a:pt x="201" y="3651"/>
                </a:lnTo>
                <a:lnTo>
                  <a:pt x="202" y="3601"/>
                </a:lnTo>
                <a:lnTo>
                  <a:pt x="204" y="3549"/>
                </a:lnTo>
                <a:lnTo>
                  <a:pt x="209" y="3500"/>
                </a:lnTo>
                <a:lnTo>
                  <a:pt x="216" y="3445"/>
                </a:lnTo>
                <a:lnTo>
                  <a:pt x="221" y="3403"/>
                </a:lnTo>
                <a:lnTo>
                  <a:pt x="228" y="3360"/>
                </a:lnTo>
                <a:lnTo>
                  <a:pt x="235" y="3317"/>
                </a:lnTo>
                <a:lnTo>
                  <a:pt x="245" y="3274"/>
                </a:lnTo>
                <a:lnTo>
                  <a:pt x="255" y="3231"/>
                </a:lnTo>
                <a:lnTo>
                  <a:pt x="267" y="3187"/>
                </a:lnTo>
                <a:lnTo>
                  <a:pt x="278" y="3143"/>
                </a:lnTo>
                <a:lnTo>
                  <a:pt x="292" y="3099"/>
                </a:lnTo>
                <a:lnTo>
                  <a:pt x="306" y="3053"/>
                </a:lnTo>
                <a:lnTo>
                  <a:pt x="322" y="3009"/>
                </a:lnTo>
                <a:lnTo>
                  <a:pt x="339" y="2964"/>
                </a:lnTo>
                <a:lnTo>
                  <a:pt x="356" y="2919"/>
                </a:lnTo>
                <a:lnTo>
                  <a:pt x="376" y="2872"/>
                </a:lnTo>
                <a:lnTo>
                  <a:pt x="396" y="2826"/>
                </a:lnTo>
                <a:lnTo>
                  <a:pt x="416" y="2779"/>
                </a:lnTo>
                <a:lnTo>
                  <a:pt x="440" y="2733"/>
                </a:lnTo>
                <a:lnTo>
                  <a:pt x="398" y="2695"/>
                </a:lnTo>
                <a:lnTo>
                  <a:pt x="357" y="2654"/>
                </a:lnTo>
                <a:lnTo>
                  <a:pt x="319" y="2614"/>
                </a:lnTo>
                <a:lnTo>
                  <a:pt x="282" y="2573"/>
                </a:lnTo>
                <a:lnTo>
                  <a:pt x="247" y="2531"/>
                </a:lnTo>
                <a:lnTo>
                  <a:pt x="214" y="2489"/>
                </a:lnTo>
                <a:lnTo>
                  <a:pt x="184" y="2445"/>
                </a:lnTo>
                <a:lnTo>
                  <a:pt x="155" y="2401"/>
                </a:lnTo>
                <a:lnTo>
                  <a:pt x="129" y="2356"/>
                </a:lnTo>
                <a:lnTo>
                  <a:pt x="104" y="2310"/>
                </a:lnTo>
                <a:lnTo>
                  <a:pt x="82" y="2263"/>
                </a:lnTo>
                <a:lnTo>
                  <a:pt x="62" y="2215"/>
                </a:lnTo>
                <a:lnTo>
                  <a:pt x="46" y="2165"/>
                </a:lnTo>
                <a:lnTo>
                  <a:pt x="38" y="2141"/>
                </a:lnTo>
                <a:lnTo>
                  <a:pt x="31" y="2115"/>
                </a:lnTo>
                <a:lnTo>
                  <a:pt x="25" y="2090"/>
                </a:lnTo>
                <a:lnTo>
                  <a:pt x="19" y="2064"/>
                </a:lnTo>
                <a:lnTo>
                  <a:pt x="14" y="2037"/>
                </a:lnTo>
                <a:lnTo>
                  <a:pt x="10" y="2011"/>
                </a:lnTo>
                <a:lnTo>
                  <a:pt x="7" y="1984"/>
                </a:lnTo>
                <a:lnTo>
                  <a:pt x="3" y="1957"/>
                </a:lnTo>
                <a:lnTo>
                  <a:pt x="1" y="1929"/>
                </a:lnTo>
                <a:lnTo>
                  <a:pt x="0" y="1902"/>
                </a:lnTo>
                <a:lnTo>
                  <a:pt x="0" y="1874"/>
                </a:lnTo>
                <a:lnTo>
                  <a:pt x="0" y="1846"/>
                </a:lnTo>
                <a:lnTo>
                  <a:pt x="0" y="1817"/>
                </a:lnTo>
                <a:lnTo>
                  <a:pt x="2" y="1788"/>
                </a:lnTo>
                <a:lnTo>
                  <a:pt x="4" y="1758"/>
                </a:lnTo>
                <a:lnTo>
                  <a:pt x="7" y="1729"/>
                </a:lnTo>
                <a:lnTo>
                  <a:pt x="11" y="1698"/>
                </a:lnTo>
                <a:lnTo>
                  <a:pt x="16" y="1667"/>
                </a:lnTo>
                <a:lnTo>
                  <a:pt x="21" y="1637"/>
                </a:lnTo>
                <a:lnTo>
                  <a:pt x="28" y="1606"/>
                </a:lnTo>
                <a:lnTo>
                  <a:pt x="35" y="1573"/>
                </a:lnTo>
                <a:lnTo>
                  <a:pt x="43" y="1542"/>
                </a:lnTo>
                <a:lnTo>
                  <a:pt x="51" y="1509"/>
                </a:lnTo>
                <a:lnTo>
                  <a:pt x="61" y="1475"/>
                </a:lnTo>
                <a:lnTo>
                  <a:pt x="72" y="1443"/>
                </a:lnTo>
                <a:lnTo>
                  <a:pt x="83" y="1409"/>
                </a:lnTo>
                <a:lnTo>
                  <a:pt x="109" y="1340"/>
                </a:lnTo>
                <a:lnTo>
                  <a:pt x="138" y="1270"/>
                </a:lnTo>
                <a:lnTo>
                  <a:pt x="170" y="1198"/>
                </a:lnTo>
                <a:lnTo>
                  <a:pt x="207" y="1124"/>
                </a:lnTo>
                <a:lnTo>
                  <a:pt x="247" y="1048"/>
                </a:lnTo>
                <a:lnTo>
                  <a:pt x="291" y="970"/>
                </a:lnTo>
                <a:lnTo>
                  <a:pt x="232" y="930"/>
                </a:lnTo>
                <a:lnTo>
                  <a:pt x="966" y="3"/>
                </a:lnTo>
                <a:lnTo>
                  <a:pt x="977" y="2"/>
                </a:lnTo>
                <a:lnTo>
                  <a:pt x="1011" y="1"/>
                </a:lnTo>
                <a:lnTo>
                  <a:pt x="1062" y="0"/>
                </a:lnTo>
                <a:lnTo>
                  <a:pt x="1092" y="1"/>
                </a:lnTo>
                <a:lnTo>
                  <a:pt x="1126" y="2"/>
                </a:lnTo>
                <a:lnTo>
                  <a:pt x="1161" y="4"/>
                </a:lnTo>
                <a:lnTo>
                  <a:pt x="1198" y="9"/>
                </a:lnTo>
                <a:lnTo>
                  <a:pt x="1236" y="14"/>
                </a:lnTo>
                <a:lnTo>
                  <a:pt x="1276" y="22"/>
                </a:lnTo>
                <a:lnTo>
                  <a:pt x="1314" y="31"/>
                </a:lnTo>
                <a:lnTo>
                  <a:pt x="1352" y="43"/>
                </a:lnTo>
                <a:lnTo>
                  <a:pt x="1372" y="48"/>
                </a:lnTo>
                <a:lnTo>
                  <a:pt x="1390" y="57"/>
                </a:lnTo>
                <a:lnTo>
                  <a:pt x="1408" y="65"/>
                </a:lnTo>
                <a:lnTo>
                  <a:pt x="1426" y="73"/>
                </a:lnTo>
                <a:lnTo>
                  <a:pt x="1461" y="93"/>
                </a:lnTo>
                <a:lnTo>
                  <a:pt x="1495" y="114"/>
                </a:lnTo>
                <a:lnTo>
                  <a:pt x="1527" y="136"/>
                </a:lnTo>
                <a:lnTo>
                  <a:pt x="1559" y="159"/>
                </a:lnTo>
                <a:lnTo>
                  <a:pt x="1588" y="182"/>
                </a:lnTo>
                <a:lnTo>
                  <a:pt x="1616" y="205"/>
                </a:lnTo>
                <a:lnTo>
                  <a:pt x="1642" y="230"/>
                </a:lnTo>
                <a:lnTo>
                  <a:pt x="1666" y="252"/>
                </a:lnTo>
                <a:lnTo>
                  <a:pt x="1707" y="293"/>
                </a:lnTo>
                <a:lnTo>
                  <a:pt x="1739" y="327"/>
                </a:lnTo>
                <a:lnTo>
                  <a:pt x="1759" y="350"/>
                </a:lnTo>
                <a:lnTo>
                  <a:pt x="1765" y="359"/>
                </a:lnTo>
                <a:lnTo>
                  <a:pt x="1153" y="1011"/>
                </a:lnTo>
                <a:lnTo>
                  <a:pt x="985" y="843"/>
                </a:lnTo>
                <a:lnTo>
                  <a:pt x="714" y="1251"/>
                </a:lnTo>
                <a:lnTo>
                  <a:pt x="630" y="1196"/>
                </a:lnTo>
                <a:lnTo>
                  <a:pt x="603" y="1246"/>
                </a:lnTo>
                <a:lnTo>
                  <a:pt x="578" y="1294"/>
                </a:lnTo>
                <a:lnTo>
                  <a:pt x="556" y="1342"/>
                </a:lnTo>
                <a:lnTo>
                  <a:pt x="535" y="1390"/>
                </a:lnTo>
                <a:lnTo>
                  <a:pt x="516" y="1435"/>
                </a:lnTo>
                <a:lnTo>
                  <a:pt x="500" y="1480"/>
                </a:lnTo>
                <a:lnTo>
                  <a:pt x="485" y="1524"/>
                </a:lnTo>
                <a:lnTo>
                  <a:pt x="472" y="1567"/>
                </a:lnTo>
                <a:lnTo>
                  <a:pt x="462" y="1609"/>
                </a:lnTo>
                <a:lnTo>
                  <a:pt x="452" y="1650"/>
                </a:lnTo>
                <a:lnTo>
                  <a:pt x="445" y="1690"/>
                </a:lnTo>
                <a:lnTo>
                  <a:pt x="440" y="1729"/>
                </a:lnTo>
                <a:lnTo>
                  <a:pt x="436" y="1768"/>
                </a:lnTo>
                <a:lnTo>
                  <a:pt x="435" y="1805"/>
                </a:lnTo>
                <a:lnTo>
                  <a:pt x="434" y="1842"/>
                </a:lnTo>
                <a:lnTo>
                  <a:pt x="436" y="1878"/>
                </a:lnTo>
                <a:lnTo>
                  <a:pt x="439" y="1913"/>
                </a:lnTo>
                <a:lnTo>
                  <a:pt x="443" y="1948"/>
                </a:lnTo>
                <a:lnTo>
                  <a:pt x="450" y="1982"/>
                </a:lnTo>
                <a:lnTo>
                  <a:pt x="457" y="2014"/>
                </a:lnTo>
                <a:lnTo>
                  <a:pt x="466" y="2047"/>
                </a:lnTo>
                <a:lnTo>
                  <a:pt x="477" y="2079"/>
                </a:lnTo>
                <a:lnTo>
                  <a:pt x="488" y="2111"/>
                </a:lnTo>
                <a:lnTo>
                  <a:pt x="502" y="2141"/>
                </a:lnTo>
                <a:lnTo>
                  <a:pt x="516" y="2171"/>
                </a:lnTo>
                <a:lnTo>
                  <a:pt x="533" y="2200"/>
                </a:lnTo>
                <a:lnTo>
                  <a:pt x="550" y="2229"/>
                </a:lnTo>
                <a:lnTo>
                  <a:pt x="569" y="2257"/>
                </a:lnTo>
                <a:lnTo>
                  <a:pt x="587" y="2285"/>
                </a:lnTo>
                <a:lnTo>
                  <a:pt x="608" y="2313"/>
                </a:lnTo>
                <a:lnTo>
                  <a:pt x="630" y="2339"/>
                </a:lnTo>
                <a:lnTo>
                  <a:pt x="652" y="2366"/>
                </a:lnTo>
                <a:lnTo>
                  <a:pt x="682" y="2322"/>
                </a:lnTo>
                <a:lnTo>
                  <a:pt x="713" y="2278"/>
                </a:lnTo>
                <a:lnTo>
                  <a:pt x="745" y="2234"/>
                </a:lnTo>
                <a:lnTo>
                  <a:pt x="778" y="2188"/>
                </a:lnTo>
                <a:lnTo>
                  <a:pt x="811" y="2144"/>
                </a:lnTo>
                <a:lnTo>
                  <a:pt x="846" y="2099"/>
                </a:lnTo>
                <a:lnTo>
                  <a:pt x="883" y="2054"/>
                </a:lnTo>
                <a:lnTo>
                  <a:pt x="920" y="2007"/>
                </a:lnTo>
                <a:lnTo>
                  <a:pt x="957" y="1962"/>
                </a:lnTo>
                <a:lnTo>
                  <a:pt x="997" y="1916"/>
                </a:lnTo>
                <a:lnTo>
                  <a:pt x="1038" y="1870"/>
                </a:lnTo>
                <a:lnTo>
                  <a:pt x="1079" y="1824"/>
                </a:lnTo>
                <a:lnTo>
                  <a:pt x="1166" y="1730"/>
                </a:lnTo>
                <a:lnTo>
                  <a:pt x="1257" y="1636"/>
                </a:lnTo>
                <a:lnTo>
                  <a:pt x="1247" y="1611"/>
                </a:lnTo>
                <a:lnTo>
                  <a:pt x="1237" y="1586"/>
                </a:lnTo>
                <a:lnTo>
                  <a:pt x="1230" y="1560"/>
                </a:lnTo>
                <a:lnTo>
                  <a:pt x="1223" y="1534"/>
                </a:lnTo>
                <a:lnTo>
                  <a:pt x="1219" y="1507"/>
                </a:lnTo>
                <a:lnTo>
                  <a:pt x="1215" y="1479"/>
                </a:lnTo>
                <a:lnTo>
                  <a:pt x="1213" y="1451"/>
                </a:lnTo>
                <a:lnTo>
                  <a:pt x="1212" y="1423"/>
                </a:lnTo>
                <a:lnTo>
                  <a:pt x="1213" y="1397"/>
                </a:lnTo>
                <a:lnTo>
                  <a:pt x="1214" y="1370"/>
                </a:lnTo>
                <a:lnTo>
                  <a:pt x="1218" y="1344"/>
                </a:lnTo>
                <a:lnTo>
                  <a:pt x="1222" y="1319"/>
                </a:lnTo>
                <a:lnTo>
                  <a:pt x="1228" y="1293"/>
                </a:lnTo>
                <a:lnTo>
                  <a:pt x="1235" y="1269"/>
                </a:lnTo>
                <a:lnTo>
                  <a:pt x="1243" y="1244"/>
                </a:lnTo>
                <a:lnTo>
                  <a:pt x="1252" y="1221"/>
                </a:lnTo>
                <a:lnTo>
                  <a:pt x="1263" y="1198"/>
                </a:lnTo>
                <a:lnTo>
                  <a:pt x="1274" y="1175"/>
                </a:lnTo>
                <a:lnTo>
                  <a:pt x="1287" y="1154"/>
                </a:lnTo>
                <a:lnTo>
                  <a:pt x="1301" y="1132"/>
                </a:lnTo>
                <a:lnTo>
                  <a:pt x="1315" y="1112"/>
                </a:lnTo>
                <a:lnTo>
                  <a:pt x="1331" y="1092"/>
                </a:lnTo>
                <a:lnTo>
                  <a:pt x="1348" y="1073"/>
                </a:lnTo>
                <a:lnTo>
                  <a:pt x="1365" y="1055"/>
                </a:lnTo>
                <a:lnTo>
                  <a:pt x="1365" y="1054"/>
                </a:lnTo>
                <a:lnTo>
                  <a:pt x="1384" y="1037"/>
                </a:lnTo>
                <a:lnTo>
                  <a:pt x="1402" y="1020"/>
                </a:lnTo>
                <a:lnTo>
                  <a:pt x="1422" y="1005"/>
                </a:lnTo>
                <a:lnTo>
                  <a:pt x="1443" y="990"/>
                </a:lnTo>
                <a:lnTo>
                  <a:pt x="1464" y="977"/>
                </a:lnTo>
                <a:lnTo>
                  <a:pt x="1486" y="965"/>
                </a:lnTo>
                <a:lnTo>
                  <a:pt x="1508" y="953"/>
                </a:lnTo>
                <a:lnTo>
                  <a:pt x="1531" y="943"/>
                </a:lnTo>
                <a:lnTo>
                  <a:pt x="1554" y="933"/>
                </a:lnTo>
                <a:lnTo>
                  <a:pt x="1579" y="925"/>
                </a:lnTo>
                <a:lnTo>
                  <a:pt x="1603" y="918"/>
                </a:lnTo>
                <a:lnTo>
                  <a:pt x="1628" y="912"/>
                </a:lnTo>
                <a:lnTo>
                  <a:pt x="1654" y="908"/>
                </a:lnTo>
                <a:lnTo>
                  <a:pt x="1681" y="904"/>
                </a:lnTo>
                <a:lnTo>
                  <a:pt x="1706" y="902"/>
                </a:lnTo>
                <a:lnTo>
                  <a:pt x="1733" y="902"/>
                </a:lnTo>
                <a:lnTo>
                  <a:pt x="1760" y="902"/>
                </a:lnTo>
                <a:lnTo>
                  <a:pt x="1786" y="904"/>
                </a:lnTo>
                <a:lnTo>
                  <a:pt x="1813" y="908"/>
                </a:lnTo>
                <a:lnTo>
                  <a:pt x="1839" y="912"/>
                </a:lnTo>
                <a:lnTo>
                  <a:pt x="1863" y="918"/>
                </a:lnTo>
                <a:lnTo>
                  <a:pt x="1889" y="925"/>
                </a:lnTo>
                <a:lnTo>
                  <a:pt x="1913" y="933"/>
                </a:lnTo>
                <a:lnTo>
                  <a:pt x="1936" y="943"/>
                </a:lnTo>
                <a:lnTo>
                  <a:pt x="1959" y="953"/>
                </a:lnTo>
                <a:lnTo>
                  <a:pt x="1981" y="965"/>
                </a:lnTo>
                <a:lnTo>
                  <a:pt x="2003" y="977"/>
                </a:lnTo>
                <a:lnTo>
                  <a:pt x="2024" y="990"/>
                </a:lnTo>
                <a:lnTo>
                  <a:pt x="2045" y="1005"/>
                </a:lnTo>
                <a:lnTo>
                  <a:pt x="2065" y="1020"/>
                </a:lnTo>
                <a:lnTo>
                  <a:pt x="2084" y="1037"/>
                </a:lnTo>
                <a:lnTo>
                  <a:pt x="2102" y="1054"/>
                </a:lnTo>
                <a:lnTo>
                  <a:pt x="2102" y="1055"/>
                </a:lnTo>
                <a:lnTo>
                  <a:pt x="2118" y="1073"/>
                </a:lnTo>
                <a:lnTo>
                  <a:pt x="2136" y="1091"/>
                </a:lnTo>
                <a:lnTo>
                  <a:pt x="2151" y="1111"/>
                </a:lnTo>
                <a:lnTo>
                  <a:pt x="2165" y="1132"/>
                </a:lnTo>
                <a:lnTo>
                  <a:pt x="2179" y="1153"/>
                </a:lnTo>
                <a:lnTo>
                  <a:pt x="2192" y="1175"/>
                </a:lnTo>
                <a:lnTo>
                  <a:pt x="2203" y="1197"/>
                </a:lnTo>
                <a:lnTo>
                  <a:pt x="2214" y="1220"/>
                </a:lnTo>
                <a:lnTo>
                  <a:pt x="2223" y="1244"/>
                </a:lnTo>
                <a:lnTo>
                  <a:pt x="2231" y="1269"/>
                </a:lnTo>
                <a:lnTo>
                  <a:pt x="2238" y="1293"/>
                </a:lnTo>
                <a:lnTo>
                  <a:pt x="2244" y="1319"/>
                </a:lnTo>
                <a:lnTo>
                  <a:pt x="2248" y="1344"/>
                </a:lnTo>
                <a:lnTo>
                  <a:pt x="2252" y="1370"/>
                </a:lnTo>
                <a:lnTo>
                  <a:pt x="2254" y="1397"/>
                </a:lnTo>
                <a:lnTo>
                  <a:pt x="2254" y="1423"/>
                </a:lnTo>
                <a:lnTo>
                  <a:pt x="2254" y="1450"/>
                </a:lnTo>
                <a:lnTo>
                  <a:pt x="2252" y="1477"/>
                </a:lnTo>
                <a:lnTo>
                  <a:pt x="2248" y="1502"/>
                </a:lnTo>
                <a:lnTo>
                  <a:pt x="2244" y="1528"/>
                </a:lnTo>
                <a:lnTo>
                  <a:pt x="2238" y="1553"/>
                </a:lnTo>
                <a:lnTo>
                  <a:pt x="2231" y="1578"/>
                </a:lnTo>
                <a:lnTo>
                  <a:pt x="2223" y="1602"/>
                </a:lnTo>
                <a:lnTo>
                  <a:pt x="2214" y="1626"/>
                </a:lnTo>
                <a:lnTo>
                  <a:pt x="2203" y="1648"/>
                </a:lnTo>
                <a:lnTo>
                  <a:pt x="2192" y="1672"/>
                </a:lnTo>
                <a:lnTo>
                  <a:pt x="2179" y="1694"/>
                </a:lnTo>
                <a:lnTo>
                  <a:pt x="2166" y="1715"/>
                </a:lnTo>
                <a:lnTo>
                  <a:pt x="2151" y="1734"/>
                </a:lnTo>
                <a:lnTo>
                  <a:pt x="2136" y="1754"/>
                </a:lnTo>
                <a:lnTo>
                  <a:pt x="2120" y="1774"/>
                </a:lnTo>
                <a:lnTo>
                  <a:pt x="2102" y="1791"/>
                </a:lnTo>
                <a:lnTo>
                  <a:pt x="2084" y="1809"/>
                </a:lnTo>
                <a:lnTo>
                  <a:pt x="2065" y="1825"/>
                </a:lnTo>
                <a:lnTo>
                  <a:pt x="2045" y="1841"/>
                </a:lnTo>
                <a:lnTo>
                  <a:pt x="2024" y="1855"/>
                </a:lnTo>
                <a:lnTo>
                  <a:pt x="2003" y="1869"/>
                </a:lnTo>
                <a:lnTo>
                  <a:pt x="1981" y="1882"/>
                </a:lnTo>
                <a:lnTo>
                  <a:pt x="1959" y="1893"/>
                </a:lnTo>
                <a:lnTo>
                  <a:pt x="1936" y="1904"/>
                </a:lnTo>
                <a:lnTo>
                  <a:pt x="1913" y="1913"/>
                </a:lnTo>
                <a:lnTo>
                  <a:pt x="1889" y="1921"/>
                </a:lnTo>
                <a:lnTo>
                  <a:pt x="1863" y="1928"/>
                </a:lnTo>
                <a:lnTo>
                  <a:pt x="1839" y="1934"/>
                </a:lnTo>
                <a:lnTo>
                  <a:pt x="1813" y="1939"/>
                </a:lnTo>
                <a:lnTo>
                  <a:pt x="1786" y="1942"/>
                </a:lnTo>
                <a:lnTo>
                  <a:pt x="1760" y="1943"/>
                </a:lnTo>
                <a:lnTo>
                  <a:pt x="1733" y="1945"/>
                </a:lnTo>
                <a:lnTo>
                  <a:pt x="1710" y="1943"/>
                </a:lnTo>
                <a:lnTo>
                  <a:pt x="1685" y="1942"/>
                </a:lnTo>
                <a:lnTo>
                  <a:pt x="1662" y="1940"/>
                </a:lnTo>
                <a:lnTo>
                  <a:pt x="1640" y="1936"/>
                </a:lnTo>
                <a:lnTo>
                  <a:pt x="1617" y="1932"/>
                </a:lnTo>
                <a:lnTo>
                  <a:pt x="1595" y="1926"/>
                </a:lnTo>
                <a:lnTo>
                  <a:pt x="1573" y="1919"/>
                </a:lnTo>
                <a:lnTo>
                  <a:pt x="1552" y="1912"/>
                </a:lnTo>
                <a:lnTo>
                  <a:pt x="1465" y="2000"/>
                </a:lnTo>
                <a:lnTo>
                  <a:pt x="1384" y="2089"/>
                </a:lnTo>
                <a:lnTo>
                  <a:pt x="1306" y="2177"/>
                </a:lnTo>
                <a:lnTo>
                  <a:pt x="1233" y="2263"/>
                </a:lnTo>
                <a:lnTo>
                  <a:pt x="1164" y="2349"/>
                </a:lnTo>
                <a:lnTo>
                  <a:pt x="1099" y="2433"/>
                </a:lnTo>
                <a:lnTo>
                  <a:pt x="1069" y="2475"/>
                </a:lnTo>
                <a:lnTo>
                  <a:pt x="1039" y="2517"/>
                </a:lnTo>
                <a:lnTo>
                  <a:pt x="1011" y="2558"/>
                </a:lnTo>
                <a:lnTo>
                  <a:pt x="983" y="2599"/>
                </a:lnTo>
                <a:lnTo>
                  <a:pt x="961" y="2633"/>
                </a:lnTo>
                <a:lnTo>
                  <a:pt x="1020" y="2674"/>
                </a:lnTo>
                <a:lnTo>
                  <a:pt x="1081" y="2714"/>
                </a:lnTo>
                <a:lnTo>
                  <a:pt x="1143" y="2755"/>
                </a:lnTo>
                <a:lnTo>
                  <a:pt x="1207" y="2796"/>
                </a:lnTo>
                <a:lnTo>
                  <a:pt x="1341" y="2878"/>
                </a:lnTo>
                <a:lnTo>
                  <a:pt x="1479" y="2962"/>
                </a:lnTo>
                <a:lnTo>
                  <a:pt x="1583" y="3026"/>
                </a:lnTo>
                <a:lnTo>
                  <a:pt x="1689" y="3089"/>
                </a:lnTo>
                <a:lnTo>
                  <a:pt x="1795" y="3156"/>
                </a:lnTo>
                <a:lnTo>
                  <a:pt x="1900" y="3223"/>
                </a:lnTo>
                <a:lnTo>
                  <a:pt x="2003" y="3293"/>
                </a:lnTo>
                <a:lnTo>
                  <a:pt x="2056" y="3329"/>
                </a:lnTo>
                <a:lnTo>
                  <a:pt x="2107" y="3365"/>
                </a:lnTo>
                <a:lnTo>
                  <a:pt x="2157" y="3402"/>
                </a:lnTo>
                <a:lnTo>
                  <a:pt x="2207" y="3439"/>
                </a:lnTo>
                <a:lnTo>
                  <a:pt x="2255" y="3477"/>
                </a:lnTo>
                <a:lnTo>
                  <a:pt x="2304" y="3517"/>
                </a:lnTo>
                <a:lnTo>
                  <a:pt x="2304" y="1261"/>
                </a:lnTo>
                <a:lnTo>
                  <a:pt x="2305" y="1225"/>
                </a:lnTo>
                <a:lnTo>
                  <a:pt x="2308" y="1189"/>
                </a:lnTo>
                <a:lnTo>
                  <a:pt x="2312" y="1154"/>
                </a:lnTo>
                <a:lnTo>
                  <a:pt x="2319" y="1119"/>
                </a:lnTo>
                <a:lnTo>
                  <a:pt x="2326" y="1084"/>
                </a:lnTo>
                <a:lnTo>
                  <a:pt x="2337" y="1051"/>
                </a:lnTo>
                <a:lnTo>
                  <a:pt x="2347" y="1018"/>
                </a:lnTo>
                <a:lnTo>
                  <a:pt x="2360" y="987"/>
                </a:lnTo>
                <a:lnTo>
                  <a:pt x="2374" y="955"/>
                </a:lnTo>
                <a:lnTo>
                  <a:pt x="2390" y="924"/>
                </a:lnTo>
                <a:lnTo>
                  <a:pt x="2407" y="895"/>
                </a:lnTo>
                <a:lnTo>
                  <a:pt x="2425" y="866"/>
                </a:lnTo>
                <a:lnTo>
                  <a:pt x="2445" y="838"/>
                </a:lnTo>
                <a:lnTo>
                  <a:pt x="2467" y="811"/>
                </a:lnTo>
                <a:lnTo>
                  <a:pt x="2489" y="786"/>
                </a:lnTo>
                <a:lnTo>
                  <a:pt x="2512" y="761"/>
                </a:lnTo>
                <a:lnTo>
                  <a:pt x="2536" y="738"/>
                </a:lnTo>
                <a:lnTo>
                  <a:pt x="2562" y="716"/>
                </a:lnTo>
                <a:lnTo>
                  <a:pt x="2589" y="694"/>
                </a:lnTo>
                <a:lnTo>
                  <a:pt x="2616" y="674"/>
                </a:lnTo>
                <a:lnTo>
                  <a:pt x="2645" y="656"/>
                </a:lnTo>
                <a:lnTo>
                  <a:pt x="2674" y="639"/>
                </a:lnTo>
                <a:lnTo>
                  <a:pt x="2706" y="623"/>
                </a:lnTo>
                <a:lnTo>
                  <a:pt x="2737" y="609"/>
                </a:lnTo>
                <a:lnTo>
                  <a:pt x="2769" y="597"/>
                </a:lnTo>
                <a:lnTo>
                  <a:pt x="2802" y="586"/>
                </a:lnTo>
                <a:lnTo>
                  <a:pt x="2835" y="576"/>
                </a:lnTo>
                <a:lnTo>
                  <a:pt x="2870" y="567"/>
                </a:lnTo>
                <a:lnTo>
                  <a:pt x="2904" y="562"/>
                </a:lnTo>
                <a:lnTo>
                  <a:pt x="2939" y="557"/>
                </a:lnTo>
                <a:lnTo>
                  <a:pt x="2975" y="555"/>
                </a:lnTo>
                <a:lnTo>
                  <a:pt x="3011" y="554"/>
                </a:lnTo>
                <a:close/>
                <a:moveTo>
                  <a:pt x="1887" y="1269"/>
                </a:moveTo>
                <a:lnTo>
                  <a:pt x="1887" y="1269"/>
                </a:lnTo>
                <a:lnTo>
                  <a:pt x="1871" y="1255"/>
                </a:lnTo>
                <a:lnTo>
                  <a:pt x="1855" y="1242"/>
                </a:lnTo>
                <a:lnTo>
                  <a:pt x="1837" y="1232"/>
                </a:lnTo>
                <a:lnTo>
                  <a:pt x="1818" y="1222"/>
                </a:lnTo>
                <a:lnTo>
                  <a:pt x="1798" y="1215"/>
                </a:lnTo>
                <a:lnTo>
                  <a:pt x="1777" y="1210"/>
                </a:lnTo>
                <a:lnTo>
                  <a:pt x="1755" y="1206"/>
                </a:lnTo>
                <a:lnTo>
                  <a:pt x="1733" y="1205"/>
                </a:lnTo>
                <a:lnTo>
                  <a:pt x="1711" y="1206"/>
                </a:lnTo>
                <a:lnTo>
                  <a:pt x="1689" y="1210"/>
                </a:lnTo>
                <a:lnTo>
                  <a:pt x="1668" y="1215"/>
                </a:lnTo>
                <a:lnTo>
                  <a:pt x="1648" y="1222"/>
                </a:lnTo>
                <a:lnTo>
                  <a:pt x="1630" y="1232"/>
                </a:lnTo>
                <a:lnTo>
                  <a:pt x="1611" y="1242"/>
                </a:lnTo>
                <a:lnTo>
                  <a:pt x="1595" y="1255"/>
                </a:lnTo>
                <a:lnTo>
                  <a:pt x="1580" y="1269"/>
                </a:lnTo>
                <a:lnTo>
                  <a:pt x="1579" y="1269"/>
                </a:lnTo>
                <a:lnTo>
                  <a:pt x="1565" y="1284"/>
                </a:lnTo>
                <a:lnTo>
                  <a:pt x="1552" y="1301"/>
                </a:lnTo>
                <a:lnTo>
                  <a:pt x="1541" y="1319"/>
                </a:lnTo>
                <a:lnTo>
                  <a:pt x="1532" y="1338"/>
                </a:lnTo>
                <a:lnTo>
                  <a:pt x="1525" y="1358"/>
                </a:lnTo>
                <a:lnTo>
                  <a:pt x="1519" y="1379"/>
                </a:lnTo>
                <a:lnTo>
                  <a:pt x="1517" y="1401"/>
                </a:lnTo>
                <a:lnTo>
                  <a:pt x="1516" y="1423"/>
                </a:lnTo>
                <a:lnTo>
                  <a:pt x="1517" y="1445"/>
                </a:lnTo>
                <a:lnTo>
                  <a:pt x="1519" y="1467"/>
                </a:lnTo>
                <a:lnTo>
                  <a:pt x="1525" y="1488"/>
                </a:lnTo>
                <a:lnTo>
                  <a:pt x="1532" y="1508"/>
                </a:lnTo>
                <a:lnTo>
                  <a:pt x="1541" y="1527"/>
                </a:lnTo>
                <a:lnTo>
                  <a:pt x="1553" y="1545"/>
                </a:lnTo>
                <a:lnTo>
                  <a:pt x="1565" y="1561"/>
                </a:lnTo>
                <a:lnTo>
                  <a:pt x="1580" y="1576"/>
                </a:lnTo>
                <a:lnTo>
                  <a:pt x="1580" y="1578"/>
                </a:lnTo>
                <a:lnTo>
                  <a:pt x="1595" y="1592"/>
                </a:lnTo>
                <a:lnTo>
                  <a:pt x="1611" y="1604"/>
                </a:lnTo>
                <a:lnTo>
                  <a:pt x="1630" y="1615"/>
                </a:lnTo>
                <a:lnTo>
                  <a:pt x="1648" y="1624"/>
                </a:lnTo>
                <a:lnTo>
                  <a:pt x="1668" y="1631"/>
                </a:lnTo>
                <a:lnTo>
                  <a:pt x="1689" y="1637"/>
                </a:lnTo>
                <a:lnTo>
                  <a:pt x="1711" y="1639"/>
                </a:lnTo>
                <a:lnTo>
                  <a:pt x="1733" y="1640"/>
                </a:lnTo>
                <a:lnTo>
                  <a:pt x="1755" y="1639"/>
                </a:lnTo>
                <a:lnTo>
                  <a:pt x="1777" y="1637"/>
                </a:lnTo>
                <a:lnTo>
                  <a:pt x="1798" y="1631"/>
                </a:lnTo>
                <a:lnTo>
                  <a:pt x="1818" y="1624"/>
                </a:lnTo>
                <a:lnTo>
                  <a:pt x="1837" y="1615"/>
                </a:lnTo>
                <a:lnTo>
                  <a:pt x="1855" y="1603"/>
                </a:lnTo>
                <a:lnTo>
                  <a:pt x="1871" y="1592"/>
                </a:lnTo>
                <a:lnTo>
                  <a:pt x="1887" y="1576"/>
                </a:lnTo>
                <a:lnTo>
                  <a:pt x="1901" y="1561"/>
                </a:lnTo>
                <a:lnTo>
                  <a:pt x="1914" y="1545"/>
                </a:lnTo>
                <a:lnTo>
                  <a:pt x="1925" y="1527"/>
                </a:lnTo>
                <a:lnTo>
                  <a:pt x="1934" y="1508"/>
                </a:lnTo>
                <a:lnTo>
                  <a:pt x="1941" y="1488"/>
                </a:lnTo>
                <a:lnTo>
                  <a:pt x="1947" y="1467"/>
                </a:lnTo>
                <a:lnTo>
                  <a:pt x="1950" y="1445"/>
                </a:lnTo>
                <a:lnTo>
                  <a:pt x="1951" y="1423"/>
                </a:lnTo>
                <a:lnTo>
                  <a:pt x="1950" y="1401"/>
                </a:lnTo>
                <a:lnTo>
                  <a:pt x="1947" y="1379"/>
                </a:lnTo>
                <a:lnTo>
                  <a:pt x="1941" y="1358"/>
                </a:lnTo>
                <a:lnTo>
                  <a:pt x="1934" y="1338"/>
                </a:lnTo>
                <a:lnTo>
                  <a:pt x="1925" y="1319"/>
                </a:lnTo>
                <a:lnTo>
                  <a:pt x="1914" y="1301"/>
                </a:lnTo>
                <a:lnTo>
                  <a:pt x="1901" y="1284"/>
                </a:lnTo>
                <a:lnTo>
                  <a:pt x="1887" y="1269"/>
                </a:lnTo>
                <a:close/>
                <a:moveTo>
                  <a:pt x="2304" y="5100"/>
                </a:moveTo>
                <a:lnTo>
                  <a:pt x="2304" y="4074"/>
                </a:lnTo>
                <a:lnTo>
                  <a:pt x="2277" y="4045"/>
                </a:lnTo>
                <a:lnTo>
                  <a:pt x="2251" y="4017"/>
                </a:lnTo>
                <a:lnTo>
                  <a:pt x="2224" y="3989"/>
                </a:lnTo>
                <a:lnTo>
                  <a:pt x="2195" y="3961"/>
                </a:lnTo>
                <a:lnTo>
                  <a:pt x="2138" y="3908"/>
                </a:lnTo>
                <a:lnTo>
                  <a:pt x="2078" y="3856"/>
                </a:lnTo>
                <a:lnTo>
                  <a:pt x="2016" y="3805"/>
                </a:lnTo>
                <a:lnTo>
                  <a:pt x="1952" y="3755"/>
                </a:lnTo>
                <a:lnTo>
                  <a:pt x="1887" y="3706"/>
                </a:lnTo>
                <a:lnTo>
                  <a:pt x="1821" y="3659"/>
                </a:lnTo>
                <a:lnTo>
                  <a:pt x="1754" y="3613"/>
                </a:lnTo>
                <a:lnTo>
                  <a:pt x="1687" y="3567"/>
                </a:lnTo>
                <a:lnTo>
                  <a:pt x="1617" y="3522"/>
                </a:lnTo>
                <a:lnTo>
                  <a:pt x="1548" y="3478"/>
                </a:lnTo>
                <a:lnTo>
                  <a:pt x="1409" y="3392"/>
                </a:lnTo>
                <a:lnTo>
                  <a:pt x="1270" y="3308"/>
                </a:lnTo>
                <a:lnTo>
                  <a:pt x="1140" y="3230"/>
                </a:lnTo>
                <a:lnTo>
                  <a:pt x="1012" y="3151"/>
                </a:lnTo>
                <a:lnTo>
                  <a:pt x="949" y="3111"/>
                </a:lnTo>
                <a:lnTo>
                  <a:pt x="888" y="3071"/>
                </a:lnTo>
                <a:lnTo>
                  <a:pt x="826" y="3030"/>
                </a:lnTo>
                <a:lnTo>
                  <a:pt x="765" y="2988"/>
                </a:lnTo>
                <a:lnTo>
                  <a:pt x="737" y="3056"/>
                </a:lnTo>
                <a:lnTo>
                  <a:pt x="710" y="3122"/>
                </a:lnTo>
                <a:lnTo>
                  <a:pt x="687" y="3186"/>
                </a:lnTo>
                <a:lnTo>
                  <a:pt x="667" y="3250"/>
                </a:lnTo>
                <a:lnTo>
                  <a:pt x="650" y="3313"/>
                </a:lnTo>
                <a:lnTo>
                  <a:pt x="636" y="3375"/>
                </a:lnTo>
                <a:lnTo>
                  <a:pt x="624" y="3435"/>
                </a:lnTo>
                <a:lnTo>
                  <a:pt x="615" y="3496"/>
                </a:lnTo>
                <a:lnTo>
                  <a:pt x="612" y="3533"/>
                </a:lnTo>
                <a:lnTo>
                  <a:pt x="608" y="3577"/>
                </a:lnTo>
                <a:lnTo>
                  <a:pt x="606" y="3615"/>
                </a:lnTo>
                <a:lnTo>
                  <a:pt x="605" y="3652"/>
                </a:lnTo>
                <a:lnTo>
                  <a:pt x="605" y="3691"/>
                </a:lnTo>
                <a:lnTo>
                  <a:pt x="606" y="3728"/>
                </a:lnTo>
                <a:lnTo>
                  <a:pt x="609" y="3765"/>
                </a:lnTo>
                <a:lnTo>
                  <a:pt x="613" y="3801"/>
                </a:lnTo>
                <a:lnTo>
                  <a:pt x="617" y="3837"/>
                </a:lnTo>
                <a:lnTo>
                  <a:pt x="623" y="3873"/>
                </a:lnTo>
                <a:lnTo>
                  <a:pt x="630" y="3908"/>
                </a:lnTo>
                <a:lnTo>
                  <a:pt x="638" y="3943"/>
                </a:lnTo>
                <a:lnTo>
                  <a:pt x="646" y="3976"/>
                </a:lnTo>
                <a:lnTo>
                  <a:pt x="657" y="4010"/>
                </a:lnTo>
                <a:lnTo>
                  <a:pt x="668" y="4044"/>
                </a:lnTo>
                <a:lnTo>
                  <a:pt x="680" y="4076"/>
                </a:lnTo>
                <a:lnTo>
                  <a:pt x="693" y="4109"/>
                </a:lnTo>
                <a:lnTo>
                  <a:pt x="707" y="4141"/>
                </a:lnTo>
                <a:lnTo>
                  <a:pt x="722" y="4173"/>
                </a:lnTo>
                <a:lnTo>
                  <a:pt x="738" y="4204"/>
                </a:lnTo>
                <a:lnTo>
                  <a:pt x="755" y="4234"/>
                </a:lnTo>
                <a:lnTo>
                  <a:pt x="773" y="4264"/>
                </a:lnTo>
                <a:lnTo>
                  <a:pt x="791" y="4295"/>
                </a:lnTo>
                <a:lnTo>
                  <a:pt x="811" y="4324"/>
                </a:lnTo>
                <a:lnTo>
                  <a:pt x="832" y="4353"/>
                </a:lnTo>
                <a:lnTo>
                  <a:pt x="853" y="4380"/>
                </a:lnTo>
                <a:lnTo>
                  <a:pt x="875" y="4408"/>
                </a:lnTo>
                <a:lnTo>
                  <a:pt x="898" y="4436"/>
                </a:lnTo>
                <a:lnTo>
                  <a:pt x="923" y="4463"/>
                </a:lnTo>
                <a:lnTo>
                  <a:pt x="947" y="4488"/>
                </a:lnTo>
                <a:lnTo>
                  <a:pt x="973" y="4515"/>
                </a:lnTo>
                <a:lnTo>
                  <a:pt x="999" y="4540"/>
                </a:lnTo>
                <a:lnTo>
                  <a:pt x="1027" y="4565"/>
                </a:lnTo>
                <a:lnTo>
                  <a:pt x="1055" y="4589"/>
                </a:lnTo>
                <a:lnTo>
                  <a:pt x="1084" y="4614"/>
                </a:lnTo>
                <a:lnTo>
                  <a:pt x="1114" y="4637"/>
                </a:lnTo>
                <a:lnTo>
                  <a:pt x="1144" y="4660"/>
                </a:lnTo>
                <a:lnTo>
                  <a:pt x="1176" y="4684"/>
                </a:lnTo>
                <a:lnTo>
                  <a:pt x="1208" y="4706"/>
                </a:lnTo>
                <a:lnTo>
                  <a:pt x="1242" y="4728"/>
                </a:lnTo>
                <a:lnTo>
                  <a:pt x="1276" y="4749"/>
                </a:lnTo>
                <a:lnTo>
                  <a:pt x="1309" y="4769"/>
                </a:lnTo>
                <a:lnTo>
                  <a:pt x="1344" y="4789"/>
                </a:lnTo>
                <a:lnTo>
                  <a:pt x="1380" y="4809"/>
                </a:lnTo>
                <a:lnTo>
                  <a:pt x="1416" y="4829"/>
                </a:lnTo>
                <a:lnTo>
                  <a:pt x="1453" y="4847"/>
                </a:lnTo>
                <a:lnTo>
                  <a:pt x="1490" y="4865"/>
                </a:lnTo>
                <a:lnTo>
                  <a:pt x="1529" y="4882"/>
                </a:lnTo>
                <a:lnTo>
                  <a:pt x="1568" y="4899"/>
                </a:lnTo>
                <a:lnTo>
                  <a:pt x="1608" y="4916"/>
                </a:lnTo>
                <a:lnTo>
                  <a:pt x="1647" y="4931"/>
                </a:lnTo>
                <a:lnTo>
                  <a:pt x="1688" y="4947"/>
                </a:lnTo>
                <a:lnTo>
                  <a:pt x="1728" y="4961"/>
                </a:lnTo>
                <a:lnTo>
                  <a:pt x="1770" y="4975"/>
                </a:lnTo>
                <a:lnTo>
                  <a:pt x="1855" y="5002"/>
                </a:lnTo>
                <a:lnTo>
                  <a:pt x="1941" y="5026"/>
                </a:lnTo>
                <a:lnTo>
                  <a:pt x="2029" y="5048"/>
                </a:lnTo>
                <a:lnTo>
                  <a:pt x="2120" y="5068"/>
                </a:lnTo>
                <a:lnTo>
                  <a:pt x="2211" y="5085"/>
                </a:lnTo>
                <a:lnTo>
                  <a:pt x="2304" y="5100"/>
                </a:lnTo>
                <a:close/>
                <a:moveTo>
                  <a:pt x="2991" y="1292"/>
                </a:moveTo>
                <a:lnTo>
                  <a:pt x="2991" y="3627"/>
                </a:lnTo>
                <a:lnTo>
                  <a:pt x="5477" y="3627"/>
                </a:lnTo>
                <a:lnTo>
                  <a:pt x="5477" y="1292"/>
                </a:lnTo>
                <a:lnTo>
                  <a:pt x="2991" y="1292"/>
                </a:lnTo>
                <a:close/>
                <a:moveTo>
                  <a:pt x="4212" y="3997"/>
                </a:moveTo>
                <a:lnTo>
                  <a:pt x="4212" y="3997"/>
                </a:lnTo>
                <a:lnTo>
                  <a:pt x="4181" y="3998"/>
                </a:lnTo>
                <a:lnTo>
                  <a:pt x="4150" y="4000"/>
                </a:lnTo>
                <a:lnTo>
                  <a:pt x="4120" y="4003"/>
                </a:lnTo>
                <a:lnTo>
                  <a:pt x="4090" y="4007"/>
                </a:lnTo>
                <a:lnTo>
                  <a:pt x="4060" y="4012"/>
                </a:lnTo>
                <a:lnTo>
                  <a:pt x="4030" y="4018"/>
                </a:lnTo>
                <a:lnTo>
                  <a:pt x="4001" y="4026"/>
                </a:lnTo>
                <a:lnTo>
                  <a:pt x="3974" y="4034"/>
                </a:lnTo>
                <a:lnTo>
                  <a:pt x="3946" y="4044"/>
                </a:lnTo>
                <a:lnTo>
                  <a:pt x="3918" y="4054"/>
                </a:lnTo>
                <a:lnTo>
                  <a:pt x="3891" y="4066"/>
                </a:lnTo>
                <a:lnTo>
                  <a:pt x="3864" y="4079"/>
                </a:lnTo>
                <a:lnTo>
                  <a:pt x="3839" y="4091"/>
                </a:lnTo>
                <a:lnTo>
                  <a:pt x="3813" y="4105"/>
                </a:lnTo>
                <a:lnTo>
                  <a:pt x="3789" y="4120"/>
                </a:lnTo>
                <a:lnTo>
                  <a:pt x="3765" y="4137"/>
                </a:lnTo>
                <a:lnTo>
                  <a:pt x="4227" y="4599"/>
                </a:lnTo>
                <a:lnTo>
                  <a:pt x="4676" y="4149"/>
                </a:lnTo>
                <a:lnTo>
                  <a:pt x="4652" y="4132"/>
                </a:lnTo>
                <a:lnTo>
                  <a:pt x="4626" y="4116"/>
                </a:lnTo>
                <a:lnTo>
                  <a:pt x="4599" y="4100"/>
                </a:lnTo>
                <a:lnTo>
                  <a:pt x="4573" y="4086"/>
                </a:lnTo>
                <a:lnTo>
                  <a:pt x="4546" y="4072"/>
                </a:lnTo>
                <a:lnTo>
                  <a:pt x="4518" y="4059"/>
                </a:lnTo>
                <a:lnTo>
                  <a:pt x="4489" y="4048"/>
                </a:lnTo>
                <a:lnTo>
                  <a:pt x="4460" y="4038"/>
                </a:lnTo>
                <a:lnTo>
                  <a:pt x="4431" y="4029"/>
                </a:lnTo>
                <a:lnTo>
                  <a:pt x="4401" y="4021"/>
                </a:lnTo>
                <a:lnTo>
                  <a:pt x="4371" y="4014"/>
                </a:lnTo>
                <a:lnTo>
                  <a:pt x="4339" y="4008"/>
                </a:lnTo>
                <a:lnTo>
                  <a:pt x="4308" y="4003"/>
                </a:lnTo>
                <a:lnTo>
                  <a:pt x="4277" y="4000"/>
                </a:lnTo>
                <a:lnTo>
                  <a:pt x="4244" y="3998"/>
                </a:lnTo>
                <a:lnTo>
                  <a:pt x="4212" y="3997"/>
                </a:lnTo>
                <a:close/>
                <a:moveTo>
                  <a:pt x="4858" y="4335"/>
                </a:moveTo>
                <a:lnTo>
                  <a:pt x="4411" y="4783"/>
                </a:lnTo>
                <a:lnTo>
                  <a:pt x="4859" y="5233"/>
                </a:lnTo>
                <a:lnTo>
                  <a:pt x="4876" y="5208"/>
                </a:lnTo>
                <a:lnTo>
                  <a:pt x="4891" y="5184"/>
                </a:lnTo>
                <a:lnTo>
                  <a:pt x="4906" y="5158"/>
                </a:lnTo>
                <a:lnTo>
                  <a:pt x="4919" y="5133"/>
                </a:lnTo>
                <a:lnTo>
                  <a:pt x="4931" y="5106"/>
                </a:lnTo>
                <a:lnTo>
                  <a:pt x="4943" y="5079"/>
                </a:lnTo>
                <a:lnTo>
                  <a:pt x="4953" y="5052"/>
                </a:lnTo>
                <a:lnTo>
                  <a:pt x="4963" y="5024"/>
                </a:lnTo>
                <a:lnTo>
                  <a:pt x="4971" y="4995"/>
                </a:lnTo>
                <a:lnTo>
                  <a:pt x="4978" y="4967"/>
                </a:lnTo>
                <a:lnTo>
                  <a:pt x="4985" y="4937"/>
                </a:lnTo>
                <a:lnTo>
                  <a:pt x="4989" y="4908"/>
                </a:lnTo>
                <a:lnTo>
                  <a:pt x="4994" y="4877"/>
                </a:lnTo>
                <a:lnTo>
                  <a:pt x="4996" y="4847"/>
                </a:lnTo>
                <a:lnTo>
                  <a:pt x="4999" y="4816"/>
                </a:lnTo>
                <a:lnTo>
                  <a:pt x="5000" y="4786"/>
                </a:lnTo>
                <a:lnTo>
                  <a:pt x="4999" y="4754"/>
                </a:lnTo>
                <a:lnTo>
                  <a:pt x="4996" y="4723"/>
                </a:lnTo>
                <a:lnTo>
                  <a:pt x="4994" y="4693"/>
                </a:lnTo>
                <a:lnTo>
                  <a:pt x="4989" y="4663"/>
                </a:lnTo>
                <a:lnTo>
                  <a:pt x="4985" y="4632"/>
                </a:lnTo>
                <a:lnTo>
                  <a:pt x="4978" y="4603"/>
                </a:lnTo>
                <a:lnTo>
                  <a:pt x="4971" y="4574"/>
                </a:lnTo>
                <a:lnTo>
                  <a:pt x="4963" y="4545"/>
                </a:lnTo>
                <a:lnTo>
                  <a:pt x="4952" y="4517"/>
                </a:lnTo>
                <a:lnTo>
                  <a:pt x="4942" y="4490"/>
                </a:lnTo>
                <a:lnTo>
                  <a:pt x="4930" y="4463"/>
                </a:lnTo>
                <a:lnTo>
                  <a:pt x="4917" y="4436"/>
                </a:lnTo>
                <a:lnTo>
                  <a:pt x="4905" y="4411"/>
                </a:lnTo>
                <a:lnTo>
                  <a:pt x="4890" y="4385"/>
                </a:lnTo>
                <a:lnTo>
                  <a:pt x="4874" y="4360"/>
                </a:lnTo>
                <a:lnTo>
                  <a:pt x="4858" y="4335"/>
                </a:lnTo>
                <a:close/>
                <a:moveTo>
                  <a:pt x="4678" y="5420"/>
                </a:moveTo>
                <a:lnTo>
                  <a:pt x="4227" y="4968"/>
                </a:lnTo>
                <a:lnTo>
                  <a:pt x="3762" y="5431"/>
                </a:lnTo>
                <a:lnTo>
                  <a:pt x="3787" y="5448"/>
                </a:lnTo>
                <a:lnTo>
                  <a:pt x="3811" y="5464"/>
                </a:lnTo>
                <a:lnTo>
                  <a:pt x="3837" y="5478"/>
                </a:lnTo>
                <a:lnTo>
                  <a:pt x="3863" y="5492"/>
                </a:lnTo>
                <a:lnTo>
                  <a:pt x="3890" y="5503"/>
                </a:lnTo>
                <a:lnTo>
                  <a:pt x="3917" y="5515"/>
                </a:lnTo>
                <a:lnTo>
                  <a:pt x="3945" y="5526"/>
                </a:lnTo>
                <a:lnTo>
                  <a:pt x="3972" y="5536"/>
                </a:lnTo>
                <a:lnTo>
                  <a:pt x="4000" y="5544"/>
                </a:lnTo>
                <a:lnTo>
                  <a:pt x="4029" y="5552"/>
                </a:lnTo>
                <a:lnTo>
                  <a:pt x="4060" y="5558"/>
                </a:lnTo>
                <a:lnTo>
                  <a:pt x="4089" y="5564"/>
                </a:lnTo>
                <a:lnTo>
                  <a:pt x="4119" y="5567"/>
                </a:lnTo>
                <a:lnTo>
                  <a:pt x="4150" y="5571"/>
                </a:lnTo>
                <a:lnTo>
                  <a:pt x="4180" y="5572"/>
                </a:lnTo>
                <a:lnTo>
                  <a:pt x="4212" y="5573"/>
                </a:lnTo>
                <a:lnTo>
                  <a:pt x="4244" y="5572"/>
                </a:lnTo>
                <a:lnTo>
                  <a:pt x="4277" y="5569"/>
                </a:lnTo>
                <a:lnTo>
                  <a:pt x="4308" y="5567"/>
                </a:lnTo>
                <a:lnTo>
                  <a:pt x="4340" y="5562"/>
                </a:lnTo>
                <a:lnTo>
                  <a:pt x="4371" y="5557"/>
                </a:lnTo>
                <a:lnTo>
                  <a:pt x="4402" y="5550"/>
                </a:lnTo>
                <a:lnTo>
                  <a:pt x="4432" y="5542"/>
                </a:lnTo>
                <a:lnTo>
                  <a:pt x="4461" y="5532"/>
                </a:lnTo>
                <a:lnTo>
                  <a:pt x="4490" y="5522"/>
                </a:lnTo>
                <a:lnTo>
                  <a:pt x="4519" y="5510"/>
                </a:lnTo>
                <a:lnTo>
                  <a:pt x="4547" y="5497"/>
                </a:lnTo>
                <a:lnTo>
                  <a:pt x="4575" y="5485"/>
                </a:lnTo>
                <a:lnTo>
                  <a:pt x="4602" y="5470"/>
                </a:lnTo>
                <a:lnTo>
                  <a:pt x="4627" y="5454"/>
                </a:lnTo>
                <a:lnTo>
                  <a:pt x="4653" y="5437"/>
                </a:lnTo>
                <a:lnTo>
                  <a:pt x="4678" y="5420"/>
                </a:lnTo>
                <a:close/>
                <a:moveTo>
                  <a:pt x="3575" y="5249"/>
                </a:moveTo>
                <a:lnTo>
                  <a:pt x="4042" y="4783"/>
                </a:lnTo>
                <a:lnTo>
                  <a:pt x="3578" y="4319"/>
                </a:lnTo>
                <a:lnTo>
                  <a:pt x="3560" y="4343"/>
                </a:lnTo>
                <a:lnTo>
                  <a:pt x="3543" y="4369"/>
                </a:lnTo>
                <a:lnTo>
                  <a:pt x="3528" y="4396"/>
                </a:lnTo>
                <a:lnTo>
                  <a:pt x="3513" y="4422"/>
                </a:lnTo>
                <a:lnTo>
                  <a:pt x="3499" y="4450"/>
                </a:lnTo>
                <a:lnTo>
                  <a:pt x="3487" y="4478"/>
                </a:lnTo>
                <a:lnTo>
                  <a:pt x="3476" y="4506"/>
                </a:lnTo>
                <a:lnTo>
                  <a:pt x="3465" y="4536"/>
                </a:lnTo>
                <a:lnTo>
                  <a:pt x="3456" y="4565"/>
                </a:lnTo>
                <a:lnTo>
                  <a:pt x="3448" y="4595"/>
                </a:lnTo>
                <a:lnTo>
                  <a:pt x="3441" y="4625"/>
                </a:lnTo>
                <a:lnTo>
                  <a:pt x="3435" y="4657"/>
                </a:lnTo>
                <a:lnTo>
                  <a:pt x="3430" y="4688"/>
                </a:lnTo>
                <a:lnTo>
                  <a:pt x="3427" y="4721"/>
                </a:lnTo>
                <a:lnTo>
                  <a:pt x="3426" y="4752"/>
                </a:lnTo>
                <a:lnTo>
                  <a:pt x="3424" y="4786"/>
                </a:lnTo>
                <a:lnTo>
                  <a:pt x="3426" y="4817"/>
                </a:lnTo>
                <a:lnTo>
                  <a:pt x="3427" y="4850"/>
                </a:lnTo>
                <a:lnTo>
                  <a:pt x="3430" y="4881"/>
                </a:lnTo>
                <a:lnTo>
                  <a:pt x="3435" y="4912"/>
                </a:lnTo>
                <a:lnTo>
                  <a:pt x="3441" y="4944"/>
                </a:lnTo>
                <a:lnTo>
                  <a:pt x="3448" y="4974"/>
                </a:lnTo>
                <a:lnTo>
                  <a:pt x="3456" y="5004"/>
                </a:lnTo>
                <a:lnTo>
                  <a:pt x="3464" y="5033"/>
                </a:lnTo>
                <a:lnTo>
                  <a:pt x="3474" y="5062"/>
                </a:lnTo>
                <a:lnTo>
                  <a:pt x="3486" y="5091"/>
                </a:lnTo>
                <a:lnTo>
                  <a:pt x="3499" y="5119"/>
                </a:lnTo>
                <a:lnTo>
                  <a:pt x="3512" y="5147"/>
                </a:lnTo>
                <a:lnTo>
                  <a:pt x="3527" y="5174"/>
                </a:lnTo>
                <a:lnTo>
                  <a:pt x="3542" y="5199"/>
                </a:lnTo>
                <a:lnTo>
                  <a:pt x="3558" y="5225"/>
                </a:lnTo>
                <a:lnTo>
                  <a:pt x="3575" y="5249"/>
                </a:lnTo>
                <a:close/>
              </a:path>
            </a:pathLst>
          </a:custGeom>
          <a:solidFill>
            <a:srgbClr val="3D476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MH_Other_11"/>
          <p:cNvSpPr/>
          <p:nvPr>
            <p:custDataLst>
              <p:tags r:id="rId11"/>
            </p:custDataLst>
          </p:nvPr>
        </p:nvSpPr>
        <p:spPr>
          <a:xfrm rot="13490653" flipH="1">
            <a:off x="3874274" y="4467702"/>
            <a:ext cx="2240992" cy="704784"/>
          </a:xfrm>
          <a:prstGeom prst="triangle">
            <a:avLst/>
          </a:prstGeom>
          <a:solidFill>
            <a:srgbClr val="D8C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MH_Other_12"/>
          <p:cNvSpPr/>
          <p:nvPr>
            <p:custDataLst>
              <p:tags r:id="rId12"/>
            </p:custDataLst>
          </p:nvPr>
        </p:nvSpPr>
        <p:spPr>
          <a:xfrm rot="13490653" flipH="1">
            <a:off x="4580894" y="4526434"/>
            <a:ext cx="673582" cy="67541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D8C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MH_Other_1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769937" y="4735668"/>
            <a:ext cx="295496" cy="291825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rgbClr val="D8C3B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MH_SubTitle_4"/>
          <p:cNvSpPr txBox="1">
            <a:spLocks/>
          </p:cNvSpPr>
          <p:nvPr>
            <p:custDataLst>
              <p:tags r:id="rId14"/>
            </p:custDataLst>
          </p:nvPr>
        </p:nvSpPr>
        <p:spPr bwMode="auto">
          <a:xfrm>
            <a:off x="1317599" y="4637536"/>
            <a:ext cx="3088934" cy="9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r">
              <a:lnSpc>
                <a:spcPct val="130000"/>
              </a:lnSpc>
              <a:defRPr sz="1200"/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标题数字等都可以通过点击和重新输入进行更改，顶部“开始”面板中可以对字体、字号、颜色、行距进行修改。建议正文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</a:t>
            </a:r>
          </a:p>
        </p:txBody>
      </p:sp>
      <p:sp>
        <p:nvSpPr>
          <p:cNvPr id="22" name="MH_SubTitle_3"/>
          <p:cNvSpPr txBox="1">
            <a:spLocks/>
          </p:cNvSpPr>
          <p:nvPr>
            <p:custDataLst>
              <p:tags r:id="rId15"/>
            </p:custDataLst>
          </p:nvPr>
        </p:nvSpPr>
        <p:spPr bwMode="auto">
          <a:xfrm>
            <a:off x="7787293" y="4640227"/>
            <a:ext cx="3087099" cy="9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r">
              <a:lnSpc>
                <a:spcPct val="130000"/>
              </a:lnSpc>
              <a:defRPr sz="1200"/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标题数字等都可以通过点击和重新输入进行更改，顶部“开始”面板中可以对字体、字号、颜色、行距进行修改。建议正文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</a:t>
            </a:r>
          </a:p>
        </p:txBody>
      </p:sp>
      <p:sp>
        <p:nvSpPr>
          <p:cNvPr id="23" name="MH_SubTitle_2"/>
          <p:cNvSpPr txBox="1">
            <a:spLocks/>
          </p:cNvSpPr>
          <p:nvPr>
            <p:custDataLst>
              <p:tags r:id="rId16"/>
            </p:custDataLst>
          </p:nvPr>
        </p:nvSpPr>
        <p:spPr bwMode="auto">
          <a:xfrm>
            <a:off x="7787293" y="2109247"/>
            <a:ext cx="3087099" cy="9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r">
              <a:lnSpc>
                <a:spcPct val="130000"/>
              </a:lnSpc>
              <a:defRPr sz="1200"/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标题数字等都可以通过点击和重新输入进行更改，顶部“开始”面板中可以对字体、字号、颜色、行距进行修改。建议正文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</a:t>
            </a:r>
          </a:p>
        </p:txBody>
      </p:sp>
      <p:sp>
        <p:nvSpPr>
          <p:cNvPr id="24" name="MH_SubTitle_1"/>
          <p:cNvSpPr txBox="1">
            <a:spLocks/>
          </p:cNvSpPr>
          <p:nvPr>
            <p:custDataLst>
              <p:tags r:id="rId17"/>
            </p:custDataLst>
          </p:nvPr>
        </p:nvSpPr>
        <p:spPr bwMode="auto">
          <a:xfrm>
            <a:off x="1337789" y="2115182"/>
            <a:ext cx="3088935" cy="9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  <a:defRPr/>
            </a:pPr>
            <a:r>
              <a:rPr lang="zh-CN" altLang="en-US" sz="1200" dirty="0">
                <a:latin typeface="+mn-lt"/>
                <a:ea typeface="+mn-ea"/>
              </a:rPr>
              <a:t>标题数字等都可以通过点击和重新输入进行更改，顶部“开始”面板中可以对字体、字号、颜色、行距进行修改。建议正文</a:t>
            </a:r>
            <a:r>
              <a:rPr lang="en-US" altLang="zh-CN" sz="1200" dirty="0">
                <a:latin typeface="+mn-lt"/>
                <a:ea typeface="+mn-ea"/>
              </a:rPr>
              <a:t>8-14</a:t>
            </a:r>
            <a:r>
              <a:rPr lang="zh-CN" altLang="en-US" sz="1200" dirty="0" smtClean="0">
                <a:latin typeface="+mn-lt"/>
                <a:ea typeface="+mn-ea"/>
              </a:rPr>
              <a:t>号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25" name="MH_Title_1"/>
          <p:cNvSpPr/>
          <p:nvPr>
            <p:custDataLst>
              <p:tags r:id="rId18"/>
            </p:custDataLst>
          </p:nvPr>
        </p:nvSpPr>
        <p:spPr>
          <a:xfrm>
            <a:off x="5282008" y="2793842"/>
            <a:ext cx="1771135" cy="177297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rgbClr val="333333"/>
                </a:solidFill>
              </a:rPr>
              <a:t>标题</a:t>
            </a:r>
            <a:endParaRPr lang="zh-CN" altLang="en-US" sz="2800" b="1" dirty="0">
              <a:solidFill>
                <a:srgbClr val="333333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54256" y="1746239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3D4762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754256" y="4222175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3D4762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99709" y="1746239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3D4762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791707" y="4290870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3D4762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pic>
        <p:nvPicPr>
          <p:cNvPr id="30" name="图片 29">
            <a:hlinkClick r:id="rId21"/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36778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7100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00948" y="0"/>
            <a:ext cx="10390104" cy="6858000"/>
          </a:xfrm>
          <a:prstGeom prst="rect">
            <a:avLst/>
          </a:prstGeom>
          <a:solidFill>
            <a:srgbClr val="3D47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66934" y="2089370"/>
            <a:ext cx="10390104" cy="4171265"/>
          </a:xfrm>
          <a:prstGeom prst="rect">
            <a:avLst/>
          </a:prstGeom>
          <a:solidFill>
            <a:srgbClr val="A07958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4963" y="1682182"/>
            <a:ext cx="9675039" cy="27599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489700"/>
            <a:ext cx="1828800" cy="2438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/>
          <a:srcRect l="21875" r="21875"/>
          <a:stretch/>
        </p:blipFill>
        <p:spPr>
          <a:xfrm>
            <a:off x="6099784" y="416357"/>
            <a:ext cx="5369140" cy="53691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</p:pic>
      <p:sp>
        <p:nvSpPr>
          <p:cNvPr id="14" name="文本框 13"/>
          <p:cNvSpPr txBox="1"/>
          <p:nvPr/>
        </p:nvSpPr>
        <p:spPr>
          <a:xfrm>
            <a:off x="553812" y="2000308"/>
            <a:ext cx="52629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/>
            <a:r>
              <a:rPr lang="zh-CN" altLang="en-US" sz="6600" b="1" kern="0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感谢各位</a:t>
            </a:r>
          </a:p>
          <a:p>
            <a:pPr lvl="0" defTabSz="914400"/>
            <a:r>
              <a:rPr lang="zh-CN" altLang="en-US" sz="6600" b="1" kern="0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老师评判指导</a:t>
            </a:r>
          </a:p>
        </p:txBody>
      </p:sp>
      <p:sp>
        <p:nvSpPr>
          <p:cNvPr id="15" name="矩形 14"/>
          <p:cNvSpPr/>
          <p:nvPr/>
        </p:nvSpPr>
        <p:spPr>
          <a:xfrm>
            <a:off x="1615343" y="4540155"/>
            <a:ext cx="3117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PRESENTED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OfficePLUS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44805" y="4846741"/>
            <a:ext cx="3371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XXX 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答辩人：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9732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474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9537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00948" y="0"/>
            <a:ext cx="10390104" cy="6858000"/>
          </a:xfrm>
          <a:prstGeom prst="rect">
            <a:avLst/>
          </a:prstGeom>
          <a:solidFill>
            <a:srgbClr val="3D47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4963" y="1682182"/>
            <a:ext cx="9675039" cy="27599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489700"/>
            <a:ext cx="1828800" cy="2438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53812" y="2000308"/>
            <a:ext cx="357020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/>
            <a:r>
              <a:rPr lang="zh-CN" altLang="en-US" sz="6600" b="1" kern="0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  <a:p>
            <a:pPr lvl="0" defTabSz="914400"/>
            <a:r>
              <a:rPr lang="zh-CN" altLang="en-US" sz="6600" b="1" kern="0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课题目的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166138" y="4640382"/>
            <a:ext cx="2311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>
              <a:defRPr/>
            </a:pPr>
            <a:r>
              <a:rPr lang="zh-CN" altLang="en-US" sz="2000" kern="0" dirty="0" smtClean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000" kern="0" dirty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000" kern="0" dirty="0" smtClean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 进展</a:t>
            </a:r>
            <a:r>
              <a:rPr lang="zh-CN" altLang="en-US" sz="2000" kern="0" dirty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bg1">
                  <a:alpha val="3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66138" y="5071264"/>
            <a:ext cx="2311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>
              <a:defRPr/>
            </a:pPr>
            <a:r>
              <a:rPr lang="zh-CN" altLang="en-US" sz="2000" kern="0" dirty="0" smtClean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 存在</a:t>
            </a:r>
            <a:r>
              <a:rPr lang="zh-CN" altLang="en-US" sz="2000" kern="0" dirty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bg1">
                  <a:alpha val="3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66138" y="5502146"/>
            <a:ext cx="2311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>
              <a:defRPr/>
            </a:pPr>
            <a:r>
              <a:rPr lang="zh-CN" altLang="en-US" sz="2000" kern="0" dirty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</a:t>
            </a:r>
            <a:r>
              <a:rPr lang="zh-CN" altLang="en-US" sz="2000" kern="0" dirty="0" smtClean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 设想</a:t>
            </a:r>
            <a:r>
              <a:rPr lang="zh-CN" altLang="en-US" sz="2000" kern="0" dirty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安排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bg1">
                  <a:alpha val="3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66138" y="5933029"/>
            <a:ext cx="231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>
              <a:defRPr/>
            </a:pPr>
            <a:r>
              <a:rPr lang="zh-CN" altLang="en-US" sz="2000" kern="0" dirty="0" smtClean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 解决办法</a:t>
            </a:r>
            <a:endParaRPr lang="zh-CN" altLang="en-US" sz="2000" kern="0" dirty="0">
              <a:solidFill>
                <a:schemeClr val="bg1">
                  <a:alpha val="3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>
            <a:stCxn id="14" idx="1"/>
          </p:cNvCxnSpPr>
          <p:nvPr/>
        </p:nvCxnSpPr>
        <p:spPr>
          <a:xfrm flipV="1">
            <a:off x="553812" y="3051208"/>
            <a:ext cx="3421422" cy="10929"/>
          </a:xfrm>
          <a:prstGeom prst="line">
            <a:avLst/>
          </a:prstGeom>
          <a:ln>
            <a:solidFill>
              <a:srgbClr val="A079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563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34962" y="188912"/>
            <a:ext cx="11522075" cy="64801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643467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881371" y="250468"/>
            <a:ext cx="2478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 </a:t>
            </a:r>
            <a:r>
              <a:rPr lang="en-US" altLang="zh-CN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课题目的</a:t>
            </a:r>
            <a:endParaRPr lang="zh-CN" altLang="en-US" sz="2000" kern="0" dirty="0">
              <a:solidFill>
                <a:srgbClr val="3D47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7359935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燕尾形 25"/>
          <p:cNvSpPr/>
          <p:nvPr/>
        </p:nvSpPr>
        <p:spPr>
          <a:xfrm rot="5400000">
            <a:off x="6024967" y="457456"/>
            <a:ext cx="142059" cy="509355"/>
          </a:xfrm>
          <a:prstGeom prst="chevron">
            <a:avLst>
              <a:gd name="adj" fmla="val 75240"/>
            </a:avLst>
          </a:pr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34962" y="4077672"/>
            <a:ext cx="1549400" cy="1549400"/>
          </a:xfrm>
          <a:prstGeom prst="rect">
            <a:avLst/>
          </a:prstGeom>
          <a:solidFill>
            <a:srgbClr val="D7C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122332" y="4077672"/>
            <a:ext cx="6734705" cy="1549400"/>
          </a:xfrm>
          <a:prstGeom prst="rect">
            <a:avLst/>
          </a:prstGeom>
          <a:solidFill>
            <a:srgbClr val="D7C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3"/>
          <a:srcRect l="21875" t="36083" r="21875" b="22286"/>
          <a:stretch/>
        </p:blipFill>
        <p:spPr>
          <a:xfrm>
            <a:off x="1106054" y="3628938"/>
            <a:ext cx="5674205" cy="2362201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1109664" y="1499044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3200" b="1" dirty="0">
                <a:solidFill>
                  <a:srgbClr val="3D4762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33" name="矩形 32"/>
          <p:cNvSpPr/>
          <p:nvPr/>
        </p:nvSpPr>
        <p:spPr>
          <a:xfrm>
            <a:off x="1109664" y="2018427"/>
            <a:ext cx="10373537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4" name="任意多边形 33"/>
          <p:cNvSpPr/>
          <p:nvPr/>
        </p:nvSpPr>
        <p:spPr>
          <a:xfrm rot="13432065">
            <a:off x="605744" y="1579899"/>
            <a:ext cx="417508" cy="417508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985081" y="4343756"/>
            <a:ext cx="4327294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14" name="图片 13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36778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9115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34962" y="188912"/>
            <a:ext cx="11522075" cy="64801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31595" y="3123383"/>
            <a:ext cx="11525442" cy="1549400"/>
          </a:xfrm>
          <a:prstGeom prst="rect">
            <a:avLst/>
          </a:prstGeom>
          <a:solidFill>
            <a:srgbClr val="D7C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643467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881371" y="250468"/>
            <a:ext cx="2478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 </a:t>
            </a:r>
            <a:r>
              <a:rPr lang="en-US" altLang="zh-CN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课题目的</a:t>
            </a:r>
            <a:endParaRPr lang="zh-CN" altLang="en-US" sz="2000" kern="0" dirty="0">
              <a:solidFill>
                <a:srgbClr val="3D47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359935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 rot="5400000">
            <a:off x="6024967" y="457456"/>
            <a:ext cx="142059" cy="509355"/>
          </a:xfrm>
          <a:prstGeom prst="chevron">
            <a:avLst>
              <a:gd name="adj" fmla="val 75240"/>
            </a:avLst>
          </a:pr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99102" y="1681826"/>
            <a:ext cx="3093251" cy="4088598"/>
            <a:chOff x="643467" y="2127250"/>
            <a:chExt cx="2762250" cy="3867150"/>
          </a:xfrm>
        </p:grpSpPr>
        <p:sp>
          <p:nvSpPr>
            <p:cNvPr id="3" name="矩形 2"/>
            <p:cNvSpPr/>
            <p:nvPr/>
          </p:nvSpPr>
          <p:spPr>
            <a:xfrm>
              <a:off x="643467" y="2863850"/>
              <a:ext cx="2762250" cy="3130550"/>
            </a:xfrm>
            <a:prstGeom prst="rect">
              <a:avLst/>
            </a:prstGeom>
            <a:solidFill>
              <a:srgbClr val="3D47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梯形 7"/>
            <p:cNvSpPr/>
            <p:nvPr/>
          </p:nvSpPr>
          <p:spPr>
            <a:xfrm>
              <a:off x="643467" y="2127250"/>
              <a:ext cx="2762250" cy="736600"/>
            </a:xfrm>
            <a:prstGeom prst="trapezoid">
              <a:avLst>
                <a:gd name="adj" fmla="val 74138"/>
              </a:avLst>
            </a:prstGeom>
            <a:solidFill>
              <a:srgbClr val="5D6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872192" y="2311400"/>
              <a:ext cx="305858" cy="3058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544207" y="1681826"/>
            <a:ext cx="3093251" cy="4088598"/>
            <a:chOff x="643467" y="2127250"/>
            <a:chExt cx="2762250" cy="3867150"/>
          </a:xfrm>
        </p:grpSpPr>
        <p:sp>
          <p:nvSpPr>
            <p:cNvPr id="15" name="矩形 14"/>
            <p:cNvSpPr/>
            <p:nvPr/>
          </p:nvSpPr>
          <p:spPr>
            <a:xfrm>
              <a:off x="643467" y="2863850"/>
              <a:ext cx="2762250" cy="3130550"/>
            </a:xfrm>
            <a:prstGeom prst="rect">
              <a:avLst/>
            </a:prstGeom>
            <a:solidFill>
              <a:srgbClr val="3D47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梯形 15"/>
            <p:cNvSpPr/>
            <p:nvPr/>
          </p:nvSpPr>
          <p:spPr>
            <a:xfrm>
              <a:off x="643467" y="2127250"/>
              <a:ext cx="2762250" cy="736600"/>
            </a:xfrm>
            <a:prstGeom prst="trapezoid">
              <a:avLst>
                <a:gd name="adj" fmla="val 74138"/>
              </a:avLst>
            </a:prstGeom>
            <a:solidFill>
              <a:srgbClr val="5D6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872192" y="2311400"/>
              <a:ext cx="305858" cy="3058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389950" y="1681826"/>
            <a:ext cx="3093251" cy="4088598"/>
            <a:chOff x="643467" y="2127250"/>
            <a:chExt cx="2762250" cy="3867150"/>
          </a:xfrm>
        </p:grpSpPr>
        <p:sp>
          <p:nvSpPr>
            <p:cNvPr id="20" name="矩形 19"/>
            <p:cNvSpPr/>
            <p:nvPr/>
          </p:nvSpPr>
          <p:spPr>
            <a:xfrm>
              <a:off x="643467" y="2863850"/>
              <a:ext cx="2762250" cy="3130550"/>
            </a:xfrm>
            <a:prstGeom prst="rect">
              <a:avLst/>
            </a:prstGeom>
            <a:solidFill>
              <a:srgbClr val="3D47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梯形 20"/>
            <p:cNvSpPr/>
            <p:nvPr/>
          </p:nvSpPr>
          <p:spPr>
            <a:xfrm>
              <a:off x="643467" y="2127250"/>
              <a:ext cx="2762250" cy="736600"/>
            </a:xfrm>
            <a:prstGeom prst="trapezoid">
              <a:avLst>
                <a:gd name="adj" fmla="val 74138"/>
              </a:avLst>
            </a:prstGeom>
            <a:solidFill>
              <a:srgbClr val="5D6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1872192" y="2311400"/>
              <a:ext cx="305858" cy="3058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1435250" y="3658018"/>
            <a:ext cx="162095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 smtClean="0">
                <a:solidFill>
                  <a:schemeClr val="bg1"/>
                </a:solidFill>
                <a:ea typeface="微软雅黑" charset="0"/>
              </a:rPr>
              <a:t>添加标题</a:t>
            </a:r>
            <a:endParaRPr lang="en-US" altLang="zh-CN" sz="28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30107" y="4195878"/>
            <a:ext cx="2631239" cy="1269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5" name="矩形 34"/>
          <p:cNvSpPr/>
          <p:nvPr/>
        </p:nvSpPr>
        <p:spPr>
          <a:xfrm>
            <a:off x="5288543" y="3658018"/>
            <a:ext cx="162095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 smtClean="0">
                <a:solidFill>
                  <a:schemeClr val="bg1"/>
                </a:solidFill>
                <a:ea typeface="微软雅黑" charset="0"/>
              </a:rPr>
              <a:t>添加标题</a:t>
            </a:r>
            <a:endParaRPr lang="en-US" altLang="zh-CN" sz="28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83400" y="4195878"/>
            <a:ext cx="2631239" cy="1269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7" name="矩形 36"/>
          <p:cNvSpPr/>
          <p:nvPr/>
        </p:nvSpPr>
        <p:spPr>
          <a:xfrm>
            <a:off x="9173030" y="3658018"/>
            <a:ext cx="162095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 smtClean="0">
                <a:solidFill>
                  <a:schemeClr val="bg1"/>
                </a:solidFill>
                <a:ea typeface="微软雅黑" charset="0"/>
              </a:rPr>
              <a:t>添加标题</a:t>
            </a:r>
            <a:endParaRPr lang="en-US" altLang="zh-CN" sz="28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667887" y="4195878"/>
            <a:ext cx="2631239" cy="1269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9" name="Freeform 217"/>
          <p:cNvSpPr>
            <a:spLocks noEditPoints="1"/>
          </p:cNvSpPr>
          <p:nvPr/>
        </p:nvSpPr>
        <p:spPr bwMode="auto">
          <a:xfrm>
            <a:off x="1892326" y="2845234"/>
            <a:ext cx="706799" cy="514036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0" name="组 42"/>
          <p:cNvGrpSpPr/>
          <p:nvPr/>
        </p:nvGrpSpPr>
        <p:grpSpPr>
          <a:xfrm>
            <a:off x="5710600" y="2433672"/>
            <a:ext cx="827659" cy="991927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41" name="Freeform 47"/>
            <p:cNvSpPr>
              <a:spLocks/>
            </p:cNvSpPr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2" name="Freeform 48"/>
            <p:cNvSpPr>
              <a:spLocks/>
            </p:cNvSpPr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3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4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5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6" name="Freeform 52"/>
            <p:cNvSpPr>
              <a:spLocks/>
            </p:cNvSpPr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7" name="Freeform 53"/>
            <p:cNvSpPr>
              <a:spLocks/>
            </p:cNvSpPr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8" name="Freeform 54"/>
            <p:cNvSpPr>
              <a:spLocks/>
            </p:cNvSpPr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9" name="Freeform 55"/>
            <p:cNvSpPr>
              <a:spLocks/>
            </p:cNvSpPr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0" name="Freeform 56"/>
            <p:cNvSpPr>
              <a:spLocks/>
            </p:cNvSpPr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  <p:sp>
        <p:nvSpPr>
          <p:cNvPr id="51" name="Freeform 119"/>
          <p:cNvSpPr>
            <a:spLocks noEditPoints="1"/>
          </p:cNvSpPr>
          <p:nvPr/>
        </p:nvSpPr>
        <p:spPr bwMode="auto">
          <a:xfrm>
            <a:off x="9589165" y="2664451"/>
            <a:ext cx="694819" cy="694819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57" name="直接连接符 56"/>
          <p:cNvCxnSpPr/>
          <p:nvPr/>
        </p:nvCxnSpPr>
        <p:spPr>
          <a:xfrm>
            <a:off x="1087655" y="4156370"/>
            <a:ext cx="22426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4974657" y="4156370"/>
            <a:ext cx="22426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8834388" y="4156370"/>
            <a:ext cx="22426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图片 5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36778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5233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34962" y="188912"/>
            <a:ext cx="11522075" cy="64801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643467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881371" y="250468"/>
            <a:ext cx="2478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 </a:t>
            </a:r>
            <a:r>
              <a:rPr lang="en-US" altLang="zh-CN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课题目的</a:t>
            </a:r>
            <a:endParaRPr lang="zh-CN" altLang="en-US" sz="2000" kern="0" dirty="0">
              <a:solidFill>
                <a:srgbClr val="3D47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359935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 rot="5400000">
            <a:off x="6024967" y="457456"/>
            <a:ext cx="142059" cy="509355"/>
          </a:xfrm>
          <a:prstGeom prst="chevron">
            <a:avLst>
              <a:gd name="adj" fmla="val 75240"/>
            </a:avLst>
          </a:pr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10800000">
            <a:off x="6285349" y="1115036"/>
            <a:ext cx="5197852" cy="5295391"/>
          </a:xfrm>
          <a:custGeom>
            <a:avLst/>
            <a:gdLst>
              <a:gd name="connsiteX0" fmla="*/ 5197852 w 5197852"/>
              <a:gd name="connsiteY0" fmla="*/ 5295391 h 5295391"/>
              <a:gd name="connsiteX1" fmla="*/ 0 w 5197852"/>
              <a:gd name="connsiteY1" fmla="*/ 5295391 h 5295391"/>
              <a:gd name="connsiteX2" fmla="*/ 0 w 5197852"/>
              <a:gd name="connsiteY2" fmla="*/ 338381 h 5295391"/>
              <a:gd name="connsiteX3" fmla="*/ 4022947 w 5197852"/>
              <a:gd name="connsiteY3" fmla="*/ 338381 h 5295391"/>
              <a:gd name="connsiteX4" fmla="*/ 4219208 w 5197852"/>
              <a:gd name="connsiteY4" fmla="*/ 0 h 5295391"/>
              <a:gd name="connsiteX5" fmla="*/ 4415469 w 5197852"/>
              <a:gd name="connsiteY5" fmla="*/ 338381 h 5295391"/>
              <a:gd name="connsiteX6" fmla="*/ 5197852 w 5197852"/>
              <a:gd name="connsiteY6" fmla="*/ 338381 h 5295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7852" h="5295391">
                <a:moveTo>
                  <a:pt x="5197852" y="5295391"/>
                </a:moveTo>
                <a:lnTo>
                  <a:pt x="0" y="5295391"/>
                </a:lnTo>
                <a:lnTo>
                  <a:pt x="0" y="338381"/>
                </a:lnTo>
                <a:lnTo>
                  <a:pt x="4022947" y="338381"/>
                </a:lnTo>
                <a:lnTo>
                  <a:pt x="4219208" y="0"/>
                </a:lnTo>
                <a:lnTo>
                  <a:pt x="4415469" y="338381"/>
                </a:lnTo>
                <a:lnTo>
                  <a:pt x="5197852" y="338381"/>
                </a:lnTo>
                <a:close/>
              </a:path>
            </a:pathLst>
          </a:cu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0800000">
            <a:off x="643467" y="1115036"/>
            <a:ext cx="5197852" cy="5295391"/>
          </a:xfrm>
          <a:custGeom>
            <a:avLst/>
            <a:gdLst>
              <a:gd name="connsiteX0" fmla="*/ 5197852 w 5197852"/>
              <a:gd name="connsiteY0" fmla="*/ 5295391 h 5295391"/>
              <a:gd name="connsiteX1" fmla="*/ 0 w 5197852"/>
              <a:gd name="connsiteY1" fmla="*/ 5295391 h 5295391"/>
              <a:gd name="connsiteX2" fmla="*/ 0 w 5197852"/>
              <a:gd name="connsiteY2" fmla="*/ 338381 h 5295391"/>
              <a:gd name="connsiteX3" fmla="*/ 4022947 w 5197852"/>
              <a:gd name="connsiteY3" fmla="*/ 338381 h 5295391"/>
              <a:gd name="connsiteX4" fmla="*/ 4219208 w 5197852"/>
              <a:gd name="connsiteY4" fmla="*/ 0 h 5295391"/>
              <a:gd name="connsiteX5" fmla="*/ 4415469 w 5197852"/>
              <a:gd name="connsiteY5" fmla="*/ 338381 h 5295391"/>
              <a:gd name="connsiteX6" fmla="*/ 5197852 w 5197852"/>
              <a:gd name="connsiteY6" fmla="*/ 338381 h 5295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7852" h="5295391">
                <a:moveTo>
                  <a:pt x="5197852" y="5295391"/>
                </a:moveTo>
                <a:lnTo>
                  <a:pt x="0" y="5295391"/>
                </a:lnTo>
                <a:lnTo>
                  <a:pt x="0" y="338381"/>
                </a:lnTo>
                <a:lnTo>
                  <a:pt x="4022947" y="338381"/>
                </a:lnTo>
                <a:lnTo>
                  <a:pt x="4219208" y="0"/>
                </a:lnTo>
                <a:lnTo>
                  <a:pt x="4415469" y="338381"/>
                </a:lnTo>
                <a:lnTo>
                  <a:pt x="5197852" y="338381"/>
                </a:lnTo>
                <a:close/>
              </a:path>
            </a:pathLst>
          </a:custGeom>
          <a:noFill/>
          <a:ln>
            <a:solidFill>
              <a:srgbClr val="3D47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44513" y="3080863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3200" b="1" dirty="0">
                <a:solidFill>
                  <a:srgbClr val="3D4762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0" name="矩形 19"/>
          <p:cNvSpPr/>
          <p:nvPr/>
        </p:nvSpPr>
        <p:spPr>
          <a:xfrm>
            <a:off x="844513" y="3605479"/>
            <a:ext cx="4824767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1" name="矩形 20"/>
          <p:cNvSpPr/>
          <p:nvPr/>
        </p:nvSpPr>
        <p:spPr>
          <a:xfrm>
            <a:off x="816461" y="1508795"/>
            <a:ext cx="3159840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en-US" altLang="zh-CN" sz="11500" b="1" dirty="0" smtClean="0">
                <a:solidFill>
                  <a:srgbClr val="3D4762"/>
                </a:solidFill>
                <a:ea typeface="微软雅黑" charset="0"/>
              </a:rPr>
              <a:t>43%</a:t>
            </a:r>
            <a:endParaRPr lang="zh-CN" altLang="en-US" sz="115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50820" y="3080863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32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3" name="矩形 22"/>
          <p:cNvSpPr/>
          <p:nvPr/>
        </p:nvSpPr>
        <p:spPr>
          <a:xfrm>
            <a:off x="6450820" y="3605479"/>
            <a:ext cx="4824767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4" name="矩形 23"/>
          <p:cNvSpPr/>
          <p:nvPr/>
        </p:nvSpPr>
        <p:spPr>
          <a:xfrm>
            <a:off x="6422768" y="1508795"/>
            <a:ext cx="3159840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en-US" altLang="zh-CN" sz="11500" b="1" dirty="0" smtClean="0">
                <a:solidFill>
                  <a:schemeClr val="bg1"/>
                </a:solidFill>
                <a:ea typeface="微软雅黑" charset="0"/>
              </a:rPr>
              <a:t>57%</a:t>
            </a:r>
            <a:endParaRPr lang="zh-CN" altLang="en-US" sz="115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5" name="任意多边形 14"/>
          <p:cNvSpPr/>
          <p:nvPr/>
        </p:nvSpPr>
        <p:spPr>
          <a:xfrm rot="13432065">
            <a:off x="431080" y="900020"/>
            <a:ext cx="430032" cy="430032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13432065">
            <a:off x="6070332" y="900020"/>
            <a:ext cx="430032" cy="430032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36778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844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00948" y="0"/>
            <a:ext cx="10390104" cy="6858000"/>
          </a:xfrm>
          <a:prstGeom prst="rect">
            <a:avLst/>
          </a:prstGeom>
          <a:solidFill>
            <a:srgbClr val="3D47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4963" y="1682182"/>
            <a:ext cx="9675039" cy="27599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489700"/>
            <a:ext cx="1828800" cy="2438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53812" y="2000308"/>
            <a:ext cx="357020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0" cap="none" spc="0" normalizeH="0" baseline="0" noProof="0" dirty="0" smtClean="0">
                <a:ln>
                  <a:noFill/>
                </a:ln>
                <a:solidFill>
                  <a:srgbClr val="3D476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0" cap="none" spc="0" normalizeH="0" baseline="0" noProof="0" dirty="0" smtClean="0">
                <a:ln>
                  <a:noFill/>
                </a:ln>
                <a:solidFill>
                  <a:srgbClr val="3D476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进展成果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166138" y="4612276"/>
            <a:ext cx="2311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3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第三部分 存在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alpha val="3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alpha val="3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66138" y="5043158"/>
            <a:ext cx="2311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alpha val="3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第四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3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部分 设想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alpha val="3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安排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alpha val="3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66138" y="5474041"/>
            <a:ext cx="231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3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第五部分 解决办法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alpha val="3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>
            <a:stCxn id="14" idx="1"/>
          </p:cNvCxnSpPr>
          <p:nvPr/>
        </p:nvCxnSpPr>
        <p:spPr>
          <a:xfrm flipV="1">
            <a:off x="553812" y="3051208"/>
            <a:ext cx="3421422" cy="10929"/>
          </a:xfrm>
          <a:prstGeom prst="line">
            <a:avLst/>
          </a:prstGeom>
          <a:ln>
            <a:solidFill>
              <a:srgbClr val="A079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220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34962" y="188912"/>
            <a:ext cx="11522075" cy="64801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643467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881371" y="250468"/>
            <a:ext cx="245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 </a:t>
            </a:r>
            <a:r>
              <a:rPr lang="en-US" altLang="zh-CN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进展成果</a:t>
            </a:r>
            <a:endParaRPr lang="zh-CN" altLang="en-US" sz="2000" kern="0" dirty="0">
              <a:solidFill>
                <a:srgbClr val="3D47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359935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 rot="5400000">
            <a:off x="6024967" y="457456"/>
            <a:ext cx="142059" cy="509355"/>
          </a:xfrm>
          <a:prstGeom prst="chevron">
            <a:avLst>
              <a:gd name="adj" fmla="val 75240"/>
            </a:avLst>
          </a:pr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 rot="13432065">
            <a:off x="447963" y="3157912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13432065">
            <a:off x="408393" y="316860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13432065">
            <a:off x="1129707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3432065">
            <a:off x="1844995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3432065">
            <a:off x="2560282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3432065">
            <a:off x="3275569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13432065">
            <a:off x="3990857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13432065">
            <a:off x="4706144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3432065">
            <a:off x="5421431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 rot="13432065">
            <a:off x="6136719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13432065">
            <a:off x="6852006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 rot="13432065">
            <a:off x="7567293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13432065">
            <a:off x="8282581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 rot="13432065">
            <a:off x="8997868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13432065">
            <a:off x="9713156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 rot="13432065">
            <a:off x="10428443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92864"/>
          <a:stretch/>
        </p:blipFill>
        <p:spPr>
          <a:xfrm>
            <a:off x="426013" y="2773724"/>
            <a:ext cx="2803029" cy="12654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/>
          <a:srcRect t="92864"/>
          <a:stretch/>
        </p:blipFill>
        <p:spPr>
          <a:xfrm>
            <a:off x="4694481" y="2773724"/>
            <a:ext cx="2803029" cy="126543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/>
          <a:srcRect t="92864"/>
          <a:stretch/>
        </p:blipFill>
        <p:spPr>
          <a:xfrm>
            <a:off x="8962949" y="2773724"/>
            <a:ext cx="2803029" cy="126543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3"/>
          <a:srcRect t="92864"/>
          <a:stretch/>
        </p:blipFill>
        <p:spPr>
          <a:xfrm flipV="1">
            <a:off x="2594782" y="4498493"/>
            <a:ext cx="2803029" cy="12654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3"/>
          <a:srcRect t="92864"/>
          <a:stretch/>
        </p:blipFill>
        <p:spPr>
          <a:xfrm flipV="1">
            <a:off x="6863250" y="4498493"/>
            <a:ext cx="2803029" cy="126543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422591" y="1280131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3D4762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2590" y="1681293"/>
            <a:ext cx="280645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94482" y="1280131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3D4762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94481" y="1681293"/>
            <a:ext cx="280645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962950" y="1280131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3D4762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962949" y="1681293"/>
            <a:ext cx="280645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475104" y="4675252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3D4762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475103" y="5076414"/>
            <a:ext cx="280645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746995" y="4675252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3D4762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746994" y="5076414"/>
            <a:ext cx="280645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42" name="图片 4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36778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5899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34962" y="188912"/>
            <a:ext cx="11522075" cy="64801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643467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881371" y="250468"/>
            <a:ext cx="245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 </a:t>
            </a:r>
            <a:r>
              <a:rPr lang="en-US" altLang="zh-CN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进展成果</a:t>
            </a:r>
            <a:endParaRPr lang="zh-CN" altLang="en-US" sz="2000" kern="0" dirty="0">
              <a:solidFill>
                <a:srgbClr val="3D47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359935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燕尾形 5"/>
          <p:cNvSpPr/>
          <p:nvPr/>
        </p:nvSpPr>
        <p:spPr>
          <a:xfrm rot="5400000">
            <a:off x="6024967" y="457456"/>
            <a:ext cx="142059" cy="509355"/>
          </a:xfrm>
          <a:prstGeom prst="chevron">
            <a:avLst>
              <a:gd name="adj" fmla="val 75240"/>
            </a:avLst>
          </a:pr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9565" y="4732685"/>
            <a:ext cx="10839734" cy="825802"/>
          </a:xfrm>
          <a:prstGeom prst="rect">
            <a:avLst/>
          </a:prstGeom>
          <a:solidFill>
            <a:srgbClr val="3D4762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0256" tIns="270256" rIns="7858070" bIns="270256" numCol="1" spcCol="1270" anchor="ctr" anchorCtr="0">
            <a:noAutofit/>
          </a:bodyPr>
          <a:lstStyle/>
          <a:p>
            <a:pPr lvl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800" kern="1200"/>
          </a:p>
        </p:txBody>
      </p:sp>
      <p:sp>
        <p:nvSpPr>
          <p:cNvPr id="10" name="矩形 9"/>
          <p:cNvSpPr/>
          <p:nvPr/>
        </p:nvSpPr>
        <p:spPr>
          <a:xfrm>
            <a:off x="689565" y="3180638"/>
            <a:ext cx="10839734" cy="825802"/>
          </a:xfrm>
          <a:prstGeom prst="rect">
            <a:avLst/>
          </a:prstGeom>
          <a:solidFill>
            <a:srgbClr val="3D4762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0256" tIns="270256" rIns="7858070" bIns="270256" numCol="1" spcCol="1270" anchor="ctr" anchorCtr="0">
            <a:noAutofit/>
          </a:bodyPr>
          <a:lstStyle/>
          <a:p>
            <a:pPr lvl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800" kern="1200"/>
          </a:p>
        </p:txBody>
      </p:sp>
      <p:sp>
        <p:nvSpPr>
          <p:cNvPr id="11" name="矩形 10"/>
          <p:cNvSpPr/>
          <p:nvPr/>
        </p:nvSpPr>
        <p:spPr>
          <a:xfrm>
            <a:off x="689565" y="1628591"/>
            <a:ext cx="10839734" cy="825802"/>
          </a:xfrm>
          <a:prstGeom prst="rect">
            <a:avLst/>
          </a:prstGeom>
          <a:solidFill>
            <a:srgbClr val="3D4762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0256" tIns="270256" rIns="7858070" bIns="270256" numCol="1" spcCol="1270" anchor="ctr" anchorCtr="0">
            <a:noAutofit/>
          </a:bodyPr>
          <a:lstStyle/>
          <a:p>
            <a:pPr lvl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800" kern="1200"/>
          </a:p>
        </p:txBody>
      </p:sp>
      <p:sp>
        <p:nvSpPr>
          <p:cNvPr id="12" name="矩形 11"/>
          <p:cNvSpPr/>
          <p:nvPr/>
        </p:nvSpPr>
        <p:spPr>
          <a:xfrm>
            <a:off x="7952830" y="1452667"/>
            <a:ext cx="1669890" cy="1113260"/>
          </a:xfrm>
          <a:prstGeom prst="rect">
            <a:avLst/>
          </a:prstGeom>
          <a:solidFill>
            <a:srgbClr val="D8C3B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3576" tIns="173576" rIns="173576" bIns="173576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 smtClean="0"/>
              <a:t>添加标题</a:t>
            </a:r>
            <a:endParaRPr lang="zh-CN" altLang="en-US" sz="2400" b="1" dirty="0"/>
          </a:p>
        </p:txBody>
      </p:sp>
      <p:sp>
        <p:nvSpPr>
          <p:cNvPr id="13" name="任意多边形 12"/>
          <p:cNvSpPr/>
          <p:nvPr/>
        </p:nvSpPr>
        <p:spPr>
          <a:xfrm>
            <a:off x="7159632" y="2601382"/>
            <a:ext cx="1628143" cy="44530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628143" y="0"/>
                </a:moveTo>
                <a:lnTo>
                  <a:pt x="1628143" y="222652"/>
                </a:lnTo>
                <a:lnTo>
                  <a:pt x="0" y="222652"/>
                </a:lnTo>
                <a:lnTo>
                  <a:pt x="0" y="445304"/>
                </a:lnTo>
              </a:path>
            </a:pathLst>
          </a:custGeom>
          <a:noFill/>
          <a:ln>
            <a:solidFill>
              <a:srgbClr val="3D476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矩形 13"/>
          <p:cNvSpPr/>
          <p:nvPr/>
        </p:nvSpPr>
        <p:spPr>
          <a:xfrm>
            <a:off x="6324687" y="3011231"/>
            <a:ext cx="1669890" cy="1113260"/>
          </a:xfrm>
          <a:prstGeom prst="rect">
            <a:avLst/>
          </a:prstGeom>
          <a:solidFill>
            <a:srgbClr val="D8C3B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3576" tIns="173576" rIns="173576" bIns="173576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/>
              <a:t>添加标题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6074203" y="4159947"/>
            <a:ext cx="1085428" cy="44530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85428" y="0"/>
                </a:moveTo>
                <a:lnTo>
                  <a:pt x="1085428" y="222652"/>
                </a:lnTo>
                <a:lnTo>
                  <a:pt x="0" y="222652"/>
                </a:lnTo>
                <a:lnTo>
                  <a:pt x="0" y="445304"/>
                </a:lnTo>
              </a:path>
            </a:pathLst>
          </a:custGeom>
          <a:noFill/>
          <a:ln>
            <a:solidFill>
              <a:srgbClr val="3D4762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矩形 15"/>
          <p:cNvSpPr/>
          <p:nvPr/>
        </p:nvSpPr>
        <p:spPr>
          <a:xfrm>
            <a:off x="5239258" y="4569796"/>
            <a:ext cx="1669890" cy="1113260"/>
          </a:xfrm>
          <a:prstGeom prst="rect">
            <a:avLst/>
          </a:prstGeom>
          <a:solidFill>
            <a:srgbClr val="D8C3B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3576" tIns="173576" rIns="173576" bIns="173576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/>
              <a:t>添加标题</a:t>
            </a:r>
          </a:p>
        </p:txBody>
      </p:sp>
      <p:sp>
        <p:nvSpPr>
          <p:cNvPr id="17" name="任意多边形 16"/>
          <p:cNvSpPr/>
          <p:nvPr/>
        </p:nvSpPr>
        <p:spPr>
          <a:xfrm>
            <a:off x="7159632" y="4159947"/>
            <a:ext cx="1085428" cy="44530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22652"/>
                </a:lnTo>
                <a:lnTo>
                  <a:pt x="1085428" y="222652"/>
                </a:lnTo>
                <a:lnTo>
                  <a:pt x="1085428" y="445304"/>
                </a:lnTo>
              </a:path>
            </a:pathLst>
          </a:custGeom>
          <a:noFill/>
          <a:ln>
            <a:solidFill>
              <a:srgbClr val="3D4762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矩形 18"/>
          <p:cNvSpPr/>
          <p:nvPr/>
        </p:nvSpPr>
        <p:spPr>
          <a:xfrm>
            <a:off x="7410116" y="4569796"/>
            <a:ext cx="1669890" cy="1113260"/>
          </a:xfrm>
          <a:prstGeom prst="rect">
            <a:avLst/>
          </a:prstGeom>
          <a:solidFill>
            <a:srgbClr val="D8C3B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3576" tIns="173576" rIns="173576" bIns="173576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/>
              <a:t>添加标题</a:t>
            </a:r>
          </a:p>
        </p:txBody>
      </p:sp>
      <p:sp>
        <p:nvSpPr>
          <p:cNvPr id="20" name="任意多边形 19"/>
          <p:cNvSpPr/>
          <p:nvPr/>
        </p:nvSpPr>
        <p:spPr>
          <a:xfrm>
            <a:off x="8787776" y="2601382"/>
            <a:ext cx="1628143" cy="44530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22652"/>
                </a:lnTo>
                <a:lnTo>
                  <a:pt x="1628143" y="222652"/>
                </a:lnTo>
                <a:lnTo>
                  <a:pt x="1628143" y="445304"/>
                </a:lnTo>
              </a:path>
            </a:pathLst>
          </a:custGeom>
          <a:noFill/>
          <a:ln>
            <a:solidFill>
              <a:srgbClr val="3D476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矩形 20"/>
          <p:cNvSpPr/>
          <p:nvPr/>
        </p:nvSpPr>
        <p:spPr>
          <a:xfrm>
            <a:off x="9580974" y="3011231"/>
            <a:ext cx="1669890" cy="1113260"/>
          </a:xfrm>
          <a:prstGeom prst="rect">
            <a:avLst/>
          </a:prstGeom>
          <a:solidFill>
            <a:srgbClr val="D8C3B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3576" tIns="173576" rIns="173576" bIns="173576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/>
              <a:t>添加标题</a:t>
            </a:r>
          </a:p>
        </p:txBody>
      </p:sp>
      <p:sp>
        <p:nvSpPr>
          <p:cNvPr id="22" name="任意多边形 21"/>
          <p:cNvSpPr/>
          <p:nvPr/>
        </p:nvSpPr>
        <p:spPr>
          <a:xfrm>
            <a:off x="10370199" y="4159947"/>
            <a:ext cx="91440" cy="44530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45304"/>
                </a:lnTo>
              </a:path>
            </a:pathLst>
          </a:custGeom>
          <a:noFill/>
          <a:ln>
            <a:solidFill>
              <a:srgbClr val="3D4762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矩形 22"/>
          <p:cNvSpPr/>
          <p:nvPr/>
        </p:nvSpPr>
        <p:spPr>
          <a:xfrm>
            <a:off x="9580974" y="4569796"/>
            <a:ext cx="1669890" cy="1113260"/>
          </a:xfrm>
          <a:prstGeom prst="rect">
            <a:avLst/>
          </a:prstGeom>
          <a:solidFill>
            <a:srgbClr val="D8C3B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3576" tIns="173576" rIns="173576" bIns="173576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/>
              <a:t>添加标题</a:t>
            </a:r>
          </a:p>
        </p:txBody>
      </p:sp>
      <p:sp>
        <p:nvSpPr>
          <p:cNvPr id="24" name="矩形 23"/>
          <p:cNvSpPr/>
          <p:nvPr/>
        </p:nvSpPr>
        <p:spPr>
          <a:xfrm>
            <a:off x="1183240" y="1653992"/>
            <a:ext cx="3992559" cy="789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83240" y="3212675"/>
            <a:ext cx="3992559" cy="789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83240" y="4770906"/>
            <a:ext cx="399255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08844" y="1579827"/>
            <a:ext cx="583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1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08844" y="3131874"/>
            <a:ext cx="583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2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08844" y="4683921"/>
            <a:ext cx="583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3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pic>
        <p:nvPicPr>
          <p:cNvPr id="32" name="图片 3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36778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43359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Other"/>
  <p:tag name="MH_ORDER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Other"/>
  <p:tag name="MH_ORDER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Other"/>
  <p:tag name="MH_ORDER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Other"/>
  <p:tag name="MH_ORDER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SubTitle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SubTitle"/>
  <p:tag name="MH_ORD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SubTitle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SubTitle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Other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Other"/>
  <p:tag name="MH_ORDER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Other"/>
  <p:tag name="MH_ORD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Other"/>
  <p:tag name="MH_ORDER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Other"/>
  <p:tag name="MH_ORDER" val="9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8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1982</Words>
  <Application>Microsoft Office PowerPoint</Application>
  <PresentationFormat>宽屏</PresentationFormat>
  <Paragraphs>162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等线</vt:lpstr>
      <vt:lpstr>宋体</vt:lpstr>
      <vt:lpstr>微软雅黑</vt:lpstr>
      <vt:lpstr>Arial</vt:lpstr>
      <vt:lpstr>Calibri</vt:lpstr>
      <vt:lpstr>Century Gothic</vt:lpstr>
      <vt:lpstr>Segoe UI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刘云轩</cp:lastModifiedBy>
  <cp:revision>48</cp:revision>
  <dcterms:created xsi:type="dcterms:W3CDTF">2015-08-18T02:51:41Z</dcterms:created>
  <dcterms:modified xsi:type="dcterms:W3CDTF">2016-01-21T03:16:39Z</dcterms:modified>
  <cp:category/>
</cp:coreProperties>
</file>