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9" r:id="rId2"/>
    <p:sldId id="260" r:id="rId3"/>
    <p:sldId id="261" r:id="rId4"/>
    <p:sldId id="264" r:id="rId5"/>
    <p:sldId id="269" r:id="rId6"/>
    <p:sldId id="270" r:id="rId7"/>
    <p:sldId id="265" r:id="rId8"/>
    <p:sldId id="262" r:id="rId9"/>
    <p:sldId id="271" r:id="rId10"/>
    <p:sldId id="272" r:id="rId11"/>
    <p:sldId id="266" r:id="rId12"/>
    <p:sldId id="273" r:id="rId13"/>
    <p:sldId id="277" r:id="rId14"/>
    <p:sldId id="278" r:id="rId15"/>
    <p:sldId id="267" r:id="rId16"/>
    <p:sldId id="274" r:id="rId17"/>
    <p:sldId id="275" r:id="rId18"/>
    <p:sldId id="276" r:id="rId19"/>
    <p:sldId id="279" r:id="rId20"/>
    <p:sldId id="258" r:id="rId21"/>
    <p:sldId id="257" r:id="rId22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78"/>
    <p:restoredTop sz="94697"/>
  </p:normalViewPr>
  <p:slideViewPr>
    <p:cSldViewPr snapToGrid="0" snapToObjects="1">
      <p:cViewPr>
        <p:scale>
          <a:sx n="84" d="100"/>
          <a:sy n="84" d="100"/>
        </p:scale>
        <p:origin x="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7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菱形 22"/>
          <p:cNvSpPr/>
          <p:nvPr userDrawn="1"/>
        </p:nvSpPr>
        <p:spPr>
          <a:xfrm rot="2066220" flipV="1">
            <a:off x="-676134" y="368646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24" name="菱形 23"/>
          <p:cNvSpPr/>
          <p:nvPr userDrawn="1"/>
        </p:nvSpPr>
        <p:spPr>
          <a:xfrm rot="1702185" flipV="1">
            <a:off x="642022" y="-258812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5" name="菱形 24"/>
          <p:cNvSpPr/>
          <p:nvPr userDrawn="1"/>
        </p:nvSpPr>
        <p:spPr>
          <a:xfrm rot="18278316" flipV="1">
            <a:off x="26392" y="-477208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26" name="菱形 25"/>
          <p:cNvSpPr/>
          <p:nvPr userDrawn="1"/>
        </p:nvSpPr>
        <p:spPr>
          <a:xfrm rot="21253095" flipV="1">
            <a:off x="1397728" y="-901004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7" name="菱形 26"/>
          <p:cNvSpPr/>
          <p:nvPr userDrawn="1"/>
        </p:nvSpPr>
        <p:spPr>
          <a:xfrm rot="20530560" flipV="1">
            <a:off x="10008094" y="6014196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8" name="菱形 27"/>
          <p:cNvSpPr/>
          <p:nvPr userDrawn="1"/>
        </p:nvSpPr>
        <p:spPr>
          <a:xfrm rot="16200000" flipV="1">
            <a:off x="-935118" y="-423156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29" name="菱形 28"/>
          <p:cNvSpPr/>
          <p:nvPr userDrawn="1"/>
        </p:nvSpPr>
        <p:spPr>
          <a:xfrm rot="1679517" flipV="1">
            <a:off x="10608392" y="5725868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0" name="菱形 29"/>
          <p:cNvSpPr/>
          <p:nvPr userDrawn="1"/>
        </p:nvSpPr>
        <p:spPr>
          <a:xfrm rot="16200000" flipV="1">
            <a:off x="11270399" y="5725869"/>
            <a:ext cx="1583604" cy="1583604"/>
          </a:xfrm>
          <a:prstGeom prst="diamond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93506" y="368646"/>
            <a:ext cx="3556002" cy="441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75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0" y="-3346"/>
            <a:ext cx="12192000" cy="9304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591228" y="152843"/>
            <a:ext cx="10005219" cy="61806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0" name="菱形 9"/>
          <p:cNvSpPr/>
          <p:nvPr userDrawn="1"/>
        </p:nvSpPr>
        <p:spPr>
          <a:xfrm flipV="1">
            <a:off x="638257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1" name="菱形 10"/>
          <p:cNvSpPr/>
          <p:nvPr userDrawn="1"/>
        </p:nvSpPr>
        <p:spPr>
          <a:xfrm flipV="1">
            <a:off x="316732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" name="菱形 12"/>
          <p:cNvSpPr/>
          <p:nvPr userDrawn="1"/>
        </p:nvSpPr>
        <p:spPr>
          <a:xfrm flipV="1">
            <a:off x="959783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 userDrawn="1"/>
        </p:nvGrpSpPr>
        <p:grpSpPr>
          <a:xfrm rot="2980928">
            <a:off x="9699184" y="-260328"/>
            <a:ext cx="3136700" cy="2374860"/>
            <a:chOff x="9380015" y="-365730"/>
            <a:chExt cx="3136700" cy="2374860"/>
          </a:xfrm>
        </p:grpSpPr>
        <p:sp>
          <p:nvSpPr>
            <p:cNvPr id="7" name="菱形 6"/>
            <p:cNvSpPr/>
            <p:nvPr userDrawn="1"/>
          </p:nvSpPr>
          <p:spPr>
            <a:xfrm rot="20951386" flipV="1">
              <a:off x="10933111" y="17646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菱形 7"/>
            <p:cNvSpPr/>
            <p:nvPr userDrawn="1"/>
          </p:nvSpPr>
          <p:spPr>
            <a:xfrm rot="18278316" flipV="1">
              <a:off x="10207845" y="135300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9" name="菱形 8"/>
            <p:cNvSpPr/>
            <p:nvPr userDrawn="1"/>
          </p:nvSpPr>
          <p:spPr>
            <a:xfrm rot="19242492" flipV="1">
              <a:off x="10633017" y="-365730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" name="菱形 11"/>
            <p:cNvSpPr/>
            <p:nvPr userDrawn="1"/>
          </p:nvSpPr>
          <p:spPr>
            <a:xfrm rot="16200000" flipV="1">
              <a:off x="9380015" y="42552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</p:grpSp>
      <p:sp>
        <p:nvSpPr>
          <p:cNvPr id="22" name="矩形 21"/>
          <p:cNvSpPr/>
          <p:nvPr userDrawn="1"/>
        </p:nvSpPr>
        <p:spPr>
          <a:xfrm>
            <a:off x="0" y="-3346"/>
            <a:ext cx="12192000" cy="9304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591228" y="152843"/>
            <a:ext cx="10005219" cy="618068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10" name="菱形 9"/>
          <p:cNvSpPr/>
          <p:nvPr userDrawn="1"/>
        </p:nvSpPr>
        <p:spPr>
          <a:xfrm flipV="1">
            <a:off x="638257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11" name="菱形 10"/>
          <p:cNvSpPr/>
          <p:nvPr userDrawn="1"/>
        </p:nvSpPr>
        <p:spPr>
          <a:xfrm flipV="1">
            <a:off x="316732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" name="菱形 12"/>
          <p:cNvSpPr/>
          <p:nvPr userDrawn="1"/>
        </p:nvSpPr>
        <p:spPr>
          <a:xfrm flipV="1">
            <a:off x="959783" y="198230"/>
            <a:ext cx="535359" cy="535359"/>
          </a:xfrm>
          <a:prstGeom prst="diamond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984124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066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94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2963776"/>
            <a:ext cx="12192000" cy="9304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736552"/>
            <a:ext cx="12192000" cy="92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3082752"/>
            <a:ext cx="12192000" cy="92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组 2"/>
          <p:cNvGrpSpPr/>
          <p:nvPr userDrawn="1"/>
        </p:nvGrpSpPr>
        <p:grpSpPr>
          <a:xfrm>
            <a:off x="-398951" y="3102422"/>
            <a:ext cx="13351939" cy="2078505"/>
            <a:chOff x="-398951" y="3102422"/>
            <a:chExt cx="13351939" cy="2078505"/>
          </a:xfrm>
        </p:grpSpPr>
        <p:sp>
          <p:nvSpPr>
            <p:cNvPr id="14" name="菱形 13"/>
            <p:cNvSpPr/>
            <p:nvPr userDrawn="1"/>
          </p:nvSpPr>
          <p:spPr>
            <a:xfrm rot="2066220" flipV="1">
              <a:off x="2855926" y="347268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5" name="菱形 14"/>
            <p:cNvSpPr/>
            <p:nvPr userDrawn="1"/>
          </p:nvSpPr>
          <p:spPr>
            <a:xfrm rot="1702185" flipV="1">
              <a:off x="1178189" y="359732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6" name="菱形 15"/>
            <p:cNvSpPr/>
            <p:nvPr userDrawn="1"/>
          </p:nvSpPr>
          <p:spPr>
            <a:xfrm rot="18278316" flipV="1">
              <a:off x="562559" y="337892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7" name="菱形 16"/>
            <p:cNvSpPr/>
            <p:nvPr userDrawn="1"/>
          </p:nvSpPr>
          <p:spPr>
            <a:xfrm rot="21253095" flipV="1">
              <a:off x="2109151" y="322838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8" name="菱形 17"/>
            <p:cNvSpPr/>
            <p:nvPr userDrawn="1"/>
          </p:nvSpPr>
          <p:spPr>
            <a:xfrm rot="20530560" flipV="1">
              <a:off x="3796599" y="327126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9" name="菱形 18"/>
            <p:cNvSpPr/>
            <p:nvPr userDrawn="1"/>
          </p:nvSpPr>
          <p:spPr>
            <a:xfrm rot="16200000" flipV="1">
              <a:off x="-398951" y="343297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0" name="菱形 19"/>
            <p:cNvSpPr/>
            <p:nvPr userDrawn="1"/>
          </p:nvSpPr>
          <p:spPr>
            <a:xfrm rot="1679517" flipV="1">
              <a:off x="4596801" y="310242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1" name="菱形 20"/>
            <p:cNvSpPr/>
            <p:nvPr userDrawn="1"/>
          </p:nvSpPr>
          <p:spPr>
            <a:xfrm rot="1702185" flipV="1">
              <a:off x="7201589" y="345613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3" name="菱形 22"/>
            <p:cNvSpPr/>
            <p:nvPr userDrawn="1"/>
          </p:nvSpPr>
          <p:spPr>
            <a:xfrm rot="18278316" flipV="1">
              <a:off x="6585959" y="3237740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4" name="菱形 23"/>
            <p:cNvSpPr/>
            <p:nvPr userDrawn="1"/>
          </p:nvSpPr>
          <p:spPr>
            <a:xfrm rot="16200000" flipV="1">
              <a:off x="5624449" y="329179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5" name="菱形 24"/>
            <p:cNvSpPr/>
            <p:nvPr userDrawn="1"/>
          </p:nvSpPr>
          <p:spPr>
            <a:xfrm rot="2066220" flipV="1">
              <a:off x="8914472" y="354451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6" name="菱形 25"/>
            <p:cNvSpPr/>
            <p:nvPr userDrawn="1"/>
          </p:nvSpPr>
          <p:spPr>
            <a:xfrm rot="21253095" flipV="1">
              <a:off x="8051825" y="3527700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" name="菱形 26"/>
            <p:cNvSpPr/>
            <p:nvPr userDrawn="1"/>
          </p:nvSpPr>
          <p:spPr>
            <a:xfrm rot="20530560" flipV="1">
              <a:off x="9855145" y="334309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8" name="菱形 27"/>
            <p:cNvSpPr/>
            <p:nvPr userDrawn="1"/>
          </p:nvSpPr>
          <p:spPr>
            <a:xfrm rot="2066220" flipV="1">
              <a:off x="10428711" y="351042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9" name="菱形 28"/>
            <p:cNvSpPr/>
            <p:nvPr userDrawn="1"/>
          </p:nvSpPr>
          <p:spPr>
            <a:xfrm rot="20530560" flipV="1">
              <a:off x="11369384" y="330900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 14"/>
          <p:cNvGrpSpPr/>
          <p:nvPr userDrawn="1"/>
        </p:nvGrpSpPr>
        <p:grpSpPr>
          <a:xfrm rot="5400000">
            <a:off x="-298303" y="2485632"/>
            <a:ext cx="7607004" cy="2078505"/>
            <a:chOff x="-398951" y="3102422"/>
            <a:chExt cx="7607004" cy="2078505"/>
          </a:xfrm>
        </p:grpSpPr>
        <p:sp>
          <p:nvSpPr>
            <p:cNvPr id="4" name="菱形 3"/>
            <p:cNvSpPr/>
            <p:nvPr userDrawn="1"/>
          </p:nvSpPr>
          <p:spPr>
            <a:xfrm rot="2066220" flipV="1">
              <a:off x="2855926" y="347268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5" name="菱形 4"/>
            <p:cNvSpPr/>
            <p:nvPr userDrawn="1"/>
          </p:nvSpPr>
          <p:spPr>
            <a:xfrm rot="1702185" flipV="1">
              <a:off x="1178189" y="359732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6" name="菱形 5"/>
            <p:cNvSpPr/>
            <p:nvPr userDrawn="1"/>
          </p:nvSpPr>
          <p:spPr>
            <a:xfrm rot="18278316" flipV="1">
              <a:off x="562559" y="337892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" name="菱形 6"/>
            <p:cNvSpPr/>
            <p:nvPr userDrawn="1"/>
          </p:nvSpPr>
          <p:spPr>
            <a:xfrm rot="21253095" flipV="1">
              <a:off x="2109151" y="322838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菱形 7"/>
            <p:cNvSpPr/>
            <p:nvPr userDrawn="1"/>
          </p:nvSpPr>
          <p:spPr>
            <a:xfrm rot="20530560" flipV="1">
              <a:off x="3796599" y="327126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9" name="菱形 8"/>
            <p:cNvSpPr/>
            <p:nvPr userDrawn="1"/>
          </p:nvSpPr>
          <p:spPr>
            <a:xfrm rot="16200000" flipV="1">
              <a:off x="-398951" y="343297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0" name="菱形 9"/>
            <p:cNvSpPr/>
            <p:nvPr userDrawn="1"/>
          </p:nvSpPr>
          <p:spPr>
            <a:xfrm rot="1679517" flipV="1">
              <a:off x="4596801" y="310242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" name="菱形 12"/>
            <p:cNvSpPr/>
            <p:nvPr userDrawn="1"/>
          </p:nvSpPr>
          <p:spPr>
            <a:xfrm rot="16200000" flipV="1">
              <a:off x="5624449" y="329179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0" y="0"/>
            <a:ext cx="3505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5400000">
            <a:off x="-131012" y="3374188"/>
            <a:ext cx="6858000" cy="10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13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grpSp>
        <p:nvGrpSpPr>
          <p:cNvPr id="14" name="组 13"/>
          <p:cNvGrpSpPr/>
          <p:nvPr userDrawn="1"/>
        </p:nvGrpSpPr>
        <p:grpSpPr>
          <a:xfrm>
            <a:off x="4331762" y="1136097"/>
            <a:ext cx="3528476" cy="3041704"/>
            <a:chOff x="3359326" y="1462669"/>
            <a:chExt cx="3528476" cy="3041704"/>
          </a:xfrm>
        </p:grpSpPr>
        <p:sp>
          <p:nvSpPr>
            <p:cNvPr id="6" name="菱形 5"/>
            <p:cNvSpPr/>
            <p:nvPr userDrawn="1"/>
          </p:nvSpPr>
          <p:spPr>
            <a:xfrm rot="7466220" flipV="1">
              <a:off x="3359326" y="227087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7" name="菱形 6"/>
            <p:cNvSpPr/>
            <p:nvPr userDrawn="1"/>
          </p:nvSpPr>
          <p:spPr>
            <a:xfrm rot="7102185" flipV="1">
              <a:off x="4033787" y="146266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" name="菱形 7"/>
            <p:cNvSpPr/>
            <p:nvPr userDrawn="1"/>
          </p:nvSpPr>
          <p:spPr>
            <a:xfrm rot="2078316" flipV="1">
              <a:off x="4792907" y="292076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9" name="菱形 8"/>
            <p:cNvSpPr/>
            <p:nvPr userDrawn="1"/>
          </p:nvSpPr>
          <p:spPr>
            <a:xfrm rot="5053095" flipV="1">
              <a:off x="4359892" y="195385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0" name="菱形 9"/>
            <p:cNvSpPr/>
            <p:nvPr userDrawn="1"/>
          </p:nvSpPr>
          <p:spPr>
            <a:xfrm rot="4330560" flipV="1">
              <a:off x="4910575" y="1677617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1" name="菱形 10"/>
            <p:cNvSpPr/>
            <p:nvPr userDrawn="1"/>
          </p:nvSpPr>
          <p:spPr>
            <a:xfrm flipV="1">
              <a:off x="5304198" y="2090324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12" name="菱形 11"/>
            <p:cNvSpPr/>
            <p:nvPr userDrawn="1"/>
          </p:nvSpPr>
          <p:spPr>
            <a:xfrm rot="7079517" flipV="1">
              <a:off x="3987205" y="289005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3" name="菱形 12"/>
            <p:cNvSpPr/>
            <p:nvPr userDrawn="1"/>
          </p:nvSpPr>
          <p:spPr>
            <a:xfrm flipV="1">
              <a:off x="4290565" y="2511298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6276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465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3347"/>
            <a:ext cx="12192000" cy="6854653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3347"/>
            <a:ext cx="12192000" cy="6854653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-3347"/>
            <a:ext cx="12192000" cy="685465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00" y="414184"/>
            <a:ext cx="3556002" cy="441111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grpSp>
        <p:nvGrpSpPr>
          <p:cNvPr id="57" name="组 56"/>
          <p:cNvGrpSpPr/>
          <p:nvPr userDrawn="1"/>
        </p:nvGrpSpPr>
        <p:grpSpPr>
          <a:xfrm>
            <a:off x="-934823" y="-1177079"/>
            <a:ext cx="13735362" cy="2470184"/>
            <a:chOff x="-934823" y="-1177079"/>
            <a:chExt cx="13735362" cy="2470184"/>
          </a:xfrm>
        </p:grpSpPr>
        <p:sp>
          <p:nvSpPr>
            <p:cNvPr id="23" name="菱形 22"/>
            <p:cNvSpPr/>
            <p:nvPr userDrawn="1"/>
          </p:nvSpPr>
          <p:spPr>
            <a:xfrm rot="1702185" flipV="1">
              <a:off x="642317" y="-29049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4" name="菱形 23"/>
            <p:cNvSpPr/>
            <p:nvPr userDrawn="1"/>
          </p:nvSpPr>
          <p:spPr>
            <a:xfrm rot="18278316" flipV="1">
              <a:off x="26687" y="-50889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5" name="菱形 24"/>
            <p:cNvSpPr/>
            <p:nvPr userDrawn="1"/>
          </p:nvSpPr>
          <p:spPr>
            <a:xfrm rot="21253095" flipV="1">
              <a:off x="1398023" y="-932691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6" name="菱形 25"/>
            <p:cNvSpPr/>
            <p:nvPr userDrawn="1"/>
          </p:nvSpPr>
          <p:spPr>
            <a:xfrm rot="16200000" flipV="1">
              <a:off x="-934823" y="-45484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7" name="菱形 26"/>
            <p:cNvSpPr/>
            <p:nvPr userDrawn="1"/>
          </p:nvSpPr>
          <p:spPr>
            <a:xfrm rot="4471245" flipV="1">
              <a:off x="3680984" y="-89171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8" name="菱形 27"/>
            <p:cNvSpPr/>
            <p:nvPr userDrawn="1"/>
          </p:nvSpPr>
          <p:spPr>
            <a:xfrm rot="21047376" flipV="1">
              <a:off x="3065354" y="-1110111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29" name="菱形 28"/>
            <p:cNvSpPr/>
            <p:nvPr userDrawn="1"/>
          </p:nvSpPr>
          <p:spPr>
            <a:xfrm rot="2422155" flipV="1">
              <a:off x="4445779" y="-1077628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0" name="菱形 29"/>
            <p:cNvSpPr/>
            <p:nvPr userDrawn="1"/>
          </p:nvSpPr>
          <p:spPr>
            <a:xfrm rot="18969060" flipV="1">
              <a:off x="2103844" y="-105605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1" name="菱形 30"/>
            <p:cNvSpPr/>
            <p:nvPr userDrawn="1"/>
          </p:nvSpPr>
          <p:spPr>
            <a:xfrm rot="3065279" flipV="1">
              <a:off x="9573142" y="-416395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2" name="菱形 31"/>
            <p:cNvSpPr/>
            <p:nvPr userDrawn="1"/>
          </p:nvSpPr>
          <p:spPr>
            <a:xfrm rot="19641410" flipV="1">
              <a:off x="9089620" y="-855603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3" name="菱形 32"/>
            <p:cNvSpPr/>
            <p:nvPr userDrawn="1"/>
          </p:nvSpPr>
          <p:spPr>
            <a:xfrm rot="1016189" flipV="1">
              <a:off x="10518231" y="-71690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4" name="菱形 33"/>
            <p:cNvSpPr/>
            <p:nvPr userDrawn="1"/>
          </p:nvSpPr>
          <p:spPr>
            <a:xfrm rot="17563094" flipV="1">
              <a:off x="8181833" y="-1177079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5" name="菱形 34"/>
            <p:cNvSpPr/>
            <p:nvPr userDrawn="1"/>
          </p:nvSpPr>
          <p:spPr>
            <a:xfrm rot="20332154" flipV="1">
              <a:off x="11216935" y="-558118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7" name="菱形 36"/>
            <p:cNvSpPr/>
            <p:nvPr userDrawn="1"/>
          </p:nvSpPr>
          <p:spPr>
            <a:xfrm rot="17203814" flipV="1">
              <a:off x="7295153" y="-1010192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8" name="菱形 37"/>
            <p:cNvSpPr/>
            <p:nvPr userDrawn="1"/>
          </p:nvSpPr>
          <p:spPr>
            <a:xfrm rot="15125498" flipV="1">
              <a:off x="6404253" y="-999496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/>
            </a:p>
          </p:txBody>
        </p:sp>
        <p:sp>
          <p:nvSpPr>
            <p:cNvPr id="39" name="菱形 38"/>
            <p:cNvSpPr/>
            <p:nvPr userDrawn="1"/>
          </p:nvSpPr>
          <p:spPr>
            <a:xfrm rot="15492700" flipV="1">
              <a:off x="5316838" y="-1026911"/>
              <a:ext cx="1583604" cy="1583604"/>
            </a:xfrm>
            <a:prstGeom prst="diamond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7" r:id="rId2"/>
    <p:sldLayoutId id="2147483686" r:id="rId3"/>
    <p:sldLayoutId id="2147483688" r:id="rId4"/>
    <p:sldLayoutId id="2147483680" r:id="rId5"/>
    <p:sldLayoutId id="2147483682" r:id="rId6"/>
    <p:sldLayoutId id="2147483681" r:id="rId7"/>
    <p:sldLayoutId id="2147483684" r:id="rId8"/>
    <p:sldLayoutId id="2147483683" r:id="rId9"/>
    <p:sldLayoutId id="2147483689" r:id="rId10"/>
    <p:sldLayoutId id="2147483685" r:id="rId11"/>
    <p:sldLayoutId id="2147483690" r:id="rId12"/>
    <p:sldLayoutId id="2147483662" r:id="rId13"/>
    <p:sldLayoutId id="2147483664" r:id="rId14"/>
    <p:sldLayoutId id="2147483663" r:id="rId15"/>
    <p:sldLayoutId id="214748366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2" Type="http://schemas.openxmlformats.org/officeDocument/2006/relationships/hyperlink" Target="http://office.msn.com.c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55225" y="2055077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毕业论文中期汇报</a:t>
            </a:r>
            <a:endParaRPr kumimoji="1" lang="zh-CN" altLang="en-US" sz="48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4947" y="2055077"/>
            <a:ext cx="5234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48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sz="48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学院</a:t>
            </a:r>
            <a:r>
              <a:rPr kumimoji="1" lang="en-US" altLang="zh-CN" sz="48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sz="48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专业</a:t>
            </a:r>
            <a:endParaRPr kumimoji="1" lang="zh-CN" altLang="en-US" sz="4800" b="1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67364" y="5264855"/>
            <a:ext cx="3056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学校名称：</a:t>
            </a:r>
            <a:r>
              <a:rPr kumimoji="1" lang="en-US" altLang="zh-CN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OfficePLUS</a:t>
            </a:r>
            <a:r>
              <a:rPr kumimoji="1" lang="zh-CN" altLang="en-US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大学</a:t>
            </a:r>
            <a:endParaRPr kumimoji="1" lang="zh-CN" altLang="en-US" sz="1600" b="1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87164" y="5264855"/>
            <a:ext cx="2237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报告人：</a:t>
            </a:r>
            <a:r>
              <a:rPr kumimoji="1" lang="en-US" altLang="zh-CN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Jane</a:t>
            </a:r>
            <a:r>
              <a:rPr kumimoji="1" lang="zh-CN" altLang="en-US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Doe</a:t>
            </a:r>
            <a:endParaRPr kumimoji="1" lang="zh-CN" altLang="en-US" sz="1600" b="1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68562" y="5264855"/>
            <a:ext cx="2473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指导老师：</a:t>
            </a:r>
            <a:r>
              <a:rPr kumimoji="1" lang="en-US" altLang="zh-CN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John</a:t>
            </a:r>
            <a:r>
              <a:rPr kumimoji="1" lang="zh-CN" altLang="en-US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Doe</a:t>
            </a:r>
            <a:endParaRPr kumimoji="1" lang="zh-CN" altLang="en-US" sz="1600" b="1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0" name="图片 1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8399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进展成果</a:t>
            </a:r>
            <a:endParaRPr kumimoji="1" lang="zh-CN" altLang="en-US" dirty="0"/>
          </a:p>
        </p:txBody>
      </p:sp>
      <p:pic>
        <p:nvPicPr>
          <p:cNvPr id="100" name="图片 9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83996"/>
            <a:ext cx="1828800" cy="243840"/>
          </a:xfrm>
          <a:prstGeom prst="rect">
            <a:avLst/>
          </a:prstGeom>
        </p:spPr>
      </p:pic>
      <p:grpSp>
        <p:nvGrpSpPr>
          <p:cNvPr id="21" name="组 20"/>
          <p:cNvGrpSpPr/>
          <p:nvPr/>
        </p:nvGrpSpPr>
        <p:grpSpPr>
          <a:xfrm>
            <a:off x="0" y="1149928"/>
            <a:ext cx="12192000" cy="1588653"/>
            <a:chOff x="0" y="1177637"/>
            <a:chExt cx="12192000" cy="2550785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2" t="5000" r="5341" b="56342"/>
            <a:stretch/>
          </p:blipFill>
          <p:spPr>
            <a:xfrm>
              <a:off x="0" y="1177637"/>
              <a:ext cx="12192000" cy="2550784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0" y="1177638"/>
              <a:ext cx="12192000" cy="2550784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0" y="4327233"/>
            <a:ext cx="12192000" cy="1588653"/>
            <a:chOff x="0" y="1177637"/>
            <a:chExt cx="12192000" cy="255078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2" t="5000" r="5341" b="56342"/>
            <a:stretch/>
          </p:blipFill>
          <p:spPr>
            <a:xfrm>
              <a:off x="0" y="1177637"/>
              <a:ext cx="12192000" cy="2550784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0" y="1177638"/>
              <a:ext cx="12192000" cy="255078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1864926" y="1406960"/>
            <a:ext cx="1099948" cy="1099948"/>
            <a:chOff x="1864926" y="1406960"/>
            <a:chExt cx="1099948" cy="1099948"/>
          </a:xfrm>
        </p:grpSpPr>
        <p:grpSp>
          <p:nvGrpSpPr>
            <p:cNvPr id="32" name="组 31"/>
            <p:cNvGrpSpPr/>
            <p:nvPr/>
          </p:nvGrpSpPr>
          <p:grpSpPr>
            <a:xfrm>
              <a:off x="2205214" y="1701428"/>
              <a:ext cx="426385" cy="511011"/>
              <a:chOff x="1536700" y="911225"/>
              <a:chExt cx="831850" cy="996950"/>
            </a:xfrm>
            <a:solidFill>
              <a:schemeClr val="bg1"/>
            </a:solidFill>
          </p:grpSpPr>
          <p:sp>
            <p:nvSpPr>
              <p:cNvPr id="34" name="Freeform 47"/>
              <p:cNvSpPr>
                <a:spLocks/>
              </p:cNvSpPr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35" name="Freeform 48"/>
              <p:cNvSpPr>
                <a:spLocks/>
              </p:cNvSpPr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36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38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39" name="Freeform 52"/>
              <p:cNvSpPr>
                <a:spLocks/>
              </p:cNvSpPr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0" name="Freeform 53"/>
              <p:cNvSpPr>
                <a:spLocks/>
              </p:cNvSpPr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1" name="Freeform 54"/>
              <p:cNvSpPr>
                <a:spLocks/>
              </p:cNvSpPr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2" name="Freeform 55"/>
              <p:cNvSpPr>
                <a:spLocks/>
              </p:cNvSpPr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3" name="Freeform 56"/>
              <p:cNvSpPr>
                <a:spLocks/>
              </p:cNvSpPr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</p:grpSp>
        <p:sp>
          <p:nvSpPr>
            <p:cNvPr id="33" name="椭圆 32"/>
            <p:cNvSpPr/>
            <p:nvPr/>
          </p:nvSpPr>
          <p:spPr>
            <a:xfrm>
              <a:off x="1864926" y="1406960"/>
              <a:ext cx="1099948" cy="109994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6" name="文本框 8"/>
          <p:cNvSpPr txBox="1"/>
          <p:nvPr/>
        </p:nvSpPr>
        <p:spPr>
          <a:xfrm>
            <a:off x="3388160" y="1880984"/>
            <a:ext cx="647627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3388160" y="1460420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49" name="组 48"/>
          <p:cNvGrpSpPr/>
          <p:nvPr/>
        </p:nvGrpSpPr>
        <p:grpSpPr>
          <a:xfrm>
            <a:off x="0" y="2738579"/>
            <a:ext cx="12192000" cy="1588653"/>
            <a:chOff x="0" y="1177637"/>
            <a:chExt cx="12192000" cy="2550785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2" t="5000" r="5341" b="56342"/>
            <a:stretch/>
          </p:blipFill>
          <p:spPr>
            <a:xfrm>
              <a:off x="0" y="1177637"/>
              <a:ext cx="12192000" cy="2550784"/>
            </a:xfrm>
            <a:prstGeom prst="rect">
              <a:avLst/>
            </a:prstGeom>
          </p:spPr>
        </p:pic>
        <p:sp>
          <p:nvSpPr>
            <p:cNvPr id="51" name="矩形 50"/>
            <p:cNvSpPr/>
            <p:nvPr/>
          </p:nvSpPr>
          <p:spPr>
            <a:xfrm>
              <a:off x="0" y="1177638"/>
              <a:ext cx="12192000" cy="2550784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0" name="文本框 8"/>
          <p:cNvSpPr txBox="1"/>
          <p:nvPr/>
        </p:nvSpPr>
        <p:spPr>
          <a:xfrm>
            <a:off x="3388160" y="3469635"/>
            <a:ext cx="647627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82" name="矩形 81"/>
          <p:cNvSpPr/>
          <p:nvPr/>
        </p:nvSpPr>
        <p:spPr>
          <a:xfrm>
            <a:off x="3388160" y="304907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1864926" y="2995611"/>
            <a:ext cx="1099948" cy="1099948"/>
            <a:chOff x="1864926" y="2995611"/>
            <a:chExt cx="1099948" cy="1099948"/>
          </a:xfrm>
        </p:grpSpPr>
        <p:sp>
          <p:nvSpPr>
            <p:cNvPr id="78" name="椭圆 77"/>
            <p:cNvSpPr/>
            <p:nvPr/>
          </p:nvSpPr>
          <p:spPr>
            <a:xfrm>
              <a:off x="1864926" y="2995611"/>
              <a:ext cx="1099948" cy="109994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4" name="Freeform 119"/>
            <p:cNvSpPr>
              <a:spLocks noEditPoints="1"/>
            </p:cNvSpPr>
            <p:nvPr/>
          </p:nvSpPr>
          <p:spPr bwMode="auto">
            <a:xfrm>
              <a:off x="2212687" y="3324047"/>
              <a:ext cx="440732" cy="440732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文本框 8"/>
          <p:cNvSpPr txBox="1"/>
          <p:nvPr/>
        </p:nvSpPr>
        <p:spPr>
          <a:xfrm>
            <a:off x="3388160" y="5058285"/>
            <a:ext cx="647627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87" name="矩形 86"/>
          <p:cNvSpPr/>
          <p:nvPr/>
        </p:nvSpPr>
        <p:spPr>
          <a:xfrm>
            <a:off x="3388160" y="463772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1864926" y="4584261"/>
            <a:ext cx="1099948" cy="1099948"/>
            <a:chOff x="1864926" y="4584261"/>
            <a:chExt cx="1099948" cy="1099948"/>
          </a:xfrm>
        </p:grpSpPr>
        <p:sp>
          <p:nvSpPr>
            <p:cNvPr id="85" name="椭圆 84"/>
            <p:cNvSpPr/>
            <p:nvPr/>
          </p:nvSpPr>
          <p:spPr>
            <a:xfrm>
              <a:off x="1864926" y="4584261"/>
              <a:ext cx="1099948" cy="109994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97" name="组 96"/>
            <p:cNvGrpSpPr/>
            <p:nvPr/>
          </p:nvGrpSpPr>
          <p:grpSpPr>
            <a:xfrm>
              <a:off x="2212686" y="4992031"/>
              <a:ext cx="440734" cy="259056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98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370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200549" y="2154312"/>
            <a:ext cx="3832468" cy="1569660"/>
            <a:chOff x="4699954" y="193619"/>
            <a:chExt cx="3832468" cy="1569660"/>
          </a:xfrm>
        </p:grpSpPr>
        <p:sp>
          <p:nvSpPr>
            <p:cNvPr id="3" name="文本框 2"/>
            <p:cNvSpPr txBox="1"/>
            <p:nvPr/>
          </p:nvSpPr>
          <p:spPr>
            <a:xfrm>
              <a:off x="4699954" y="193619"/>
              <a:ext cx="155042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600" dirty="0" smtClean="0">
                  <a:solidFill>
                    <a:schemeClr val="accent1"/>
                  </a:solidFill>
                  <a:ea typeface="Microsoft YaHei" charset="0"/>
                  <a:cs typeface="Microsoft YaHei" charset="0"/>
                </a:rPr>
                <a:t>03</a:t>
              </a:r>
              <a:endParaRPr kumimoji="1" lang="zh-CN" altLang="en-US" sz="9600" dirty="0">
                <a:solidFill>
                  <a:schemeClr val="accent1"/>
                </a:solidFill>
                <a:ea typeface="Microsoft YaHei" charset="0"/>
                <a:cs typeface="Microsoft YaHei" charset="0"/>
              </a:endParaRPr>
            </a:p>
          </p:txBody>
        </p:sp>
        <p:sp>
          <p:nvSpPr>
            <p:cNvPr id="4" name="文本框 8"/>
            <p:cNvSpPr txBox="1"/>
            <p:nvPr/>
          </p:nvSpPr>
          <p:spPr>
            <a:xfrm>
              <a:off x="6168204" y="992506"/>
              <a:ext cx="236421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>
                      <a:lumMod val="85000"/>
                    </a:schemeClr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bg1">
                      <a:lumMod val="85000"/>
                    </a:schemeClr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>
                      <a:lumMod val="8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168204" y="413761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存在问题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7522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6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连接符 7"/>
          <p:cNvCxnSpPr/>
          <p:nvPr/>
        </p:nvCxnSpPr>
        <p:spPr>
          <a:xfrm>
            <a:off x="290945" y="3624435"/>
            <a:ext cx="11707091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存在问题</a:t>
            </a:r>
            <a:endParaRPr kumimoji="1" lang="zh-CN" altLang="en-US" dirty="0"/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83996"/>
            <a:ext cx="1828800" cy="24384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779818" y="1393854"/>
            <a:ext cx="4461163" cy="44611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17420" y="2758064"/>
            <a:ext cx="1732743" cy="1732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798619" y="2758064"/>
            <a:ext cx="1732743" cy="17327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489437" y="2758064"/>
            <a:ext cx="1732743" cy="17327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8"/>
          <p:cNvSpPr txBox="1"/>
          <p:nvPr/>
        </p:nvSpPr>
        <p:spPr>
          <a:xfrm>
            <a:off x="5504080" y="4116025"/>
            <a:ext cx="3012639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6097329" y="3695461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6144028" y="1670147"/>
            <a:ext cx="1732743" cy="1852815"/>
            <a:chOff x="5636149" y="1739420"/>
            <a:chExt cx="1732743" cy="1852815"/>
          </a:xfrm>
        </p:grpSpPr>
        <p:sp>
          <p:nvSpPr>
            <p:cNvPr id="14" name="矩形 13"/>
            <p:cNvSpPr/>
            <p:nvPr/>
          </p:nvSpPr>
          <p:spPr>
            <a:xfrm>
              <a:off x="6095999" y="1739420"/>
              <a:ext cx="813043" cy="18528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8800" dirty="0" smtClean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?</a:t>
              </a:r>
              <a:endParaRPr lang="en-US" altLang="zh-CN" sz="88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636149" y="1799456"/>
              <a:ext cx="1732743" cy="173274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2886780" y="3008940"/>
            <a:ext cx="1594176" cy="1233094"/>
            <a:chOff x="2886780" y="3050505"/>
            <a:chExt cx="1594176" cy="1233094"/>
          </a:xfrm>
        </p:grpSpPr>
        <p:sp>
          <p:nvSpPr>
            <p:cNvPr id="17" name="文本框 8"/>
            <p:cNvSpPr txBox="1"/>
            <p:nvPr/>
          </p:nvSpPr>
          <p:spPr>
            <a:xfrm>
              <a:off x="2886780" y="3471069"/>
              <a:ext cx="159417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更改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181166" y="3050505"/>
              <a:ext cx="100540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chemeClr val="bg1"/>
                  </a:solidFill>
                  <a:ea typeface="微软雅黑" charset="0"/>
                </a:rPr>
                <a:t>添加</a:t>
              </a:r>
              <a:r>
                <a:rPr lang="zh-CN" altLang="en-US" sz="1600" b="1" dirty="0">
                  <a:solidFill>
                    <a:schemeClr val="bg1"/>
                  </a:solidFill>
                  <a:ea typeface="微软雅黑" charset="0"/>
                </a:rPr>
                <a:t>标题</a:t>
              </a:r>
              <a:endParaRPr lang="en-US" altLang="zh-CN" sz="16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886704" y="3007888"/>
            <a:ext cx="1594176" cy="1233094"/>
            <a:chOff x="2886780" y="3050505"/>
            <a:chExt cx="1594176" cy="1233094"/>
          </a:xfrm>
        </p:grpSpPr>
        <p:sp>
          <p:nvSpPr>
            <p:cNvPr id="21" name="文本框 8"/>
            <p:cNvSpPr txBox="1"/>
            <p:nvPr/>
          </p:nvSpPr>
          <p:spPr>
            <a:xfrm>
              <a:off x="2886780" y="3471069"/>
              <a:ext cx="159417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更改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3181166" y="3050505"/>
              <a:ext cx="100540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chemeClr val="bg1"/>
                  </a:solidFill>
                  <a:ea typeface="微软雅黑" charset="0"/>
                </a:rPr>
                <a:t>添加</a:t>
              </a:r>
              <a:r>
                <a:rPr lang="zh-CN" altLang="en-US" sz="1600" b="1" dirty="0">
                  <a:solidFill>
                    <a:schemeClr val="bg1"/>
                  </a:solidFill>
                  <a:ea typeface="微软雅黑" charset="0"/>
                </a:rPr>
                <a:t>标题</a:t>
              </a:r>
              <a:endParaRPr lang="en-US" altLang="zh-CN" sz="16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9558720" y="3009340"/>
            <a:ext cx="1594176" cy="1233094"/>
            <a:chOff x="2886780" y="3050505"/>
            <a:chExt cx="1594176" cy="1233094"/>
          </a:xfrm>
        </p:grpSpPr>
        <p:sp>
          <p:nvSpPr>
            <p:cNvPr id="24" name="文本框 8"/>
            <p:cNvSpPr txBox="1"/>
            <p:nvPr/>
          </p:nvSpPr>
          <p:spPr>
            <a:xfrm>
              <a:off x="2886780" y="3471069"/>
              <a:ext cx="1594176" cy="81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标题数字等都可以通过点击和重新输入进行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更改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。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3181166" y="3050505"/>
              <a:ext cx="1005403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600" b="1" dirty="0" smtClean="0">
                  <a:solidFill>
                    <a:schemeClr val="bg1"/>
                  </a:solidFill>
                  <a:ea typeface="微软雅黑" charset="0"/>
                </a:rPr>
                <a:t>添加</a:t>
              </a:r>
              <a:r>
                <a:rPr lang="zh-CN" altLang="en-US" sz="1600" b="1" dirty="0">
                  <a:solidFill>
                    <a:schemeClr val="bg1"/>
                  </a:solidFill>
                  <a:ea typeface="微软雅黑" charset="0"/>
                </a:rPr>
                <a:t>标题</a:t>
              </a:r>
              <a:endParaRPr lang="en-US" altLang="zh-CN" sz="16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9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存在问题</a:t>
            </a:r>
            <a:endParaRPr kumimoji="1" lang="zh-CN" altLang="en-US" dirty="0"/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83996"/>
            <a:ext cx="1828800" cy="243840"/>
          </a:xfrm>
          <a:prstGeom prst="rect">
            <a:avLst/>
          </a:prstGeom>
        </p:spPr>
      </p:pic>
      <p:sp>
        <p:nvSpPr>
          <p:cNvPr id="10" name="罐形 9"/>
          <p:cNvSpPr/>
          <p:nvPr/>
        </p:nvSpPr>
        <p:spPr>
          <a:xfrm>
            <a:off x="581892" y="4921039"/>
            <a:ext cx="2194308" cy="800889"/>
          </a:xfrm>
          <a:prstGeom prst="can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罐形 25"/>
          <p:cNvSpPr/>
          <p:nvPr/>
        </p:nvSpPr>
        <p:spPr>
          <a:xfrm>
            <a:off x="5271478" y="4507334"/>
            <a:ext cx="3859220" cy="1408558"/>
          </a:xfrm>
          <a:prstGeom prst="can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罐形 26"/>
          <p:cNvSpPr/>
          <p:nvPr/>
        </p:nvSpPr>
        <p:spPr>
          <a:xfrm>
            <a:off x="2926685" y="4921038"/>
            <a:ext cx="2194308" cy="800889"/>
          </a:xfrm>
          <a:prstGeom prst="can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罐形 27"/>
          <p:cNvSpPr/>
          <p:nvPr/>
        </p:nvSpPr>
        <p:spPr>
          <a:xfrm>
            <a:off x="9281183" y="4921038"/>
            <a:ext cx="2194308" cy="800889"/>
          </a:xfrm>
          <a:prstGeom prst="can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1" name="组 30"/>
          <p:cNvGrpSpPr/>
          <p:nvPr/>
        </p:nvGrpSpPr>
        <p:grpSpPr>
          <a:xfrm>
            <a:off x="531712" y="3145011"/>
            <a:ext cx="2294668" cy="1473160"/>
            <a:chOff x="581892" y="3172720"/>
            <a:chExt cx="2294668" cy="1473160"/>
          </a:xfrm>
        </p:grpSpPr>
        <p:sp>
          <p:nvSpPr>
            <p:cNvPr id="29" name="文本框 8"/>
            <p:cNvSpPr txBox="1"/>
            <p:nvPr/>
          </p:nvSpPr>
          <p:spPr>
            <a:xfrm>
              <a:off x="581892" y="3593284"/>
              <a:ext cx="229466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>
                      <a:lumMod val="7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40913" y="3172720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bg1">
                    <a:lumMod val="7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32" name="组 31"/>
          <p:cNvGrpSpPr/>
          <p:nvPr/>
        </p:nvGrpSpPr>
        <p:grpSpPr>
          <a:xfrm>
            <a:off x="2876505" y="3145011"/>
            <a:ext cx="2294668" cy="1473160"/>
            <a:chOff x="581892" y="3172720"/>
            <a:chExt cx="2294668" cy="1473160"/>
          </a:xfrm>
        </p:grpSpPr>
        <p:sp>
          <p:nvSpPr>
            <p:cNvPr id="33" name="文本框 8"/>
            <p:cNvSpPr txBox="1"/>
            <p:nvPr/>
          </p:nvSpPr>
          <p:spPr>
            <a:xfrm>
              <a:off x="581892" y="3593284"/>
              <a:ext cx="229466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>
                      <a:lumMod val="7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40913" y="3172720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bg1">
                    <a:lumMod val="75000"/>
                  </a:schemeClr>
                </a:solidFill>
                <a:ea typeface="微软雅黑" charset="0"/>
              </a:endParaRPr>
            </a:p>
          </p:txBody>
        </p:sp>
      </p:grpSp>
      <p:sp>
        <p:nvSpPr>
          <p:cNvPr id="36" name="文本框 8"/>
          <p:cNvSpPr txBox="1"/>
          <p:nvPr/>
        </p:nvSpPr>
        <p:spPr>
          <a:xfrm>
            <a:off x="5496052" y="3052693"/>
            <a:ext cx="34100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12775" y="2632129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accent1"/>
              </a:solidFill>
              <a:ea typeface="微软雅黑" charset="0"/>
            </a:endParaRPr>
          </a:p>
        </p:txBody>
      </p:sp>
      <p:grpSp>
        <p:nvGrpSpPr>
          <p:cNvPr id="39" name="组 38"/>
          <p:cNvGrpSpPr/>
          <p:nvPr/>
        </p:nvGrpSpPr>
        <p:grpSpPr>
          <a:xfrm>
            <a:off x="9231003" y="3145011"/>
            <a:ext cx="2294668" cy="1473160"/>
            <a:chOff x="581892" y="3172720"/>
            <a:chExt cx="2294668" cy="1473160"/>
          </a:xfrm>
        </p:grpSpPr>
        <p:sp>
          <p:nvSpPr>
            <p:cNvPr id="40" name="文本框 8"/>
            <p:cNvSpPr txBox="1"/>
            <p:nvPr/>
          </p:nvSpPr>
          <p:spPr>
            <a:xfrm>
              <a:off x="581892" y="3593284"/>
              <a:ext cx="2294668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>
                      <a:lumMod val="7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>
                    <a:lumMod val="7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40913" y="3172720"/>
              <a:ext cx="1826141" cy="4124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600" b="1" dirty="0">
                  <a:solidFill>
                    <a:schemeClr val="bg1">
                      <a:lumMod val="75000"/>
                    </a:schemeClr>
                  </a:solidFill>
                  <a:ea typeface="微软雅黑" charset="0"/>
                </a:rPr>
                <a:t>点击此处添加标题</a:t>
              </a:r>
              <a:endParaRPr lang="en-US" altLang="zh-CN" sz="1600" b="1" dirty="0">
                <a:solidFill>
                  <a:schemeClr val="bg1">
                    <a:lumMod val="75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6427368" y="1083670"/>
            <a:ext cx="1396954" cy="1445356"/>
            <a:chOff x="5636149" y="1739420"/>
            <a:chExt cx="1732743" cy="1792779"/>
          </a:xfrm>
        </p:grpSpPr>
        <p:sp>
          <p:nvSpPr>
            <p:cNvPr id="43" name="矩形 42"/>
            <p:cNvSpPr/>
            <p:nvPr/>
          </p:nvSpPr>
          <p:spPr>
            <a:xfrm>
              <a:off x="6153707" y="1739420"/>
              <a:ext cx="697627" cy="1532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en-US" altLang="zh-CN" sz="7200" dirty="0" smtClean="0">
                  <a:solidFill>
                    <a:schemeClr val="accent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?</a:t>
              </a:r>
              <a:endParaRPr lang="en-US" altLang="zh-CN" sz="8800" dirty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5636149" y="1799456"/>
              <a:ext cx="1732743" cy="173274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263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03</a:t>
            </a:r>
            <a:r>
              <a:rPr kumimoji="1" lang="zh-CN" altLang="en-US" dirty="0" smtClean="0"/>
              <a:t> 存在问题</a:t>
            </a:r>
            <a:endParaRPr kumimoji="1" lang="zh-CN" altLang="en-US" dirty="0"/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83996"/>
            <a:ext cx="1828800" cy="243840"/>
          </a:xfrm>
          <a:prstGeom prst="rect">
            <a:avLst/>
          </a:prstGeom>
        </p:spPr>
      </p:pic>
      <p:grpSp>
        <p:nvGrpSpPr>
          <p:cNvPr id="7" name="组 6"/>
          <p:cNvGrpSpPr/>
          <p:nvPr/>
        </p:nvGrpSpPr>
        <p:grpSpPr>
          <a:xfrm>
            <a:off x="556292" y="1427018"/>
            <a:ext cx="2537427" cy="4475019"/>
            <a:chOff x="815372" y="1454727"/>
            <a:chExt cx="2537427" cy="4475019"/>
          </a:xfrm>
        </p:grpSpPr>
        <p:grpSp>
          <p:nvGrpSpPr>
            <p:cNvPr id="6" name="组 5"/>
            <p:cNvGrpSpPr/>
            <p:nvPr/>
          </p:nvGrpSpPr>
          <p:grpSpPr>
            <a:xfrm>
              <a:off x="815372" y="1454727"/>
              <a:ext cx="2537427" cy="4475019"/>
              <a:chOff x="815371" y="1454727"/>
              <a:chExt cx="2537427" cy="4475019"/>
            </a:xfrm>
          </p:grpSpPr>
          <p:sp>
            <p:nvSpPr>
              <p:cNvPr id="24" name="手动输入 23"/>
              <p:cNvSpPr/>
              <p:nvPr/>
            </p:nvSpPr>
            <p:spPr>
              <a:xfrm flipH="1">
                <a:off x="815371" y="1454727"/>
                <a:ext cx="2537427" cy="4475019"/>
              </a:xfrm>
              <a:prstGeom prst="flowChartManualInput">
                <a:avLst/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023829" y="1844308"/>
                <a:ext cx="132279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8000" dirty="0" smtClean="0">
                    <a:solidFill>
                      <a:schemeClr val="bg1"/>
                    </a:solidFill>
                    <a:ea typeface="Microsoft YaHei" charset="0"/>
                    <a:cs typeface="Microsoft YaHei" charset="0"/>
                  </a:rPr>
                  <a:t>01</a:t>
                </a:r>
                <a:endParaRPr kumimoji="1" lang="zh-CN" altLang="en-US" sz="8000" dirty="0">
                  <a:solidFill>
                    <a:schemeClr val="bg1"/>
                  </a:solidFill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23" name="手动输入 22"/>
            <p:cNvSpPr/>
            <p:nvPr/>
          </p:nvSpPr>
          <p:spPr>
            <a:xfrm>
              <a:off x="815372" y="2757054"/>
              <a:ext cx="2537427" cy="3172691"/>
            </a:xfrm>
            <a:prstGeom prst="flowChartManualInp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" name="组 4"/>
            <p:cNvGrpSpPr/>
            <p:nvPr/>
          </p:nvGrpSpPr>
          <p:grpSpPr>
            <a:xfrm>
              <a:off x="961867" y="3702217"/>
              <a:ext cx="2244436" cy="1734619"/>
              <a:chOff x="1023829" y="3801469"/>
              <a:chExt cx="2244436" cy="1734619"/>
            </a:xfrm>
          </p:grpSpPr>
          <p:sp>
            <p:nvSpPr>
              <p:cNvPr id="38" name="文本框 8"/>
              <p:cNvSpPr txBox="1"/>
              <p:nvPr/>
            </p:nvSpPr>
            <p:spPr>
              <a:xfrm>
                <a:off x="1023829" y="4243426"/>
                <a:ext cx="2244436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30000"/>
                  </a:lnSpc>
                  <a:buFont typeface="Arial" charset="0"/>
                  <a:buChar char="•"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标题数字等都可以通过点击和重新输入进行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更改</a:t>
                </a:r>
              </a:p>
              <a:p>
                <a:pPr marL="171450" indent="-171450">
                  <a:lnSpc>
                    <a:spcPct val="130000"/>
                  </a:lnSpc>
                  <a:buFont typeface="Arial" charset="0"/>
                  <a:buChar char="•"/>
                </a:pP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顶部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“开始”面板中可以对字体、字号、颜色、行距等进行修改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。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130385" y="3801469"/>
                <a:ext cx="2031325" cy="452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09585"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endParaRPr>
              </a:p>
            </p:txBody>
          </p:sp>
        </p:grpSp>
      </p:grpSp>
      <p:grpSp>
        <p:nvGrpSpPr>
          <p:cNvPr id="46" name="组 45"/>
          <p:cNvGrpSpPr/>
          <p:nvPr/>
        </p:nvGrpSpPr>
        <p:grpSpPr>
          <a:xfrm>
            <a:off x="3346770" y="1427018"/>
            <a:ext cx="2537427" cy="4475019"/>
            <a:chOff x="815372" y="1454727"/>
            <a:chExt cx="2537427" cy="4475019"/>
          </a:xfrm>
        </p:grpSpPr>
        <p:grpSp>
          <p:nvGrpSpPr>
            <p:cNvPr id="47" name="组 46"/>
            <p:cNvGrpSpPr/>
            <p:nvPr/>
          </p:nvGrpSpPr>
          <p:grpSpPr>
            <a:xfrm>
              <a:off x="815372" y="1454727"/>
              <a:ext cx="2537427" cy="4475019"/>
              <a:chOff x="815371" y="1454727"/>
              <a:chExt cx="2537427" cy="4475019"/>
            </a:xfrm>
          </p:grpSpPr>
          <p:sp>
            <p:nvSpPr>
              <p:cNvPr id="52" name="手动输入 51"/>
              <p:cNvSpPr/>
              <p:nvPr/>
            </p:nvSpPr>
            <p:spPr>
              <a:xfrm flipH="1">
                <a:off x="815371" y="1454727"/>
                <a:ext cx="2537427" cy="4475019"/>
              </a:xfrm>
              <a:prstGeom prst="flowChartManualInpu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23829" y="1844308"/>
                <a:ext cx="132279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8000" dirty="0" smtClean="0">
                    <a:solidFill>
                      <a:schemeClr val="bg1"/>
                    </a:solidFill>
                    <a:ea typeface="Microsoft YaHei" charset="0"/>
                    <a:cs typeface="Microsoft YaHei" charset="0"/>
                  </a:rPr>
                  <a:t>02</a:t>
                </a:r>
                <a:endParaRPr kumimoji="1" lang="zh-CN" altLang="en-US" sz="8000" dirty="0">
                  <a:solidFill>
                    <a:schemeClr val="bg1"/>
                  </a:solidFill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48" name="手动输入 47"/>
            <p:cNvSpPr/>
            <p:nvPr/>
          </p:nvSpPr>
          <p:spPr>
            <a:xfrm>
              <a:off x="815372" y="2757054"/>
              <a:ext cx="2537427" cy="3172691"/>
            </a:xfrm>
            <a:prstGeom prst="flowChartManualInp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 48"/>
            <p:cNvGrpSpPr/>
            <p:nvPr/>
          </p:nvGrpSpPr>
          <p:grpSpPr>
            <a:xfrm>
              <a:off x="961867" y="3702217"/>
              <a:ext cx="2244436" cy="1734619"/>
              <a:chOff x="1023829" y="3801469"/>
              <a:chExt cx="2244436" cy="1734619"/>
            </a:xfrm>
          </p:grpSpPr>
          <p:sp>
            <p:nvSpPr>
              <p:cNvPr id="50" name="文本框 8"/>
              <p:cNvSpPr txBox="1"/>
              <p:nvPr/>
            </p:nvSpPr>
            <p:spPr>
              <a:xfrm>
                <a:off x="1023829" y="4243426"/>
                <a:ext cx="2244436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30000"/>
                  </a:lnSpc>
                  <a:buFont typeface="Arial" charset="0"/>
                  <a:buChar char="•"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标题数字等都可以通过点击和重新输入进行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更改</a:t>
                </a:r>
              </a:p>
              <a:p>
                <a:pPr marL="171450" indent="-171450">
                  <a:lnSpc>
                    <a:spcPct val="130000"/>
                  </a:lnSpc>
                  <a:buFont typeface="Arial" charset="0"/>
                  <a:buChar char="•"/>
                </a:pP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顶部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“开始”面板中可以对字体、字号、颜色、行距等进行修改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。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130385" y="3801469"/>
                <a:ext cx="2031325" cy="452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09585"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endParaRPr>
              </a:p>
            </p:txBody>
          </p:sp>
        </p:grpSp>
      </p:grpSp>
      <p:grpSp>
        <p:nvGrpSpPr>
          <p:cNvPr id="54" name="组 53"/>
          <p:cNvGrpSpPr/>
          <p:nvPr/>
        </p:nvGrpSpPr>
        <p:grpSpPr>
          <a:xfrm>
            <a:off x="6137248" y="1427018"/>
            <a:ext cx="2537427" cy="4475019"/>
            <a:chOff x="815372" y="1454727"/>
            <a:chExt cx="2537427" cy="4475019"/>
          </a:xfrm>
        </p:grpSpPr>
        <p:grpSp>
          <p:nvGrpSpPr>
            <p:cNvPr id="55" name="组 54"/>
            <p:cNvGrpSpPr/>
            <p:nvPr/>
          </p:nvGrpSpPr>
          <p:grpSpPr>
            <a:xfrm>
              <a:off x="815372" y="1454727"/>
              <a:ext cx="2537427" cy="4475019"/>
              <a:chOff x="815371" y="1454727"/>
              <a:chExt cx="2537427" cy="4475019"/>
            </a:xfrm>
          </p:grpSpPr>
          <p:sp>
            <p:nvSpPr>
              <p:cNvPr id="60" name="手动输入 59"/>
              <p:cNvSpPr/>
              <p:nvPr/>
            </p:nvSpPr>
            <p:spPr>
              <a:xfrm flipH="1">
                <a:off x="815371" y="1454727"/>
                <a:ext cx="2537427" cy="4475019"/>
              </a:xfrm>
              <a:prstGeom prst="flowChartManualInpu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023829" y="1844308"/>
                <a:ext cx="132279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8000" dirty="0" smtClean="0">
                    <a:solidFill>
                      <a:schemeClr val="bg1"/>
                    </a:solidFill>
                    <a:ea typeface="Microsoft YaHei" charset="0"/>
                    <a:cs typeface="Microsoft YaHei" charset="0"/>
                  </a:rPr>
                  <a:t>03</a:t>
                </a:r>
                <a:endParaRPr kumimoji="1" lang="zh-CN" altLang="en-US" sz="8000" dirty="0">
                  <a:solidFill>
                    <a:schemeClr val="bg1"/>
                  </a:solidFill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56" name="手动输入 55"/>
            <p:cNvSpPr/>
            <p:nvPr/>
          </p:nvSpPr>
          <p:spPr>
            <a:xfrm>
              <a:off x="815372" y="2757054"/>
              <a:ext cx="2537427" cy="3172691"/>
            </a:xfrm>
            <a:prstGeom prst="flowChartManualInp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7" name="组 56"/>
            <p:cNvGrpSpPr/>
            <p:nvPr/>
          </p:nvGrpSpPr>
          <p:grpSpPr>
            <a:xfrm>
              <a:off x="961867" y="3702217"/>
              <a:ext cx="2244436" cy="1734619"/>
              <a:chOff x="1023829" y="3801469"/>
              <a:chExt cx="2244436" cy="1734619"/>
            </a:xfrm>
          </p:grpSpPr>
          <p:sp>
            <p:nvSpPr>
              <p:cNvPr id="58" name="文本框 8"/>
              <p:cNvSpPr txBox="1"/>
              <p:nvPr/>
            </p:nvSpPr>
            <p:spPr>
              <a:xfrm>
                <a:off x="1023829" y="4243426"/>
                <a:ext cx="2244436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30000"/>
                  </a:lnSpc>
                  <a:buFont typeface="Arial" charset="0"/>
                  <a:buChar char="•"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标题数字等都可以通过点击和重新输入进行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更改</a:t>
                </a:r>
              </a:p>
              <a:p>
                <a:pPr marL="171450" indent="-171450">
                  <a:lnSpc>
                    <a:spcPct val="130000"/>
                  </a:lnSpc>
                  <a:buFont typeface="Arial" charset="0"/>
                  <a:buChar char="•"/>
                </a:pP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顶部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“开始”面板中可以对字体、字号、颜色、行距等进行修改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。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130385" y="3801469"/>
                <a:ext cx="2031325" cy="452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09585"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endParaRPr>
              </a:p>
            </p:txBody>
          </p:sp>
        </p:grpSp>
      </p:grpSp>
      <p:grpSp>
        <p:nvGrpSpPr>
          <p:cNvPr id="62" name="组 61"/>
          <p:cNvGrpSpPr/>
          <p:nvPr/>
        </p:nvGrpSpPr>
        <p:grpSpPr>
          <a:xfrm>
            <a:off x="8927726" y="1427018"/>
            <a:ext cx="2537427" cy="4475019"/>
            <a:chOff x="815372" y="1454727"/>
            <a:chExt cx="2537427" cy="4475019"/>
          </a:xfrm>
        </p:grpSpPr>
        <p:grpSp>
          <p:nvGrpSpPr>
            <p:cNvPr id="63" name="组 62"/>
            <p:cNvGrpSpPr/>
            <p:nvPr/>
          </p:nvGrpSpPr>
          <p:grpSpPr>
            <a:xfrm>
              <a:off x="815372" y="1454727"/>
              <a:ext cx="2537427" cy="4475019"/>
              <a:chOff x="815371" y="1454727"/>
              <a:chExt cx="2537427" cy="4475019"/>
            </a:xfrm>
          </p:grpSpPr>
          <p:sp>
            <p:nvSpPr>
              <p:cNvPr id="68" name="手动输入 67"/>
              <p:cNvSpPr/>
              <p:nvPr/>
            </p:nvSpPr>
            <p:spPr>
              <a:xfrm flipH="1">
                <a:off x="815371" y="1454727"/>
                <a:ext cx="2537427" cy="4475019"/>
              </a:xfrm>
              <a:prstGeom prst="flowChartManualInpu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1023829" y="1844308"/>
                <a:ext cx="132279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8000" dirty="0" smtClean="0">
                    <a:solidFill>
                      <a:schemeClr val="bg1"/>
                    </a:solidFill>
                    <a:ea typeface="Microsoft YaHei" charset="0"/>
                    <a:cs typeface="Microsoft YaHei" charset="0"/>
                  </a:rPr>
                  <a:t>04</a:t>
                </a:r>
                <a:endParaRPr kumimoji="1" lang="zh-CN" altLang="en-US" sz="8000" dirty="0">
                  <a:solidFill>
                    <a:schemeClr val="bg1"/>
                  </a:solidFill>
                  <a:ea typeface="Microsoft YaHei" charset="0"/>
                  <a:cs typeface="Microsoft YaHei" charset="0"/>
                </a:endParaRPr>
              </a:p>
            </p:txBody>
          </p:sp>
        </p:grpSp>
        <p:sp>
          <p:nvSpPr>
            <p:cNvPr id="64" name="手动输入 63"/>
            <p:cNvSpPr/>
            <p:nvPr/>
          </p:nvSpPr>
          <p:spPr>
            <a:xfrm>
              <a:off x="815372" y="2757054"/>
              <a:ext cx="2537427" cy="3172691"/>
            </a:xfrm>
            <a:prstGeom prst="flowChartManualInp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5" name="组 64"/>
            <p:cNvGrpSpPr/>
            <p:nvPr/>
          </p:nvGrpSpPr>
          <p:grpSpPr>
            <a:xfrm>
              <a:off x="961867" y="3702217"/>
              <a:ext cx="2244436" cy="1734619"/>
              <a:chOff x="1023829" y="3801469"/>
              <a:chExt cx="2244436" cy="1734619"/>
            </a:xfrm>
          </p:grpSpPr>
          <p:sp>
            <p:nvSpPr>
              <p:cNvPr id="66" name="文本框 8"/>
              <p:cNvSpPr txBox="1"/>
              <p:nvPr/>
            </p:nvSpPr>
            <p:spPr>
              <a:xfrm>
                <a:off x="1023829" y="4243426"/>
                <a:ext cx="2244436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30000"/>
                  </a:lnSpc>
                  <a:buFont typeface="Arial" charset="0"/>
                  <a:buChar char="•"/>
                </a:pP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标题数字等都可以通过点击和重新输入进行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更改</a:t>
                </a:r>
              </a:p>
              <a:p>
                <a:pPr marL="171450" indent="-171450">
                  <a:lnSpc>
                    <a:spcPct val="130000"/>
                  </a:lnSpc>
                  <a:buFont typeface="Arial" charset="0"/>
                  <a:buChar char="•"/>
                </a:pP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顶部</a:t>
                </a:r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“开始”面板中可以对字体、字号、颜色、行距等进行修改</a:t>
                </a:r>
                <a:r>
                  <a:rPr lang="zh-CN" alt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charset="0"/>
                    <a:ea typeface="微软雅黑" charset="0"/>
                  </a:rPr>
                  <a:t>。</a:t>
                </a:r>
                <a:endPara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130385" y="3801469"/>
                <a:ext cx="2031325" cy="452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609585"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" charset="0"/>
                  </a:rPr>
                  <a:t>点击此处添加标题</a:t>
                </a:r>
                <a:endPara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67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200549" y="2154312"/>
            <a:ext cx="3832468" cy="1569660"/>
            <a:chOff x="4699954" y="193619"/>
            <a:chExt cx="3832468" cy="1569660"/>
          </a:xfrm>
        </p:grpSpPr>
        <p:sp>
          <p:nvSpPr>
            <p:cNvPr id="3" name="文本框 2"/>
            <p:cNvSpPr txBox="1"/>
            <p:nvPr/>
          </p:nvSpPr>
          <p:spPr>
            <a:xfrm>
              <a:off x="4699954" y="193619"/>
              <a:ext cx="155042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600" dirty="0" smtClean="0">
                  <a:solidFill>
                    <a:schemeClr val="accent1"/>
                  </a:solidFill>
                  <a:ea typeface="Microsoft YaHei" charset="0"/>
                  <a:cs typeface="Microsoft YaHei" charset="0"/>
                </a:rPr>
                <a:t>04</a:t>
              </a:r>
              <a:endParaRPr kumimoji="1" lang="zh-CN" altLang="en-US" sz="9600" dirty="0">
                <a:solidFill>
                  <a:schemeClr val="accent1"/>
                </a:solidFill>
                <a:ea typeface="Microsoft YaHei" charset="0"/>
                <a:cs typeface="Microsoft YaHei" charset="0"/>
              </a:endParaRPr>
            </a:p>
          </p:txBody>
        </p:sp>
        <p:sp>
          <p:nvSpPr>
            <p:cNvPr id="4" name="文本框 8"/>
            <p:cNvSpPr txBox="1"/>
            <p:nvPr/>
          </p:nvSpPr>
          <p:spPr>
            <a:xfrm>
              <a:off x="6168204" y="992506"/>
              <a:ext cx="236421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>
                      <a:lumMod val="85000"/>
                    </a:schemeClr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bg1">
                      <a:lumMod val="85000"/>
                    </a:schemeClr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>
                      <a:lumMod val="8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168204" y="413761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设想安排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7522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0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设想安排</a:t>
            </a:r>
            <a:endParaRPr kumimoji="1" lang="zh-CN" altLang="en-US" dirty="0"/>
          </a:p>
        </p:txBody>
      </p:sp>
      <p:sp>
        <p:nvSpPr>
          <p:cNvPr id="3" name="手杖形箭头 2"/>
          <p:cNvSpPr/>
          <p:nvPr/>
        </p:nvSpPr>
        <p:spPr>
          <a:xfrm rot="16200000">
            <a:off x="5849090" y="-3937164"/>
            <a:ext cx="992587" cy="11693238"/>
          </a:xfrm>
          <a:prstGeom prst="uturnArrow">
            <a:avLst>
              <a:gd name="adj1" fmla="val 24682"/>
              <a:gd name="adj2" fmla="val 25000"/>
              <a:gd name="adj3" fmla="val 21714"/>
              <a:gd name="adj4" fmla="val 41560"/>
              <a:gd name="adj5" fmla="val 275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手杖形箭头 4"/>
          <p:cNvSpPr/>
          <p:nvPr/>
        </p:nvSpPr>
        <p:spPr>
          <a:xfrm rot="16200000">
            <a:off x="6395320" y="-2236385"/>
            <a:ext cx="992587" cy="10600772"/>
          </a:xfrm>
          <a:prstGeom prst="uturnArrow">
            <a:avLst>
              <a:gd name="adj1" fmla="val 24682"/>
              <a:gd name="adj2" fmla="val 25000"/>
              <a:gd name="adj3" fmla="val 21714"/>
              <a:gd name="adj4" fmla="val 42956"/>
              <a:gd name="adj5" fmla="val 2756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手杖形箭头 5"/>
          <p:cNvSpPr/>
          <p:nvPr/>
        </p:nvSpPr>
        <p:spPr>
          <a:xfrm rot="16200000">
            <a:off x="6915888" y="-561271"/>
            <a:ext cx="992587" cy="9559636"/>
          </a:xfrm>
          <a:prstGeom prst="uturnArrow">
            <a:avLst>
              <a:gd name="adj1" fmla="val 24682"/>
              <a:gd name="adj2" fmla="val 25000"/>
              <a:gd name="adj3" fmla="val 21714"/>
              <a:gd name="adj4" fmla="val 42956"/>
              <a:gd name="adj5" fmla="val 2756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手杖形箭头 6"/>
          <p:cNvSpPr/>
          <p:nvPr/>
        </p:nvSpPr>
        <p:spPr>
          <a:xfrm rot="16200000">
            <a:off x="7547432" y="1224817"/>
            <a:ext cx="992587" cy="8296553"/>
          </a:xfrm>
          <a:prstGeom prst="uturnArrow">
            <a:avLst>
              <a:gd name="adj1" fmla="val 24682"/>
              <a:gd name="adj2" fmla="val 25000"/>
              <a:gd name="adj3" fmla="val 21714"/>
              <a:gd name="adj4" fmla="val 42956"/>
              <a:gd name="adj5" fmla="val 275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83996"/>
            <a:ext cx="1828800" cy="2438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95447" y="1402281"/>
            <a:ext cx="185659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1"/>
                </a:solidFill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2800" b="1" dirty="0" smtClean="0">
                <a:solidFill>
                  <a:schemeClr val="accent1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800" b="1" dirty="0" smtClean="0">
                <a:solidFill>
                  <a:schemeClr val="accent1"/>
                </a:solidFill>
                <a:ea typeface="Microsoft YaHei" charset="0"/>
                <a:cs typeface="Microsoft YaHei" charset="0"/>
              </a:rPr>
              <a:t>HERE</a:t>
            </a:r>
            <a:endParaRPr kumimoji="1" lang="zh-CN" altLang="en-US" sz="2800" b="1" dirty="0">
              <a:solidFill>
                <a:schemeClr val="accent1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10" name="文本框 8"/>
          <p:cNvSpPr txBox="1"/>
          <p:nvPr/>
        </p:nvSpPr>
        <p:spPr>
          <a:xfrm>
            <a:off x="5971311" y="1377659"/>
            <a:ext cx="562513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85156" y="2558747"/>
            <a:ext cx="1856598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2"/>
                </a:solidFill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2800" b="1" dirty="0" smtClean="0">
                <a:solidFill>
                  <a:schemeClr val="accent2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800" b="1" dirty="0" smtClean="0">
                <a:solidFill>
                  <a:schemeClr val="accent2"/>
                </a:solidFill>
                <a:ea typeface="Microsoft YaHei" charset="0"/>
                <a:cs typeface="Microsoft YaHei" charset="0"/>
              </a:rPr>
              <a:t>HERE</a:t>
            </a:r>
            <a:endParaRPr kumimoji="1" lang="zh-CN" altLang="en-US" sz="2800" b="1" dirty="0">
              <a:solidFill>
                <a:schemeClr val="accent2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6761019" y="2534125"/>
            <a:ext cx="483542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61052" y="3722253"/>
            <a:ext cx="1856598" cy="5232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3"/>
                </a:solidFill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2800" b="1" dirty="0" smtClean="0">
                <a:solidFill>
                  <a:schemeClr val="accent3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800" b="1" dirty="0" smtClean="0">
                <a:solidFill>
                  <a:schemeClr val="accent3"/>
                </a:solidFill>
                <a:ea typeface="Microsoft YaHei" charset="0"/>
                <a:cs typeface="Microsoft YaHei" charset="0"/>
              </a:rPr>
              <a:t>HERE</a:t>
            </a:r>
            <a:endParaRPr kumimoji="1" lang="zh-CN" altLang="en-US" sz="2800" b="1" dirty="0">
              <a:solidFill>
                <a:schemeClr val="accent3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7536916" y="3697631"/>
            <a:ext cx="3907127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53660" y="4901421"/>
            <a:ext cx="1856598" cy="52322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800" b="1" dirty="0" smtClean="0">
                <a:solidFill>
                  <a:schemeClr val="accent4"/>
                </a:solidFill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2800" b="1" dirty="0" smtClean="0">
                <a:solidFill>
                  <a:schemeClr val="accent4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800" b="1" dirty="0" smtClean="0">
                <a:solidFill>
                  <a:schemeClr val="accent4"/>
                </a:solidFill>
                <a:ea typeface="Microsoft YaHei" charset="0"/>
                <a:cs typeface="Microsoft YaHei" charset="0"/>
              </a:rPr>
              <a:t>HERE</a:t>
            </a:r>
            <a:endParaRPr kumimoji="1" lang="zh-CN" altLang="en-US" sz="2800" b="1" dirty="0">
              <a:solidFill>
                <a:schemeClr val="accent4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8429524" y="4876799"/>
            <a:ext cx="301451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线连接符 85"/>
          <p:cNvCxnSpPr/>
          <p:nvPr/>
        </p:nvCxnSpPr>
        <p:spPr>
          <a:xfrm rot="16200000">
            <a:off x="8673294" y="4509654"/>
            <a:ext cx="2479964" cy="0"/>
          </a:xfrm>
          <a:prstGeom prst="line">
            <a:avLst/>
          </a:prstGeom>
          <a:ln w="12700">
            <a:solidFill>
              <a:schemeClr val="accent4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/>
          <p:nvPr/>
        </p:nvCxnSpPr>
        <p:spPr>
          <a:xfrm rot="16200000">
            <a:off x="5933254" y="4509654"/>
            <a:ext cx="2479964" cy="0"/>
          </a:xfrm>
          <a:prstGeom prst="line">
            <a:avLst/>
          </a:prstGeom>
          <a:ln w="12700">
            <a:solidFill>
              <a:schemeClr val="accent3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/>
          <p:cNvCxnSpPr/>
          <p:nvPr/>
        </p:nvCxnSpPr>
        <p:spPr>
          <a:xfrm rot="16200000">
            <a:off x="3176199" y="4509654"/>
            <a:ext cx="2479964" cy="0"/>
          </a:xfrm>
          <a:prstGeom prst="line">
            <a:avLst/>
          </a:prstGeom>
          <a:ln w="12700">
            <a:solidFill>
              <a:schemeClr val="accent2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/>
          <p:nvPr/>
        </p:nvCxnSpPr>
        <p:spPr>
          <a:xfrm rot="16200000">
            <a:off x="460474" y="4514562"/>
            <a:ext cx="2479964" cy="0"/>
          </a:xfrm>
          <a:prstGeom prst="line">
            <a:avLst/>
          </a:prstGeom>
          <a:ln w="12700">
            <a:solidFill>
              <a:schemeClr val="accent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设想安排</a:t>
            </a:r>
            <a:endParaRPr kumimoji="1" lang="zh-CN" altLang="en-US" dirty="0"/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83996"/>
            <a:ext cx="1828800" cy="243840"/>
          </a:xfrm>
          <a:prstGeom prst="rect">
            <a:avLst/>
          </a:prstGeom>
        </p:spPr>
      </p:pic>
      <p:sp>
        <p:nvSpPr>
          <p:cNvPr id="4" name="五边形 3"/>
          <p:cNvSpPr/>
          <p:nvPr/>
        </p:nvSpPr>
        <p:spPr>
          <a:xfrm>
            <a:off x="8201892" y="1330036"/>
            <a:ext cx="3394555" cy="1939637"/>
          </a:xfrm>
          <a:prstGeom prst="homePlate">
            <a:avLst>
              <a:gd name="adj" fmla="val 3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五边形 27"/>
          <p:cNvSpPr/>
          <p:nvPr/>
        </p:nvSpPr>
        <p:spPr>
          <a:xfrm>
            <a:off x="5471312" y="1330035"/>
            <a:ext cx="3394555" cy="1939637"/>
          </a:xfrm>
          <a:prstGeom prst="homePlate">
            <a:avLst>
              <a:gd name="adj" fmla="val 3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五边形 28"/>
          <p:cNvSpPr/>
          <p:nvPr/>
        </p:nvSpPr>
        <p:spPr>
          <a:xfrm>
            <a:off x="2740732" y="1330035"/>
            <a:ext cx="3394555" cy="1939637"/>
          </a:xfrm>
          <a:prstGeom prst="homePlate">
            <a:avLst>
              <a:gd name="adj" fmla="val 3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五边形 29"/>
          <p:cNvSpPr/>
          <p:nvPr/>
        </p:nvSpPr>
        <p:spPr>
          <a:xfrm>
            <a:off x="0" y="1330035"/>
            <a:ext cx="3394555" cy="1939637"/>
          </a:xfrm>
          <a:prstGeom prst="homePlate">
            <a:avLst>
              <a:gd name="adj" fmla="val 3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546674" y="1635474"/>
            <a:ext cx="15600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STEP</a:t>
            </a:r>
            <a:r>
              <a:rPr kumimoji="1" lang="zh-CN" altLang="en-US" sz="2400" b="1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b="1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TWO</a:t>
            </a:r>
            <a:endParaRPr kumimoji="1" lang="zh-CN" altLang="en-US" sz="2400" b="1" dirty="0">
              <a:solidFill>
                <a:schemeClr val="bg1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32" name="文本框 8"/>
          <p:cNvSpPr txBox="1"/>
          <p:nvPr/>
        </p:nvSpPr>
        <p:spPr>
          <a:xfrm>
            <a:off x="3546675" y="2138918"/>
            <a:ext cx="19616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79129" y="1635474"/>
            <a:ext cx="15408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STEP</a:t>
            </a:r>
            <a:r>
              <a:rPr kumimoji="1" lang="zh-CN" altLang="en-US" sz="2400" b="1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b="1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ONE</a:t>
            </a:r>
            <a:endParaRPr kumimoji="1" lang="zh-CN" altLang="en-US" sz="2400" b="1" dirty="0">
              <a:solidFill>
                <a:schemeClr val="bg1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36" name="文本框 8"/>
          <p:cNvSpPr txBox="1"/>
          <p:nvPr/>
        </p:nvSpPr>
        <p:spPr>
          <a:xfrm>
            <a:off x="779130" y="2138918"/>
            <a:ext cx="19616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044799" y="1645729"/>
            <a:ext cx="167545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STEP</a:t>
            </a:r>
            <a:r>
              <a:rPr kumimoji="1" lang="zh-CN" altLang="en-US" sz="2400" b="1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b="1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FOUR</a:t>
            </a:r>
            <a:endParaRPr kumimoji="1" lang="zh-CN" altLang="en-US" sz="2400" b="1" dirty="0">
              <a:solidFill>
                <a:schemeClr val="bg1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39" name="文本框 8"/>
          <p:cNvSpPr txBox="1"/>
          <p:nvPr/>
        </p:nvSpPr>
        <p:spPr>
          <a:xfrm>
            <a:off x="9044800" y="2149173"/>
            <a:ext cx="19616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77254" y="1645729"/>
            <a:ext cx="17331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STEP</a:t>
            </a:r>
            <a:r>
              <a:rPr kumimoji="1" lang="zh-CN" altLang="en-US" sz="2400" b="1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b="1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THREE</a:t>
            </a:r>
            <a:endParaRPr kumimoji="1" lang="zh-CN" altLang="en-US" sz="2400" b="1" dirty="0">
              <a:solidFill>
                <a:schemeClr val="bg1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42" name="文本框 8"/>
          <p:cNvSpPr txBox="1"/>
          <p:nvPr/>
        </p:nvSpPr>
        <p:spPr>
          <a:xfrm>
            <a:off x="6277255" y="2149173"/>
            <a:ext cx="19616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92" name="组 91"/>
          <p:cNvGrpSpPr/>
          <p:nvPr/>
        </p:nvGrpSpPr>
        <p:grpSpPr>
          <a:xfrm>
            <a:off x="3866207" y="4226860"/>
            <a:ext cx="1099948" cy="1099948"/>
            <a:chOff x="3866207" y="4226860"/>
            <a:chExt cx="1099948" cy="1099948"/>
          </a:xfrm>
        </p:grpSpPr>
        <p:sp>
          <p:nvSpPr>
            <p:cNvPr id="45" name="椭圆 44"/>
            <p:cNvSpPr/>
            <p:nvPr/>
          </p:nvSpPr>
          <p:spPr>
            <a:xfrm>
              <a:off x="3866207" y="4226860"/>
              <a:ext cx="1099948" cy="109994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4" name="组 43"/>
            <p:cNvGrpSpPr/>
            <p:nvPr/>
          </p:nvGrpSpPr>
          <p:grpSpPr>
            <a:xfrm>
              <a:off x="4206495" y="4521328"/>
              <a:ext cx="426385" cy="511011"/>
              <a:chOff x="1536700" y="911225"/>
              <a:chExt cx="831850" cy="996950"/>
            </a:xfrm>
            <a:solidFill>
              <a:schemeClr val="accent2"/>
            </a:solidFill>
          </p:grpSpPr>
          <p:sp>
            <p:nvSpPr>
              <p:cNvPr id="46" name="Freeform 47"/>
              <p:cNvSpPr>
                <a:spLocks/>
              </p:cNvSpPr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7" name="Freeform 48"/>
              <p:cNvSpPr>
                <a:spLocks/>
              </p:cNvSpPr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8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9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0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1" name="Freeform 52"/>
              <p:cNvSpPr>
                <a:spLocks/>
              </p:cNvSpPr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2" name="Freeform 53"/>
              <p:cNvSpPr>
                <a:spLocks/>
              </p:cNvSpPr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3" name="Freeform 54"/>
              <p:cNvSpPr>
                <a:spLocks/>
              </p:cNvSpPr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4" name="Freeform 55"/>
              <p:cNvSpPr>
                <a:spLocks/>
              </p:cNvSpPr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55" name="Freeform 56"/>
              <p:cNvSpPr>
                <a:spLocks/>
              </p:cNvSpPr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</p:grpSp>
      </p:grpSp>
      <p:grpSp>
        <p:nvGrpSpPr>
          <p:cNvPr id="93" name="组 92"/>
          <p:cNvGrpSpPr/>
          <p:nvPr/>
        </p:nvGrpSpPr>
        <p:grpSpPr>
          <a:xfrm>
            <a:off x="6619501" y="4226860"/>
            <a:ext cx="1099948" cy="1099948"/>
            <a:chOff x="6619501" y="4226860"/>
            <a:chExt cx="1099948" cy="1099948"/>
          </a:xfrm>
        </p:grpSpPr>
        <p:sp>
          <p:nvSpPr>
            <p:cNvPr id="57" name="椭圆 56"/>
            <p:cNvSpPr/>
            <p:nvPr/>
          </p:nvSpPr>
          <p:spPr>
            <a:xfrm>
              <a:off x="6619501" y="4226860"/>
              <a:ext cx="1099948" cy="109994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Freeform 119"/>
            <p:cNvSpPr>
              <a:spLocks noEditPoints="1"/>
            </p:cNvSpPr>
            <p:nvPr/>
          </p:nvSpPr>
          <p:spPr bwMode="auto">
            <a:xfrm>
              <a:off x="6967262" y="4555296"/>
              <a:ext cx="440732" cy="440732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4" name="组 93"/>
          <p:cNvGrpSpPr/>
          <p:nvPr/>
        </p:nvGrpSpPr>
        <p:grpSpPr>
          <a:xfrm>
            <a:off x="9361190" y="4226860"/>
            <a:ext cx="1099948" cy="1099948"/>
            <a:chOff x="9361190" y="4226860"/>
            <a:chExt cx="1099948" cy="1099948"/>
          </a:xfrm>
        </p:grpSpPr>
        <p:sp>
          <p:nvSpPr>
            <p:cNvPr id="60" name="椭圆 59"/>
            <p:cNvSpPr/>
            <p:nvPr/>
          </p:nvSpPr>
          <p:spPr>
            <a:xfrm>
              <a:off x="9361190" y="4226860"/>
              <a:ext cx="1099948" cy="109994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1" name="组 60"/>
            <p:cNvGrpSpPr/>
            <p:nvPr/>
          </p:nvGrpSpPr>
          <p:grpSpPr>
            <a:xfrm>
              <a:off x="9708950" y="4634630"/>
              <a:ext cx="440734" cy="259056"/>
              <a:chOff x="3902075" y="4498975"/>
              <a:chExt cx="831850" cy="488950"/>
            </a:xfrm>
            <a:solidFill>
              <a:schemeClr val="accent4"/>
            </a:solidFill>
          </p:grpSpPr>
          <p:sp>
            <p:nvSpPr>
              <p:cNvPr id="62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1" name="组 90"/>
          <p:cNvGrpSpPr/>
          <p:nvPr/>
        </p:nvGrpSpPr>
        <p:grpSpPr>
          <a:xfrm>
            <a:off x="1147303" y="4226860"/>
            <a:ext cx="1099948" cy="1099948"/>
            <a:chOff x="1147303" y="4226860"/>
            <a:chExt cx="1099948" cy="1099948"/>
          </a:xfrm>
        </p:grpSpPr>
        <p:sp>
          <p:nvSpPr>
            <p:cNvPr id="71" name="椭圆 70"/>
            <p:cNvSpPr/>
            <p:nvPr/>
          </p:nvSpPr>
          <p:spPr>
            <a:xfrm>
              <a:off x="1147303" y="4226860"/>
              <a:ext cx="1099948" cy="109994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Freeform 217"/>
            <p:cNvSpPr>
              <a:spLocks noEditPoints="1"/>
            </p:cNvSpPr>
            <p:nvPr/>
          </p:nvSpPr>
          <p:spPr bwMode="auto">
            <a:xfrm>
              <a:off x="1500321" y="4630831"/>
              <a:ext cx="401512" cy="2920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76" y="176"/>
                </a:cxn>
                <a:cxn ang="0">
                  <a:pos x="352" y="32"/>
                </a:cxn>
                <a:cxn ang="0">
                  <a:pos x="352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228"/>
                </a:cxn>
                <a:cxn ang="0">
                  <a:pos x="86" y="132"/>
                </a:cxn>
                <a:cxn ang="0">
                  <a:pos x="0" y="54"/>
                </a:cxn>
                <a:cxn ang="0">
                  <a:pos x="0" y="228"/>
                </a:cxn>
                <a:cxn ang="0">
                  <a:pos x="352" y="230"/>
                </a:cxn>
                <a:cxn ang="0">
                  <a:pos x="262" y="132"/>
                </a:cxn>
                <a:cxn ang="0">
                  <a:pos x="352" y="56"/>
                </a:cxn>
                <a:cxn ang="0">
                  <a:pos x="352" y="230"/>
                </a:cxn>
                <a:cxn ang="0">
                  <a:pos x="176" y="204"/>
                </a:cxn>
                <a:cxn ang="0">
                  <a:pos x="104" y="144"/>
                </a:cxn>
                <a:cxn ang="0">
                  <a:pos x="0" y="256"/>
                </a:cxn>
                <a:cxn ang="0">
                  <a:pos x="352" y="256"/>
                </a:cxn>
                <a:cxn ang="0">
                  <a:pos x="248" y="144"/>
                </a:cxn>
                <a:cxn ang="0">
                  <a:pos x="176" y="204"/>
                </a:cxn>
              </a:cxnLst>
              <a:rect l="0" t="0" r="r" b="b"/>
              <a:pathLst>
                <a:path w="352" h="256">
                  <a:moveTo>
                    <a:pt x="0" y="32"/>
                  </a:moveTo>
                  <a:lnTo>
                    <a:pt x="176" y="176"/>
                  </a:lnTo>
                  <a:lnTo>
                    <a:pt x="352" y="32"/>
                  </a:lnTo>
                  <a:lnTo>
                    <a:pt x="352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0" y="228"/>
                  </a:moveTo>
                  <a:lnTo>
                    <a:pt x="86" y="132"/>
                  </a:lnTo>
                  <a:lnTo>
                    <a:pt x="0" y="54"/>
                  </a:lnTo>
                  <a:lnTo>
                    <a:pt x="0" y="228"/>
                  </a:lnTo>
                  <a:close/>
                  <a:moveTo>
                    <a:pt x="352" y="230"/>
                  </a:moveTo>
                  <a:lnTo>
                    <a:pt x="262" y="132"/>
                  </a:lnTo>
                  <a:lnTo>
                    <a:pt x="352" y="56"/>
                  </a:lnTo>
                  <a:lnTo>
                    <a:pt x="352" y="230"/>
                  </a:lnTo>
                  <a:close/>
                  <a:moveTo>
                    <a:pt x="176" y="204"/>
                  </a:moveTo>
                  <a:lnTo>
                    <a:pt x="104" y="144"/>
                  </a:lnTo>
                  <a:lnTo>
                    <a:pt x="0" y="256"/>
                  </a:lnTo>
                  <a:lnTo>
                    <a:pt x="352" y="256"/>
                  </a:lnTo>
                  <a:lnTo>
                    <a:pt x="248" y="144"/>
                  </a:lnTo>
                  <a:lnTo>
                    <a:pt x="176" y="20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445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04</a:t>
            </a:r>
            <a:r>
              <a:rPr kumimoji="1" lang="zh-CN" altLang="en-US" dirty="0" smtClean="0"/>
              <a:t> 设想安排</a:t>
            </a:r>
            <a:endParaRPr kumimoji="1" lang="zh-CN" altLang="en-US" dirty="0"/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83996"/>
            <a:ext cx="1828800" cy="243840"/>
          </a:xfrm>
          <a:prstGeom prst="rect">
            <a:avLst/>
          </a:prstGeom>
        </p:spPr>
      </p:pic>
      <p:sp>
        <p:nvSpPr>
          <p:cNvPr id="6" name="L 形 5"/>
          <p:cNvSpPr/>
          <p:nvPr/>
        </p:nvSpPr>
        <p:spPr>
          <a:xfrm rot="5400000">
            <a:off x="4610100" y="2138394"/>
            <a:ext cx="1600200" cy="1600200"/>
          </a:xfrm>
          <a:prstGeom prst="corner">
            <a:avLst>
              <a:gd name="adj1" fmla="val 36203"/>
              <a:gd name="adj2" fmla="val 3525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2746786" y="2138394"/>
            <a:ext cx="15408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kumimoji="1" lang="en-US" altLang="zh-CN" sz="2400" b="1" dirty="0" smtClean="0">
                <a:solidFill>
                  <a:schemeClr val="accent1"/>
                </a:solidFill>
                <a:ea typeface="Microsoft YaHei" charset="0"/>
                <a:cs typeface="Microsoft YaHei" charset="0"/>
              </a:rPr>
              <a:t>STEP</a:t>
            </a:r>
            <a:r>
              <a:rPr kumimoji="1" lang="zh-CN" altLang="en-US" sz="2400" b="1" dirty="0" smtClean="0">
                <a:solidFill>
                  <a:schemeClr val="accent1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b="1" dirty="0" smtClean="0">
                <a:solidFill>
                  <a:schemeClr val="accent1"/>
                </a:solidFill>
                <a:ea typeface="Microsoft YaHei" charset="0"/>
                <a:cs typeface="Microsoft YaHei" charset="0"/>
              </a:rPr>
              <a:t>ONE</a:t>
            </a:r>
            <a:endParaRPr kumimoji="1" lang="zh-CN" altLang="en-US" sz="2400" b="1" dirty="0">
              <a:solidFill>
                <a:schemeClr val="accent1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59" name="文本框 8"/>
          <p:cNvSpPr txBox="1"/>
          <p:nvPr/>
        </p:nvSpPr>
        <p:spPr>
          <a:xfrm>
            <a:off x="2325990" y="2641838"/>
            <a:ext cx="19616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accen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9" name="L 形 68"/>
          <p:cNvSpPr/>
          <p:nvPr/>
        </p:nvSpPr>
        <p:spPr>
          <a:xfrm>
            <a:off x="4610100" y="3738594"/>
            <a:ext cx="1600200" cy="1600200"/>
          </a:xfrm>
          <a:prstGeom prst="corner">
            <a:avLst>
              <a:gd name="adj1" fmla="val 35251"/>
              <a:gd name="adj2" fmla="val 362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L 形 71"/>
          <p:cNvSpPr/>
          <p:nvPr/>
        </p:nvSpPr>
        <p:spPr>
          <a:xfrm rot="10800000">
            <a:off x="6210300" y="2138394"/>
            <a:ext cx="1600200" cy="1600200"/>
          </a:xfrm>
          <a:prstGeom prst="corner">
            <a:avLst>
              <a:gd name="adj1" fmla="val 35251"/>
              <a:gd name="adj2" fmla="val 362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L 形 72"/>
          <p:cNvSpPr/>
          <p:nvPr/>
        </p:nvSpPr>
        <p:spPr>
          <a:xfrm rot="16200000">
            <a:off x="6210300" y="3738594"/>
            <a:ext cx="1600200" cy="1600200"/>
          </a:xfrm>
          <a:prstGeom prst="corner">
            <a:avLst>
              <a:gd name="adj1" fmla="val 36203"/>
              <a:gd name="adj2" fmla="val 352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三角形 6"/>
          <p:cNvSpPr/>
          <p:nvPr/>
        </p:nvSpPr>
        <p:spPr>
          <a:xfrm rot="5400000">
            <a:off x="5920740" y="2231892"/>
            <a:ext cx="975360" cy="3962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三角形 73"/>
          <p:cNvSpPr/>
          <p:nvPr/>
        </p:nvSpPr>
        <p:spPr>
          <a:xfrm rot="10800000">
            <a:off x="7010400" y="3738592"/>
            <a:ext cx="975360" cy="39624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三角形 74"/>
          <p:cNvSpPr/>
          <p:nvPr/>
        </p:nvSpPr>
        <p:spPr>
          <a:xfrm rot="16200000">
            <a:off x="5608320" y="4828253"/>
            <a:ext cx="975360" cy="39624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三角形 75"/>
          <p:cNvSpPr/>
          <p:nvPr/>
        </p:nvSpPr>
        <p:spPr>
          <a:xfrm>
            <a:off x="4419600" y="3365215"/>
            <a:ext cx="975360" cy="39624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2746786" y="3967542"/>
            <a:ext cx="15408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kumimoji="1" lang="en-US" altLang="zh-CN" sz="2400" b="1" dirty="0" smtClean="0">
                <a:solidFill>
                  <a:schemeClr val="accent3"/>
                </a:solidFill>
                <a:ea typeface="Microsoft YaHei" charset="0"/>
                <a:cs typeface="Microsoft YaHei" charset="0"/>
              </a:rPr>
              <a:t>STEP</a:t>
            </a:r>
            <a:r>
              <a:rPr kumimoji="1" lang="zh-CN" altLang="en-US" sz="2400" b="1" dirty="0" smtClean="0">
                <a:solidFill>
                  <a:schemeClr val="accent3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b="1" dirty="0" smtClean="0">
                <a:solidFill>
                  <a:schemeClr val="accent3"/>
                </a:solidFill>
                <a:ea typeface="Microsoft YaHei" charset="0"/>
                <a:cs typeface="Microsoft YaHei" charset="0"/>
              </a:rPr>
              <a:t>ONE</a:t>
            </a:r>
            <a:endParaRPr kumimoji="1" lang="zh-CN" altLang="en-US" sz="2400" b="1" dirty="0">
              <a:solidFill>
                <a:schemeClr val="accent3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78" name="文本框 8"/>
          <p:cNvSpPr txBox="1"/>
          <p:nvPr/>
        </p:nvSpPr>
        <p:spPr>
          <a:xfrm>
            <a:off x="2325990" y="4470986"/>
            <a:ext cx="19616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accent3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accent3"/>
                </a:solidFill>
                <a:latin typeface="微软雅黑" charset="0"/>
                <a:ea typeface="微软雅黑" charset="0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accent3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accent3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8133008" y="2138394"/>
            <a:ext cx="15408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400" b="1" dirty="0" smtClean="0">
                <a:solidFill>
                  <a:schemeClr val="accent2"/>
                </a:solidFill>
                <a:ea typeface="Microsoft YaHei" charset="0"/>
                <a:cs typeface="Microsoft YaHei" charset="0"/>
              </a:rPr>
              <a:t>STEP</a:t>
            </a:r>
            <a:r>
              <a:rPr kumimoji="1" lang="zh-CN" altLang="en-US" sz="2400" b="1" dirty="0" smtClean="0">
                <a:solidFill>
                  <a:schemeClr val="accent2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b="1" dirty="0" smtClean="0">
                <a:solidFill>
                  <a:schemeClr val="accent2"/>
                </a:solidFill>
                <a:ea typeface="Microsoft YaHei" charset="0"/>
                <a:cs typeface="Microsoft YaHei" charset="0"/>
              </a:rPr>
              <a:t>ONE</a:t>
            </a:r>
            <a:endParaRPr kumimoji="1" lang="zh-CN" altLang="en-US" sz="2400" b="1" dirty="0">
              <a:solidFill>
                <a:schemeClr val="accent2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81" name="文本框 8"/>
          <p:cNvSpPr txBox="1"/>
          <p:nvPr/>
        </p:nvSpPr>
        <p:spPr>
          <a:xfrm>
            <a:off x="8133008" y="2641838"/>
            <a:ext cx="19616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accent2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accent2"/>
                </a:solidFill>
                <a:latin typeface="微软雅黑" charset="0"/>
                <a:ea typeface="微软雅黑" charset="0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accent2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accent2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133008" y="3967542"/>
            <a:ext cx="15408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kumimoji="1" lang="en-US" altLang="zh-CN" sz="2400" b="1" dirty="0" smtClean="0">
                <a:solidFill>
                  <a:schemeClr val="accent4"/>
                </a:solidFill>
                <a:ea typeface="Microsoft YaHei" charset="0"/>
                <a:cs typeface="Microsoft YaHei" charset="0"/>
              </a:rPr>
              <a:t>STEP</a:t>
            </a:r>
            <a:r>
              <a:rPr kumimoji="1" lang="zh-CN" altLang="en-US" sz="2400" b="1" dirty="0" smtClean="0">
                <a:solidFill>
                  <a:schemeClr val="accent4"/>
                </a:solidFill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 b="1" dirty="0" smtClean="0">
                <a:solidFill>
                  <a:schemeClr val="accent4"/>
                </a:solidFill>
                <a:ea typeface="Microsoft YaHei" charset="0"/>
                <a:cs typeface="Microsoft YaHei" charset="0"/>
              </a:rPr>
              <a:t>ONE</a:t>
            </a:r>
            <a:endParaRPr kumimoji="1" lang="zh-CN" altLang="en-US" sz="2400" b="1" dirty="0">
              <a:solidFill>
                <a:schemeClr val="accent4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83" name="文本框 8"/>
          <p:cNvSpPr txBox="1"/>
          <p:nvPr/>
        </p:nvSpPr>
        <p:spPr>
          <a:xfrm>
            <a:off x="8133008" y="4470986"/>
            <a:ext cx="1961602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accent4"/>
                </a:solidFill>
                <a:latin typeface="微软雅黑" charset="0"/>
                <a:ea typeface="微软雅黑" charset="0"/>
              </a:rPr>
              <a:t>顶部</a:t>
            </a:r>
            <a:r>
              <a:rPr lang="zh-CN" altLang="en-US" sz="1200" dirty="0">
                <a:solidFill>
                  <a:schemeClr val="accent4"/>
                </a:solidFill>
                <a:latin typeface="微软雅黑" charset="0"/>
                <a:ea typeface="微软雅黑" charset="0"/>
              </a:rPr>
              <a:t>“开始”面板中可以对字体、字号、颜色、行距等进行修改</a:t>
            </a:r>
            <a:r>
              <a:rPr lang="zh-CN" altLang="en-US" sz="1200" dirty="0" smtClean="0">
                <a:solidFill>
                  <a:schemeClr val="accent4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1200" dirty="0">
              <a:solidFill>
                <a:schemeClr val="accent4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3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55225" y="2055077"/>
            <a:ext cx="2856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 smtClean="0">
                <a:solidFill>
                  <a:schemeClr val="accent1"/>
                </a:solidFill>
                <a:latin typeface="Microsoft YaHei" charset="0"/>
                <a:ea typeface="Microsoft YaHei" charset="0"/>
                <a:cs typeface="Microsoft YaHei" charset="0"/>
              </a:rPr>
              <a:t>THANKS</a:t>
            </a:r>
            <a:endParaRPr kumimoji="1" lang="zh-CN" altLang="en-US" sz="4800" b="1" dirty="0">
              <a:solidFill>
                <a:schemeClr val="accent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62194" y="205507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48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  <a:endParaRPr kumimoji="1" lang="zh-CN" altLang="en-US" sz="4800" b="1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67364" y="5264855"/>
            <a:ext cx="3056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学校名称：</a:t>
            </a:r>
            <a:r>
              <a:rPr kumimoji="1" lang="en-US" altLang="zh-CN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OfficePLUS</a:t>
            </a:r>
            <a:r>
              <a:rPr kumimoji="1" lang="zh-CN" altLang="en-US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大学</a:t>
            </a:r>
            <a:endParaRPr kumimoji="1" lang="zh-CN" altLang="en-US" sz="1600" b="1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87164" y="5264855"/>
            <a:ext cx="2237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报告人：</a:t>
            </a:r>
            <a:r>
              <a:rPr kumimoji="1" lang="en-US" altLang="zh-CN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Jane</a:t>
            </a:r>
            <a:r>
              <a:rPr kumimoji="1" lang="zh-CN" altLang="en-US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Doe</a:t>
            </a:r>
            <a:endParaRPr kumimoji="1" lang="zh-CN" altLang="en-US" sz="1600" b="1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68562" y="5264855"/>
            <a:ext cx="2473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l"/>
            </a:pPr>
            <a:r>
              <a:rPr kumimoji="1" lang="zh-CN" altLang="en-US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指导老师：</a:t>
            </a:r>
            <a:r>
              <a:rPr kumimoji="1" lang="en-US" altLang="zh-CN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John</a:t>
            </a:r>
            <a:r>
              <a:rPr kumimoji="1" lang="zh-CN" altLang="en-US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b="1" dirty="0" smtClean="0">
                <a:solidFill>
                  <a:schemeClr val="accent1">
                    <a:lumMod val="5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Doe</a:t>
            </a:r>
            <a:endParaRPr kumimoji="1" lang="zh-CN" altLang="en-US" sz="1600" b="1" dirty="0">
              <a:solidFill>
                <a:schemeClr val="accent1">
                  <a:lumMod val="5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20" name="图片 1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8399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7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7417" y="2220177"/>
            <a:ext cx="2441694" cy="1446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8800" b="1" smtClean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目录</a:t>
            </a:r>
            <a:endParaRPr kumimoji="1" lang="zh-CN" altLang="en-US" sz="88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8489" y="3768327"/>
            <a:ext cx="2579552" cy="6617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700" dirty="0" smtClean="0">
                <a:solidFill>
                  <a:schemeClr val="bg1"/>
                </a:solidFill>
                <a:ea typeface="Microsoft YaHei" charset="0"/>
                <a:cs typeface="Microsoft YaHei" charset="0"/>
              </a:rPr>
              <a:t>CONTENTS</a:t>
            </a:r>
            <a:endParaRPr kumimoji="1" lang="zh-CN" altLang="en-US" sz="3700" dirty="0">
              <a:solidFill>
                <a:schemeClr val="bg1"/>
              </a:solidFill>
              <a:ea typeface="Microsoft YaHei" charset="0"/>
              <a:cs typeface="Microsoft YaHei" charset="0"/>
            </a:endParaRPr>
          </a:p>
        </p:txBody>
      </p:sp>
      <p:grpSp>
        <p:nvGrpSpPr>
          <p:cNvPr id="21" name="组 20"/>
          <p:cNvGrpSpPr/>
          <p:nvPr/>
        </p:nvGrpSpPr>
        <p:grpSpPr>
          <a:xfrm>
            <a:off x="4699954" y="454876"/>
            <a:ext cx="3790903" cy="1569660"/>
            <a:chOff x="4699954" y="193619"/>
            <a:chExt cx="3790903" cy="1569660"/>
          </a:xfrm>
        </p:grpSpPr>
        <p:sp>
          <p:nvSpPr>
            <p:cNvPr id="4" name="文本框 3"/>
            <p:cNvSpPr txBox="1"/>
            <p:nvPr/>
          </p:nvSpPr>
          <p:spPr>
            <a:xfrm>
              <a:off x="4699954" y="193619"/>
              <a:ext cx="155042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600" dirty="0" smtClean="0">
                  <a:solidFill>
                    <a:schemeClr val="accent1"/>
                  </a:solidFill>
                  <a:ea typeface="Microsoft YaHei" charset="0"/>
                  <a:cs typeface="Microsoft YaHei" charset="0"/>
                </a:rPr>
                <a:t>01</a:t>
              </a:r>
              <a:endParaRPr kumimoji="1" lang="zh-CN" altLang="en-US" sz="9600" dirty="0">
                <a:solidFill>
                  <a:schemeClr val="accent1"/>
                </a:solidFill>
                <a:ea typeface="Microsoft YaHei" charset="0"/>
                <a:cs typeface="Microsoft YaHei" charset="0"/>
              </a:endParaRPr>
            </a:p>
          </p:txBody>
        </p:sp>
        <p:sp>
          <p:nvSpPr>
            <p:cNvPr id="6" name="文本框 8"/>
            <p:cNvSpPr txBox="1"/>
            <p:nvPr/>
          </p:nvSpPr>
          <p:spPr>
            <a:xfrm>
              <a:off x="6126639" y="992506"/>
              <a:ext cx="236421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126639" y="413761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课题目的</a:t>
              </a:r>
              <a:endPara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7513911" y="1909962"/>
            <a:ext cx="3872548" cy="1569660"/>
            <a:chOff x="4699954" y="193619"/>
            <a:chExt cx="3872548" cy="1569660"/>
          </a:xfrm>
        </p:grpSpPr>
        <p:sp>
          <p:nvSpPr>
            <p:cNvPr id="23" name="文本框 22"/>
            <p:cNvSpPr txBox="1"/>
            <p:nvPr/>
          </p:nvSpPr>
          <p:spPr>
            <a:xfrm>
              <a:off x="4699954" y="193619"/>
              <a:ext cx="155042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600" dirty="0" smtClean="0">
                  <a:solidFill>
                    <a:schemeClr val="accent1"/>
                  </a:solidFill>
                  <a:ea typeface="Microsoft YaHei" charset="0"/>
                  <a:cs typeface="Microsoft YaHei" charset="0"/>
                </a:rPr>
                <a:t>02</a:t>
              </a:r>
              <a:endParaRPr kumimoji="1" lang="zh-CN" altLang="en-US" sz="9600" dirty="0">
                <a:solidFill>
                  <a:schemeClr val="accent1"/>
                </a:solidFill>
                <a:ea typeface="Microsoft YaHei" charset="0"/>
                <a:cs typeface="Microsoft YaHei" charset="0"/>
              </a:endParaRPr>
            </a:p>
          </p:txBody>
        </p:sp>
        <p:sp>
          <p:nvSpPr>
            <p:cNvPr id="24" name="文本框 8"/>
            <p:cNvSpPr txBox="1"/>
            <p:nvPr/>
          </p:nvSpPr>
          <p:spPr>
            <a:xfrm>
              <a:off x="6208284" y="992506"/>
              <a:ext cx="236421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208284" y="413761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进展成果</a:t>
              </a:r>
              <a:endPara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4699954" y="3365048"/>
            <a:ext cx="3872548" cy="1569660"/>
            <a:chOff x="4699954" y="193619"/>
            <a:chExt cx="3872548" cy="1569660"/>
          </a:xfrm>
        </p:grpSpPr>
        <p:sp>
          <p:nvSpPr>
            <p:cNvPr id="27" name="文本框 26"/>
            <p:cNvSpPr txBox="1"/>
            <p:nvPr/>
          </p:nvSpPr>
          <p:spPr>
            <a:xfrm>
              <a:off x="4699954" y="193619"/>
              <a:ext cx="155042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600" dirty="0" smtClean="0">
                  <a:solidFill>
                    <a:schemeClr val="accent1"/>
                  </a:solidFill>
                  <a:ea typeface="Microsoft YaHei" charset="0"/>
                  <a:cs typeface="Microsoft YaHei" charset="0"/>
                </a:rPr>
                <a:t>03</a:t>
              </a:r>
              <a:endParaRPr kumimoji="1" lang="zh-CN" altLang="en-US" sz="9600" dirty="0">
                <a:solidFill>
                  <a:schemeClr val="accent1"/>
                </a:solidFill>
                <a:ea typeface="Microsoft YaHei" charset="0"/>
                <a:cs typeface="Microsoft YaHei" charset="0"/>
              </a:endParaRPr>
            </a:p>
          </p:txBody>
        </p:sp>
        <p:sp>
          <p:nvSpPr>
            <p:cNvPr id="28" name="文本框 8"/>
            <p:cNvSpPr txBox="1"/>
            <p:nvPr/>
          </p:nvSpPr>
          <p:spPr>
            <a:xfrm>
              <a:off x="6208284" y="992506"/>
              <a:ext cx="236421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208284" y="413761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存在问题</a:t>
              </a:r>
              <a:endPara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7513911" y="4820135"/>
            <a:ext cx="3872548" cy="1569660"/>
            <a:chOff x="4699954" y="193619"/>
            <a:chExt cx="3872548" cy="1569660"/>
          </a:xfrm>
        </p:grpSpPr>
        <p:sp>
          <p:nvSpPr>
            <p:cNvPr id="31" name="文本框 30"/>
            <p:cNvSpPr txBox="1"/>
            <p:nvPr/>
          </p:nvSpPr>
          <p:spPr>
            <a:xfrm>
              <a:off x="4699954" y="193619"/>
              <a:ext cx="155042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600" dirty="0" smtClean="0">
                  <a:solidFill>
                    <a:schemeClr val="accent1"/>
                  </a:solidFill>
                  <a:ea typeface="Microsoft YaHei" charset="0"/>
                  <a:cs typeface="Microsoft YaHei" charset="0"/>
                </a:rPr>
                <a:t>04</a:t>
              </a:r>
              <a:endParaRPr kumimoji="1" lang="zh-CN" altLang="en-US" sz="9600" dirty="0">
                <a:solidFill>
                  <a:schemeClr val="accent1"/>
                </a:solidFill>
                <a:ea typeface="Microsoft YaHei" charset="0"/>
                <a:cs typeface="Microsoft YaHei" charset="0"/>
              </a:endParaRP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6208284" y="992506"/>
              <a:ext cx="236421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208284" y="413761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设想安排</a:t>
              </a:r>
              <a:endParaRPr lang="zh-CN" altLang="en-US" sz="3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4" name="图片 3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8399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4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1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200549" y="2154312"/>
            <a:ext cx="3790903" cy="1569660"/>
            <a:chOff x="4699954" y="193619"/>
            <a:chExt cx="3790903" cy="1569660"/>
          </a:xfrm>
        </p:grpSpPr>
        <p:sp>
          <p:nvSpPr>
            <p:cNvPr id="3" name="文本框 2"/>
            <p:cNvSpPr txBox="1"/>
            <p:nvPr/>
          </p:nvSpPr>
          <p:spPr>
            <a:xfrm>
              <a:off x="4699954" y="193619"/>
              <a:ext cx="155042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600" dirty="0" smtClean="0">
                  <a:solidFill>
                    <a:schemeClr val="accent1"/>
                  </a:solidFill>
                  <a:ea typeface="Microsoft YaHei" charset="0"/>
                  <a:cs typeface="Microsoft YaHei" charset="0"/>
                </a:rPr>
                <a:t>01</a:t>
              </a:r>
              <a:endParaRPr kumimoji="1" lang="zh-CN" altLang="en-US" sz="9600" dirty="0">
                <a:solidFill>
                  <a:schemeClr val="accent1"/>
                </a:solidFill>
                <a:ea typeface="Microsoft YaHei" charset="0"/>
                <a:cs typeface="Microsoft YaHei" charset="0"/>
              </a:endParaRPr>
            </a:p>
          </p:txBody>
        </p:sp>
        <p:sp>
          <p:nvSpPr>
            <p:cNvPr id="4" name="文本框 8"/>
            <p:cNvSpPr txBox="1"/>
            <p:nvPr/>
          </p:nvSpPr>
          <p:spPr>
            <a:xfrm>
              <a:off x="6126639" y="992506"/>
              <a:ext cx="236421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>
                      <a:lumMod val="85000"/>
                    </a:schemeClr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bg1">
                      <a:lumMod val="85000"/>
                    </a:schemeClr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>
                      <a:lumMod val="8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126639" y="413761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课题目的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7522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1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课题目的</a:t>
            </a:r>
            <a:endParaRPr kumimoji="1" lang="zh-CN" altLang="en-US" dirty="0"/>
          </a:p>
        </p:txBody>
      </p:sp>
      <p:grpSp>
        <p:nvGrpSpPr>
          <p:cNvPr id="85" name="组 84"/>
          <p:cNvGrpSpPr/>
          <p:nvPr/>
        </p:nvGrpSpPr>
        <p:grpSpPr>
          <a:xfrm>
            <a:off x="3916058" y="3657600"/>
            <a:ext cx="2050473" cy="2050473"/>
            <a:chOff x="3445003" y="3560618"/>
            <a:chExt cx="2050473" cy="2050473"/>
          </a:xfrm>
        </p:grpSpPr>
        <p:sp>
          <p:nvSpPr>
            <p:cNvPr id="4" name="泪珠形 3"/>
            <p:cNvSpPr/>
            <p:nvPr/>
          </p:nvSpPr>
          <p:spPr>
            <a:xfrm>
              <a:off x="3445003" y="3560618"/>
              <a:ext cx="2050473" cy="2050473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Freeform 119"/>
            <p:cNvSpPr>
              <a:spLocks noEditPoints="1"/>
            </p:cNvSpPr>
            <p:nvPr/>
          </p:nvSpPr>
          <p:spPr bwMode="auto">
            <a:xfrm>
              <a:off x="4292351" y="4103881"/>
              <a:ext cx="440732" cy="440732"/>
            </a:xfrm>
            <a:custGeom>
              <a:avLst/>
              <a:gdLst/>
              <a:ahLst/>
              <a:cxnLst>
                <a:cxn ang="0">
                  <a:pos x="182" y="12"/>
                </a:cxn>
                <a:cxn ang="0">
                  <a:pos x="76" y="76"/>
                </a:cxn>
                <a:cxn ang="0">
                  <a:pos x="10" y="182"/>
                </a:cxn>
                <a:cxn ang="0">
                  <a:pos x="0" y="286"/>
                </a:cxn>
                <a:cxn ang="0">
                  <a:pos x="44" y="406"/>
                </a:cxn>
                <a:cxn ang="0">
                  <a:pos x="136" y="488"/>
                </a:cxn>
                <a:cxn ang="0">
                  <a:pos x="260" y="520"/>
                </a:cxn>
                <a:cxn ang="0">
                  <a:pos x="360" y="500"/>
                </a:cxn>
                <a:cxn ang="0">
                  <a:pos x="460" y="426"/>
                </a:cxn>
                <a:cxn ang="0">
                  <a:pos x="514" y="312"/>
                </a:cxn>
                <a:cxn ang="0">
                  <a:pos x="514" y="208"/>
                </a:cxn>
                <a:cxn ang="0">
                  <a:pos x="460" y="94"/>
                </a:cxn>
                <a:cxn ang="0">
                  <a:pos x="360" y="20"/>
                </a:cxn>
                <a:cxn ang="0">
                  <a:pos x="260" y="0"/>
                </a:cxn>
                <a:cxn ang="0">
                  <a:pos x="172" y="88"/>
                </a:cxn>
                <a:cxn ang="0">
                  <a:pos x="118" y="96"/>
                </a:cxn>
                <a:cxn ang="0">
                  <a:pos x="194" y="54"/>
                </a:cxn>
                <a:cxn ang="0">
                  <a:pos x="148" y="140"/>
                </a:cxn>
                <a:cxn ang="0">
                  <a:pos x="42" y="252"/>
                </a:cxn>
                <a:cxn ang="0">
                  <a:pos x="58" y="180"/>
                </a:cxn>
                <a:cxn ang="0">
                  <a:pos x="100" y="114"/>
                </a:cxn>
                <a:cxn ang="0">
                  <a:pos x="132" y="336"/>
                </a:cxn>
                <a:cxn ang="0">
                  <a:pos x="100" y="410"/>
                </a:cxn>
                <a:cxn ang="0">
                  <a:pos x="58" y="350"/>
                </a:cxn>
                <a:cxn ang="0">
                  <a:pos x="42" y="276"/>
                </a:cxn>
                <a:cxn ang="0">
                  <a:pos x="156" y="406"/>
                </a:cxn>
                <a:cxn ang="0">
                  <a:pos x="192" y="466"/>
                </a:cxn>
                <a:cxn ang="0">
                  <a:pos x="118" y="426"/>
                </a:cxn>
                <a:cxn ang="0">
                  <a:pos x="220" y="460"/>
                </a:cxn>
                <a:cxn ang="0">
                  <a:pos x="210" y="392"/>
                </a:cxn>
                <a:cxn ang="0">
                  <a:pos x="248" y="364"/>
                </a:cxn>
                <a:cxn ang="0">
                  <a:pos x="162" y="356"/>
                </a:cxn>
                <a:cxn ang="0">
                  <a:pos x="248" y="364"/>
                </a:cxn>
                <a:cxn ang="0">
                  <a:pos x="156" y="196"/>
                </a:cxn>
                <a:cxn ang="0">
                  <a:pos x="208" y="154"/>
                </a:cxn>
                <a:cxn ang="0">
                  <a:pos x="212" y="130"/>
                </a:cxn>
                <a:cxn ang="0">
                  <a:pos x="206" y="80"/>
                </a:cxn>
                <a:cxn ang="0">
                  <a:pos x="248" y="134"/>
                </a:cxn>
                <a:cxn ang="0">
                  <a:pos x="358" y="114"/>
                </a:cxn>
                <a:cxn ang="0">
                  <a:pos x="320" y="54"/>
                </a:cxn>
                <a:cxn ang="0">
                  <a:pos x="396" y="94"/>
                </a:cxn>
                <a:cxn ang="0">
                  <a:pos x="294" y="60"/>
                </a:cxn>
                <a:cxn ang="0">
                  <a:pos x="334" y="122"/>
                </a:cxn>
                <a:cxn ang="0">
                  <a:pos x="268" y="158"/>
                </a:cxn>
                <a:cxn ang="0">
                  <a:pos x="352" y="170"/>
                </a:cxn>
                <a:cxn ang="0">
                  <a:pos x="268" y="158"/>
                </a:cxn>
                <a:cxn ang="0">
                  <a:pos x="360" y="330"/>
                </a:cxn>
                <a:cxn ang="0">
                  <a:pos x="290" y="366"/>
                </a:cxn>
                <a:cxn ang="0">
                  <a:pos x="268" y="476"/>
                </a:cxn>
                <a:cxn ang="0">
                  <a:pos x="336" y="400"/>
                </a:cxn>
                <a:cxn ang="0">
                  <a:pos x="296" y="462"/>
                </a:cxn>
                <a:cxn ang="0">
                  <a:pos x="328" y="460"/>
                </a:cxn>
                <a:cxn ang="0">
                  <a:pos x="380" y="418"/>
                </a:cxn>
                <a:cxn ang="0">
                  <a:pos x="342" y="460"/>
                </a:cxn>
                <a:cxn ang="0">
                  <a:pos x="394" y="400"/>
                </a:cxn>
                <a:cxn ang="0">
                  <a:pos x="388" y="308"/>
                </a:cxn>
                <a:cxn ang="0">
                  <a:pos x="468" y="314"/>
                </a:cxn>
                <a:cxn ang="0">
                  <a:pos x="428" y="396"/>
                </a:cxn>
                <a:cxn ang="0">
                  <a:pos x="388" y="222"/>
                </a:cxn>
                <a:cxn ang="0">
                  <a:pos x="394" y="126"/>
                </a:cxn>
                <a:cxn ang="0">
                  <a:pos x="448" y="162"/>
                </a:cxn>
                <a:cxn ang="0">
                  <a:pos x="474" y="252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0" y="182"/>
                  </a:lnTo>
                  <a:lnTo>
                    <a:pt x="4" y="208"/>
                  </a:lnTo>
                  <a:lnTo>
                    <a:pt x="0" y="234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6"/>
                  </a:lnTo>
                  <a:lnTo>
                    <a:pt x="4" y="312"/>
                  </a:lnTo>
                  <a:lnTo>
                    <a:pt x="10" y="338"/>
                  </a:lnTo>
                  <a:lnTo>
                    <a:pt x="20" y="360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8" y="426"/>
                  </a:lnTo>
                  <a:lnTo>
                    <a:pt x="76" y="444"/>
                  </a:lnTo>
                  <a:lnTo>
                    <a:pt x="94" y="460"/>
                  </a:lnTo>
                  <a:lnTo>
                    <a:pt x="114" y="476"/>
                  </a:lnTo>
                  <a:lnTo>
                    <a:pt x="136" y="488"/>
                  </a:lnTo>
                  <a:lnTo>
                    <a:pt x="158" y="500"/>
                  </a:lnTo>
                  <a:lnTo>
                    <a:pt x="182" y="508"/>
                  </a:lnTo>
                  <a:lnTo>
                    <a:pt x="206" y="514"/>
                  </a:lnTo>
                  <a:lnTo>
                    <a:pt x="232" y="518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6" y="518"/>
                  </a:lnTo>
                  <a:lnTo>
                    <a:pt x="312" y="514"/>
                  </a:lnTo>
                  <a:lnTo>
                    <a:pt x="336" y="508"/>
                  </a:lnTo>
                  <a:lnTo>
                    <a:pt x="360" y="500"/>
                  </a:lnTo>
                  <a:lnTo>
                    <a:pt x="384" y="488"/>
                  </a:lnTo>
                  <a:lnTo>
                    <a:pt x="404" y="476"/>
                  </a:lnTo>
                  <a:lnTo>
                    <a:pt x="424" y="460"/>
                  </a:lnTo>
                  <a:lnTo>
                    <a:pt x="444" y="444"/>
                  </a:lnTo>
                  <a:lnTo>
                    <a:pt x="460" y="426"/>
                  </a:lnTo>
                  <a:lnTo>
                    <a:pt x="474" y="406"/>
                  </a:lnTo>
                  <a:lnTo>
                    <a:pt x="488" y="384"/>
                  </a:lnTo>
                  <a:lnTo>
                    <a:pt x="498" y="360"/>
                  </a:lnTo>
                  <a:lnTo>
                    <a:pt x="508" y="338"/>
                  </a:lnTo>
                  <a:lnTo>
                    <a:pt x="514" y="312"/>
                  </a:lnTo>
                  <a:lnTo>
                    <a:pt x="518" y="286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8" y="234"/>
                  </a:lnTo>
                  <a:lnTo>
                    <a:pt x="514" y="208"/>
                  </a:lnTo>
                  <a:lnTo>
                    <a:pt x="508" y="182"/>
                  </a:lnTo>
                  <a:lnTo>
                    <a:pt x="498" y="158"/>
                  </a:lnTo>
                  <a:lnTo>
                    <a:pt x="488" y="136"/>
                  </a:lnTo>
                  <a:lnTo>
                    <a:pt x="474" y="114"/>
                  </a:lnTo>
                  <a:lnTo>
                    <a:pt x="460" y="94"/>
                  </a:lnTo>
                  <a:lnTo>
                    <a:pt x="444" y="76"/>
                  </a:lnTo>
                  <a:lnTo>
                    <a:pt x="424" y="60"/>
                  </a:lnTo>
                  <a:lnTo>
                    <a:pt x="404" y="44"/>
                  </a:lnTo>
                  <a:lnTo>
                    <a:pt x="384" y="32"/>
                  </a:lnTo>
                  <a:lnTo>
                    <a:pt x="360" y="20"/>
                  </a:lnTo>
                  <a:lnTo>
                    <a:pt x="336" y="12"/>
                  </a:lnTo>
                  <a:lnTo>
                    <a:pt x="312" y="6"/>
                  </a:lnTo>
                  <a:lnTo>
                    <a:pt x="286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94" y="54"/>
                  </a:moveTo>
                  <a:lnTo>
                    <a:pt x="194" y="54"/>
                  </a:lnTo>
                  <a:lnTo>
                    <a:pt x="186" y="64"/>
                  </a:lnTo>
                  <a:lnTo>
                    <a:pt x="186" y="64"/>
                  </a:lnTo>
                  <a:lnTo>
                    <a:pt x="172" y="88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36" y="106"/>
                  </a:lnTo>
                  <a:lnTo>
                    <a:pt x="118" y="96"/>
                  </a:lnTo>
                  <a:lnTo>
                    <a:pt x="118" y="96"/>
                  </a:lnTo>
                  <a:lnTo>
                    <a:pt x="136" y="82"/>
                  </a:lnTo>
                  <a:lnTo>
                    <a:pt x="154" y="70"/>
                  </a:lnTo>
                  <a:lnTo>
                    <a:pt x="174" y="62"/>
                  </a:lnTo>
                  <a:lnTo>
                    <a:pt x="194" y="54"/>
                  </a:lnTo>
                  <a:lnTo>
                    <a:pt x="194" y="54"/>
                  </a:lnTo>
                  <a:close/>
                  <a:moveTo>
                    <a:pt x="100" y="114"/>
                  </a:moveTo>
                  <a:lnTo>
                    <a:pt x="100" y="114"/>
                  </a:lnTo>
                  <a:lnTo>
                    <a:pt x="122" y="128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0" y="164"/>
                  </a:lnTo>
                  <a:lnTo>
                    <a:pt x="132" y="192"/>
                  </a:lnTo>
                  <a:lnTo>
                    <a:pt x="128" y="222"/>
                  </a:lnTo>
                  <a:lnTo>
                    <a:pt x="124" y="252"/>
                  </a:lnTo>
                  <a:lnTo>
                    <a:pt x="42" y="252"/>
                  </a:lnTo>
                  <a:lnTo>
                    <a:pt x="42" y="252"/>
                  </a:lnTo>
                  <a:lnTo>
                    <a:pt x="44" y="234"/>
                  </a:lnTo>
                  <a:lnTo>
                    <a:pt x="48" y="216"/>
                  </a:lnTo>
                  <a:lnTo>
                    <a:pt x="52" y="196"/>
                  </a:lnTo>
                  <a:lnTo>
                    <a:pt x="58" y="180"/>
                  </a:lnTo>
                  <a:lnTo>
                    <a:pt x="66" y="162"/>
                  </a:lnTo>
                  <a:lnTo>
                    <a:pt x="76" y="144"/>
                  </a:lnTo>
                  <a:lnTo>
                    <a:pt x="88" y="130"/>
                  </a:lnTo>
                  <a:lnTo>
                    <a:pt x="100" y="114"/>
                  </a:lnTo>
                  <a:lnTo>
                    <a:pt x="100" y="114"/>
                  </a:lnTo>
                  <a:close/>
                  <a:moveTo>
                    <a:pt x="42" y="276"/>
                  </a:moveTo>
                  <a:lnTo>
                    <a:pt x="124" y="276"/>
                  </a:lnTo>
                  <a:lnTo>
                    <a:pt x="124" y="276"/>
                  </a:lnTo>
                  <a:lnTo>
                    <a:pt x="126" y="308"/>
                  </a:lnTo>
                  <a:lnTo>
                    <a:pt x="132" y="336"/>
                  </a:lnTo>
                  <a:lnTo>
                    <a:pt x="138" y="362"/>
                  </a:lnTo>
                  <a:lnTo>
                    <a:pt x="146" y="386"/>
                  </a:lnTo>
                  <a:lnTo>
                    <a:pt x="146" y="386"/>
                  </a:lnTo>
                  <a:lnTo>
                    <a:pt x="120" y="398"/>
                  </a:lnTo>
                  <a:lnTo>
                    <a:pt x="100" y="410"/>
                  </a:lnTo>
                  <a:lnTo>
                    <a:pt x="100" y="410"/>
                  </a:lnTo>
                  <a:lnTo>
                    <a:pt x="88" y="396"/>
                  </a:lnTo>
                  <a:lnTo>
                    <a:pt x="76" y="382"/>
                  </a:lnTo>
                  <a:lnTo>
                    <a:pt x="66" y="366"/>
                  </a:lnTo>
                  <a:lnTo>
                    <a:pt x="58" y="350"/>
                  </a:lnTo>
                  <a:lnTo>
                    <a:pt x="52" y="332"/>
                  </a:lnTo>
                  <a:lnTo>
                    <a:pt x="48" y="314"/>
                  </a:lnTo>
                  <a:lnTo>
                    <a:pt x="44" y="296"/>
                  </a:lnTo>
                  <a:lnTo>
                    <a:pt x="42" y="276"/>
                  </a:lnTo>
                  <a:lnTo>
                    <a:pt x="42" y="276"/>
                  </a:lnTo>
                  <a:close/>
                  <a:moveTo>
                    <a:pt x="118" y="426"/>
                  </a:moveTo>
                  <a:lnTo>
                    <a:pt x="118" y="426"/>
                  </a:lnTo>
                  <a:lnTo>
                    <a:pt x="136" y="416"/>
                  </a:lnTo>
                  <a:lnTo>
                    <a:pt x="156" y="406"/>
                  </a:lnTo>
                  <a:lnTo>
                    <a:pt x="156" y="406"/>
                  </a:lnTo>
                  <a:lnTo>
                    <a:pt x="170" y="436"/>
                  </a:lnTo>
                  <a:lnTo>
                    <a:pt x="186" y="460"/>
                  </a:lnTo>
                  <a:lnTo>
                    <a:pt x="186" y="460"/>
                  </a:lnTo>
                  <a:lnTo>
                    <a:pt x="192" y="466"/>
                  </a:lnTo>
                  <a:lnTo>
                    <a:pt x="192" y="466"/>
                  </a:lnTo>
                  <a:lnTo>
                    <a:pt x="172" y="460"/>
                  </a:lnTo>
                  <a:lnTo>
                    <a:pt x="154" y="450"/>
                  </a:lnTo>
                  <a:lnTo>
                    <a:pt x="136" y="438"/>
                  </a:lnTo>
                  <a:lnTo>
                    <a:pt x="118" y="426"/>
                  </a:lnTo>
                  <a:lnTo>
                    <a:pt x="118" y="426"/>
                  </a:lnTo>
                  <a:close/>
                  <a:moveTo>
                    <a:pt x="248" y="476"/>
                  </a:moveTo>
                  <a:lnTo>
                    <a:pt x="248" y="476"/>
                  </a:lnTo>
                  <a:lnTo>
                    <a:pt x="232" y="476"/>
                  </a:lnTo>
                  <a:lnTo>
                    <a:pt x="232" y="476"/>
                  </a:lnTo>
                  <a:lnTo>
                    <a:pt x="220" y="460"/>
                  </a:lnTo>
                  <a:lnTo>
                    <a:pt x="206" y="444"/>
                  </a:lnTo>
                  <a:lnTo>
                    <a:pt x="192" y="422"/>
                  </a:lnTo>
                  <a:lnTo>
                    <a:pt x="180" y="398"/>
                  </a:lnTo>
                  <a:lnTo>
                    <a:pt x="180" y="398"/>
                  </a:lnTo>
                  <a:lnTo>
                    <a:pt x="210" y="392"/>
                  </a:lnTo>
                  <a:lnTo>
                    <a:pt x="228" y="388"/>
                  </a:lnTo>
                  <a:lnTo>
                    <a:pt x="248" y="388"/>
                  </a:lnTo>
                  <a:lnTo>
                    <a:pt x="248" y="476"/>
                  </a:lnTo>
                  <a:close/>
                  <a:moveTo>
                    <a:pt x="248" y="364"/>
                  </a:moveTo>
                  <a:lnTo>
                    <a:pt x="248" y="364"/>
                  </a:lnTo>
                  <a:lnTo>
                    <a:pt x="224" y="364"/>
                  </a:lnTo>
                  <a:lnTo>
                    <a:pt x="204" y="368"/>
                  </a:lnTo>
                  <a:lnTo>
                    <a:pt x="170" y="378"/>
                  </a:lnTo>
                  <a:lnTo>
                    <a:pt x="170" y="378"/>
                  </a:lnTo>
                  <a:lnTo>
                    <a:pt x="162" y="356"/>
                  </a:lnTo>
                  <a:lnTo>
                    <a:pt x="156" y="332"/>
                  </a:lnTo>
                  <a:lnTo>
                    <a:pt x="150" y="306"/>
                  </a:lnTo>
                  <a:lnTo>
                    <a:pt x="148" y="276"/>
                  </a:lnTo>
                  <a:lnTo>
                    <a:pt x="248" y="276"/>
                  </a:lnTo>
                  <a:lnTo>
                    <a:pt x="248" y="364"/>
                  </a:lnTo>
                  <a:close/>
                  <a:moveTo>
                    <a:pt x="248" y="252"/>
                  </a:moveTo>
                  <a:lnTo>
                    <a:pt x="150" y="252"/>
                  </a:lnTo>
                  <a:lnTo>
                    <a:pt x="150" y="252"/>
                  </a:lnTo>
                  <a:lnTo>
                    <a:pt x="152" y="224"/>
                  </a:lnTo>
                  <a:lnTo>
                    <a:pt x="156" y="196"/>
                  </a:lnTo>
                  <a:lnTo>
                    <a:pt x="164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88" y="152"/>
                  </a:lnTo>
                  <a:lnTo>
                    <a:pt x="208" y="154"/>
                  </a:lnTo>
                  <a:lnTo>
                    <a:pt x="248" y="158"/>
                  </a:lnTo>
                  <a:lnTo>
                    <a:pt x="248" y="252"/>
                  </a:lnTo>
                  <a:close/>
                  <a:moveTo>
                    <a:pt x="248" y="134"/>
                  </a:moveTo>
                  <a:lnTo>
                    <a:pt x="248" y="134"/>
                  </a:lnTo>
                  <a:lnTo>
                    <a:pt x="212" y="130"/>
                  </a:lnTo>
                  <a:lnTo>
                    <a:pt x="182" y="122"/>
                  </a:lnTo>
                  <a:lnTo>
                    <a:pt x="182" y="122"/>
                  </a:lnTo>
                  <a:lnTo>
                    <a:pt x="194" y="100"/>
                  </a:lnTo>
                  <a:lnTo>
                    <a:pt x="206" y="80"/>
                  </a:lnTo>
                  <a:lnTo>
                    <a:pt x="206" y="80"/>
                  </a:lnTo>
                  <a:lnTo>
                    <a:pt x="220" y="60"/>
                  </a:lnTo>
                  <a:lnTo>
                    <a:pt x="234" y="46"/>
                  </a:lnTo>
                  <a:lnTo>
                    <a:pt x="234" y="46"/>
                  </a:lnTo>
                  <a:lnTo>
                    <a:pt x="248" y="44"/>
                  </a:lnTo>
                  <a:lnTo>
                    <a:pt x="248" y="134"/>
                  </a:lnTo>
                  <a:close/>
                  <a:moveTo>
                    <a:pt x="396" y="94"/>
                  </a:moveTo>
                  <a:lnTo>
                    <a:pt x="396" y="94"/>
                  </a:lnTo>
                  <a:lnTo>
                    <a:pt x="378" y="104"/>
                  </a:lnTo>
                  <a:lnTo>
                    <a:pt x="358" y="114"/>
                  </a:lnTo>
                  <a:lnTo>
                    <a:pt x="358" y="114"/>
                  </a:lnTo>
                  <a:lnTo>
                    <a:pt x="342" y="88"/>
                  </a:lnTo>
                  <a:lnTo>
                    <a:pt x="328" y="64"/>
                  </a:lnTo>
                  <a:lnTo>
                    <a:pt x="328" y="64"/>
                  </a:lnTo>
                  <a:lnTo>
                    <a:pt x="320" y="54"/>
                  </a:lnTo>
                  <a:lnTo>
                    <a:pt x="320" y="54"/>
                  </a:lnTo>
                  <a:lnTo>
                    <a:pt x="340" y="60"/>
                  </a:lnTo>
                  <a:lnTo>
                    <a:pt x="360" y="70"/>
                  </a:lnTo>
                  <a:lnTo>
                    <a:pt x="378" y="82"/>
                  </a:lnTo>
                  <a:lnTo>
                    <a:pt x="396" y="94"/>
                  </a:lnTo>
                  <a:lnTo>
                    <a:pt x="396" y="94"/>
                  </a:lnTo>
                  <a:close/>
                  <a:moveTo>
                    <a:pt x="268" y="44"/>
                  </a:moveTo>
                  <a:lnTo>
                    <a:pt x="268" y="44"/>
                  </a:lnTo>
                  <a:lnTo>
                    <a:pt x="282" y="46"/>
                  </a:lnTo>
                  <a:lnTo>
                    <a:pt x="282" y="46"/>
                  </a:lnTo>
                  <a:lnTo>
                    <a:pt x="294" y="60"/>
                  </a:lnTo>
                  <a:lnTo>
                    <a:pt x="308" y="80"/>
                  </a:lnTo>
                  <a:lnTo>
                    <a:pt x="308" y="80"/>
                  </a:lnTo>
                  <a:lnTo>
                    <a:pt x="322" y="98"/>
                  </a:lnTo>
                  <a:lnTo>
                    <a:pt x="334" y="122"/>
                  </a:lnTo>
                  <a:lnTo>
                    <a:pt x="334" y="122"/>
                  </a:lnTo>
                  <a:lnTo>
                    <a:pt x="304" y="130"/>
                  </a:lnTo>
                  <a:lnTo>
                    <a:pt x="268" y="134"/>
                  </a:lnTo>
                  <a:lnTo>
                    <a:pt x="268" y="44"/>
                  </a:lnTo>
                  <a:close/>
                  <a:moveTo>
                    <a:pt x="268" y="158"/>
                  </a:moveTo>
                  <a:lnTo>
                    <a:pt x="268" y="158"/>
                  </a:lnTo>
                  <a:lnTo>
                    <a:pt x="308" y="154"/>
                  </a:lnTo>
                  <a:lnTo>
                    <a:pt x="326" y="150"/>
                  </a:lnTo>
                  <a:lnTo>
                    <a:pt x="344" y="146"/>
                  </a:lnTo>
                  <a:lnTo>
                    <a:pt x="344" y="146"/>
                  </a:lnTo>
                  <a:lnTo>
                    <a:pt x="352" y="170"/>
                  </a:lnTo>
                  <a:lnTo>
                    <a:pt x="358" y="196"/>
                  </a:lnTo>
                  <a:lnTo>
                    <a:pt x="364" y="224"/>
                  </a:lnTo>
                  <a:lnTo>
                    <a:pt x="366" y="252"/>
                  </a:lnTo>
                  <a:lnTo>
                    <a:pt x="268" y="252"/>
                  </a:lnTo>
                  <a:lnTo>
                    <a:pt x="268" y="158"/>
                  </a:lnTo>
                  <a:close/>
                  <a:moveTo>
                    <a:pt x="268" y="276"/>
                  </a:moveTo>
                  <a:lnTo>
                    <a:pt x="366" y="276"/>
                  </a:lnTo>
                  <a:lnTo>
                    <a:pt x="366" y="276"/>
                  </a:lnTo>
                  <a:lnTo>
                    <a:pt x="364" y="304"/>
                  </a:lnTo>
                  <a:lnTo>
                    <a:pt x="360" y="330"/>
                  </a:lnTo>
                  <a:lnTo>
                    <a:pt x="354" y="354"/>
                  </a:lnTo>
                  <a:lnTo>
                    <a:pt x="346" y="378"/>
                  </a:lnTo>
                  <a:lnTo>
                    <a:pt x="346" y="378"/>
                  </a:lnTo>
                  <a:lnTo>
                    <a:pt x="310" y="368"/>
                  </a:lnTo>
                  <a:lnTo>
                    <a:pt x="290" y="366"/>
                  </a:lnTo>
                  <a:lnTo>
                    <a:pt x="268" y="364"/>
                  </a:lnTo>
                  <a:lnTo>
                    <a:pt x="268" y="276"/>
                  </a:lnTo>
                  <a:close/>
                  <a:moveTo>
                    <a:pt x="284" y="476"/>
                  </a:moveTo>
                  <a:lnTo>
                    <a:pt x="284" y="476"/>
                  </a:lnTo>
                  <a:lnTo>
                    <a:pt x="268" y="476"/>
                  </a:lnTo>
                  <a:lnTo>
                    <a:pt x="268" y="388"/>
                  </a:lnTo>
                  <a:lnTo>
                    <a:pt x="268" y="388"/>
                  </a:lnTo>
                  <a:lnTo>
                    <a:pt x="288" y="390"/>
                  </a:lnTo>
                  <a:lnTo>
                    <a:pt x="306" y="392"/>
                  </a:lnTo>
                  <a:lnTo>
                    <a:pt x="336" y="400"/>
                  </a:lnTo>
                  <a:lnTo>
                    <a:pt x="336" y="400"/>
                  </a:lnTo>
                  <a:lnTo>
                    <a:pt x="324" y="422"/>
                  </a:lnTo>
                  <a:lnTo>
                    <a:pt x="308" y="444"/>
                  </a:lnTo>
                  <a:lnTo>
                    <a:pt x="308" y="444"/>
                  </a:lnTo>
                  <a:lnTo>
                    <a:pt x="296" y="462"/>
                  </a:lnTo>
                  <a:lnTo>
                    <a:pt x="284" y="476"/>
                  </a:lnTo>
                  <a:lnTo>
                    <a:pt x="284" y="476"/>
                  </a:lnTo>
                  <a:close/>
                  <a:moveTo>
                    <a:pt x="322" y="466"/>
                  </a:moveTo>
                  <a:lnTo>
                    <a:pt x="322" y="466"/>
                  </a:lnTo>
                  <a:lnTo>
                    <a:pt x="328" y="460"/>
                  </a:lnTo>
                  <a:lnTo>
                    <a:pt x="328" y="460"/>
                  </a:lnTo>
                  <a:lnTo>
                    <a:pt x="344" y="436"/>
                  </a:lnTo>
                  <a:lnTo>
                    <a:pt x="358" y="408"/>
                  </a:lnTo>
                  <a:lnTo>
                    <a:pt x="358" y="408"/>
                  </a:lnTo>
                  <a:lnTo>
                    <a:pt x="380" y="418"/>
                  </a:lnTo>
                  <a:lnTo>
                    <a:pt x="396" y="426"/>
                  </a:lnTo>
                  <a:lnTo>
                    <a:pt x="396" y="426"/>
                  </a:lnTo>
                  <a:lnTo>
                    <a:pt x="380" y="440"/>
                  </a:lnTo>
                  <a:lnTo>
                    <a:pt x="362" y="450"/>
                  </a:lnTo>
                  <a:lnTo>
                    <a:pt x="342" y="460"/>
                  </a:lnTo>
                  <a:lnTo>
                    <a:pt x="322" y="466"/>
                  </a:lnTo>
                  <a:lnTo>
                    <a:pt x="322" y="466"/>
                  </a:lnTo>
                  <a:close/>
                  <a:moveTo>
                    <a:pt x="414" y="410"/>
                  </a:moveTo>
                  <a:lnTo>
                    <a:pt x="414" y="410"/>
                  </a:lnTo>
                  <a:lnTo>
                    <a:pt x="394" y="400"/>
                  </a:lnTo>
                  <a:lnTo>
                    <a:pt x="368" y="388"/>
                  </a:lnTo>
                  <a:lnTo>
                    <a:pt x="368" y="388"/>
                  </a:lnTo>
                  <a:lnTo>
                    <a:pt x="376" y="364"/>
                  </a:lnTo>
                  <a:lnTo>
                    <a:pt x="384" y="338"/>
                  </a:lnTo>
                  <a:lnTo>
                    <a:pt x="388" y="308"/>
                  </a:lnTo>
                  <a:lnTo>
                    <a:pt x="390" y="276"/>
                  </a:lnTo>
                  <a:lnTo>
                    <a:pt x="474" y="276"/>
                  </a:lnTo>
                  <a:lnTo>
                    <a:pt x="474" y="276"/>
                  </a:lnTo>
                  <a:lnTo>
                    <a:pt x="472" y="296"/>
                  </a:lnTo>
                  <a:lnTo>
                    <a:pt x="468" y="314"/>
                  </a:lnTo>
                  <a:lnTo>
                    <a:pt x="462" y="332"/>
                  </a:lnTo>
                  <a:lnTo>
                    <a:pt x="456" y="350"/>
                  </a:lnTo>
                  <a:lnTo>
                    <a:pt x="448" y="366"/>
                  </a:lnTo>
                  <a:lnTo>
                    <a:pt x="438" y="382"/>
                  </a:lnTo>
                  <a:lnTo>
                    <a:pt x="428" y="396"/>
                  </a:lnTo>
                  <a:lnTo>
                    <a:pt x="414" y="410"/>
                  </a:lnTo>
                  <a:lnTo>
                    <a:pt x="414" y="410"/>
                  </a:lnTo>
                  <a:close/>
                  <a:moveTo>
                    <a:pt x="390" y="252"/>
                  </a:moveTo>
                  <a:lnTo>
                    <a:pt x="390" y="252"/>
                  </a:lnTo>
                  <a:lnTo>
                    <a:pt x="388" y="222"/>
                  </a:lnTo>
                  <a:lnTo>
                    <a:pt x="382" y="192"/>
                  </a:lnTo>
                  <a:lnTo>
                    <a:pt x="376" y="164"/>
                  </a:lnTo>
                  <a:lnTo>
                    <a:pt x="366" y="138"/>
                  </a:lnTo>
                  <a:lnTo>
                    <a:pt x="366" y="138"/>
                  </a:lnTo>
                  <a:lnTo>
                    <a:pt x="394" y="126"/>
                  </a:lnTo>
                  <a:lnTo>
                    <a:pt x="414" y="114"/>
                  </a:lnTo>
                  <a:lnTo>
                    <a:pt x="414" y="114"/>
                  </a:lnTo>
                  <a:lnTo>
                    <a:pt x="428" y="130"/>
                  </a:lnTo>
                  <a:lnTo>
                    <a:pt x="438" y="146"/>
                  </a:lnTo>
                  <a:lnTo>
                    <a:pt x="448" y="162"/>
                  </a:lnTo>
                  <a:lnTo>
                    <a:pt x="456" y="180"/>
                  </a:lnTo>
                  <a:lnTo>
                    <a:pt x="462" y="198"/>
                  </a:lnTo>
                  <a:lnTo>
                    <a:pt x="468" y="216"/>
                  </a:lnTo>
                  <a:lnTo>
                    <a:pt x="472" y="234"/>
                  </a:lnTo>
                  <a:lnTo>
                    <a:pt x="474" y="252"/>
                  </a:lnTo>
                  <a:lnTo>
                    <a:pt x="390" y="25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061311" y="4597526"/>
              <a:ext cx="902811" cy="37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ea typeface="微软雅黑" charset="0"/>
                </a:rPr>
                <a:t>添加</a:t>
              </a:r>
              <a:r>
                <a:rPr lang="zh-CN" altLang="en-US" sz="1400" b="1" dirty="0">
                  <a:solidFill>
                    <a:schemeClr val="bg1"/>
                  </a:solidFill>
                  <a:ea typeface="微软雅黑" charset="0"/>
                </a:rPr>
                <a:t>标题</a:t>
              </a:r>
              <a:endParaRPr lang="en-US" altLang="zh-CN" sz="1400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86" name="组 85"/>
          <p:cNvGrpSpPr/>
          <p:nvPr/>
        </p:nvGrpSpPr>
        <p:grpSpPr>
          <a:xfrm>
            <a:off x="6078741" y="3657599"/>
            <a:ext cx="2050473" cy="2050473"/>
            <a:chOff x="5911112" y="3572289"/>
            <a:chExt cx="2050473" cy="2050473"/>
          </a:xfrm>
        </p:grpSpPr>
        <p:sp>
          <p:nvSpPr>
            <p:cNvPr id="28" name="泪珠形 27"/>
            <p:cNvSpPr/>
            <p:nvPr/>
          </p:nvSpPr>
          <p:spPr>
            <a:xfrm flipH="1">
              <a:off x="5911112" y="3572289"/>
              <a:ext cx="2050473" cy="2050473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6527420" y="4609197"/>
              <a:ext cx="902811" cy="37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ea typeface="微软雅黑" charset="0"/>
                </a:rPr>
                <a:t>添加</a:t>
              </a:r>
              <a:r>
                <a:rPr lang="zh-CN" altLang="en-US" sz="1400" b="1" dirty="0">
                  <a:solidFill>
                    <a:schemeClr val="bg1"/>
                  </a:solidFill>
                  <a:ea typeface="微软雅黑" charset="0"/>
                </a:rPr>
                <a:t>标题</a:t>
              </a:r>
              <a:endParaRPr lang="en-US" altLang="zh-CN" sz="1400" b="1" dirty="0">
                <a:solidFill>
                  <a:schemeClr val="bg1"/>
                </a:solidFill>
                <a:ea typeface="微软雅黑" charset="0"/>
              </a:endParaRPr>
            </a:p>
          </p:txBody>
        </p:sp>
        <p:grpSp>
          <p:nvGrpSpPr>
            <p:cNvPr id="39" name="组 38"/>
            <p:cNvGrpSpPr/>
            <p:nvPr/>
          </p:nvGrpSpPr>
          <p:grpSpPr>
            <a:xfrm>
              <a:off x="6716133" y="4213410"/>
              <a:ext cx="525383" cy="308813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40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31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32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33"/>
              <p:cNvSpPr>
                <a:spLocks/>
              </p:cNvSpPr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34"/>
              <p:cNvSpPr>
                <a:spLocks/>
              </p:cNvSpPr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35"/>
              <p:cNvSpPr>
                <a:spLocks/>
              </p:cNvSpPr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36"/>
              <p:cNvSpPr>
                <a:spLocks/>
              </p:cNvSpPr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4" name="组 83"/>
          <p:cNvGrpSpPr/>
          <p:nvPr/>
        </p:nvGrpSpPr>
        <p:grpSpPr>
          <a:xfrm>
            <a:off x="3916057" y="1509235"/>
            <a:ext cx="2050473" cy="2050473"/>
            <a:chOff x="6509154" y="808917"/>
            <a:chExt cx="2050473" cy="2050473"/>
          </a:xfrm>
        </p:grpSpPr>
        <p:sp>
          <p:nvSpPr>
            <p:cNvPr id="47" name="泪珠形 46"/>
            <p:cNvSpPr/>
            <p:nvPr/>
          </p:nvSpPr>
          <p:spPr>
            <a:xfrm flipV="1">
              <a:off x="6509154" y="808917"/>
              <a:ext cx="2050473" cy="2050473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125462" y="1845825"/>
              <a:ext cx="902811" cy="37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ea typeface="微软雅黑" charset="0"/>
                </a:rPr>
                <a:t>添加</a:t>
              </a:r>
              <a:r>
                <a:rPr lang="zh-CN" altLang="en-US" sz="1400" b="1" dirty="0">
                  <a:solidFill>
                    <a:schemeClr val="bg1"/>
                  </a:solidFill>
                  <a:ea typeface="微软雅黑" charset="0"/>
                </a:rPr>
                <a:t>标题</a:t>
              </a:r>
              <a:endParaRPr lang="en-US" altLang="zh-CN" sz="1400" b="1" dirty="0">
                <a:solidFill>
                  <a:schemeClr val="bg1"/>
                </a:solidFill>
                <a:ea typeface="微软雅黑" charset="0"/>
              </a:endParaRPr>
            </a:p>
          </p:txBody>
        </p:sp>
        <p:grpSp>
          <p:nvGrpSpPr>
            <p:cNvPr id="61" name="组 60"/>
            <p:cNvGrpSpPr/>
            <p:nvPr/>
          </p:nvGrpSpPr>
          <p:grpSpPr>
            <a:xfrm>
              <a:off x="7311726" y="1204670"/>
              <a:ext cx="524994" cy="629191"/>
              <a:chOff x="1536700" y="911225"/>
              <a:chExt cx="831850" cy="996950"/>
            </a:xfrm>
            <a:solidFill>
              <a:schemeClr val="bg1"/>
            </a:solidFill>
          </p:grpSpPr>
          <p:sp>
            <p:nvSpPr>
              <p:cNvPr id="62" name="Freeform 47"/>
              <p:cNvSpPr>
                <a:spLocks/>
              </p:cNvSpPr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3" name="Freeform 48"/>
              <p:cNvSpPr>
                <a:spLocks/>
              </p:cNvSpPr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4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5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6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</p:grpSp>
      </p:grpSp>
      <p:grpSp>
        <p:nvGrpSpPr>
          <p:cNvPr id="87" name="组 86"/>
          <p:cNvGrpSpPr/>
          <p:nvPr/>
        </p:nvGrpSpPr>
        <p:grpSpPr>
          <a:xfrm>
            <a:off x="6078742" y="1492911"/>
            <a:ext cx="2050473" cy="2050473"/>
            <a:chOff x="9095944" y="2350114"/>
            <a:chExt cx="2050473" cy="2050473"/>
          </a:xfrm>
        </p:grpSpPr>
        <p:sp>
          <p:nvSpPr>
            <p:cNvPr id="72" name="泪珠形 71"/>
            <p:cNvSpPr/>
            <p:nvPr/>
          </p:nvSpPr>
          <p:spPr>
            <a:xfrm flipH="1" flipV="1">
              <a:off x="9095944" y="2350114"/>
              <a:ext cx="2050473" cy="2050473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9712252" y="3387022"/>
              <a:ext cx="902811" cy="3724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>
                <a:lnSpc>
                  <a:spcPct val="130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ea typeface="微软雅黑" charset="0"/>
                </a:rPr>
                <a:t>添加</a:t>
              </a:r>
              <a:r>
                <a:rPr lang="zh-CN" altLang="en-US" sz="1400" b="1" dirty="0">
                  <a:solidFill>
                    <a:schemeClr val="bg1"/>
                  </a:solidFill>
                  <a:ea typeface="微软雅黑" charset="0"/>
                </a:rPr>
                <a:t>标题</a:t>
              </a:r>
              <a:endParaRPr lang="en-US" altLang="zh-CN" sz="1400" b="1" dirty="0">
                <a:solidFill>
                  <a:schemeClr val="bg1"/>
                </a:solidFill>
                <a:ea typeface="微软雅黑" charset="0"/>
              </a:endParaRPr>
            </a:p>
          </p:txBody>
        </p:sp>
        <p:sp>
          <p:nvSpPr>
            <p:cNvPr id="83" name="Freeform 217"/>
            <p:cNvSpPr>
              <a:spLocks noEditPoints="1"/>
            </p:cNvSpPr>
            <p:nvPr/>
          </p:nvSpPr>
          <p:spPr bwMode="auto">
            <a:xfrm>
              <a:off x="9939491" y="2982611"/>
              <a:ext cx="448331" cy="32605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76" y="176"/>
                </a:cxn>
                <a:cxn ang="0">
                  <a:pos x="352" y="32"/>
                </a:cxn>
                <a:cxn ang="0">
                  <a:pos x="352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228"/>
                </a:cxn>
                <a:cxn ang="0">
                  <a:pos x="86" y="132"/>
                </a:cxn>
                <a:cxn ang="0">
                  <a:pos x="0" y="54"/>
                </a:cxn>
                <a:cxn ang="0">
                  <a:pos x="0" y="228"/>
                </a:cxn>
                <a:cxn ang="0">
                  <a:pos x="352" y="230"/>
                </a:cxn>
                <a:cxn ang="0">
                  <a:pos x="262" y="132"/>
                </a:cxn>
                <a:cxn ang="0">
                  <a:pos x="352" y="56"/>
                </a:cxn>
                <a:cxn ang="0">
                  <a:pos x="352" y="230"/>
                </a:cxn>
                <a:cxn ang="0">
                  <a:pos x="176" y="204"/>
                </a:cxn>
                <a:cxn ang="0">
                  <a:pos x="104" y="144"/>
                </a:cxn>
                <a:cxn ang="0">
                  <a:pos x="0" y="256"/>
                </a:cxn>
                <a:cxn ang="0">
                  <a:pos x="352" y="256"/>
                </a:cxn>
                <a:cxn ang="0">
                  <a:pos x="248" y="144"/>
                </a:cxn>
                <a:cxn ang="0">
                  <a:pos x="176" y="204"/>
                </a:cxn>
              </a:cxnLst>
              <a:rect l="0" t="0" r="r" b="b"/>
              <a:pathLst>
                <a:path w="352" h="256">
                  <a:moveTo>
                    <a:pt x="0" y="32"/>
                  </a:moveTo>
                  <a:lnTo>
                    <a:pt x="176" y="176"/>
                  </a:lnTo>
                  <a:lnTo>
                    <a:pt x="352" y="32"/>
                  </a:lnTo>
                  <a:lnTo>
                    <a:pt x="352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0" y="228"/>
                  </a:moveTo>
                  <a:lnTo>
                    <a:pt x="86" y="132"/>
                  </a:lnTo>
                  <a:lnTo>
                    <a:pt x="0" y="54"/>
                  </a:lnTo>
                  <a:lnTo>
                    <a:pt x="0" y="228"/>
                  </a:lnTo>
                  <a:close/>
                  <a:moveTo>
                    <a:pt x="352" y="230"/>
                  </a:moveTo>
                  <a:lnTo>
                    <a:pt x="262" y="132"/>
                  </a:lnTo>
                  <a:lnTo>
                    <a:pt x="352" y="56"/>
                  </a:lnTo>
                  <a:lnTo>
                    <a:pt x="352" y="230"/>
                  </a:lnTo>
                  <a:close/>
                  <a:moveTo>
                    <a:pt x="176" y="204"/>
                  </a:moveTo>
                  <a:lnTo>
                    <a:pt x="104" y="144"/>
                  </a:lnTo>
                  <a:lnTo>
                    <a:pt x="0" y="256"/>
                  </a:lnTo>
                  <a:lnTo>
                    <a:pt x="352" y="256"/>
                  </a:lnTo>
                  <a:lnTo>
                    <a:pt x="248" y="144"/>
                  </a:lnTo>
                  <a:lnTo>
                    <a:pt x="176" y="20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6" name="组 95"/>
          <p:cNvGrpSpPr/>
          <p:nvPr/>
        </p:nvGrpSpPr>
        <p:grpSpPr>
          <a:xfrm>
            <a:off x="651949" y="1937049"/>
            <a:ext cx="2522349" cy="957222"/>
            <a:chOff x="1126468" y="1618394"/>
            <a:chExt cx="2522349" cy="957222"/>
          </a:xfrm>
        </p:grpSpPr>
        <p:sp>
          <p:nvSpPr>
            <p:cNvPr id="90" name="文本框 8"/>
            <p:cNvSpPr txBox="1"/>
            <p:nvPr/>
          </p:nvSpPr>
          <p:spPr>
            <a:xfrm>
              <a:off x="1126468" y="2003152"/>
              <a:ext cx="2522349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412307" y="1618394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609585"/>
              <a:r>
                <a:rPr lang="zh-CN" altLang="en-US" sz="2000" b="1" dirty="0">
                  <a:solidFill>
                    <a:schemeClr val="accent1"/>
                  </a:solidFill>
                  <a:ea typeface="微软雅黑" charset="0"/>
                </a:rPr>
                <a:t>点击此处添加标题</a:t>
              </a:r>
            </a:p>
          </p:txBody>
        </p:sp>
      </p:grpSp>
      <p:grpSp>
        <p:nvGrpSpPr>
          <p:cNvPr id="93" name="组 92"/>
          <p:cNvGrpSpPr/>
          <p:nvPr/>
        </p:nvGrpSpPr>
        <p:grpSpPr>
          <a:xfrm>
            <a:off x="8934235" y="1939348"/>
            <a:ext cx="2522349" cy="957222"/>
            <a:chOff x="1084388" y="1783353"/>
            <a:chExt cx="2522349" cy="957222"/>
          </a:xfrm>
        </p:grpSpPr>
        <p:sp>
          <p:nvSpPr>
            <p:cNvPr id="94" name="文本框 8"/>
            <p:cNvSpPr txBox="1"/>
            <p:nvPr/>
          </p:nvSpPr>
          <p:spPr>
            <a:xfrm>
              <a:off x="1084388" y="2168111"/>
              <a:ext cx="2522349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084388" y="1783353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000" b="1" dirty="0">
                  <a:solidFill>
                    <a:schemeClr val="accent2"/>
                  </a:solidFill>
                  <a:ea typeface="微软雅黑" charset="0"/>
                </a:rPr>
                <a:t>点击此处添加标题</a:t>
              </a:r>
            </a:p>
          </p:txBody>
        </p:sp>
      </p:grpSp>
      <p:grpSp>
        <p:nvGrpSpPr>
          <p:cNvPr id="97" name="组 96"/>
          <p:cNvGrpSpPr/>
          <p:nvPr/>
        </p:nvGrpSpPr>
        <p:grpSpPr>
          <a:xfrm>
            <a:off x="651949" y="4099382"/>
            <a:ext cx="2522349" cy="957222"/>
            <a:chOff x="1126468" y="1618394"/>
            <a:chExt cx="2522349" cy="957222"/>
          </a:xfrm>
        </p:grpSpPr>
        <p:sp>
          <p:nvSpPr>
            <p:cNvPr id="98" name="文本框 8"/>
            <p:cNvSpPr txBox="1"/>
            <p:nvPr/>
          </p:nvSpPr>
          <p:spPr>
            <a:xfrm>
              <a:off x="1126468" y="2003152"/>
              <a:ext cx="2522349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412307" y="1618394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609585"/>
              <a:r>
                <a:rPr lang="zh-CN" altLang="en-US" sz="2000" b="1" dirty="0">
                  <a:solidFill>
                    <a:schemeClr val="accent3"/>
                  </a:solidFill>
                  <a:ea typeface="微软雅黑" charset="0"/>
                </a:rPr>
                <a:t>点击此处添加标题</a:t>
              </a:r>
            </a:p>
          </p:txBody>
        </p:sp>
      </p:grpSp>
      <p:grpSp>
        <p:nvGrpSpPr>
          <p:cNvPr id="100" name="组 99"/>
          <p:cNvGrpSpPr/>
          <p:nvPr/>
        </p:nvGrpSpPr>
        <p:grpSpPr>
          <a:xfrm>
            <a:off x="8934235" y="4101681"/>
            <a:ext cx="2522349" cy="957222"/>
            <a:chOff x="1084388" y="1783353"/>
            <a:chExt cx="2522349" cy="957222"/>
          </a:xfrm>
        </p:grpSpPr>
        <p:sp>
          <p:nvSpPr>
            <p:cNvPr id="101" name="文本框 8"/>
            <p:cNvSpPr txBox="1"/>
            <p:nvPr/>
          </p:nvSpPr>
          <p:spPr>
            <a:xfrm>
              <a:off x="1084388" y="2168111"/>
              <a:ext cx="2522349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" charset="0"/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084388" y="1783353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/>
              <a:r>
                <a:rPr lang="zh-CN" altLang="en-US" sz="2000" b="1" dirty="0">
                  <a:solidFill>
                    <a:schemeClr val="accent4"/>
                  </a:solidFill>
                  <a:ea typeface="微软雅黑" charset="0"/>
                </a:rPr>
                <a:t>点击此处添加标题</a:t>
              </a:r>
            </a:p>
          </p:txBody>
        </p:sp>
      </p:grpSp>
      <p:cxnSp>
        <p:nvCxnSpPr>
          <p:cNvPr id="106" name="直线连接符 105"/>
          <p:cNvCxnSpPr/>
          <p:nvPr/>
        </p:nvCxnSpPr>
        <p:spPr>
          <a:xfrm>
            <a:off x="3283527" y="2155300"/>
            <a:ext cx="1073797" cy="0"/>
          </a:xfrm>
          <a:prstGeom prst="line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/>
          <p:cNvCxnSpPr/>
          <p:nvPr/>
        </p:nvCxnSpPr>
        <p:spPr>
          <a:xfrm>
            <a:off x="3283527" y="4298720"/>
            <a:ext cx="1073797" cy="0"/>
          </a:xfrm>
          <a:prstGeom prst="line">
            <a:avLst/>
          </a:prstGeom>
          <a:ln w="22225">
            <a:solidFill>
              <a:schemeClr val="accent3">
                <a:lumMod val="60000"/>
                <a:lumOff val="40000"/>
              </a:schemeClr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/>
          <p:cNvCxnSpPr/>
          <p:nvPr/>
        </p:nvCxnSpPr>
        <p:spPr>
          <a:xfrm>
            <a:off x="7716981" y="2155300"/>
            <a:ext cx="1073797" cy="0"/>
          </a:xfrm>
          <a:prstGeom prst="line">
            <a:avLst/>
          </a:prstGeom>
          <a:ln w="22225">
            <a:solidFill>
              <a:schemeClr val="accent2">
                <a:lumMod val="60000"/>
                <a:lumOff val="40000"/>
              </a:schemeClr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/>
          <p:cNvCxnSpPr/>
          <p:nvPr/>
        </p:nvCxnSpPr>
        <p:spPr>
          <a:xfrm>
            <a:off x="7716981" y="4298720"/>
            <a:ext cx="1073797" cy="0"/>
          </a:xfrm>
          <a:prstGeom prst="line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图片 11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8399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3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课题目的</a:t>
            </a:r>
            <a:endParaRPr kumimoji="1"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>
            <a:off x="6096000" y="1009009"/>
            <a:ext cx="0" cy="462741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622214" y="3773565"/>
            <a:ext cx="3614805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59" name="矩形 58"/>
          <p:cNvSpPr/>
          <p:nvPr/>
        </p:nvSpPr>
        <p:spPr>
          <a:xfrm>
            <a:off x="1622214" y="3171249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3200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2710053" y="1607292"/>
            <a:ext cx="1438335" cy="1438335"/>
            <a:chOff x="2571507" y="1884383"/>
            <a:chExt cx="1438335" cy="1438335"/>
          </a:xfrm>
        </p:grpSpPr>
        <p:grpSp>
          <p:nvGrpSpPr>
            <p:cNvPr id="76" name="组 75"/>
            <p:cNvGrpSpPr/>
            <p:nvPr/>
          </p:nvGrpSpPr>
          <p:grpSpPr>
            <a:xfrm>
              <a:off x="3016481" y="2269441"/>
              <a:ext cx="557558" cy="668218"/>
              <a:chOff x="1536700" y="911225"/>
              <a:chExt cx="831850" cy="996950"/>
            </a:xfrm>
            <a:solidFill>
              <a:schemeClr val="accent1"/>
            </a:solidFill>
          </p:grpSpPr>
          <p:sp>
            <p:nvSpPr>
              <p:cNvPr id="77" name="Freeform 47"/>
              <p:cNvSpPr>
                <a:spLocks/>
              </p:cNvSpPr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78" name="Freeform 48"/>
              <p:cNvSpPr>
                <a:spLocks/>
              </p:cNvSpPr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79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80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81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82" name="Freeform 52"/>
              <p:cNvSpPr>
                <a:spLocks/>
              </p:cNvSpPr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88" name="Freeform 53"/>
              <p:cNvSpPr>
                <a:spLocks/>
              </p:cNvSpPr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89" name="Freeform 54"/>
              <p:cNvSpPr>
                <a:spLocks/>
              </p:cNvSpPr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92" name="Freeform 55"/>
              <p:cNvSpPr>
                <a:spLocks/>
              </p:cNvSpPr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03" name="Freeform 56"/>
              <p:cNvSpPr>
                <a:spLocks/>
              </p:cNvSpPr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u="sng"/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2571507" y="1884383"/>
              <a:ext cx="1438335" cy="143833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4" name="矩形 103"/>
          <p:cNvSpPr/>
          <p:nvPr/>
        </p:nvSpPr>
        <p:spPr>
          <a:xfrm>
            <a:off x="7073643" y="3773565"/>
            <a:ext cx="3614805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5" name="矩形 104"/>
          <p:cNvSpPr/>
          <p:nvPr/>
        </p:nvSpPr>
        <p:spPr>
          <a:xfrm>
            <a:off x="7073643" y="3171249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3200" dirty="0">
                <a:solidFill>
                  <a:schemeClr val="accent2"/>
                </a:solidFill>
                <a:ea typeface="微软雅黑" charset="0"/>
              </a:rPr>
              <a:t>点击此处添加标题</a:t>
            </a:r>
          </a:p>
        </p:txBody>
      </p:sp>
      <p:grpSp>
        <p:nvGrpSpPr>
          <p:cNvPr id="12" name="组 11"/>
          <p:cNvGrpSpPr/>
          <p:nvPr/>
        </p:nvGrpSpPr>
        <p:grpSpPr>
          <a:xfrm>
            <a:off x="8161482" y="1607292"/>
            <a:ext cx="1438335" cy="1438335"/>
            <a:chOff x="8161482" y="1607292"/>
            <a:chExt cx="1438335" cy="1438335"/>
          </a:xfrm>
        </p:grpSpPr>
        <p:sp>
          <p:nvSpPr>
            <p:cNvPr id="112" name="椭圆 111"/>
            <p:cNvSpPr/>
            <p:nvPr/>
          </p:nvSpPr>
          <p:spPr>
            <a:xfrm>
              <a:off x="8161482" y="1607292"/>
              <a:ext cx="1438335" cy="143833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4" name="Freeform 217"/>
            <p:cNvSpPr>
              <a:spLocks noEditPoints="1"/>
            </p:cNvSpPr>
            <p:nvPr/>
          </p:nvSpPr>
          <p:spPr bwMode="auto">
            <a:xfrm>
              <a:off x="8663197" y="2210321"/>
              <a:ext cx="448331" cy="32605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76" y="176"/>
                </a:cxn>
                <a:cxn ang="0">
                  <a:pos x="352" y="32"/>
                </a:cxn>
                <a:cxn ang="0">
                  <a:pos x="352" y="0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0" y="228"/>
                </a:cxn>
                <a:cxn ang="0">
                  <a:pos x="86" y="132"/>
                </a:cxn>
                <a:cxn ang="0">
                  <a:pos x="0" y="54"/>
                </a:cxn>
                <a:cxn ang="0">
                  <a:pos x="0" y="228"/>
                </a:cxn>
                <a:cxn ang="0">
                  <a:pos x="352" y="230"/>
                </a:cxn>
                <a:cxn ang="0">
                  <a:pos x="262" y="132"/>
                </a:cxn>
                <a:cxn ang="0">
                  <a:pos x="352" y="56"/>
                </a:cxn>
                <a:cxn ang="0">
                  <a:pos x="352" y="230"/>
                </a:cxn>
                <a:cxn ang="0">
                  <a:pos x="176" y="204"/>
                </a:cxn>
                <a:cxn ang="0">
                  <a:pos x="104" y="144"/>
                </a:cxn>
                <a:cxn ang="0">
                  <a:pos x="0" y="256"/>
                </a:cxn>
                <a:cxn ang="0">
                  <a:pos x="352" y="256"/>
                </a:cxn>
                <a:cxn ang="0">
                  <a:pos x="248" y="144"/>
                </a:cxn>
                <a:cxn ang="0">
                  <a:pos x="176" y="204"/>
                </a:cxn>
              </a:cxnLst>
              <a:rect l="0" t="0" r="r" b="b"/>
              <a:pathLst>
                <a:path w="352" h="256">
                  <a:moveTo>
                    <a:pt x="0" y="32"/>
                  </a:moveTo>
                  <a:lnTo>
                    <a:pt x="176" y="176"/>
                  </a:lnTo>
                  <a:lnTo>
                    <a:pt x="352" y="32"/>
                  </a:lnTo>
                  <a:lnTo>
                    <a:pt x="352" y="0"/>
                  </a:lnTo>
                  <a:lnTo>
                    <a:pt x="0" y="0"/>
                  </a:lnTo>
                  <a:lnTo>
                    <a:pt x="0" y="32"/>
                  </a:lnTo>
                  <a:close/>
                  <a:moveTo>
                    <a:pt x="0" y="228"/>
                  </a:moveTo>
                  <a:lnTo>
                    <a:pt x="86" y="132"/>
                  </a:lnTo>
                  <a:lnTo>
                    <a:pt x="0" y="54"/>
                  </a:lnTo>
                  <a:lnTo>
                    <a:pt x="0" y="228"/>
                  </a:lnTo>
                  <a:close/>
                  <a:moveTo>
                    <a:pt x="352" y="230"/>
                  </a:moveTo>
                  <a:lnTo>
                    <a:pt x="262" y="132"/>
                  </a:lnTo>
                  <a:lnTo>
                    <a:pt x="352" y="56"/>
                  </a:lnTo>
                  <a:lnTo>
                    <a:pt x="352" y="230"/>
                  </a:lnTo>
                  <a:close/>
                  <a:moveTo>
                    <a:pt x="176" y="204"/>
                  </a:moveTo>
                  <a:lnTo>
                    <a:pt x="104" y="144"/>
                  </a:lnTo>
                  <a:lnTo>
                    <a:pt x="0" y="256"/>
                  </a:lnTo>
                  <a:lnTo>
                    <a:pt x="352" y="256"/>
                  </a:lnTo>
                  <a:lnTo>
                    <a:pt x="248" y="144"/>
                  </a:lnTo>
                  <a:lnTo>
                    <a:pt x="176" y="20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25" name="图片 1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8399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01</a:t>
            </a:r>
            <a:r>
              <a:rPr kumimoji="1" lang="zh-CN" altLang="en-US" dirty="0" smtClean="0"/>
              <a:t> 课题目的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0" y="1177637"/>
            <a:ext cx="12192000" cy="3144981"/>
            <a:chOff x="0" y="1177637"/>
            <a:chExt cx="12192000" cy="255078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2" t="5000" r="5341" b="56342"/>
            <a:stretch/>
          </p:blipFill>
          <p:spPr>
            <a:xfrm>
              <a:off x="0" y="1177637"/>
              <a:ext cx="12192000" cy="2550784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0" y="1177638"/>
              <a:ext cx="12192000" cy="2550784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103923" y="1983763"/>
            <a:ext cx="9984154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3600" dirty="0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点击</a:t>
            </a:r>
            <a:r>
              <a:rPr lang="zh-CN" altLang="en-US" sz="3600" smtClean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此处添加简短介绍，顶部</a:t>
            </a:r>
            <a:r>
              <a:rPr lang="zh-CN" altLang="en-US" sz="3600" dirty="0">
                <a:solidFill>
                  <a:schemeClr val="bg1"/>
                </a:solidFill>
                <a:ea typeface="微软雅黑" charset="0"/>
                <a:cs typeface="Arial" panose="020B0604020202020204" pitchFamily="34" charset="0"/>
              </a:rPr>
              <a:t>“开始”面板中可以对字体、字号、颜色、行距等进行修改。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0" y="1177636"/>
            <a:ext cx="90498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720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“</a:t>
            </a:r>
            <a:endParaRPr lang="zh-CN" altLang="en-US" sz="72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134600" y="2789890"/>
            <a:ext cx="904986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7200" smtClean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”</a:t>
            </a:r>
            <a:endParaRPr lang="zh-CN" altLang="en-US" sz="72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03923" y="5253433"/>
            <a:ext cx="8178622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2" name="矩形 31"/>
          <p:cNvSpPr/>
          <p:nvPr/>
        </p:nvSpPr>
        <p:spPr>
          <a:xfrm>
            <a:off x="1103923" y="4651117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3200" dirty="0">
                <a:solidFill>
                  <a:schemeClr val="accent1"/>
                </a:solidFill>
                <a:ea typeface="微软雅黑" charset="0"/>
              </a:rPr>
              <a:t>点击此处添加标题</a:t>
            </a:r>
          </a:p>
        </p:txBody>
      </p:sp>
      <p:pic>
        <p:nvPicPr>
          <p:cNvPr id="33" name="图片 3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8399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6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4200549" y="2154312"/>
            <a:ext cx="3832468" cy="1569660"/>
            <a:chOff x="4699954" y="193619"/>
            <a:chExt cx="3832468" cy="1569660"/>
          </a:xfrm>
        </p:grpSpPr>
        <p:sp>
          <p:nvSpPr>
            <p:cNvPr id="3" name="文本框 2"/>
            <p:cNvSpPr txBox="1"/>
            <p:nvPr/>
          </p:nvSpPr>
          <p:spPr>
            <a:xfrm>
              <a:off x="4699954" y="193619"/>
              <a:ext cx="155042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9600" dirty="0" smtClean="0">
                  <a:solidFill>
                    <a:schemeClr val="accent1"/>
                  </a:solidFill>
                  <a:ea typeface="Microsoft YaHei" charset="0"/>
                  <a:cs typeface="Microsoft YaHei" charset="0"/>
                </a:rPr>
                <a:t>02</a:t>
              </a:r>
              <a:endParaRPr kumimoji="1" lang="zh-CN" altLang="en-US" sz="9600" dirty="0">
                <a:solidFill>
                  <a:schemeClr val="accent1"/>
                </a:solidFill>
                <a:ea typeface="Microsoft YaHei" charset="0"/>
                <a:cs typeface="Microsoft YaHei" charset="0"/>
              </a:endParaRPr>
            </a:p>
          </p:txBody>
        </p:sp>
        <p:sp>
          <p:nvSpPr>
            <p:cNvPr id="4" name="文本框 8"/>
            <p:cNvSpPr txBox="1"/>
            <p:nvPr/>
          </p:nvSpPr>
          <p:spPr>
            <a:xfrm>
              <a:off x="6168204" y="992506"/>
              <a:ext cx="2364218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>
                      <a:lumMod val="85000"/>
                    </a:schemeClr>
                  </a:solidFill>
                  <a:latin typeface="微软雅黑" charset="0"/>
                  <a:ea typeface="微软雅黑" charset="0"/>
                </a:rPr>
                <a:t>顶部</a:t>
              </a:r>
              <a:r>
                <a:rPr lang="zh-CN" altLang="en-US" sz="1200" dirty="0">
                  <a:solidFill>
                    <a:schemeClr val="bg1">
                      <a:lumMod val="85000"/>
                    </a:schemeClr>
                  </a:solidFill>
                  <a:latin typeface="微软雅黑" charset="0"/>
                  <a:ea typeface="微软雅黑" charset="0"/>
                </a:rPr>
                <a:t>“开始”面板中可以对字体、字号、颜色、行距等进行修改</a:t>
              </a:r>
              <a:r>
                <a:rPr lang="zh-CN" altLang="en-US" sz="1200" dirty="0" smtClean="0">
                  <a:solidFill>
                    <a:schemeClr val="bg1">
                      <a:lumMod val="85000"/>
                    </a:schemeClr>
                  </a:solidFill>
                  <a:latin typeface="微软雅黑" charset="0"/>
                  <a:ea typeface="微软雅黑" charset="0"/>
                </a:rPr>
                <a:t>。</a:t>
              </a:r>
              <a:endParaRPr lang="zh-CN" altLang="en-US" sz="1200" dirty="0">
                <a:solidFill>
                  <a:schemeClr val="bg1">
                    <a:lumMod val="85000"/>
                  </a:schemeClr>
                </a:solidFill>
                <a:latin typeface="微软雅黑" charset="0"/>
                <a:ea typeface="微软雅黑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168204" y="413761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进展成果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7522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4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进展成果</a:t>
            </a:r>
            <a:endParaRPr kumimoji="1" lang="zh-CN" altLang="en-US" dirty="0"/>
          </a:p>
        </p:txBody>
      </p:sp>
      <p:grpSp>
        <p:nvGrpSpPr>
          <p:cNvPr id="9" name="组 8"/>
          <p:cNvGrpSpPr/>
          <p:nvPr/>
        </p:nvGrpSpPr>
        <p:grpSpPr>
          <a:xfrm>
            <a:off x="759923" y="1594262"/>
            <a:ext cx="2492579" cy="4254002"/>
            <a:chOff x="846366" y="1469571"/>
            <a:chExt cx="2449285" cy="4180114"/>
          </a:xfrm>
        </p:grpSpPr>
        <p:sp>
          <p:nvSpPr>
            <p:cNvPr id="3" name="剪去单角的矩形 2"/>
            <p:cNvSpPr/>
            <p:nvPr/>
          </p:nvSpPr>
          <p:spPr>
            <a:xfrm>
              <a:off x="846366" y="1469571"/>
              <a:ext cx="2449285" cy="4180114"/>
            </a:xfrm>
            <a:prstGeom prst="snip1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直角三角形 7"/>
            <p:cNvSpPr/>
            <p:nvPr/>
          </p:nvSpPr>
          <p:spPr>
            <a:xfrm>
              <a:off x="2886578" y="1469571"/>
              <a:ext cx="409073" cy="409073"/>
            </a:xfrm>
            <a:prstGeom prst="rt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" name="Freeform 217"/>
          <p:cNvSpPr>
            <a:spLocks noEditPoints="1"/>
          </p:cNvSpPr>
          <p:nvPr/>
        </p:nvSpPr>
        <p:spPr bwMode="auto">
          <a:xfrm>
            <a:off x="1782047" y="2273520"/>
            <a:ext cx="448331" cy="326059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176" y="176"/>
              </a:cxn>
              <a:cxn ang="0">
                <a:pos x="352" y="32"/>
              </a:cxn>
              <a:cxn ang="0">
                <a:pos x="352" y="0"/>
              </a:cxn>
              <a:cxn ang="0">
                <a:pos x="0" y="0"/>
              </a:cxn>
              <a:cxn ang="0">
                <a:pos x="0" y="32"/>
              </a:cxn>
              <a:cxn ang="0">
                <a:pos x="0" y="228"/>
              </a:cxn>
              <a:cxn ang="0">
                <a:pos x="86" y="132"/>
              </a:cxn>
              <a:cxn ang="0">
                <a:pos x="0" y="54"/>
              </a:cxn>
              <a:cxn ang="0">
                <a:pos x="0" y="228"/>
              </a:cxn>
              <a:cxn ang="0">
                <a:pos x="352" y="230"/>
              </a:cxn>
              <a:cxn ang="0">
                <a:pos x="262" y="132"/>
              </a:cxn>
              <a:cxn ang="0">
                <a:pos x="352" y="56"/>
              </a:cxn>
              <a:cxn ang="0">
                <a:pos x="352" y="230"/>
              </a:cxn>
              <a:cxn ang="0">
                <a:pos x="176" y="204"/>
              </a:cxn>
              <a:cxn ang="0">
                <a:pos x="104" y="144"/>
              </a:cxn>
              <a:cxn ang="0">
                <a:pos x="0" y="256"/>
              </a:cxn>
              <a:cxn ang="0">
                <a:pos x="352" y="256"/>
              </a:cxn>
              <a:cxn ang="0">
                <a:pos x="248" y="144"/>
              </a:cxn>
              <a:cxn ang="0">
                <a:pos x="176" y="204"/>
              </a:cxn>
            </a:cxnLst>
            <a:rect l="0" t="0" r="r" b="b"/>
            <a:pathLst>
              <a:path w="352" h="256">
                <a:moveTo>
                  <a:pt x="0" y="32"/>
                </a:moveTo>
                <a:lnTo>
                  <a:pt x="176" y="176"/>
                </a:lnTo>
                <a:lnTo>
                  <a:pt x="352" y="32"/>
                </a:lnTo>
                <a:lnTo>
                  <a:pt x="352" y="0"/>
                </a:lnTo>
                <a:lnTo>
                  <a:pt x="0" y="0"/>
                </a:lnTo>
                <a:lnTo>
                  <a:pt x="0" y="32"/>
                </a:lnTo>
                <a:close/>
                <a:moveTo>
                  <a:pt x="0" y="228"/>
                </a:moveTo>
                <a:lnTo>
                  <a:pt x="86" y="132"/>
                </a:lnTo>
                <a:lnTo>
                  <a:pt x="0" y="54"/>
                </a:lnTo>
                <a:lnTo>
                  <a:pt x="0" y="228"/>
                </a:lnTo>
                <a:close/>
                <a:moveTo>
                  <a:pt x="352" y="230"/>
                </a:moveTo>
                <a:lnTo>
                  <a:pt x="262" y="132"/>
                </a:lnTo>
                <a:lnTo>
                  <a:pt x="352" y="56"/>
                </a:lnTo>
                <a:lnTo>
                  <a:pt x="352" y="230"/>
                </a:lnTo>
                <a:close/>
                <a:moveTo>
                  <a:pt x="176" y="204"/>
                </a:moveTo>
                <a:lnTo>
                  <a:pt x="104" y="144"/>
                </a:lnTo>
                <a:lnTo>
                  <a:pt x="0" y="256"/>
                </a:lnTo>
                <a:lnTo>
                  <a:pt x="352" y="256"/>
                </a:lnTo>
                <a:lnTo>
                  <a:pt x="248" y="144"/>
                </a:lnTo>
                <a:lnTo>
                  <a:pt x="176" y="20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文本框 8"/>
          <p:cNvSpPr txBox="1"/>
          <p:nvPr/>
        </p:nvSpPr>
        <p:spPr>
          <a:xfrm>
            <a:off x="988898" y="3493190"/>
            <a:ext cx="2034628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34" name="矩形 33"/>
          <p:cNvSpPr/>
          <p:nvPr/>
        </p:nvSpPr>
        <p:spPr>
          <a:xfrm>
            <a:off x="1093142" y="307262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37" name="组 36"/>
          <p:cNvGrpSpPr/>
          <p:nvPr/>
        </p:nvGrpSpPr>
        <p:grpSpPr>
          <a:xfrm>
            <a:off x="3486448" y="1594262"/>
            <a:ext cx="2492579" cy="4254002"/>
            <a:chOff x="846366" y="1469571"/>
            <a:chExt cx="2449285" cy="4180114"/>
          </a:xfrm>
        </p:grpSpPr>
        <p:sp>
          <p:nvSpPr>
            <p:cNvPr id="41" name="剪去单角的矩形 40"/>
            <p:cNvSpPr/>
            <p:nvPr/>
          </p:nvSpPr>
          <p:spPr>
            <a:xfrm>
              <a:off x="846366" y="1469571"/>
              <a:ext cx="2449285" cy="4180114"/>
            </a:xfrm>
            <a:prstGeom prst="snip1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直角三角形 41"/>
            <p:cNvSpPr/>
            <p:nvPr/>
          </p:nvSpPr>
          <p:spPr>
            <a:xfrm>
              <a:off x="2886578" y="1469571"/>
              <a:ext cx="409073" cy="409073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9" name="文本框 8"/>
          <p:cNvSpPr txBox="1"/>
          <p:nvPr/>
        </p:nvSpPr>
        <p:spPr>
          <a:xfrm>
            <a:off x="3715423" y="3493190"/>
            <a:ext cx="2034628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0" name="矩形 39"/>
          <p:cNvSpPr/>
          <p:nvPr/>
        </p:nvSpPr>
        <p:spPr>
          <a:xfrm>
            <a:off x="3819667" y="307262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43" name="组 42"/>
          <p:cNvGrpSpPr/>
          <p:nvPr/>
        </p:nvGrpSpPr>
        <p:grpSpPr>
          <a:xfrm>
            <a:off x="4470240" y="2054511"/>
            <a:ext cx="524994" cy="629191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44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5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6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49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0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1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2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53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grpSp>
        <p:nvGrpSpPr>
          <p:cNvPr id="56" name="组 55"/>
          <p:cNvGrpSpPr/>
          <p:nvPr/>
        </p:nvGrpSpPr>
        <p:grpSpPr>
          <a:xfrm>
            <a:off x="6212973" y="1594262"/>
            <a:ext cx="2492579" cy="4254002"/>
            <a:chOff x="846366" y="1469571"/>
            <a:chExt cx="2449285" cy="4180114"/>
          </a:xfrm>
        </p:grpSpPr>
        <p:sp>
          <p:nvSpPr>
            <p:cNvPr id="60" name="剪去单角的矩形 59"/>
            <p:cNvSpPr/>
            <p:nvPr/>
          </p:nvSpPr>
          <p:spPr>
            <a:xfrm>
              <a:off x="846366" y="1469571"/>
              <a:ext cx="2449285" cy="4180114"/>
            </a:xfrm>
            <a:prstGeom prst="snip1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直角三角形 60"/>
            <p:cNvSpPr/>
            <p:nvPr/>
          </p:nvSpPr>
          <p:spPr>
            <a:xfrm>
              <a:off x="2886578" y="1469571"/>
              <a:ext cx="409073" cy="409073"/>
            </a:xfrm>
            <a:prstGeom prst="rt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8" name="文本框 8"/>
          <p:cNvSpPr txBox="1"/>
          <p:nvPr/>
        </p:nvSpPr>
        <p:spPr>
          <a:xfrm>
            <a:off x="6441948" y="3493190"/>
            <a:ext cx="2034628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59" name="矩形 58"/>
          <p:cNvSpPr/>
          <p:nvPr/>
        </p:nvSpPr>
        <p:spPr>
          <a:xfrm>
            <a:off x="6546192" y="307262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80" name="Freeform 119"/>
          <p:cNvSpPr>
            <a:spLocks noEditPoints="1"/>
          </p:cNvSpPr>
          <p:nvPr/>
        </p:nvSpPr>
        <p:spPr bwMode="auto">
          <a:xfrm>
            <a:off x="7238896" y="2188765"/>
            <a:ext cx="440732" cy="440732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3" name="组 62"/>
          <p:cNvGrpSpPr/>
          <p:nvPr/>
        </p:nvGrpSpPr>
        <p:grpSpPr>
          <a:xfrm>
            <a:off x="8939498" y="1594262"/>
            <a:ext cx="2492579" cy="4254002"/>
            <a:chOff x="846366" y="1469571"/>
            <a:chExt cx="2449285" cy="4180114"/>
          </a:xfrm>
        </p:grpSpPr>
        <p:sp>
          <p:nvSpPr>
            <p:cNvPr id="77" name="剪去单角的矩形 76"/>
            <p:cNvSpPr/>
            <p:nvPr/>
          </p:nvSpPr>
          <p:spPr>
            <a:xfrm>
              <a:off x="846366" y="1469571"/>
              <a:ext cx="2449285" cy="4180114"/>
            </a:xfrm>
            <a:prstGeom prst="snip1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直角三角形 77"/>
            <p:cNvSpPr/>
            <p:nvPr/>
          </p:nvSpPr>
          <p:spPr>
            <a:xfrm>
              <a:off x="2886578" y="1469571"/>
              <a:ext cx="409073" cy="409073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4" name="文本框 8"/>
          <p:cNvSpPr txBox="1"/>
          <p:nvPr/>
        </p:nvSpPr>
        <p:spPr>
          <a:xfrm>
            <a:off x="9168473" y="3493190"/>
            <a:ext cx="2034628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65" name="矩形 64"/>
          <p:cNvSpPr/>
          <p:nvPr/>
        </p:nvSpPr>
        <p:spPr>
          <a:xfrm>
            <a:off x="9272717" y="3072626"/>
            <a:ext cx="182614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6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  <a:endParaRPr lang="en-US" altLang="zh-CN" sz="1600" b="1" dirty="0">
              <a:solidFill>
                <a:schemeClr val="bg1"/>
              </a:solidFill>
              <a:ea typeface="微软雅黑" charset="0"/>
            </a:endParaRPr>
          </a:p>
        </p:txBody>
      </p:sp>
      <p:grpSp>
        <p:nvGrpSpPr>
          <p:cNvPr id="90" name="组 89"/>
          <p:cNvGrpSpPr/>
          <p:nvPr/>
        </p:nvGrpSpPr>
        <p:grpSpPr>
          <a:xfrm>
            <a:off x="9923290" y="2266812"/>
            <a:ext cx="525383" cy="308813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91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100" name="图片 9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8399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/>
              <a:t>02</a:t>
            </a:r>
            <a:r>
              <a:rPr kumimoji="1" lang="zh-CN" altLang="en-US" dirty="0" smtClean="0"/>
              <a:t> 进展成果</a:t>
            </a:r>
            <a:endParaRPr kumimoji="1" lang="zh-CN" altLang="en-US" dirty="0"/>
          </a:p>
        </p:txBody>
      </p:sp>
      <p:pic>
        <p:nvPicPr>
          <p:cNvPr id="100" name="图片 9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83996"/>
            <a:ext cx="1828800" cy="243840"/>
          </a:xfrm>
          <a:prstGeom prst="rect">
            <a:avLst/>
          </a:prstGeom>
        </p:spPr>
      </p:pic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86977"/>
              </p:ext>
            </p:extLst>
          </p:nvPr>
        </p:nvGraphicFramePr>
        <p:xfrm>
          <a:off x="970738" y="1375614"/>
          <a:ext cx="10416637" cy="386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42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  <a:gridCol w="557701"/>
              </a:tblGrid>
              <a:tr h="651987">
                <a:tc rowSpan="2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8E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MONTH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274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4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zh-CN" altLang="en-US" sz="1600" b="1" dirty="0" smtClean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rgbClr val="FFFFFF"/>
                          </a:solidFill>
                        </a:rPr>
                        <a:t>5</a:t>
                      </a:r>
                      <a:endParaRPr lang="zh-CN" alt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55" name="组 54"/>
          <p:cNvGrpSpPr/>
          <p:nvPr/>
        </p:nvGrpSpPr>
        <p:grpSpPr>
          <a:xfrm>
            <a:off x="3600594" y="5459213"/>
            <a:ext cx="1735217" cy="321905"/>
            <a:chOff x="1081014" y="4027616"/>
            <a:chExt cx="1301413" cy="241429"/>
          </a:xfrm>
        </p:grpSpPr>
        <p:sp>
          <p:nvSpPr>
            <p:cNvPr id="57" name="矩形 56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zh-CN" altLang="en-US" sz="1333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 65"/>
          <p:cNvGrpSpPr/>
          <p:nvPr/>
        </p:nvGrpSpPr>
        <p:grpSpPr>
          <a:xfrm>
            <a:off x="7207543" y="5459213"/>
            <a:ext cx="1735217" cy="321905"/>
            <a:chOff x="1081014" y="4027616"/>
            <a:chExt cx="1301413" cy="241429"/>
          </a:xfrm>
        </p:grpSpPr>
        <p:sp>
          <p:nvSpPr>
            <p:cNvPr id="67" name="矩形 66"/>
            <p:cNvSpPr/>
            <p:nvPr/>
          </p:nvSpPr>
          <p:spPr>
            <a:xfrm>
              <a:off x="1081014" y="4063186"/>
              <a:ext cx="230895" cy="2058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333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322296" y="4027616"/>
              <a:ext cx="1060131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</a:t>
              </a:r>
              <a:r>
                <a:rPr kumimoji="1" lang="zh-CN" altLang="en-US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zh-CN" sz="1333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kumimoji="1" lang="zh-CN" altLang="en-US" sz="1333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2468520" y="2563801"/>
            <a:ext cx="3079657" cy="27447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548178" y="2563801"/>
            <a:ext cx="806237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145629" y="3172882"/>
            <a:ext cx="1852947" cy="27447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00759" y="3172882"/>
            <a:ext cx="2037817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396875" y="3690731"/>
            <a:ext cx="1797723" cy="27447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9194599" y="3690731"/>
            <a:ext cx="2192793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018916" y="4264563"/>
            <a:ext cx="503177" cy="27447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522093" y="4264563"/>
            <a:ext cx="3390428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823926" y="4742242"/>
            <a:ext cx="2321581" cy="27447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145505" y="4742242"/>
            <a:ext cx="1570341" cy="2744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3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7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41AAD7"/>
      </a:accent1>
      <a:accent2>
        <a:srgbClr val="3CC2B8"/>
      </a:accent2>
      <a:accent3>
        <a:srgbClr val="426FCF"/>
      </a:accent3>
      <a:accent4>
        <a:srgbClr val="81C373"/>
      </a:accent4>
      <a:accent5>
        <a:srgbClr val="C6CD2F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</TotalTime>
  <Words>1705</Words>
  <Application>Microsoft Macintosh PowerPoint</Application>
  <PresentationFormat>宽屏</PresentationFormat>
  <Paragraphs>168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Century Gothic</vt:lpstr>
      <vt:lpstr>Microsoft YaHei</vt:lpstr>
      <vt:lpstr>Segoe UI Light</vt:lpstr>
      <vt:lpstr>Wingdings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Microsoft Office 用户</cp:lastModifiedBy>
  <cp:revision>115</cp:revision>
  <dcterms:created xsi:type="dcterms:W3CDTF">2015-08-18T02:51:41Z</dcterms:created>
  <dcterms:modified xsi:type="dcterms:W3CDTF">2016-01-19T07:58:01Z</dcterms:modified>
  <cp:category/>
</cp:coreProperties>
</file>