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9"/>
  </p:notesMasterIdLst>
  <p:sldIdLst>
    <p:sldId id="258" r:id="rId2"/>
    <p:sldId id="259" r:id="rId3"/>
    <p:sldId id="260" r:id="rId4"/>
    <p:sldId id="270" r:id="rId5"/>
    <p:sldId id="271" r:id="rId6"/>
    <p:sldId id="272" r:id="rId7"/>
    <p:sldId id="262" r:id="rId8"/>
    <p:sldId id="273" r:id="rId9"/>
    <p:sldId id="274" r:id="rId10"/>
    <p:sldId id="275" r:id="rId11"/>
    <p:sldId id="263" r:id="rId12"/>
    <p:sldId id="276" r:id="rId13"/>
    <p:sldId id="277" r:id="rId14"/>
    <p:sldId id="278" r:id="rId15"/>
    <p:sldId id="264" r:id="rId16"/>
    <p:sldId id="279" r:id="rId17"/>
    <p:sldId id="281" r:id="rId18"/>
    <p:sldId id="280" r:id="rId19"/>
    <p:sldId id="265" r:id="rId20"/>
    <p:sldId id="282" r:id="rId21"/>
    <p:sldId id="283" r:id="rId22"/>
    <p:sldId id="266" r:id="rId23"/>
    <p:sldId id="269" r:id="rId24"/>
    <p:sldId id="267" r:id="rId25"/>
    <p:sldId id="284" r:id="rId26"/>
    <p:sldId id="285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01"/>
    <a:srgbClr val="2E2E2E"/>
    <a:srgbClr val="F7F7F7"/>
    <a:srgbClr val="EBD206"/>
    <a:srgbClr val="F3DB17"/>
    <a:srgbClr val="FEFDF9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/>
    <p:restoredTop sz="94693"/>
  </p:normalViewPr>
  <p:slideViewPr>
    <p:cSldViewPr snapToGrid="0" snapToObjects="1">
      <p:cViewPr varScale="1">
        <p:scale>
          <a:sx n="103" d="100"/>
          <a:sy n="103" d="100"/>
        </p:scale>
        <p:origin x="60" y="204"/>
      </p:cViewPr>
      <p:guideLst>
        <p:guide pos="3840"/>
        <p:guide orient="horz" pos="2160"/>
        <p:guide orient="horz" pos="4088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8-4B84-9B09-A0318A12FC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E4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98-4B84-9B09-A0318A12FC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8"/>
        <c:overlap val="-27"/>
        <c:axId val="637088736"/>
        <c:axId val="637089152"/>
      </c:barChart>
      <c:catAx>
        <c:axId val="63708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7089152"/>
        <c:crosses val="autoZero"/>
        <c:auto val="1"/>
        <c:lblAlgn val="ctr"/>
        <c:lblOffset val="100"/>
        <c:noMultiLvlLbl val="0"/>
      </c:catAx>
      <c:valAx>
        <c:axId val="637089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0887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C83-4641-A167-B87916CAFDCF}"/>
              </c:ext>
            </c:extLst>
          </c:dPt>
          <c:dPt>
            <c:idx val="1"/>
            <c:bubble3D val="0"/>
            <c:explosion val="81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83-4641-A167-B87916CAFDCF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3-4641-A167-B87916CAF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ED57F-0319-44F1-8461-9E0DC3F54272}" type="datetimeFigureOut">
              <a:rPr lang="zh-CN" altLang="en-US" smtClean="0"/>
              <a:t>2016/2/22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2AF23-0965-4908-817E-5364D2819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1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AF23-0965-4908-817E-5364D2819B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2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2AF23-0965-4908-817E-5364D2819B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21895" y="0"/>
            <a:ext cx="10751419" cy="943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21895" y="0"/>
            <a:ext cx="10751419" cy="45719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96846" y="865283"/>
            <a:ext cx="1379095" cy="191524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96846" y="6480335"/>
            <a:ext cx="5099154" cy="37766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760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1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3" y="258233"/>
            <a:ext cx="5370495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7" y="5989475"/>
            <a:ext cx="227222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is-I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334135">
            <a:off x="2781374" y="738593"/>
            <a:ext cx="6849441" cy="7271260"/>
            <a:chOff x="2325392" y="613464"/>
            <a:chExt cx="6849441" cy="7271260"/>
          </a:xfrm>
        </p:grpSpPr>
        <p:sp>
          <p:nvSpPr>
            <p:cNvPr id="4" name="平行四边形 3"/>
            <p:cNvSpPr/>
            <p:nvPr/>
          </p:nvSpPr>
          <p:spPr>
            <a:xfrm rot="19705070" flipH="1">
              <a:off x="6508197" y="5594259"/>
              <a:ext cx="2666636" cy="2290465"/>
            </a:xfrm>
            <a:prstGeom prst="parallelogram">
              <a:avLst>
                <a:gd name="adj" fmla="val 81041"/>
              </a:avLst>
            </a:prstGeom>
            <a:solidFill>
              <a:srgbClr val="FFE401"/>
            </a:solidFill>
            <a:ln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20580578">
              <a:off x="2325392" y="613464"/>
              <a:ext cx="6152922" cy="3854219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0580578">
              <a:off x="5665985" y="3537957"/>
              <a:ext cx="691340" cy="1582741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 rot="4380578">
              <a:off x="5958269" y="4373771"/>
              <a:ext cx="354312" cy="1350110"/>
            </a:xfrm>
            <a:prstGeom prst="roundRect">
              <a:avLst>
                <a:gd name="adj" fmla="val 32292"/>
              </a:avLst>
            </a:prstGeom>
            <a:solidFill>
              <a:srgbClr val="FFE401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4380578">
              <a:off x="6074429" y="4650086"/>
              <a:ext cx="354312" cy="1557819"/>
            </a:xfrm>
            <a:prstGeom prst="roundRect">
              <a:avLst>
                <a:gd name="adj" fmla="val 32292"/>
              </a:avLst>
            </a:prstGeom>
            <a:solidFill>
              <a:srgbClr val="FFE401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4380578">
              <a:off x="6190589" y="5134111"/>
              <a:ext cx="354312" cy="1350110"/>
            </a:xfrm>
            <a:prstGeom prst="roundRect">
              <a:avLst>
                <a:gd name="adj" fmla="val 32292"/>
              </a:avLst>
            </a:prstGeom>
            <a:solidFill>
              <a:srgbClr val="FFE401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4380578">
              <a:off x="6306748" y="5631118"/>
              <a:ext cx="354312" cy="1116437"/>
            </a:xfrm>
            <a:prstGeom prst="roundRect">
              <a:avLst>
                <a:gd name="adj" fmla="val 32292"/>
              </a:avLst>
            </a:prstGeom>
            <a:solidFill>
              <a:srgbClr val="FFE401"/>
            </a:solidFill>
            <a:ln w="381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10128932">
              <a:off x="6967214" y="4613699"/>
              <a:ext cx="342368" cy="697211"/>
            </a:xfrm>
            <a:prstGeom prst="roundRect">
              <a:avLst>
                <a:gd name="adj" fmla="val 32292"/>
              </a:avLst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91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8637889" y="3429000"/>
            <a:ext cx="2714324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27773" y="3429000"/>
            <a:ext cx="2714324" cy="0"/>
          </a:xfrm>
          <a:prstGeom prst="line">
            <a:avLst/>
          </a:prstGeom>
          <a:ln>
            <a:solidFill>
              <a:srgbClr val="FFE4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0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62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533089"/>
            <a:ext cx="12192000" cy="2324911"/>
          </a:xfrm>
          <a:prstGeom prst="rect">
            <a:avLst/>
          </a:prstGeom>
          <a:solidFill>
            <a:srgbClr val="FEF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533089"/>
            <a:ext cx="12192000" cy="232491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7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533089"/>
            <a:ext cx="12192000" cy="232491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4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rgbClr val="FFE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66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79" r:id="rId3"/>
    <p:sldLayoutId id="2147483687" r:id="rId4"/>
    <p:sldLayoutId id="2147483688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62" r:id="rId11"/>
    <p:sldLayoutId id="2147483664" r:id="rId12"/>
    <p:sldLayoutId id="2147483663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905" y="127416"/>
            <a:ext cx="164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LOGO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602734" y="2091207"/>
            <a:ext cx="63401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rgbClr val="FFE401"/>
                </a:solidFill>
              </a:rPr>
              <a:t>请在此</a:t>
            </a:r>
            <a:r>
              <a:rPr lang="zh-CN" altLang="en-US" sz="6000" b="1" dirty="0" smtClean="0">
                <a:solidFill>
                  <a:srgbClr val="FFE401"/>
                </a:solidFill>
              </a:rPr>
              <a:t>位置</a:t>
            </a:r>
            <a:endParaRPr lang="en-US" altLang="zh-CN" sz="6000" b="1" dirty="0" smtClean="0">
              <a:solidFill>
                <a:srgbClr val="FFE401"/>
              </a:solidFill>
            </a:endParaRPr>
          </a:p>
          <a:p>
            <a:r>
              <a:rPr lang="zh-CN" altLang="en-US" sz="6000" b="1" dirty="0" smtClean="0">
                <a:solidFill>
                  <a:schemeClr val="bg1"/>
                </a:solidFill>
              </a:rPr>
              <a:t>添加</a:t>
            </a:r>
            <a:r>
              <a:rPr lang="zh-CN" altLang="en-US" sz="6000" b="1" dirty="0">
                <a:solidFill>
                  <a:schemeClr val="bg1"/>
                </a:solidFill>
              </a:rPr>
              <a:t>你的论文名称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2734" y="3962461"/>
            <a:ext cx="31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BY OfficePLUS</a:t>
            </a:r>
          </a:p>
        </p:txBody>
      </p:sp>
      <p:sp>
        <p:nvSpPr>
          <p:cNvPr id="6" name="矩形 5"/>
          <p:cNvSpPr/>
          <p:nvPr/>
        </p:nvSpPr>
        <p:spPr>
          <a:xfrm>
            <a:off x="602734" y="434992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指导</a:t>
            </a:r>
            <a:r>
              <a:rPr lang="zh-CN" altLang="en-US" dirty="0" smtClean="0">
                <a:solidFill>
                  <a:schemeClr val="bg1"/>
                </a:solidFill>
              </a:rPr>
              <a:t>老师：</a:t>
            </a:r>
            <a:r>
              <a:rPr lang="en-US" altLang="zh-CN" dirty="0" smtClean="0">
                <a:solidFill>
                  <a:schemeClr val="bg1"/>
                </a:solidFill>
              </a:rPr>
              <a:t>John Doe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报告人：</a:t>
            </a:r>
            <a:r>
              <a:rPr lang="en-US" altLang="zh-CN" dirty="0" smtClean="0">
                <a:solidFill>
                  <a:schemeClr val="bg1"/>
                </a:solidFill>
              </a:rPr>
              <a:t>Jane Doe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8967" y="37226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2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选题背景和意义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7772" y="2405441"/>
            <a:ext cx="10732169" cy="3673626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1875" r="21875"/>
          <a:stretch/>
        </p:blipFill>
        <p:spPr>
          <a:xfrm>
            <a:off x="1144407" y="1312343"/>
            <a:ext cx="4597390" cy="45973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3820793"/>
            <a:ext cx="347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0" y="4380167"/>
            <a:ext cx="5334000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。标题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96000" y="2828835"/>
            <a:ext cx="347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739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681189" y="3022950"/>
            <a:ext cx="2829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E401"/>
                </a:solidFill>
              </a:rPr>
              <a:t> 研究方法</a:t>
            </a:r>
          </a:p>
        </p:txBody>
      </p:sp>
      <p:sp>
        <p:nvSpPr>
          <p:cNvPr id="17" name="矩形 16"/>
          <p:cNvSpPr/>
          <p:nvPr/>
        </p:nvSpPr>
        <p:spPr>
          <a:xfrm>
            <a:off x="5142309" y="2272180"/>
            <a:ext cx="1907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E401"/>
                </a:solidFill>
              </a:rPr>
              <a:t>Part 3</a:t>
            </a:r>
            <a:endParaRPr lang="zh-CN" altLang="en-US" sz="4800" dirty="0">
              <a:solidFill>
                <a:srgbClr val="FFE401"/>
              </a:solidFill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85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3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研究方法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010638600"/>
              </p:ext>
            </p:extLst>
          </p:nvPr>
        </p:nvGraphicFramePr>
        <p:xfrm>
          <a:off x="355600" y="1248833"/>
          <a:ext cx="75438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矩形 10"/>
          <p:cNvSpPr/>
          <p:nvPr/>
        </p:nvSpPr>
        <p:spPr>
          <a:xfrm>
            <a:off x="7968061" y="3820793"/>
            <a:ext cx="347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7968061" y="4380167"/>
            <a:ext cx="3351872" cy="174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68061" y="2828835"/>
            <a:ext cx="347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 smtClean="0">
                <a:solidFill>
                  <a:srgbClr val="FFE401"/>
                </a:solidFill>
              </a:rPr>
              <a:t>2016</a:t>
            </a:r>
            <a:endParaRPr lang="zh-CN" altLang="en-US" sz="7200" b="1" dirty="0">
              <a:solidFill>
                <a:srgbClr val="FFE40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2551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85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3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研究方法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512044563"/>
              </p:ext>
            </p:extLst>
          </p:nvPr>
        </p:nvGraphicFramePr>
        <p:xfrm>
          <a:off x="2624666" y="1556455"/>
          <a:ext cx="6942667" cy="4628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14400" y="3429000"/>
            <a:ext cx="245533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14400" y="4758267"/>
            <a:ext cx="245533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661400" y="3429000"/>
            <a:ext cx="245533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661400" y="4758267"/>
            <a:ext cx="245533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7773" y="3550434"/>
            <a:ext cx="254196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61400" y="3550434"/>
            <a:ext cx="254196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28045" y="2350105"/>
            <a:ext cx="347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 smtClean="0">
                <a:solidFill>
                  <a:srgbClr val="2E2E2E"/>
                </a:solidFill>
              </a:rPr>
              <a:t>73%</a:t>
            </a:r>
            <a:endParaRPr lang="zh-CN" altLang="en-US" sz="7200" b="1" dirty="0">
              <a:solidFill>
                <a:srgbClr val="2E2E2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7578" y="2350105"/>
            <a:ext cx="347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7200" b="1" dirty="0" smtClean="0">
                <a:solidFill>
                  <a:srgbClr val="2E2E2E"/>
                </a:solidFill>
              </a:rPr>
              <a:t>27%</a:t>
            </a:r>
            <a:endParaRPr lang="zh-CN" altLang="en-US" sz="7200" b="1" dirty="0">
              <a:solidFill>
                <a:srgbClr val="2E2E2E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376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21885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3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研究方法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40744"/>
              </p:ext>
            </p:extLst>
          </p:nvPr>
        </p:nvGraphicFramePr>
        <p:xfrm>
          <a:off x="827771" y="1352774"/>
          <a:ext cx="10732170" cy="350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434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2146434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2146434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2146434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2146434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492291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0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0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0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703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70399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70399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03661" y="5265649"/>
            <a:ext cx="347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703660" y="5647297"/>
            <a:ext cx="1085628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4" name="图片 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9861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681189" y="3022950"/>
            <a:ext cx="2829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E401"/>
                </a:solidFill>
              </a:rPr>
              <a:t> 分析讨论</a:t>
            </a:r>
          </a:p>
        </p:txBody>
      </p:sp>
      <p:sp>
        <p:nvSpPr>
          <p:cNvPr id="17" name="矩形 16"/>
          <p:cNvSpPr/>
          <p:nvPr/>
        </p:nvSpPr>
        <p:spPr>
          <a:xfrm>
            <a:off x="5142309" y="2272180"/>
            <a:ext cx="1907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E401"/>
                </a:solidFill>
              </a:rPr>
              <a:t>Part 4</a:t>
            </a:r>
            <a:endParaRPr lang="zh-CN" altLang="en-US" sz="4800" dirty="0">
              <a:solidFill>
                <a:srgbClr val="FFE401"/>
              </a:solidFill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45840" y="2777066"/>
            <a:ext cx="4506227" cy="128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21887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4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分析讨论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7743" y="2175655"/>
            <a:ext cx="1906960" cy="5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 </a:t>
            </a:r>
            <a:r>
              <a:rPr lang="en-US" altLang="zh-CN" dirty="0" smtClean="0"/>
              <a:t>HERE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144703" y="2175655"/>
            <a:ext cx="807364" cy="5080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2E2E2E"/>
                </a:solidFill>
              </a:rPr>
              <a:t>01</a:t>
            </a:r>
            <a:endParaRPr lang="zh-CN" altLang="en-US" dirty="0">
              <a:solidFill>
                <a:srgbClr val="2E2E2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45840" y="2777066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45840" y="4063999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88774" y="2777066"/>
            <a:ext cx="4506227" cy="128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7096138" y="2175655"/>
            <a:ext cx="1906960" cy="5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 </a:t>
            </a:r>
            <a:r>
              <a:rPr lang="en-US" altLang="zh-CN" dirty="0" smtClean="0"/>
              <a:t>HERE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 flipH="1">
            <a:off x="6288774" y="2175655"/>
            <a:ext cx="807364" cy="5080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2E2E2E"/>
                </a:solidFill>
              </a:rPr>
              <a:t>02</a:t>
            </a:r>
            <a:endParaRPr lang="zh-CN" altLang="en-US" dirty="0">
              <a:solidFill>
                <a:srgbClr val="2E2E2E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288774" y="2777066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88774" y="4063999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45840" y="5004586"/>
            <a:ext cx="4506227" cy="128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37743" y="4403175"/>
            <a:ext cx="1906960" cy="5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 </a:t>
            </a:r>
            <a:r>
              <a:rPr lang="en-US" altLang="zh-CN" dirty="0" smtClean="0"/>
              <a:t>HERE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5144703" y="4403175"/>
            <a:ext cx="807364" cy="5080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2E2E2E"/>
                </a:solidFill>
              </a:rPr>
              <a:t>03</a:t>
            </a:r>
            <a:endParaRPr lang="zh-CN" altLang="en-US" dirty="0">
              <a:solidFill>
                <a:srgbClr val="2E2E2E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445840" y="5004586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45840" y="6291519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288774" y="5004586"/>
            <a:ext cx="4506227" cy="1286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6288774" y="5004586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88774" y="6291519"/>
            <a:ext cx="450622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flipH="1">
            <a:off x="7096138" y="4403175"/>
            <a:ext cx="1906960" cy="50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 </a:t>
            </a:r>
            <a:r>
              <a:rPr lang="en-US" altLang="zh-CN" dirty="0" smtClean="0"/>
              <a:t>HERE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 flipH="1">
            <a:off x="6288774" y="4403175"/>
            <a:ext cx="807364" cy="508000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2E2E2E"/>
                </a:solidFill>
              </a:rPr>
              <a:t>04</a:t>
            </a:r>
            <a:endParaRPr lang="zh-CN" altLang="en-US" dirty="0">
              <a:solidFill>
                <a:srgbClr val="2E2E2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19329" y="1194131"/>
            <a:ext cx="955334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445840" y="3022735"/>
            <a:ext cx="450622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45840" y="5266401"/>
            <a:ext cx="450622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88774" y="3022735"/>
            <a:ext cx="450622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88774" y="5266401"/>
            <a:ext cx="450622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61153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87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4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分析讨论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773" y="1405467"/>
            <a:ext cx="5268227" cy="9398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/>
              <a:t> 请在这里输入你的论点</a:t>
            </a:r>
            <a:endParaRPr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827773" y="2455334"/>
            <a:ext cx="2262560" cy="9398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/>
              <a:t> 输入</a:t>
            </a:r>
            <a:r>
              <a:rPr lang="zh-CN" altLang="en-US" sz="3600" b="1" dirty="0"/>
              <a:t>论点</a:t>
            </a:r>
          </a:p>
        </p:txBody>
      </p:sp>
      <p:sp>
        <p:nvSpPr>
          <p:cNvPr id="8" name="矩形 7"/>
          <p:cNvSpPr/>
          <p:nvPr/>
        </p:nvSpPr>
        <p:spPr>
          <a:xfrm>
            <a:off x="827774" y="3496733"/>
            <a:ext cx="7647360" cy="9398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 请在这里输入你的论点 </a:t>
            </a:r>
            <a:r>
              <a:rPr lang="en-US" altLang="zh-CN" sz="3600" dirty="0">
                <a:solidFill>
                  <a:schemeClr val="bg1"/>
                </a:solidFill>
              </a:rPr>
              <a:t>TITLE </a:t>
            </a:r>
            <a:r>
              <a:rPr lang="en-US" altLang="zh-CN" sz="3600" dirty="0" smtClean="0">
                <a:solidFill>
                  <a:schemeClr val="bg1"/>
                </a:solidFill>
              </a:rPr>
              <a:t>HERE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775" y="4495800"/>
            <a:ext cx="4074426" cy="9398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 这里</a:t>
            </a:r>
            <a:r>
              <a:rPr lang="zh-CN" altLang="en-US" sz="3600" b="1" dirty="0">
                <a:solidFill>
                  <a:schemeClr val="bg1"/>
                </a:solidFill>
              </a:rPr>
              <a:t>输入你的论点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45618" y="5727700"/>
            <a:ext cx="3033116" cy="4318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---《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xxxxxx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》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050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87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4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分析讨论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773" y="1129513"/>
            <a:ext cx="3998227" cy="536018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6307" y="1277074"/>
            <a:ext cx="3778094" cy="50650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25153" y="1867548"/>
            <a:ext cx="347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点击</a:t>
            </a:r>
            <a:r>
              <a:rPr lang="zh-CN" altLang="en-US" sz="28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1199238" y="2390768"/>
            <a:ext cx="1484696" cy="330478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2E2E2E"/>
                </a:solidFill>
              </a:rPr>
              <a:t>TEXT HERE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99237" y="1682172"/>
            <a:ext cx="31526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99237" y="3002972"/>
            <a:ext cx="315263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99238" y="3254781"/>
            <a:ext cx="3152630" cy="2709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2887" y="1226403"/>
            <a:ext cx="6232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2E2E2E"/>
                </a:solidFill>
              </a:rPr>
              <a:t>点击</a:t>
            </a:r>
            <a:r>
              <a:rPr lang="zh-CN" altLang="en-US" sz="3600" b="1" dirty="0">
                <a:solidFill>
                  <a:srgbClr val="2E2E2E"/>
                </a:solidFill>
              </a:rPr>
              <a:t>此处添加标题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1875" t="37289" r="21875" b="20266"/>
          <a:stretch/>
        </p:blipFill>
        <p:spPr>
          <a:xfrm>
            <a:off x="5072941" y="1926677"/>
            <a:ext cx="6619526" cy="280963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43585" y="4016368"/>
            <a:ext cx="6245682" cy="330478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18" name="矩形 17"/>
          <p:cNvSpPr/>
          <p:nvPr/>
        </p:nvSpPr>
        <p:spPr>
          <a:xfrm>
            <a:off x="5072941" y="4818406"/>
            <a:ext cx="6619526" cy="1532727"/>
          </a:xfrm>
          <a:prstGeom prst="rect">
            <a:avLst/>
          </a:prstGeom>
        </p:spPr>
        <p:txBody>
          <a:bodyPr wrap="square" numCol="2" spcCol="36000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2E2E2E"/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2E2E2E"/>
                </a:solidFill>
                <a:latin typeface="微软雅黑" charset="0"/>
                <a:ea typeface="微软雅黑" charset="0"/>
              </a:rPr>
              <a:t>。标题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rgbClr val="2E2E2E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rgbClr val="2E2E2E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36068" y="1129513"/>
            <a:ext cx="7027332" cy="5360187"/>
          </a:xfrm>
          <a:prstGeom prst="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94824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681189" y="3022950"/>
            <a:ext cx="2829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E401"/>
                </a:solidFill>
              </a:rPr>
              <a:t> 主要结论</a:t>
            </a:r>
          </a:p>
        </p:txBody>
      </p:sp>
      <p:sp>
        <p:nvSpPr>
          <p:cNvPr id="17" name="矩形 16"/>
          <p:cNvSpPr/>
          <p:nvPr/>
        </p:nvSpPr>
        <p:spPr>
          <a:xfrm>
            <a:off x="5142309" y="2272180"/>
            <a:ext cx="1907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E401"/>
                </a:solidFill>
              </a:rPr>
              <a:t>Part 5</a:t>
            </a:r>
            <a:endParaRPr lang="zh-CN" altLang="en-US" sz="4800" dirty="0">
              <a:solidFill>
                <a:srgbClr val="FFE401"/>
              </a:solidFill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3218" y="143933"/>
            <a:ext cx="41910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FFE401"/>
                </a:solidFill>
              </a:rPr>
              <a:t>目录</a:t>
            </a:r>
            <a:r>
              <a:rPr lang="en-US" altLang="zh-CN" sz="4800" b="1" dirty="0" smtClean="0">
                <a:solidFill>
                  <a:srgbClr val="FFE401"/>
                </a:solidFill>
              </a:rPr>
              <a:t>/Content</a:t>
            </a:r>
            <a:endParaRPr lang="zh-CN" altLang="en-US" sz="4800" b="1" dirty="0">
              <a:solidFill>
                <a:srgbClr val="FFE40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3667" y="2247906"/>
            <a:ext cx="1016000" cy="677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2E2E2E"/>
                </a:solidFill>
              </a:rPr>
              <a:t>01/</a:t>
            </a:r>
            <a:endParaRPr lang="zh-CN" altLang="en-US" sz="3200" b="1" dirty="0">
              <a:solidFill>
                <a:srgbClr val="2E2E2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3667" y="3132673"/>
            <a:ext cx="1016000" cy="677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2E2E2E"/>
                </a:solidFill>
              </a:rPr>
              <a:t>02/</a:t>
            </a:r>
            <a:endParaRPr lang="zh-CN" altLang="en-US" sz="3200" b="1" dirty="0">
              <a:solidFill>
                <a:srgbClr val="2E2E2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3667" y="4017440"/>
            <a:ext cx="1016000" cy="677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2E2E2E"/>
                </a:solidFill>
              </a:rPr>
              <a:t>03/</a:t>
            </a:r>
            <a:endParaRPr lang="zh-CN" altLang="en-US" sz="3200" b="1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8467" y="2247906"/>
            <a:ext cx="1016000" cy="677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2E2E2E"/>
                </a:solidFill>
              </a:rPr>
              <a:t>04/</a:t>
            </a:r>
            <a:endParaRPr lang="zh-CN" altLang="en-US" sz="3200" b="1" dirty="0">
              <a:solidFill>
                <a:srgbClr val="2E2E2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8467" y="3132673"/>
            <a:ext cx="1016000" cy="677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2E2E2E"/>
                </a:solidFill>
              </a:rPr>
              <a:t>05/</a:t>
            </a:r>
            <a:endParaRPr lang="zh-CN" altLang="en-US" sz="3200" b="1" dirty="0">
              <a:solidFill>
                <a:srgbClr val="2E2E2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58467" y="4017438"/>
            <a:ext cx="1016000" cy="67733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2E2E2E"/>
                </a:solidFill>
              </a:rPr>
              <a:t>06/</a:t>
            </a:r>
          </a:p>
        </p:txBody>
      </p:sp>
      <p:sp>
        <p:nvSpPr>
          <p:cNvPr id="9" name="矩形 8"/>
          <p:cNvSpPr/>
          <p:nvPr/>
        </p:nvSpPr>
        <p:spPr>
          <a:xfrm>
            <a:off x="2336801" y="2247906"/>
            <a:ext cx="3759200" cy="67733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 选题</a:t>
            </a:r>
            <a:r>
              <a:rPr lang="zh-CN" altLang="en-US" sz="2800" b="1" dirty="0">
                <a:solidFill>
                  <a:srgbClr val="2E2E2E"/>
                </a:solidFill>
              </a:rPr>
              <a:t>背景和</a:t>
            </a:r>
            <a:r>
              <a:rPr lang="zh-CN" altLang="en-US" sz="2800" b="1" dirty="0" smtClean="0">
                <a:solidFill>
                  <a:srgbClr val="2E2E2E"/>
                </a:solidFill>
              </a:rPr>
              <a:t>意义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6801" y="3132673"/>
            <a:ext cx="3759200" cy="67733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 论文结构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2336801" y="4017440"/>
            <a:ext cx="3759200" cy="67733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 研究方法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21601" y="2247906"/>
            <a:ext cx="3759200" cy="67733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 分析讨论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21601" y="3132673"/>
            <a:ext cx="3759200" cy="67733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 主要结论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21601" y="4017438"/>
            <a:ext cx="3759200" cy="677331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 参考文献</a:t>
            </a:r>
            <a:endParaRPr lang="zh-CN" altLang="en-US" sz="2800" b="1" dirty="0">
              <a:solidFill>
                <a:srgbClr val="2E2E2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846" y="0"/>
            <a:ext cx="5099154" cy="143933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90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5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主要结论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13418" y="3877733"/>
            <a:ext cx="3463847" cy="249766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77265" y="3877733"/>
            <a:ext cx="3463847" cy="249766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1112" y="3877733"/>
            <a:ext cx="3463847" cy="249766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3418" y="1380067"/>
            <a:ext cx="3463847" cy="249766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77265" y="1380067"/>
            <a:ext cx="3463847" cy="249766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41112" y="1380067"/>
            <a:ext cx="3463847" cy="249766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57133" y="2455334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46378" y="2455334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 flipV="1">
            <a:off x="4157133" y="4953000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flipV="1">
            <a:off x="7646378" y="4953000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9449778" y="3682999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26066" y="1924088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8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126066" y="2475073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210733" y="2454053"/>
            <a:ext cx="28617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78800" y="1924088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8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8178800" y="2475073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246533" y="2454053"/>
            <a:ext cx="2800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83095" y="4402015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8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4583095" y="4953000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695818" y="4931980"/>
            <a:ext cx="2800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661952" y="1924088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点击</a:t>
            </a:r>
            <a:r>
              <a:rPr lang="zh-CN" altLang="en-US" sz="2800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36" name="矩形 35"/>
          <p:cNvSpPr/>
          <p:nvPr/>
        </p:nvSpPr>
        <p:spPr>
          <a:xfrm>
            <a:off x="4661952" y="2475073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4774675" y="2454053"/>
            <a:ext cx="2800363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126066" y="4402015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点击</a:t>
            </a:r>
            <a:r>
              <a:rPr lang="zh-CN" altLang="en-US" sz="2800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39" name="矩形 38"/>
          <p:cNvSpPr/>
          <p:nvPr/>
        </p:nvSpPr>
        <p:spPr>
          <a:xfrm>
            <a:off x="1126066" y="4953000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1238789" y="4931980"/>
            <a:ext cx="2800363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178800" y="4402015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2E2E2E"/>
                </a:solidFill>
              </a:rPr>
              <a:t>点击</a:t>
            </a:r>
            <a:r>
              <a:rPr lang="zh-CN" altLang="en-US" sz="2800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178800" y="4953000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8291523" y="4931980"/>
            <a:ext cx="2800363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233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21890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5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主要结论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19329" y="1194131"/>
            <a:ext cx="9553341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788" y="4360334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65500" y="4356100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92800" y="4356100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20100" y="4356100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947400" y="4356100"/>
            <a:ext cx="389467" cy="389467"/>
          </a:xfrm>
          <a:prstGeom prst="rect">
            <a:avLst/>
          </a:prstGeom>
          <a:solidFill>
            <a:srgbClr val="2E2E2E"/>
          </a:solidFill>
          <a:ln w="762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19329" y="4361935"/>
            <a:ext cx="1484696" cy="38786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18" name="矩形 17"/>
          <p:cNvSpPr/>
          <p:nvPr/>
        </p:nvSpPr>
        <p:spPr>
          <a:xfrm>
            <a:off x="3879542" y="4361935"/>
            <a:ext cx="1484696" cy="38786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19" name="矩形 18"/>
          <p:cNvSpPr/>
          <p:nvPr/>
        </p:nvSpPr>
        <p:spPr>
          <a:xfrm>
            <a:off x="6369428" y="4361935"/>
            <a:ext cx="1484696" cy="38786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20" name="矩形 19"/>
          <p:cNvSpPr/>
          <p:nvPr/>
        </p:nvSpPr>
        <p:spPr>
          <a:xfrm>
            <a:off x="8927276" y="4361935"/>
            <a:ext cx="1484696" cy="38786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2E2E2E"/>
                </a:solidFill>
              </a:rPr>
              <a:t>TEXT HERE</a:t>
            </a:r>
          </a:p>
        </p:txBody>
      </p:sp>
      <p:sp>
        <p:nvSpPr>
          <p:cNvPr id="21" name="矩形 20"/>
          <p:cNvSpPr/>
          <p:nvPr/>
        </p:nvSpPr>
        <p:spPr>
          <a:xfrm>
            <a:off x="816259" y="3008866"/>
            <a:ext cx="3063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2E2E2E"/>
                </a:solidFill>
              </a:rPr>
              <a:t>点击</a:t>
            </a:r>
            <a:r>
              <a:rPr lang="zh-CN" altLang="en-US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816259" y="3365301"/>
            <a:ext cx="254924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5892800" y="3008866"/>
            <a:ext cx="242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2E2E2E"/>
                </a:solidFill>
              </a:rPr>
              <a:t>点击</a:t>
            </a:r>
            <a:r>
              <a:rPr lang="zh-CN" altLang="en-US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5892800" y="3365301"/>
            <a:ext cx="254924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8273584" y="4828154"/>
            <a:ext cx="3063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E401"/>
                </a:solidFill>
              </a:rPr>
              <a:t>点击此处添加标题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8273584" y="5197486"/>
            <a:ext cx="254924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8" name="矩形 27"/>
          <p:cNvSpPr/>
          <p:nvPr/>
        </p:nvSpPr>
        <p:spPr>
          <a:xfrm>
            <a:off x="3347269" y="4828154"/>
            <a:ext cx="3063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E401"/>
                </a:solidFill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3347269" y="5197486"/>
            <a:ext cx="254924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14822297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681189" y="3022950"/>
            <a:ext cx="2829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E401"/>
                </a:solidFill>
              </a:rPr>
              <a:t> 参考文献</a:t>
            </a:r>
          </a:p>
        </p:txBody>
      </p:sp>
      <p:sp>
        <p:nvSpPr>
          <p:cNvPr id="17" name="矩形 16"/>
          <p:cNvSpPr/>
          <p:nvPr/>
        </p:nvSpPr>
        <p:spPr>
          <a:xfrm>
            <a:off x="5142309" y="2272180"/>
            <a:ext cx="1907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E401"/>
                </a:solidFill>
              </a:rPr>
              <a:t>Part 6</a:t>
            </a:r>
            <a:endParaRPr lang="zh-CN" altLang="en-US" sz="4800" dirty="0">
              <a:solidFill>
                <a:srgbClr val="FFE401"/>
              </a:solidFill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813" y="1222882"/>
            <a:ext cx="10438801" cy="533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621878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6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参考</a:t>
            </a:r>
            <a:r>
              <a:rPr lang="zh-CN" altLang="en-US" sz="3600" b="1" dirty="0">
                <a:solidFill>
                  <a:srgbClr val="2E2E2E"/>
                </a:solidFill>
              </a:rPr>
              <a:t>文献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845618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567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6905" y="127416"/>
            <a:ext cx="1646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LOGO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602734" y="2091207"/>
            <a:ext cx="642938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FFE401"/>
                </a:solidFill>
              </a:rPr>
              <a:t>THANK YOU </a:t>
            </a:r>
          </a:p>
          <a:p>
            <a:r>
              <a:rPr lang="en-US" altLang="zh-CN" sz="6000" b="1" dirty="0">
                <a:solidFill>
                  <a:schemeClr val="bg1"/>
                </a:solidFill>
              </a:rPr>
              <a:t>FOR WATCHING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2734" y="3962461"/>
            <a:ext cx="311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BY OfficePLUS</a:t>
            </a:r>
          </a:p>
        </p:txBody>
      </p:sp>
      <p:sp>
        <p:nvSpPr>
          <p:cNvPr id="6" name="矩形 5"/>
          <p:cNvSpPr/>
          <p:nvPr/>
        </p:nvSpPr>
        <p:spPr>
          <a:xfrm>
            <a:off x="602734" y="4349926"/>
            <a:ext cx="2421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指导</a:t>
            </a:r>
            <a:r>
              <a:rPr lang="zh-CN" altLang="en-US" dirty="0" smtClean="0">
                <a:solidFill>
                  <a:schemeClr val="bg1"/>
                </a:solidFill>
              </a:rPr>
              <a:t>老师：</a:t>
            </a:r>
            <a:r>
              <a:rPr lang="en-US" altLang="zh-CN" dirty="0" smtClean="0">
                <a:solidFill>
                  <a:schemeClr val="bg1"/>
                </a:solidFill>
              </a:rPr>
              <a:t>John Doe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报告人：</a:t>
            </a:r>
            <a:r>
              <a:rPr lang="en-US" altLang="zh-CN" dirty="0" smtClean="0">
                <a:solidFill>
                  <a:schemeClr val="bg1"/>
                </a:solidFill>
              </a:rPr>
              <a:t>Jane Doe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55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81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5182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681189" y="3022950"/>
            <a:ext cx="28296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E401"/>
                </a:solidFill>
              </a:rPr>
              <a:t> 论文结构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5142309" y="2272180"/>
            <a:ext cx="1907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E401"/>
                </a:solidFill>
              </a:rPr>
              <a:t>Part 1</a:t>
            </a:r>
            <a:endParaRPr lang="zh-CN" altLang="en-US" sz="4800" dirty="0">
              <a:solidFill>
                <a:srgbClr val="FFE401"/>
              </a:solidFill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81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1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论文结构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773" y="3128211"/>
            <a:ext cx="3484344" cy="3137835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12117" y="3128211"/>
            <a:ext cx="3484344" cy="3137835"/>
          </a:xfrm>
          <a:prstGeom prst="rect">
            <a:avLst/>
          </a:prstGeom>
          <a:solidFill>
            <a:srgbClr val="F3D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96461" y="3128211"/>
            <a:ext cx="3484344" cy="3137835"/>
          </a:xfrm>
          <a:prstGeom prst="rect">
            <a:avLst/>
          </a:prstGeom>
          <a:solidFill>
            <a:srgbClr val="EBD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5298983" y="3561348"/>
            <a:ext cx="1536288" cy="1090762"/>
            <a:chOff x="1407" y="1098"/>
            <a:chExt cx="800" cy="568"/>
          </a:xfrm>
          <a:solidFill>
            <a:srgbClr val="2E2E2E"/>
          </a:solidFill>
        </p:grpSpPr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32"/>
          <p:cNvGrpSpPr>
            <a:grpSpLocks noChangeAspect="1"/>
          </p:cNvGrpSpPr>
          <p:nvPr/>
        </p:nvGrpSpPr>
        <p:grpSpPr bwMode="auto">
          <a:xfrm>
            <a:off x="8850038" y="3561347"/>
            <a:ext cx="1536286" cy="1090764"/>
            <a:chOff x="4354" y="1098"/>
            <a:chExt cx="800" cy="568"/>
          </a:xfrm>
          <a:solidFill>
            <a:srgbClr val="2E2E2E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121"/>
          <p:cNvGrpSpPr>
            <a:grpSpLocks noChangeAspect="1"/>
          </p:cNvGrpSpPr>
          <p:nvPr/>
        </p:nvGrpSpPr>
        <p:grpSpPr bwMode="auto">
          <a:xfrm>
            <a:off x="1983891" y="3563268"/>
            <a:ext cx="1277036" cy="1086922"/>
            <a:chOff x="515" y="3088"/>
            <a:chExt cx="665" cy="566"/>
          </a:xfrm>
          <a:solidFill>
            <a:srgbClr val="2E2E2E"/>
          </a:solidFill>
        </p:grpSpPr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10800000">
            <a:off x="5578538" y="3128210"/>
            <a:ext cx="1034923" cy="200778"/>
          </a:xfrm>
          <a:prstGeom prst="triangle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02992" y="4746441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1295536" y="5113069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4894826" y="4746441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787370" y="5113069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5" name="矩形 44"/>
          <p:cNvSpPr/>
          <p:nvPr/>
        </p:nvSpPr>
        <p:spPr>
          <a:xfrm>
            <a:off x="8417007" y="4746441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8309551" y="5113069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06612" y="1795077"/>
            <a:ext cx="2109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TITLE</a:t>
            </a:r>
            <a:endParaRPr lang="zh-CN" altLang="en-US" sz="6000" dirty="0"/>
          </a:p>
        </p:txBody>
      </p:sp>
      <p:sp>
        <p:nvSpPr>
          <p:cNvPr id="48" name="矩形 47"/>
          <p:cNvSpPr/>
          <p:nvPr/>
        </p:nvSpPr>
        <p:spPr>
          <a:xfrm>
            <a:off x="3481578" y="1867705"/>
            <a:ext cx="817709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3147461" y="1867705"/>
            <a:ext cx="0" cy="81253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312117" y="6177280"/>
            <a:ext cx="3484344" cy="88766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80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81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1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论文结构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8620" y="4788164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677505" y="5322129"/>
            <a:ext cx="554549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3197" y="3402925"/>
            <a:ext cx="5283200" cy="2971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800" y="1312343"/>
            <a:ext cx="5283200" cy="29718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83197" y="1312343"/>
            <a:ext cx="374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6472082" y="1846308"/>
            <a:ext cx="529431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381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21881" y="372260"/>
            <a:ext cx="2948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>
                <a:solidFill>
                  <a:srgbClr val="2E2E2E"/>
                </a:solidFill>
              </a:rPr>
              <a:t>1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论文结构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6651" y="1160508"/>
            <a:ext cx="8578697" cy="5490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208773" y="1872040"/>
            <a:ext cx="3439428" cy="2053389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77001" y="1872040"/>
            <a:ext cx="3439428" cy="205338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08773" y="4170740"/>
            <a:ext cx="3439428" cy="205338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77001" y="4170740"/>
            <a:ext cx="3439428" cy="205338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1875" r="21875"/>
          <a:stretch/>
        </p:blipFill>
        <p:spPr>
          <a:xfrm>
            <a:off x="3923097" y="1961737"/>
            <a:ext cx="1905000" cy="1905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1875" r="21875"/>
          <a:stretch/>
        </p:blipFill>
        <p:spPr>
          <a:xfrm>
            <a:off x="9226618" y="1961737"/>
            <a:ext cx="1905000" cy="1905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1875" r="21875"/>
          <a:stretch/>
        </p:blipFill>
        <p:spPr>
          <a:xfrm>
            <a:off x="3923097" y="4241387"/>
            <a:ext cx="1905000" cy="1905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1875" r="21875"/>
          <a:stretch/>
        </p:blipFill>
        <p:spPr>
          <a:xfrm>
            <a:off x="9226618" y="4241387"/>
            <a:ext cx="1905000" cy="1905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208773" y="1872040"/>
            <a:ext cx="45719" cy="205338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09089" y="2313788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点击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1309089" y="2680416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560539" y="2313788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0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6560539" y="2680416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560539" y="4561688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0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560539" y="4928316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1305838" y="4561688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0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1305838" y="4928316"/>
            <a:ext cx="2617259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405467" y="3763715"/>
            <a:ext cx="1473200" cy="323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Title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6682317" y="3763715"/>
            <a:ext cx="1473200" cy="323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Title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1405467" y="6062415"/>
            <a:ext cx="1473200" cy="323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Title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6682317" y="6062415"/>
            <a:ext cx="1473200" cy="323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Title</a:t>
            </a:r>
            <a:endParaRPr lang="zh-CN" altLang="en-US" sz="14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012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757860" y="3022950"/>
            <a:ext cx="4676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FFE401"/>
                </a:solidFill>
              </a:rPr>
              <a:t> 选题背景和意义</a:t>
            </a:r>
          </a:p>
        </p:txBody>
      </p:sp>
      <p:sp>
        <p:nvSpPr>
          <p:cNvPr id="17" name="矩形 16"/>
          <p:cNvSpPr/>
          <p:nvPr/>
        </p:nvSpPr>
        <p:spPr>
          <a:xfrm>
            <a:off x="5142309" y="2272180"/>
            <a:ext cx="1907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FFE401"/>
                </a:solidFill>
              </a:rPr>
              <a:t>Part 2</a:t>
            </a:r>
            <a:endParaRPr lang="zh-CN" altLang="en-US" sz="4800" dirty="0">
              <a:solidFill>
                <a:srgbClr val="FFE401"/>
              </a:solidFill>
            </a:endParaRP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8967" y="37226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2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选题背景和意义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69484" y="1727422"/>
            <a:ext cx="3484344" cy="4762278"/>
            <a:chOff x="869484" y="1490133"/>
            <a:chExt cx="3484344" cy="4762278"/>
          </a:xfrm>
        </p:grpSpPr>
        <p:sp>
          <p:nvSpPr>
            <p:cNvPr id="8" name="矩形 7"/>
            <p:cNvSpPr/>
            <p:nvPr/>
          </p:nvSpPr>
          <p:spPr>
            <a:xfrm>
              <a:off x="869484" y="2078344"/>
              <a:ext cx="3484344" cy="35858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869484" y="1490133"/>
              <a:ext cx="3484343" cy="58821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869484" y="5664200"/>
              <a:ext cx="3484343" cy="58821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838172" y="1727422"/>
            <a:ext cx="3484344" cy="4762278"/>
            <a:chOff x="7838172" y="1490133"/>
            <a:chExt cx="3484344" cy="4762278"/>
          </a:xfrm>
        </p:grpSpPr>
        <p:sp>
          <p:nvSpPr>
            <p:cNvPr id="10" name="矩形 9"/>
            <p:cNvSpPr/>
            <p:nvPr/>
          </p:nvSpPr>
          <p:spPr>
            <a:xfrm>
              <a:off x="7838172" y="2078344"/>
              <a:ext cx="3484344" cy="35858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7838173" y="1490133"/>
              <a:ext cx="3484343" cy="58821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flipV="1">
              <a:off x="7838173" y="5664200"/>
              <a:ext cx="3484343" cy="58821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53828" y="1727422"/>
            <a:ext cx="3484345" cy="4762278"/>
            <a:chOff x="4353828" y="1490133"/>
            <a:chExt cx="3484345" cy="4762278"/>
          </a:xfrm>
        </p:grpSpPr>
        <p:sp>
          <p:nvSpPr>
            <p:cNvPr id="9" name="矩形 8"/>
            <p:cNvSpPr/>
            <p:nvPr/>
          </p:nvSpPr>
          <p:spPr>
            <a:xfrm>
              <a:off x="4353828" y="2078344"/>
              <a:ext cx="3484344" cy="3585856"/>
            </a:xfrm>
            <a:prstGeom prst="rect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4353830" y="1490133"/>
              <a:ext cx="3484343" cy="588211"/>
            </a:xfrm>
            <a:prstGeom prst="triangle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4353830" y="5664200"/>
              <a:ext cx="3484343" cy="588211"/>
            </a:xfrm>
            <a:prstGeom prst="triangle">
              <a:avLst/>
            </a:prstGeom>
            <a:solidFill>
              <a:srgbClr val="FFE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26" name="任意多边形 25"/>
          <p:cNvSpPr/>
          <p:nvPr/>
        </p:nvSpPr>
        <p:spPr>
          <a:xfrm rot="10800000">
            <a:off x="2021305" y="1365101"/>
            <a:ext cx="1174282" cy="1329973"/>
          </a:xfrm>
          <a:custGeom>
            <a:avLst/>
            <a:gdLst>
              <a:gd name="connsiteX0" fmla="*/ 587141 w 1174282"/>
              <a:gd name="connsiteY0" fmla="*/ 1329973 h 1329973"/>
              <a:gd name="connsiteX1" fmla="*/ 0 w 1174282"/>
              <a:gd name="connsiteY1" fmla="*/ 742832 h 1329973"/>
              <a:gd name="connsiteX2" fmla="*/ 468812 w 1174282"/>
              <a:gd name="connsiteY2" fmla="*/ 167620 h 1329973"/>
              <a:gd name="connsiteX3" fmla="*/ 491233 w 1174282"/>
              <a:gd name="connsiteY3" fmla="*/ 165359 h 1329973"/>
              <a:gd name="connsiteX4" fmla="*/ 587141 w 1174282"/>
              <a:gd name="connsiteY4" fmla="*/ 0 h 1329973"/>
              <a:gd name="connsiteX5" fmla="*/ 683049 w 1174282"/>
              <a:gd name="connsiteY5" fmla="*/ 165359 h 1329973"/>
              <a:gd name="connsiteX6" fmla="*/ 705471 w 1174282"/>
              <a:gd name="connsiteY6" fmla="*/ 167620 h 1329973"/>
              <a:gd name="connsiteX7" fmla="*/ 1174282 w 1174282"/>
              <a:gd name="connsiteY7" fmla="*/ 742832 h 1329973"/>
              <a:gd name="connsiteX8" fmla="*/ 587141 w 1174282"/>
              <a:gd name="connsiteY8" fmla="*/ 1329973 h 132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282" h="1329973">
                <a:moveTo>
                  <a:pt x="587141" y="1329973"/>
                </a:moveTo>
                <a:cubicBezTo>
                  <a:pt x="262872" y="1329973"/>
                  <a:pt x="0" y="1067101"/>
                  <a:pt x="0" y="742832"/>
                </a:cubicBezTo>
                <a:cubicBezTo>
                  <a:pt x="0" y="459097"/>
                  <a:pt x="201261" y="222368"/>
                  <a:pt x="468812" y="167620"/>
                </a:cubicBezTo>
                <a:lnTo>
                  <a:pt x="491233" y="165359"/>
                </a:lnTo>
                <a:lnTo>
                  <a:pt x="587141" y="0"/>
                </a:lnTo>
                <a:lnTo>
                  <a:pt x="683049" y="165359"/>
                </a:lnTo>
                <a:lnTo>
                  <a:pt x="705471" y="167620"/>
                </a:lnTo>
                <a:cubicBezTo>
                  <a:pt x="973021" y="222368"/>
                  <a:pt x="1174282" y="459097"/>
                  <a:pt x="1174282" y="742832"/>
                </a:cubicBezTo>
                <a:cubicBezTo>
                  <a:pt x="1174282" y="1067101"/>
                  <a:pt x="911410" y="1329973"/>
                  <a:pt x="587141" y="132997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0800000">
            <a:off x="5508859" y="1365101"/>
            <a:ext cx="1174282" cy="1329973"/>
          </a:xfrm>
          <a:custGeom>
            <a:avLst/>
            <a:gdLst>
              <a:gd name="connsiteX0" fmla="*/ 587141 w 1174282"/>
              <a:gd name="connsiteY0" fmla="*/ 1329973 h 1329973"/>
              <a:gd name="connsiteX1" fmla="*/ 0 w 1174282"/>
              <a:gd name="connsiteY1" fmla="*/ 742832 h 1329973"/>
              <a:gd name="connsiteX2" fmla="*/ 468812 w 1174282"/>
              <a:gd name="connsiteY2" fmla="*/ 167620 h 1329973"/>
              <a:gd name="connsiteX3" fmla="*/ 491233 w 1174282"/>
              <a:gd name="connsiteY3" fmla="*/ 165359 h 1329973"/>
              <a:gd name="connsiteX4" fmla="*/ 587141 w 1174282"/>
              <a:gd name="connsiteY4" fmla="*/ 0 h 1329973"/>
              <a:gd name="connsiteX5" fmla="*/ 683049 w 1174282"/>
              <a:gd name="connsiteY5" fmla="*/ 165359 h 1329973"/>
              <a:gd name="connsiteX6" fmla="*/ 705471 w 1174282"/>
              <a:gd name="connsiteY6" fmla="*/ 167620 h 1329973"/>
              <a:gd name="connsiteX7" fmla="*/ 1174282 w 1174282"/>
              <a:gd name="connsiteY7" fmla="*/ 742832 h 1329973"/>
              <a:gd name="connsiteX8" fmla="*/ 587141 w 1174282"/>
              <a:gd name="connsiteY8" fmla="*/ 1329973 h 132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282" h="1329973">
                <a:moveTo>
                  <a:pt x="587141" y="1329973"/>
                </a:moveTo>
                <a:cubicBezTo>
                  <a:pt x="262872" y="1329973"/>
                  <a:pt x="0" y="1067101"/>
                  <a:pt x="0" y="742832"/>
                </a:cubicBezTo>
                <a:cubicBezTo>
                  <a:pt x="0" y="459097"/>
                  <a:pt x="201261" y="222368"/>
                  <a:pt x="468812" y="167620"/>
                </a:cubicBezTo>
                <a:lnTo>
                  <a:pt x="491233" y="165359"/>
                </a:lnTo>
                <a:lnTo>
                  <a:pt x="587141" y="0"/>
                </a:lnTo>
                <a:lnTo>
                  <a:pt x="683049" y="165359"/>
                </a:lnTo>
                <a:lnTo>
                  <a:pt x="705471" y="167620"/>
                </a:lnTo>
                <a:cubicBezTo>
                  <a:pt x="973021" y="222368"/>
                  <a:pt x="1174282" y="459097"/>
                  <a:pt x="1174282" y="742832"/>
                </a:cubicBezTo>
                <a:cubicBezTo>
                  <a:pt x="1174282" y="1067101"/>
                  <a:pt x="911410" y="1329973"/>
                  <a:pt x="587141" y="1329973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10800000">
            <a:off x="9012454" y="1365101"/>
            <a:ext cx="1174282" cy="1329973"/>
          </a:xfrm>
          <a:custGeom>
            <a:avLst/>
            <a:gdLst>
              <a:gd name="connsiteX0" fmla="*/ 587141 w 1174282"/>
              <a:gd name="connsiteY0" fmla="*/ 1329973 h 1329973"/>
              <a:gd name="connsiteX1" fmla="*/ 0 w 1174282"/>
              <a:gd name="connsiteY1" fmla="*/ 742832 h 1329973"/>
              <a:gd name="connsiteX2" fmla="*/ 468812 w 1174282"/>
              <a:gd name="connsiteY2" fmla="*/ 167620 h 1329973"/>
              <a:gd name="connsiteX3" fmla="*/ 491233 w 1174282"/>
              <a:gd name="connsiteY3" fmla="*/ 165359 h 1329973"/>
              <a:gd name="connsiteX4" fmla="*/ 587141 w 1174282"/>
              <a:gd name="connsiteY4" fmla="*/ 0 h 1329973"/>
              <a:gd name="connsiteX5" fmla="*/ 683049 w 1174282"/>
              <a:gd name="connsiteY5" fmla="*/ 165359 h 1329973"/>
              <a:gd name="connsiteX6" fmla="*/ 705471 w 1174282"/>
              <a:gd name="connsiteY6" fmla="*/ 167620 h 1329973"/>
              <a:gd name="connsiteX7" fmla="*/ 1174282 w 1174282"/>
              <a:gd name="connsiteY7" fmla="*/ 742832 h 1329973"/>
              <a:gd name="connsiteX8" fmla="*/ 587141 w 1174282"/>
              <a:gd name="connsiteY8" fmla="*/ 1329973 h 132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282" h="1329973">
                <a:moveTo>
                  <a:pt x="587141" y="1329973"/>
                </a:moveTo>
                <a:cubicBezTo>
                  <a:pt x="262872" y="1329973"/>
                  <a:pt x="0" y="1067101"/>
                  <a:pt x="0" y="742832"/>
                </a:cubicBezTo>
                <a:cubicBezTo>
                  <a:pt x="0" y="459097"/>
                  <a:pt x="201261" y="222368"/>
                  <a:pt x="468812" y="167620"/>
                </a:cubicBezTo>
                <a:lnTo>
                  <a:pt x="491233" y="165359"/>
                </a:lnTo>
                <a:lnTo>
                  <a:pt x="587141" y="0"/>
                </a:lnTo>
                <a:lnTo>
                  <a:pt x="683049" y="165359"/>
                </a:lnTo>
                <a:lnTo>
                  <a:pt x="705471" y="167620"/>
                </a:lnTo>
                <a:cubicBezTo>
                  <a:pt x="973021" y="222368"/>
                  <a:pt x="1174282" y="459097"/>
                  <a:pt x="1174282" y="742832"/>
                </a:cubicBezTo>
                <a:cubicBezTo>
                  <a:pt x="1174282" y="1067101"/>
                  <a:pt x="911410" y="1329973"/>
                  <a:pt x="587141" y="1329973"/>
                </a:cubicBezTo>
                <a:close/>
              </a:path>
            </a:pathLst>
          </a:cu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29313" y="1578544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1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813711" y="1578544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17307" y="1578544"/>
            <a:ext cx="564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ysClr val="windowText" lastClr="000000"/>
                </a:solidFill>
              </a:rPr>
              <a:t>3</a:t>
            </a:r>
            <a:endParaRPr lang="zh-CN" altLang="en-US" sz="48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6066" y="3011760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8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1212837" y="3562745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4" name="矩形 33"/>
          <p:cNvSpPr/>
          <p:nvPr/>
        </p:nvSpPr>
        <p:spPr>
          <a:xfrm>
            <a:off x="4564358" y="3011760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2E2E2E"/>
                </a:solidFill>
              </a:rPr>
              <a:t>点击</a:t>
            </a:r>
            <a:r>
              <a:rPr lang="zh-CN" altLang="en-US" sz="2800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8086491" y="3011760"/>
            <a:ext cx="30632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E401"/>
                </a:solidFill>
              </a:rPr>
              <a:t>点击</a:t>
            </a:r>
            <a:r>
              <a:rPr lang="zh-CN" altLang="en-US" sz="2800" b="1" dirty="0">
                <a:solidFill>
                  <a:srgbClr val="FFE401"/>
                </a:solidFill>
              </a:rPr>
              <a:t>此处添加标题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8183280" y="3562745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8" name="矩形 37"/>
          <p:cNvSpPr/>
          <p:nvPr/>
        </p:nvSpPr>
        <p:spPr>
          <a:xfrm>
            <a:off x="4661952" y="3562745"/>
            <a:ext cx="286809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1212837" y="3541725"/>
            <a:ext cx="2800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251013" y="3541725"/>
            <a:ext cx="2800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95818" y="3541725"/>
            <a:ext cx="280036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278467" y="4919133"/>
            <a:ext cx="2734733" cy="516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TEXT HERE</a:t>
            </a:r>
          </a:p>
        </p:txBody>
      </p:sp>
      <p:sp>
        <p:nvSpPr>
          <p:cNvPr id="44" name="矩形 43"/>
          <p:cNvSpPr/>
          <p:nvPr/>
        </p:nvSpPr>
        <p:spPr>
          <a:xfrm>
            <a:off x="4728633" y="4919133"/>
            <a:ext cx="2734733" cy="516467"/>
          </a:xfrm>
          <a:prstGeom prst="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2E2E2E"/>
                </a:solidFill>
              </a:rPr>
              <a:t>TEXT</a:t>
            </a:r>
            <a:r>
              <a:rPr lang="en-US" altLang="zh-CN" sz="2800" dirty="0">
                <a:solidFill>
                  <a:srgbClr val="2E2E2E"/>
                </a:solidFill>
                <a:latin typeface="Arial"/>
              </a:rPr>
              <a:t> </a:t>
            </a:r>
            <a:r>
              <a:rPr lang="en-US" altLang="zh-CN" sz="2400" dirty="0">
                <a:solidFill>
                  <a:srgbClr val="2E2E2E"/>
                </a:solidFill>
              </a:rPr>
              <a:t>HERE</a:t>
            </a:r>
          </a:p>
        </p:txBody>
      </p:sp>
      <p:sp>
        <p:nvSpPr>
          <p:cNvPr id="45" name="矩形 44"/>
          <p:cNvSpPr/>
          <p:nvPr/>
        </p:nvSpPr>
        <p:spPr>
          <a:xfrm>
            <a:off x="8251013" y="4919133"/>
            <a:ext cx="2734733" cy="516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TEXT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 </a:t>
            </a:r>
            <a:r>
              <a:rPr lang="en-US" altLang="zh-CN" sz="2400" dirty="0"/>
              <a:t>HERE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75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" y="2302933"/>
            <a:ext cx="7264400" cy="4186767"/>
          </a:xfrm>
          <a:prstGeom prst="rect">
            <a:avLst/>
          </a:prstGeom>
          <a:solidFill>
            <a:srgbClr val="FFE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5" y="6528587"/>
            <a:ext cx="1498452" cy="1997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18967" y="372260"/>
            <a:ext cx="4354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E2E2E"/>
                </a:solidFill>
              </a:rPr>
              <a:t> </a:t>
            </a:r>
            <a:r>
              <a:rPr lang="en-US" altLang="zh-CN" sz="3600" b="1" dirty="0" smtClean="0">
                <a:solidFill>
                  <a:srgbClr val="2E2E2E"/>
                </a:solidFill>
              </a:rPr>
              <a:t>2 / </a:t>
            </a:r>
            <a:r>
              <a:rPr lang="zh-CN" altLang="en-US" sz="3600" b="1" dirty="0" smtClean="0">
                <a:solidFill>
                  <a:srgbClr val="2E2E2E"/>
                </a:solidFill>
              </a:rPr>
              <a:t>选题背景和意义</a:t>
            </a:r>
            <a:endParaRPr lang="zh-CN" altLang="en-US" sz="3600" b="1" dirty="0">
              <a:solidFill>
                <a:srgbClr val="2E2E2E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612" y="1088940"/>
            <a:ext cx="2109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TITLE</a:t>
            </a:r>
            <a:endParaRPr lang="zh-CN" altLang="en-US" sz="6000" dirty="0"/>
          </a:p>
        </p:txBody>
      </p:sp>
      <p:sp>
        <p:nvSpPr>
          <p:cNvPr id="8" name="矩形 7"/>
          <p:cNvSpPr/>
          <p:nvPr/>
        </p:nvSpPr>
        <p:spPr>
          <a:xfrm>
            <a:off x="3481578" y="1161568"/>
            <a:ext cx="817709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147461" y="1161568"/>
            <a:ext cx="0" cy="81253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642534" y="2498433"/>
            <a:ext cx="8906934" cy="3870502"/>
            <a:chOff x="1314222" y="2266063"/>
            <a:chExt cx="9807915" cy="4262024"/>
          </a:xfrm>
        </p:grpSpPr>
        <p:sp>
          <p:nvSpPr>
            <p:cNvPr id="22" name="矩形 21"/>
            <p:cNvSpPr/>
            <p:nvPr/>
          </p:nvSpPr>
          <p:spPr>
            <a:xfrm>
              <a:off x="3748132" y="2266063"/>
              <a:ext cx="2506186" cy="2148099"/>
            </a:xfrm>
            <a:prstGeom prst="rect">
              <a:avLst/>
            </a:prstGeom>
            <a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6000" r="-26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矩形 23"/>
            <p:cNvSpPr/>
            <p:nvPr/>
          </p:nvSpPr>
          <p:spPr>
            <a:xfrm>
              <a:off x="6182042" y="2266063"/>
              <a:ext cx="2506186" cy="2148099"/>
            </a:xfrm>
            <a:prstGeom prst="rect">
              <a:avLst/>
            </a:prstGeom>
            <a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6000" r="-26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8615951" y="2266063"/>
              <a:ext cx="2506186" cy="2148099"/>
            </a:xfrm>
            <a:prstGeom prst="rect">
              <a:avLst/>
            </a:prstGeom>
            <a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6000" r="-26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矩形 27"/>
            <p:cNvSpPr/>
            <p:nvPr/>
          </p:nvSpPr>
          <p:spPr>
            <a:xfrm>
              <a:off x="1314222" y="4379988"/>
              <a:ext cx="2506186" cy="2148099"/>
            </a:xfrm>
            <a:prstGeom prst="rect">
              <a:avLst/>
            </a:prstGeom>
            <a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6000" r="-26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矩形 29"/>
            <p:cNvSpPr/>
            <p:nvPr/>
          </p:nvSpPr>
          <p:spPr>
            <a:xfrm>
              <a:off x="3748132" y="4379988"/>
              <a:ext cx="2506186" cy="2148099"/>
            </a:xfrm>
            <a:prstGeom prst="rect">
              <a:avLst/>
            </a:prstGeom>
            <a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6000" r="-26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矩形 31"/>
            <p:cNvSpPr/>
            <p:nvPr/>
          </p:nvSpPr>
          <p:spPr>
            <a:xfrm>
              <a:off x="6182042" y="4379988"/>
              <a:ext cx="2506186" cy="2148099"/>
            </a:xfrm>
            <a:prstGeom prst="rect">
              <a:avLst/>
            </a:prstGeom>
            <a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6000" r="-26000"/>
              </a:stretch>
            </a:blip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7" name="矩形 36"/>
          <p:cNvSpPr/>
          <p:nvPr/>
        </p:nvSpPr>
        <p:spPr>
          <a:xfrm>
            <a:off x="8398933" y="4512733"/>
            <a:ext cx="2082800" cy="1752600"/>
          </a:xfrm>
          <a:prstGeom prst="rect">
            <a:avLst/>
          </a:prstGeom>
          <a:noFill/>
          <a:ln w="127000">
            <a:solidFill>
              <a:srgbClr val="FFE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642534" y="2514600"/>
            <a:ext cx="2116667" cy="180600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32037" y="2842425"/>
            <a:ext cx="2170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2E2E2E"/>
                </a:solidFill>
              </a:rPr>
              <a:t>点击</a:t>
            </a:r>
            <a:r>
              <a:rPr lang="zh-CN" altLang="en-US" sz="1600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1710268" y="3146914"/>
            <a:ext cx="20065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47589" y="4840557"/>
            <a:ext cx="2170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2E2E2E"/>
                </a:solidFill>
              </a:rPr>
              <a:t>点击</a:t>
            </a:r>
            <a:r>
              <a:rPr lang="zh-CN" altLang="en-US" sz="1600" b="1" dirty="0">
                <a:solidFill>
                  <a:srgbClr val="2E2E2E"/>
                </a:solidFill>
              </a:rPr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442846" y="5102714"/>
            <a:ext cx="20065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rgbClr val="2E2E2E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8637889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773" y="695426"/>
            <a:ext cx="2714324" cy="0"/>
          </a:xfrm>
          <a:prstGeom prst="line">
            <a:avLst/>
          </a:prstGeom>
          <a:ln>
            <a:solidFill>
              <a:srgbClr val="2E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00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8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2877</Words>
  <Application>Microsoft Office PowerPoint</Application>
  <PresentationFormat>宽屏</PresentationFormat>
  <Paragraphs>210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微软雅黑</vt:lpstr>
      <vt:lpstr>微软雅黑</vt:lpstr>
      <vt:lpstr>Arial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52</cp:revision>
  <dcterms:created xsi:type="dcterms:W3CDTF">2015-08-18T02:51:41Z</dcterms:created>
  <dcterms:modified xsi:type="dcterms:W3CDTF">2016-02-22T06:46:11Z</dcterms:modified>
  <cp:category/>
</cp:coreProperties>
</file>